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>
        <p:scale>
          <a:sx n="66" d="100"/>
          <a:sy n="66" d="100"/>
        </p:scale>
        <p:origin x="-78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29423-8B93-4ECC-AAF5-7465011858D7}" type="datetimeFigureOut">
              <a:rPr lang="en-US" smtClean="0"/>
              <a:t>3/31/2014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F272C-8843-4096-B42E-89C9E0E7C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232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29423-8B93-4ECC-AAF5-7465011858D7}" type="datetimeFigureOut">
              <a:rPr lang="en-US" smtClean="0"/>
              <a:t>4/1/2014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F272C-8843-4096-B42E-89C9E0E7C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494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29423-8B93-4ECC-AAF5-7465011858D7}" type="datetimeFigureOut">
              <a:rPr lang="en-US" smtClean="0"/>
              <a:t>4/1/2014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F272C-8843-4096-B42E-89C9E0E7C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039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29423-8B93-4ECC-AAF5-7465011858D7}" type="datetimeFigureOut">
              <a:rPr lang="en-US" smtClean="0"/>
              <a:t>4/1/2014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F272C-8843-4096-B42E-89C9E0E7C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953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29423-8B93-4ECC-AAF5-7465011858D7}" type="datetimeFigureOut">
              <a:rPr lang="en-US" smtClean="0"/>
              <a:t>4/1/2014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F272C-8843-4096-B42E-89C9E0E7C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068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29423-8B93-4ECC-AAF5-7465011858D7}" type="datetimeFigureOut">
              <a:rPr lang="en-US" smtClean="0"/>
              <a:t>4/1/2014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F272C-8843-4096-B42E-89C9E0E7C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138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29423-8B93-4ECC-AAF5-7465011858D7}" type="datetimeFigureOut">
              <a:rPr lang="en-US" smtClean="0"/>
              <a:t>4/1/2014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F272C-8843-4096-B42E-89C9E0E7C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338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29423-8B93-4ECC-AAF5-7465011858D7}" type="datetimeFigureOut">
              <a:rPr lang="en-US" smtClean="0"/>
              <a:t>4/1/2014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F272C-8843-4096-B42E-89C9E0E7C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634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29423-8B93-4ECC-AAF5-7465011858D7}" type="datetimeFigureOut">
              <a:rPr lang="en-US" smtClean="0"/>
              <a:t>4/1/2014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F272C-8843-4096-B42E-89C9E0E7C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90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29423-8B93-4ECC-AAF5-7465011858D7}" type="datetimeFigureOut">
              <a:rPr lang="en-US" smtClean="0"/>
              <a:t>4/1/2014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F272C-8843-4096-B42E-89C9E0E7C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071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29423-8B93-4ECC-AAF5-7465011858D7}" type="datetimeFigureOut">
              <a:rPr lang="en-US" smtClean="0"/>
              <a:t>4/1/2014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F272C-8843-4096-B42E-89C9E0E7C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009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729423-8B93-4ECC-AAF5-7465011858D7}" type="datetimeFigureOut">
              <a:rPr lang="en-US" smtClean="0"/>
              <a:t>3/31/2014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2F272C-8843-4096-B42E-89C9E0E7C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030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3287" y="128587"/>
            <a:ext cx="5305425" cy="66008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78619" y="1284345"/>
            <a:ext cx="1426783" cy="1360884"/>
          </a:xfrm>
          <a:prstGeom prst="hexagon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Lower Servo Motor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689600" y="3276600"/>
            <a:ext cx="76200" cy="762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842000" y="3276600"/>
            <a:ext cx="76200" cy="762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994400" y="3289300"/>
            <a:ext cx="76200" cy="762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495800" y="508000"/>
            <a:ext cx="76200" cy="762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648200" y="508000"/>
            <a:ext cx="76200" cy="762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613400" y="3721100"/>
            <a:ext cx="76200" cy="762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905500" y="3708400"/>
            <a:ext cx="76200" cy="762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905500" y="3873500"/>
            <a:ext cx="76200" cy="762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600700" y="3873500"/>
            <a:ext cx="76200" cy="762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8306404" y="1284345"/>
            <a:ext cx="1426783" cy="1360884"/>
          </a:xfrm>
          <a:prstGeom prst="hexagon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Upper Servo Motor</a:t>
            </a:r>
            <a:endParaRPr lang="en-US" dirty="0"/>
          </a:p>
        </p:txBody>
      </p:sp>
      <p:cxnSp>
        <p:nvCxnSpPr>
          <p:cNvPr id="22" name="Elbow Connector 21"/>
          <p:cNvCxnSpPr>
            <a:stCxn id="6" idx="0"/>
            <a:endCxn id="5" idx="0"/>
          </p:cNvCxnSpPr>
          <p:nvPr/>
        </p:nvCxnSpPr>
        <p:spPr>
          <a:xfrm rot="16200000" flipV="1">
            <a:off x="4010645" y="1559545"/>
            <a:ext cx="1311813" cy="2122298"/>
          </a:xfrm>
          <a:prstGeom prst="bentConnector2">
            <a:avLst/>
          </a:prstGeom>
          <a:ln w="3175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14" idx="6"/>
            <a:endCxn id="20" idx="1"/>
          </p:cNvCxnSpPr>
          <p:nvPr/>
        </p:nvCxnSpPr>
        <p:spPr>
          <a:xfrm flipV="1">
            <a:off x="5981700" y="2645229"/>
            <a:ext cx="3411266" cy="1266371"/>
          </a:xfrm>
          <a:prstGeom prst="bentConnector2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13" idx="6"/>
            <a:endCxn id="20" idx="2"/>
          </p:cNvCxnSpPr>
          <p:nvPr/>
        </p:nvCxnSpPr>
        <p:spPr>
          <a:xfrm flipV="1">
            <a:off x="5981700" y="2645229"/>
            <a:ext cx="2664925" cy="1101271"/>
          </a:xfrm>
          <a:prstGeom prst="bentConnector2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10" idx="0"/>
            <a:endCxn id="20" idx="5"/>
          </p:cNvCxnSpPr>
          <p:nvPr/>
        </p:nvCxnSpPr>
        <p:spPr>
          <a:xfrm rot="16200000" flipH="1">
            <a:off x="6651460" y="-1457161"/>
            <a:ext cx="776345" cy="4706666"/>
          </a:xfrm>
          <a:prstGeom prst="bentConnector3">
            <a:avLst>
              <a:gd name="adj1" fmla="val -29446"/>
            </a:avLst>
          </a:prstGeom>
          <a:ln w="317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9" idx="7"/>
            <a:endCxn id="5" idx="4"/>
          </p:cNvCxnSpPr>
          <p:nvPr/>
        </p:nvCxnSpPr>
        <p:spPr>
          <a:xfrm rot="16200000" flipH="1" flipV="1">
            <a:off x="3157248" y="-119249"/>
            <a:ext cx="765186" cy="2042001"/>
          </a:xfrm>
          <a:prstGeom prst="bentConnector3">
            <a:avLst>
              <a:gd name="adj1" fmla="val -31333"/>
            </a:avLst>
          </a:prstGeom>
          <a:ln w="317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7" idx="0"/>
            <a:endCxn id="20" idx="3"/>
          </p:cNvCxnSpPr>
          <p:nvPr/>
        </p:nvCxnSpPr>
        <p:spPr>
          <a:xfrm rot="5400000" flipH="1" flipV="1">
            <a:off x="6437346" y="1407542"/>
            <a:ext cx="1311813" cy="2426304"/>
          </a:xfrm>
          <a:prstGeom prst="bentConnector2">
            <a:avLst/>
          </a:prstGeom>
          <a:ln w="3175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>
            <a:stCxn id="15" idx="2"/>
            <a:endCxn id="5" idx="2"/>
          </p:cNvCxnSpPr>
          <p:nvPr/>
        </p:nvCxnSpPr>
        <p:spPr>
          <a:xfrm rot="10800000">
            <a:off x="2518840" y="2645230"/>
            <a:ext cx="3081860" cy="1266371"/>
          </a:xfrm>
          <a:prstGeom prst="bentConnector2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/>
          <p:cNvCxnSpPr>
            <a:stCxn id="11" idx="2"/>
            <a:endCxn id="5" idx="1"/>
          </p:cNvCxnSpPr>
          <p:nvPr/>
        </p:nvCxnSpPr>
        <p:spPr>
          <a:xfrm rot="10800000">
            <a:off x="3265182" y="2645230"/>
            <a:ext cx="2348219" cy="1113971"/>
          </a:xfrm>
          <a:prstGeom prst="bentConnector2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 rot="5400000">
            <a:off x="7895129" y="2517714"/>
            <a:ext cx="728141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USB</a:t>
            </a:r>
            <a:endParaRPr lang="en-US" dirty="0"/>
          </a:p>
        </p:txBody>
      </p:sp>
      <p:sp>
        <p:nvSpPr>
          <p:cNvPr id="101" name="TextBox 100"/>
          <p:cNvSpPr txBox="1"/>
          <p:nvPr/>
        </p:nvSpPr>
        <p:spPr>
          <a:xfrm rot="5400000">
            <a:off x="7960829" y="379180"/>
            <a:ext cx="844272" cy="9152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7-12V Power Source</a:t>
            </a:r>
            <a:endParaRPr lang="en-US" dirty="0"/>
          </a:p>
        </p:txBody>
      </p:sp>
      <p:sp>
        <p:nvSpPr>
          <p:cNvPr id="102" name="TextBox 101"/>
          <p:cNvSpPr txBox="1"/>
          <p:nvPr/>
        </p:nvSpPr>
        <p:spPr>
          <a:xfrm>
            <a:off x="6512947" y="-58697"/>
            <a:ext cx="3586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Analogue Position Feedback</a:t>
            </a:r>
            <a:endParaRPr lang="en-US" dirty="0"/>
          </a:p>
        </p:txBody>
      </p:sp>
      <p:sp>
        <p:nvSpPr>
          <p:cNvPr id="103" name="TextBox 102"/>
          <p:cNvSpPr txBox="1"/>
          <p:nvPr/>
        </p:nvSpPr>
        <p:spPr>
          <a:xfrm>
            <a:off x="1813947" y="-59260"/>
            <a:ext cx="3586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Analogue Position Feedback</a:t>
            </a:r>
            <a:endParaRPr lang="en-US" dirty="0"/>
          </a:p>
        </p:txBody>
      </p:sp>
      <p:sp>
        <p:nvSpPr>
          <p:cNvPr id="104" name="TextBox 103"/>
          <p:cNvSpPr txBox="1"/>
          <p:nvPr/>
        </p:nvSpPr>
        <p:spPr>
          <a:xfrm>
            <a:off x="8113979" y="6360081"/>
            <a:ext cx="1453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3.3V Rail</a:t>
            </a:r>
            <a:endParaRPr lang="en-US" dirty="0"/>
          </a:p>
        </p:txBody>
      </p:sp>
      <p:sp>
        <p:nvSpPr>
          <p:cNvPr id="106" name="TextBox 105"/>
          <p:cNvSpPr txBox="1"/>
          <p:nvPr/>
        </p:nvSpPr>
        <p:spPr>
          <a:xfrm>
            <a:off x="8113978" y="6175415"/>
            <a:ext cx="1453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Ground</a:t>
            </a:r>
            <a:endParaRPr lang="en-US" dirty="0"/>
          </a:p>
        </p:txBody>
      </p:sp>
      <p:sp>
        <p:nvSpPr>
          <p:cNvPr id="107" name="TextBox 106"/>
          <p:cNvSpPr txBox="1"/>
          <p:nvPr/>
        </p:nvSpPr>
        <p:spPr>
          <a:xfrm rot="16200000">
            <a:off x="8090119" y="2901932"/>
            <a:ext cx="1453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Ground</a:t>
            </a:r>
            <a:endParaRPr lang="en-US" dirty="0"/>
          </a:p>
        </p:txBody>
      </p:sp>
      <p:sp>
        <p:nvSpPr>
          <p:cNvPr id="108" name="TextBox 107"/>
          <p:cNvSpPr txBox="1"/>
          <p:nvPr/>
        </p:nvSpPr>
        <p:spPr>
          <a:xfrm rot="16200000">
            <a:off x="2338125" y="2903748"/>
            <a:ext cx="1453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Ground</a:t>
            </a:r>
            <a:endParaRPr lang="en-US" dirty="0"/>
          </a:p>
        </p:txBody>
      </p:sp>
      <p:sp>
        <p:nvSpPr>
          <p:cNvPr id="109" name="TextBox 108"/>
          <p:cNvSpPr txBox="1"/>
          <p:nvPr/>
        </p:nvSpPr>
        <p:spPr>
          <a:xfrm rot="16200000">
            <a:off x="8795062" y="2880260"/>
            <a:ext cx="1453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5V Rail</a:t>
            </a:r>
            <a:endParaRPr lang="en-US" dirty="0"/>
          </a:p>
        </p:txBody>
      </p:sp>
      <p:sp>
        <p:nvSpPr>
          <p:cNvPr id="110" name="TextBox 109"/>
          <p:cNvSpPr txBox="1"/>
          <p:nvPr/>
        </p:nvSpPr>
        <p:spPr>
          <a:xfrm rot="16200000">
            <a:off x="1619453" y="2850022"/>
            <a:ext cx="1453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5V Rail</a:t>
            </a:r>
            <a:endParaRPr lang="en-US" dirty="0"/>
          </a:p>
        </p:txBody>
      </p:sp>
      <p:sp>
        <p:nvSpPr>
          <p:cNvPr id="112" name="TextBox 111"/>
          <p:cNvSpPr txBox="1"/>
          <p:nvPr/>
        </p:nvSpPr>
        <p:spPr>
          <a:xfrm rot="16200000">
            <a:off x="3004242" y="1703921"/>
            <a:ext cx="1453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PWM Signal</a:t>
            </a:r>
            <a:endParaRPr lang="en-US" dirty="0"/>
          </a:p>
        </p:txBody>
      </p:sp>
      <p:sp>
        <p:nvSpPr>
          <p:cNvPr id="113" name="TextBox 112"/>
          <p:cNvSpPr txBox="1"/>
          <p:nvPr/>
        </p:nvSpPr>
        <p:spPr>
          <a:xfrm rot="16200000">
            <a:off x="7298182" y="1651458"/>
            <a:ext cx="1453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PWM Signal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8612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29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Ramon Ortega</dc:creator>
  <cp:lastModifiedBy>Ramon Ortega</cp:lastModifiedBy>
  <cp:revision>4</cp:revision>
  <dcterms:created xsi:type="dcterms:W3CDTF">2014-04-01T06:06:13Z</dcterms:created>
  <dcterms:modified xsi:type="dcterms:W3CDTF">2014-04-01T06:18:06Z</dcterms:modified>
</cp:coreProperties>
</file>