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Titillium Web"/>
      <p:regular r:id="rId19"/>
      <p:bold r:id="rId20"/>
      <p:italic r:id="rId21"/>
      <p:boldItalic r:id="rId22"/>
    </p:embeddedFont>
    <p:embeddedFont>
      <p:font typeface="Titillium Web Extra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449B98-B36F-4027-9878-5B417165D0C7}">
  <a:tblStyle styleId="{5E449B98-B36F-4027-9878-5B417165D0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bold.fntdata"/><Relationship Id="rId22" Type="http://schemas.openxmlformats.org/officeDocument/2006/relationships/font" Target="fonts/TitilliumWeb-boldItalic.fntdata"/><Relationship Id="rId21" Type="http://schemas.openxmlformats.org/officeDocument/2006/relationships/font" Target="fonts/TitilliumWeb-italic.fntdata"/><Relationship Id="rId24" Type="http://schemas.openxmlformats.org/officeDocument/2006/relationships/font" Target="fonts/TitilliumWebExtraLight-bold.fntdata"/><Relationship Id="rId23" Type="http://schemas.openxmlformats.org/officeDocument/2006/relationships/font" Target="fonts/TitilliumWebExtra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itilliumWebExtraLight-boldItalic.fntdata"/><Relationship Id="rId25" Type="http://schemas.openxmlformats.org/officeDocument/2006/relationships/font" Target="fonts/TitilliumWebExtra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TitilliumWeb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98a42edf2d_1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98a42edf2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98a42edf2d_2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98a42edf2d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8da5554cde_0_4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8da5554cde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8da5554cde_0_4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8da5554cde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1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5" name="Google Shape;665;p1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46557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21" name="Google Shape;221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6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Google Shape;440;p7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1" name="Google Shape;441;p7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2" name="Google Shape;442;p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8" name="Google Shape;548;p8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9" name="Google Shape;549;p8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0" name="Google Shape;550;p8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Google Shape;551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Google Shape;657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no graph">
  <p:cSld name="TITLE_ONLY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Google Shape;661;p1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10.jpg"/><Relationship Id="rId5" Type="http://schemas.openxmlformats.org/officeDocument/2006/relationships/image" Target="../media/image5.jpg"/><Relationship Id="rId6" Type="http://schemas.openxmlformats.org/officeDocument/2006/relationships/image" Target="../media/image4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6.jpg"/><Relationship Id="rId5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git@github.com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/>
          <p:nvPr>
            <p:ph type="ctrTitle"/>
          </p:nvPr>
        </p:nvSpPr>
        <p:spPr>
          <a:xfrm>
            <a:off x="328825" y="614950"/>
            <a:ext cx="82587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Touch Free Facemask and Temperature Station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/>
          <p:nvPr>
            <p:ph type="ctrTitle"/>
          </p:nvPr>
        </p:nvSpPr>
        <p:spPr>
          <a:xfrm>
            <a:off x="0" y="-4"/>
            <a:ext cx="6273600" cy="11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Stations</a:t>
            </a:r>
            <a:endParaRPr/>
          </a:p>
        </p:txBody>
      </p:sp>
      <p:pic>
        <p:nvPicPr>
          <p:cNvPr id="785" name="Google Shape;7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675" y="1331575"/>
            <a:ext cx="2398275" cy="1661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7638" y="1331576"/>
            <a:ext cx="2307776" cy="344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p16"/>
          <p:cNvPicPr preferRelativeResize="0"/>
          <p:nvPr/>
        </p:nvPicPr>
        <p:blipFill rotWithShape="1">
          <a:blip r:embed="rId5">
            <a:alphaModFix/>
          </a:blip>
          <a:srcRect b="10642" l="0" r="0" t="0"/>
          <a:stretch/>
        </p:blipFill>
        <p:spPr>
          <a:xfrm>
            <a:off x="715675" y="3204125"/>
            <a:ext cx="2398276" cy="1574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9125" y="1331575"/>
            <a:ext cx="2719725" cy="144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16"/>
          <p:cNvPicPr preferRelativeResize="0"/>
          <p:nvPr/>
        </p:nvPicPr>
        <p:blipFill rotWithShape="1">
          <a:blip r:embed="rId7">
            <a:alphaModFix/>
          </a:blip>
          <a:srcRect b="0" l="0" r="85708" t="0"/>
          <a:stretch/>
        </p:blipFill>
        <p:spPr>
          <a:xfrm>
            <a:off x="5869125" y="2992600"/>
            <a:ext cx="1412948" cy="17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16"/>
          <p:cNvPicPr preferRelativeResize="0"/>
          <p:nvPr/>
        </p:nvPicPr>
        <p:blipFill rotWithShape="1">
          <a:blip r:embed="rId8">
            <a:alphaModFix/>
          </a:blip>
          <a:srcRect b="0" l="85708" r="0" t="0"/>
          <a:stretch/>
        </p:blipFill>
        <p:spPr>
          <a:xfrm>
            <a:off x="7282075" y="2992600"/>
            <a:ext cx="1306775" cy="17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7"/>
          <p:cNvSpPr txBox="1"/>
          <p:nvPr>
            <p:ph type="ctrTitle"/>
          </p:nvPr>
        </p:nvSpPr>
        <p:spPr>
          <a:xfrm>
            <a:off x="258575" y="151398"/>
            <a:ext cx="77724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DESIGN</a:t>
            </a:r>
            <a:endParaRPr/>
          </a:p>
        </p:txBody>
      </p:sp>
      <p:sp>
        <p:nvSpPr>
          <p:cNvPr id="796" name="Google Shape;796;p17"/>
          <p:cNvSpPr/>
          <p:nvPr/>
        </p:nvSpPr>
        <p:spPr>
          <a:xfrm>
            <a:off x="8108375" y="3548977"/>
            <a:ext cx="934600" cy="1594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1</a:t>
            </a:r>
          </a:p>
        </p:txBody>
      </p:sp>
      <p:grpSp>
        <p:nvGrpSpPr>
          <p:cNvPr id="797" name="Google Shape;797;p17"/>
          <p:cNvGrpSpPr/>
          <p:nvPr/>
        </p:nvGrpSpPr>
        <p:grpSpPr>
          <a:xfrm>
            <a:off x="359998" y="1300725"/>
            <a:ext cx="2227983" cy="2248247"/>
            <a:chOff x="1083025" y="1979030"/>
            <a:chExt cx="1843136" cy="1416219"/>
          </a:xfrm>
        </p:grpSpPr>
        <p:sp>
          <p:nvSpPr>
            <p:cNvPr id="798" name="Google Shape;798;p17"/>
            <p:cNvSpPr txBox="1"/>
            <p:nvPr/>
          </p:nvSpPr>
          <p:spPr>
            <a:xfrm>
              <a:off x="1091361" y="1979030"/>
              <a:ext cx="1834800" cy="32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IMAGE RECOGNITION </a:t>
              </a:r>
              <a:endParaRPr b="1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9" name="Google Shape;799;p17"/>
            <p:cNvSpPr txBox="1"/>
            <p:nvPr/>
          </p:nvSpPr>
          <p:spPr>
            <a:xfrm>
              <a:off x="1161431" y="2657849"/>
              <a:ext cx="1678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TinyML (TFLite)     </a:t>
              </a: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KERAS </a:t>
              </a: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                OPENCV</a:t>
              </a: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                    DLIB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gradFill>
              <a:gsLst>
                <a:gs pos="0">
                  <a:srgbClr val="DFE6F5"/>
                </a:gs>
                <a:gs pos="100000">
                  <a:srgbClr val="809BD2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</a:rPr>
                <a:t>  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gradFill>
              <a:gsLst>
                <a:gs pos="0">
                  <a:srgbClr val="DFE6F5"/>
                </a:gs>
                <a:gs pos="100000">
                  <a:srgbClr val="809BD2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</a:endParaRPr>
            </a:p>
          </p:txBody>
        </p:sp>
      </p:grpSp>
      <p:grpSp>
        <p:nvGrpSpPr>
          <p:cNvPr id="802" name="Google Shape;802;p17"/>
          <p:cNvGrpSpPr/>
          <p:nvPr/>
        </p:nvGrpSpPr>
        <p:grpSpPr>
          <a:xfrm>
            <a:off x="4495015" y="1300725"/>
            <a:ext cx="2218027" cy="2027738"/>
            <a:chOff x="1083025" y="1979741"/>
            <a:chExt cx="1834900" cy="1277315"/>
          </a:xfrm>
        </p:grpSpPr>
        <p:sp>
          <p:nvSpPr>
            <p:cNvPr id="803" name="Google Shape;803;p17"/>
            <p:cNvSpPr txBox="1"/>
            <p:nvPr/>
          </p:nvSpPr>
          <p:spPr>
            <a:xfrm>
              <a:off x="1248632" y="1979741"/>
              <a:ext cx="15051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SOFTWARE</a:t>
              </a:r>
              <a:endParaRPr b="1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4" name="Google Shape;804;p17"/>
            <p:cNvSpPr txBox="1"/>
            <p:nvPr/>
          </p:nvSpPr>
          <p:spPr>
            <a:xfrm>
              <a:off x="1228384" y="2654057"/>
              <a:ext cx="1545600" cy="6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Rasp</a:t>
              </a: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Pi  OS (Raspbian)        PyCharm            Thonny IDE                        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5" name="Google Shape;805;p1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</a:rPr>
                <a:t>  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1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</a:endParaRPr>
            </a:p>
          </p:txBody>
        </p:sp>
      </p:grpSp>
      <p:grpSp>
        <p:nvGrpSpPr>
          <p:cNvPr id="807" name="Google Shape;807;p17"/>
          <p:cNvGrpSpPr/>
          <p:nvPr/>
        </p:nvGrpSpPr>
        <p:grpSpPr>
          <a:xfrm>
            <a:off x="6565988" y="1237572"/>
            <a:ext cx="2218027" cy="2311403"/>
            <a:chOff x="1083025" y="1939971"/>
            <a:chExt cx="1834900" cy="1456002"/>
          </a:xfrm>
        </p:grpSpPr>
        <p:sp>
          <p:nvSpPr>
            <p:cNvPr id="808" name="Google Shape;808;p17"/>
            <p:cNvSpPr txBox="1"/>
            <p:nvPr/>
          </p:nvSpPr>
          <p:spPr>
            <a:xfrm>
              <a:off x="1204674" y="1939971"/>
              <a:ext cx="1545600" cy="4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HARDWARE</a:t>
              </a:r>
              <a:endParaRPr b="1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9" name="Google Shape;809;p17"/>
            <p:cNvSpPr txBox="1"/>
            <p:nvPr/>
          </p:nvSpPr>
          <p:spPr>
            <a:xfrm>
              <a:off x="1204677" y="2658573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Raspberry Pi </a:t>
              </a: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3 B+     RPi Camera V1             MLX90614 IR Sensor Nextion 5” TFT Display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0" name="Google Shape;810;p1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</a:rPr>
                <a:t>  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</a:endParaRPr>
            </a:p>
          </p:txBody>
        </p:sp>
      </p:grpSp>
      <p:grpSp>
        <p:nvGrpSpPr>
          <p:cNvPr id="812" name="Google Shape;812;p17"/>
          <p:cNvGrpSpPr/>
          <p:nvPr/>
        </p:nvGrpSpPr>
        <p:grpSpPr>
          <a:xfrm>
            <a:off x="2425755" y="1360351"/>
            <a:ext cx="2218027" cy="2188634"/>
            <a:chOff x="1083025" y="2016590"/>
            <a:chExt cx="1834900" cy="1378667"/>
          </a:xfrm>
        </p:grpSpPr>
        <p:sp>
          <p:nvSpPr>
            <p:cNvPr id="813" name="Google Shape;813;p17"/>
            <p:cNvSpPr txBox="1"/>
            <p:nvPr/>
          </p:nvSpPr>
          <p:spPr>
            <a:xfrm>
              <a:off x="1247967" y="2016590"/>
              <a:ext cx="15051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INTERFACE</a:t>
              </a:r>
              <a:endParaRPr b="1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4" name="Google Shape;814;p17"/>
            <p:cNvSpPr txBox="1"/>
            <p:nvPr/>
          </p:nvSpPr>
          <p:spPr>
            <a:xfrm>
              <a:off x="1229133" y="2657856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FLASK                         DASH                                     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5" name="Google Shape;815;p1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gradFill>
              <a:gsLst>
                <a:gs pos="0">
                  <a:srgbClr val="9AABCC"/>
                </a:gs>
                <a:gs pos="100000">
                  <a:srgbClr val="54689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</a:rPr>
                <a:t>  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gradFill>
              <a:gsLst>
                <a:gs pos="0">
                  <a:srgbClr val="9AABCC"/>
                </a:gs>
                <a:gs pos="100000">
                  <a:srgbClr val="54689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2" name="Google Shape;822;p18"/>
          <p:cNvSpPr txBox="1"/>
          <p:nvPr>
            <p:ph idx="4294967295" type="title"/>
          </p:nvPr>
        </p:nvSpPr>
        <p:spPr>
          <a:xfrm>
            <a:off x="252600" y="256175"/>
            <a:ext cx="7982100" cy="69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HARDWARE AND DRIVERS</a:t>
            </a:r>
            <a:endParaRPr sz="4800"/>
          </a:p>
        </p:txBody>
      </p:sp>
      <p:pic>
        <p:nvPicPr>
          <p:cNvPr id="823" name="Google Shape;823;p18"/>
          <p:cNvPicPr preferRelativeResize="0"/>
          <p:nvPr/>
        </p:nvPicPr>
        <p:blipFill rotWithShape="1">
          <a:blip r:embed="rId3">
            <a:alphaModFix/>
          </a:blip>
          <a:srcRect b="19662" l="14891" r="20446" t="19856"/>
          <a:stretch/>
        </p:blipFill>
        <p:spPr>
          <a:xfrm>
            <a:off x="1214984" y="1080098"/>
            <a:ext cx="1731066" cy="12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18"/>
          <p:cNvSpPr txBox="1"/>
          <p:nvPr/>
        </p:nvSpPr>
        <p:spPr>
          <a:xfrm>
            <a:off x="3477950" y="1332575"/>
            <a:ext cx="36207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 ExtraLight"/>
              <a:buChar char="●"/>
            </a:pPr>
            <a:r>
              <a:rPr lang="en" sz="18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MLX90614 IR Thermometer</a:t>
            </a:r>
            <a:endParaRPr sz="1800">
              <a:solidFill>
                <a:schemeClr val="lt1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 ExtraLight"/>
              <a:buChar char="●"/>
            </a:pPr>
            <a:r>
              <a:rPr lang="en" sz="18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SMBus &amp; I2C (SDA &amp; SLC)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25" name="Google Shape;825;p18"/>
          <p:cNvPicPr preferRelativeResize="0"/>
          <p:nvPr/>
        </p:nvPicPr>
        <p:blipFill rotWithShape="1">
          <a:blip r:embed="rId4">
            <a:alphaModFix/>
          </a:blip>
          <a:srcRect b="13502" l="0" r="0" t="26831"/>
          <a:stretch/>
        </p:blipFill>
        <p:spPr>
          <a:xfrm>
            <a:off x="1214975" y="2600550"/>
            <a:ext cx="1731075" cy="1032880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18"/>
          <p:cNvSpPr txBox="1"/>
          <p:nvPr/>
        </p:nvSpPr>
        <p:spPr>
          <a:xfrm>
            <a:off x="3477950" y="2709738"/>
            <a:ext cx="40233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 ExtraLight"/>
              <a:buChar char="●"/>
            </a:pPr>
            <a:r>
              <a:rPr lang="en" sz="18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5” TFT Display</a:t>
            </a:r>
            <a:endParaRPr sz="1800">
              <a:solidFill>
                <a:schemeClr val="lt1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 ExtraLight"/>
              <a:buChar char="●"/>
            </a:pPr>
            <a:r>
              <a:rPr lang="en" sz="18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RX TX serial bus</a:t>
            </a:r>
            <a:endParaRPr sz="1800">
              <a:solidFill>
                <a:schemeClr val="lt1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pic>
        <p:nvPicPr>
          <p:cNvPr id="827" name="Google Shape;827;p18"/>
          <p:cNvPicPr preferRelativeResize="0"/>
          <p:nvPr/>
        </p:nvPicPr>
        <p:blipFill rotWithShape="1">
          <a:blip r:embed="rId5">
            <a:alphaModFix/>
          </a:blip>
          <a:srcRect b="8488" l="36328" r="31548" t="16923"/>
          <a:stretch/>
        </p:blipFill>
        <p:spPr>
          <a:xfrm rot="-5400000">
            <a:off x="1583275" y="3573999"/>
            <a:ext cx="994476" cy="17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18"/>
          <p:cNvSpPr txBox="1"/>
          <p:nvPr/>
        </p:nvSpPr>
        <p:spPr>
          <a:xfrm>
            <a:off x="3477950" y="4032700"/>
            <a:ext cx="34380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 ExtraLight"/>
              <a:buChar char="●"/>
            </a:pPr>
            <a:r>
              <a:rPr lang="en" sz="18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RPi Cam</a:t>
            </a:r>
            <a:r>
              <a:rPr lang="en" sz="18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 V1 (1 MP)</a:t>
            </a:r>
            <a:endParaRPr sz="1800">
              <a:solidFill>
                <a:schemeClr val="lt1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 ExtraLight"/>
              <a:buChar char="●"/>
            </a:pPr>
            <a:r>
              <a:rPr lang="en" sz="18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CSI Bus</a:t>
            </a:r>
            <a:endParaRPr sz="1800">
              <a:solidFill>
                <a:schemeClr val="lt1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9"/>
          <p:cNvSpPr txBox="1"/>
          <p:nvPr>
            <p:ph type="title"/>
          </p:nvPr>
        </p:nvSpPr>
        <p:spPr>
          <a:xfrm>
            <a:off x="234475" y="148650"/>
            <a:ext cx="7250100" cy="74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MODEL DESIGN</a:t>
            </a:r>
            <a:endParaRPr sz="4800"/>
          </a:p>
        </p:txBody>
      </p:sp>
      <p:sp>
        <p:nvSpPr>
          <p:cNvPr id="834" name="Google Shape;834;p1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5" name="Google Shape;835;p19"/>
          <p:cNvSpPr txBox="1"/>
          <p:nvPr/>
        </p:nvSpPr>
        <p:spPr>
          <a:xfrm>
            <a:off x="1068550" y="1056225"/>
            <a:ext cx="66813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Restrictions</a:t>
            </a:r>
            <a:r>
              <a:rPr b="1"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: </a:t>
            </a:r>
            <a:endParaRPr b="1"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 ExtraLight"/>
              <a:buChar char="●"/>
            </a:pPr>
            <a:r>
              <a:rPr lang="en" sz="18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1GB RAM (800MHz LPDDR2)</a:t>
            </a:r>
            <a:endParaRPr sz="1800">
              <a:solidFill>
                <a:schemeClr val="lt1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 ExtraLight"/>
              <a:buChar char="●"/>
            </a:pPr>
            <a:r>
              <a:rPr lang="en" sz="18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Embedded GPU ( No dedicated GDDR memory)</a:t>
            </a:r>
            <a:endParaRPr sz="1800">
              <a:solidFill>
                <a:schemeClr val="lt1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 ExtraLight"/>
              <a:buChar char="●"/>
            </a:pPr>
            <a:r>
              <a:rPr lang="en" sz="18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1.2 GHz ARM Cortex quad core (A53)</a:t>
            </a:r>
            <a:endParaRPr sz="1800">
              <a:solidFill>
                <a:schemeClr val="lt1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pic>
        <p:nvPicPr>
          <p:cNvPr id="836" name="Google Shape;836;p19"/>
          <p:cNvPicPr preferRelativeResize="0"/>
          <p:nvPr/>
        </p:nvPicPr>
        <p:blipFill rotWithShape="1">
          <a:blip r:embed="rId3">
            <a:alphaModFix/>
          </a:blip>
          <a:srcRect b="6177" l="0" r="0" t="50161"/>
          <a:stretch/>
        </p:blipFill>
        <p:spPr>
          <a:xfrm>
            <a:off x="1200338" y="4155850"/>
            <a:ext cx="6417724" cy="744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7" name="Google Shape;837;p19"/>
          <p:cNvGraphicFramePr/>
          <p:nvPr/>
        </p:nvGraphicFramePr>
        <p:xfrm>
          <a:off x="952500" y="244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{5E449B98-B36F-4027-9878-5B417165D0C7}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Model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Pros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Cons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OpenCV Haar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CPU processing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Low Accuracy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OpenCV DNN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High Accuracy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High RAM Usage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Dlib HOG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Lightweight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Requires good lighting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20"/>
          <p:cNvSpPr txBox="1"/>
          <p:nvPr>
            <p:ph type="title"/>
          </p:nvPr>
        </p:nvSpPr>
        <p:spPr>
          <a:xfrm>
            <a:off x="176825" y="129875"/>
            <a:ext cx="7464300" cy="6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APPLICATION</a:t>
            </a:r>
            <a:endParaRPr sz="4800"/>
          </a:p>
        </p:txBody>
      </p:sp>
      <p:sp>
        <p:nvSpPr>
          <p:cNvPr id="843" name="Google Shape;843;p2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4" name="Google Shape;844;p20"/>
          <p:cNvSpPr txBox="1"/>
          <p:nvPr>
            <p:ph type="title"/>
          </p:nvPr>
        </p:nvSpPr>
        <p:spPr>
          <a:xfrm>
            <a:off x="618374" y="1543225"/>
            <a:ext cx="6680400" cy="28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Local Host: Flask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Live Feed: Dash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Imagery Overlay: openCV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    </a:t>
            </a:r>
            <a:endParaRPr sz="2400"/>
          </a:p>
        </p:txBody>
      </p:sp>
      <p:pic>
        <p:nvPicPr>
          <p:cNvPr id="845" name="Google Shape;845;p20"/>
          <p:cNvPicPr preferRelativeResize="0"/>
          <p:nvPr/>
        </p:nvPicPr>
        <p:blipFill rotWithShape="1">
          <a:blip r:embed="rId3">
            <a:alphaModFix/>
          </a:blip>
          <a:srcRect b="0" l="0" r="0" t="5988"/>
          <a:stretch/>
        </p:blipFill>
        <p:spPr>
          <a:xfrm>
            <a:off x="4905725" y="1219150"/>
            <a:ext cx="3680849" cy="2798549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p20"/>
          <p:cNvSpPr/>
          <p:nvPr/>
        </p:nvSpPr>
        <p:spPr>
          <a:xfrm>
            <a:off x="5434350" y="1275850"/>
            <a:ext cx="1498500" cy="3645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2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2" name="Google Shape;852;p21"/>
          <p:cNvSpPr txBox="1"/>
          <p:nvPr>
            <p:ph idx="4294967295" type="title"/>
          </p:nvPr>
        </p:nvSpPr>
        <p:spPr>
          <a:xfrm>
            <a:off x="252600" y="256175"/>
            <a:ext cx="7982100" cy="69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COMPONENTS AND COST</a:t>
            </a:r>
            <a:endParaRPr sz="4800"/>
          </a:p>
        </p:txBody>
      </p:sp>
      <p:pic>
        <p:nvPicPr>
          <p:cNvPr id="853" name="Google Shape;8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3500" y="1099788"/>
            <a:ext cx="2226850" cy="13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Google Shape;854;p21"/>
          <p:cNvPicPr preferRelativeResize="0"/>
          <p:nvPr/>
        </p:nvPicPr>
        <p:blipFill rotWithShape="1">
          <a:blip r:embed="rId4">
            <a:alphaModFix/>
          </a:blip>
          <a:srcRect b="3474" l="0" r="0" t="0"/>
          <a:stretch/>
        </p:blipFill>
        <p:spPr>
          <a:xfrm>
            <a:off x="378250" y="1099775"/>
            <a:ext cx="2437950" cy="375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" name="Google Shape;85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3500" y="3061775"/>
            <a:ext cx="2226850" cy="1426946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21"/>
          <p:cNvSpPr txBox="1"/>
          <p:nvPr/>
        </p:nvSpPr>
        <p:spPr>
          <a:xfrm>
            <a:off x="4044500" y="1343625"/>
            <a:ext cx="19764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AMAZON</a:t>
            </a:r>
            <a:endParaRPr b="1" sz="35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57" name="Google Shape;857;p21"/>
          <p:cNvSpPr txBox="1"/>
          <p:nvPr/>
        </p:nvSpPr>
        <p:spPr>
          <a:xfrm>
            <a:off x="3652350" y="3345950"/>
            <a:ext cx="26568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ALIEXPRESS</a:t>
            </a:r>
            <a:endParaRPr b="1" sz="35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22"/>
          <p:cNvSpPr txBox="1"/>
          <p:nvPr>
            <p:ph type="title"/>
          </p:nvPr>
        </p:nvSpPr>
        <p:spPr>
          <a:xfrm>
            <a:off x="310250" y="1865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IMPROVEMENTS</a:t>
            </a:r>
            <a:endParaRPr sz="4800"/>
          </a:p>
        </p:txBody>
      </p:sp>
      <p:sp>
        <p:nvSpPr>
          <p:cNvPr id="863" name="Google Shape;863;p22"/>
          <p:cNvSpPr txBox="1"/>
          <p:nvPr>
            <p:ph idx="1" type="body"/>
          </p:nvPr>
        </p:nvSpPr>
        <p:spPr>
          <a:xfrm>
            <a:off x="729005" y="1240953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Specialized Microcontroller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HD 10mp+ Camera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Non SMBus Sensor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Automatic Calibration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Logging</a:t>
            </a:r>
            <a:endParaRPr/>
          </a:p>
        </p:txBody>
      </p:sp>
      <p:sp>
        <p:nvSpPr>
          <p:cNvPr id="864" name="Google Shape;864;p2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0" name="Google Shape;870;p23"/>
          <p:cNvSpPr txBox="1"/>
          <p:nvPr>
            <p:ph type="title"/>
          </p:nvPr>
        </p:nvSpPr>
        <p:spPr>
          <a:xfrm>
            <a:off x="452724" y="796914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Titillium Web"/>
                <a:ea typeface="Titillium Web"/>
                <a:cs typeface="Titillium Web"/>
                <a:sym typeface="Titillium Web"/>
              </a:rPr>
              <a:t>Any questions?</a:t>
            </a:r>
            <a:endParaRPr sz="6000"/>
          </a:p>
        </p:txBody>
      </p:sp>
      <p:sp>
        <p:nvSpPr>
          <p:cNvPr id="871" name="Google Shape;871;p23"/>
          <p:cNvSpPr txBox="1"/>
          <p:nvPr>
            <p:ph idx="1" type="body"/>
          </p:nvPr>
        </p:nvSpPr>
        <p:spPr>
          <a:xfrm>
            <a:off x="885675" y="1937050"/>
            <a:ext cx="51657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GitHub repo: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git@github.com</a:t>
            </a:r>
            <a:r>
              <a:rPr lang="en" sz="1500"/>
              <a:t>:RamonMartin1/tmpst.git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Email for additional info at: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martin.ramon.f@gmail.com</a:t>
            </a:r>
            <a:endParaRPr sz="1500"/>
          </a:p>
        </p:txBody>
      </p:sp>
      <p:pic>
        <p:nvPicPr>
          <p:cNvPr id="872" name="Google Shape;8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6750" y="688325"/>
            <a:ext cx="3724850" cy="3550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249" y="3033216"/>
            <a:ext cx="710426" cy="641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5250" y="3970325"/>
            <a:ext cx="710425" cy="71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34373D"/>
      </a:dk1>
      <a:lt1>
        <a:srgbClr val="FFFFFF"/>
      </a:lt1>
      <a:dk2>
        <a:srgbClr val="CDD2DB"/>
      </a:dk2>
      <a:lt2>
        <a:srgbClr val="6A7486"/>
      </a:lt2>
      <a:accent1>
        <a:srgbClr val="465573"/>
      </a:accent1>
      <a:accent2>
        <a:srgbClr val="6E86B6"/>
      </a:accent2>
      <a:accent3>
        <a:srgbClr val="ACBFE6"/>
      </a:accent3>
      <a:accent4>
        <a:srgbClr val="91C05E"/>
      </a:accent4>
      <a:accent5>
        <a:srgbClr val="ACCC88"/>
      </a:accent5>
      <a:accent6>
        <a:srgbClr val="E2F8C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