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cdabacd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cdabac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cdabacdf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cdabac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1cdabacdf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1cdabac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git@github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689398" y="1991850"/>
            <a:ext cx="676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 Trump’s Tweet Sentiment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1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461675" y="2632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Sentence generation results.</a:t>
            </a:r>
            <a:endParaRPr b="1" sz="3000"/>
          </a:p>
        </p:txBody>
      </p:sp>
      <p:sp>
        <p:nvSpPr>
          <p:cNvPr id="165" name="Google Shape;165;p21"/>
          <p:cNvSpPr txBox="1"/>
          <p:nvPr/>
        </p:nvSpPr>
        <p:spPr>
          <a:xfrm>
            <a:off x="494525" y="1169825"/>
            <a:ext cx="75060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FFF"/>
                </a:highlight>
              </a:rPr>
              <a:t>Good became president obama  total focus need make america great realdonaldtrump run president.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FFF"/>
                </a:highlight>
              </a:rPr>
              <a:t>Good one best way realdonaldtrump plea run president country need lead thank.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Today: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FFF"/>
                </a:highlight>
              </a:rPr>
              <a:t>T</a:t>
            </a:r>
            <a:r>
              <a:rPr lang="en"/>
              <a:t>oday see record via breitbart new donald trump leaving trump new york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highlight>
                  <a:srgbClr val="FFFFFF"/>
                </a:highlight>
              </a:rPr>
              <a:t>Today meet story thank council michigan twit realdonaldtrump stat realdonaldtrump plea run 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Afraid: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Afraid enough win real good country thank realdonaldtrump plea run president need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Afraid nuclear deal take place time realdonaldtrump plea run president need see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ctrTitle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71" name="Google Shape;171;p22"/>
          <p:cNvSpPr txBox="1"/>
          <p:nvPr>
            <p:ph idx="4294967295" type="subTitle"/>
          </p:nvPr>
        </p:nvSpPr>
        <p:spPr>
          <a:xfrm>
            <a:off x="685800" y="1627888"/>
            <a:ext cx="6593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685800" y="2464400"/>
            <a:ext cx="7257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4373D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GitHub repo: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git@github.com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:RamonMartin1//NLP_Project.git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Email: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martin.ramon.f@gmail.com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President Trump has been known for using Twitter far more than most world leaders which often caused a lot of controversy </a:t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Tools Used</a:t>
            </a:r>
            <a:endParaRPr b="1" sz="3000"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NLP Analysis: NLTK, TextBlob, Spacy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Visualization: Plotly, Seaborn, WordCloud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Modeling: PyTorch</a:t>
            </a:r>
            <a:r>
              <a:rPr lang="en"/>
              <a:t> (RNN with LSTM)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Computing: Google Cloud Platform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833700"/>
            <a:ext cx="7333533" cy="41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6658500" y="23543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7427700" y="0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endCxn id="89" idx="6"/>
          </p:cNvCxnSpPr>
          <p:nvPr/>
        </p:nvCxnSpPr>
        <p:spPr>
          <a:xfrm rot="10800000">
            <a:off x="8534100" y="32807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/>
          <p:nvPr/>
        </p:nvSpPr>
        <p:spPr>
          <a:xfrm>
            <a:off x="6808258" y="25022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5"/>
          <p:cNvGrpSpPr/>
          <p:nvPr/>
        </p:nvGrpSpPr>
        <p:grpSpPr>
          <a:xfrm>
            <a:off x="7157160" y="2796442"/>
            <a:ext cx="878284" cy="816182"/>
            <a:chOff x="5972700" y="2330200"/>
            <a:chExt cx="411625" cy="387275"/>
          </a:xfrm>
        </p:grpSpPr>
        <p:sp>
          <p:nvSpPr>
            <p:cNvPr id="95" name="Google Shape;95;p1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786150" y="1310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Breakdown by Sentiment</a:t>
            </a:r>
            <a:endParaRPr b="1" sz="3000"/>
          </a:p>
        </p:txBody>
      </p:sp>
      <p:sp>
        <p:nvSpPr>
          <p:cNvPr id="99" name="Google Shape;99;p15"/>
          <p:cNvSpPr txBox="1"/>
          <p:nvPr/>
        </p:nvSpPr>
        <p:spPr>
          <a:xfrm>
            <a:off x="1563825" y="3612625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37%                  47%                 16%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86150" y="1791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Common Words Used</a:t>
            </a:r>
            <a:endParaRPr b="1" sz="30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7789" l="4349" r="-1230" t="10817"/>
          <a:stretch/>
        </p:blipFill>
        <p:spPr>
          <a:xfrm>
            <a:off x="60100" y="1670925"/>
            <a:ext cx="3198200" cy="296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6893" l="5059" r="-1055" t="12382"/>
          <a:stretch/>
        </p:blipFill>
        <p:spPr>
          <a:xfrm>
            <a:off x="3100550" y="1670925"/>
            <a:ext cx="3051125" cy="307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5">
            <a:alphaModFix/>
          </a:blip>
          <a:srcRect b="8301" l="4205" r="0" t="13081"/>
          <a:stretch/>
        </p:blipFill>
        <p:spPr>
          <a:xfrm>
            <a:off x="6092875" y="1670925"/>
            <a:ext cx="3051125" cy="307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612900" y="925050"/>
            <a:ext cx="77991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Positive                       Neutral                        Negative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86150" y="17917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Words unique to each sentiment</a:t>
            </a:r>
            <a:endParaRPr b="1" sz="3000"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15282" l="24149" r="28776" t="18815"/>
          <a:stretch/>
        </p:blipFill>
        <p:spPr>
          <a:xfrm>
            <a:off x="120863" y="1970875"/>
            <a:ext cx="2079025" cy="20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b="15282" l="87129" r="0" t="18815"/>
          <a:stretch/>
        </p:blipFill>
        <p:spPr>
          <a:xfrm>
            <a:off x="2199888" y="1970875"/>
            <a:ext cx="713025" cy="2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4">
            <a:alphaModFix/>
          </a:blip>
          <a:srcRect b="15703" l="20955" r="32069" t="18424"/>
          <a:stretch/>
        </p:blipFill>
        <p:spPr>
          <a:xfrm>
            <a:off x="2912912" y="1967676"/>
            <a:ext cx="2079025" cy="208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37184" l="79570" r="0" t="14934"/>
          <a:stretch/>
        </p:blipFill>
        <p:spPr>
          <a:xfrm>
            <a:off x="4991938" y="1910800"/>
            <a:ext cx="1069576" cy="17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5">
            <a:alphaModFix/>
          </a:blip>
          <a:srcRect b="15254" l="22604" r="30352" t="18964"/>
          <a:stretch/>
        </p:blipFill>
        <p:spPr>
          <a:xfrm>
            <a:off x="5965013" y="1900613"/>
            <a:ext cx="2219299" cy="221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6">
            <a:alphaModFix/>
          </a:blip>
          <a:srcRect b="40916" l="82576" r="0" t="20223"/>
          <a:stretch/>
        </p:blipFill>
        <p:spPr>
          <a:xfrm>
            <a:off x="8200613" y="2101588"/>
            <a:ext cx="882600" cy="14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480700" y="1199500"/>
            <a:ext cx="78771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Positive                    Neutral                         Negative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216350" y="191175"/>
            <a:ext cx="87861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WordCloud</a:t>
            </a:r>
            <a:endParaRPr b="1" sz="3000"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17048" r="17830" t="0"/>
          <a:stretch/>
        </p:blipFill>
        <p:spPr>
          <a:xfrm>
            <a:off x="216350" y="1627650"/>
            <a:ext cx="2793355" cy="2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17543" r="17335" t="2600"/>
          <a:stretch/>
        </p:blipFill>
        <p:spPr>
          <a:xfrm>
            <a:off x="3175325" y="1670925"/>
            <a:ext cx="2868016" cy="2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 b="0" l="17135" r="17286" t="2095"/>
          <a:stretch/>
        </p:blipFill>
        <p:spPr>
          <a:xfrm>
            <a:off x="6134300" y="1670926"/>
            <a:ext cx="2868026" cy="285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09525" y="1034025"/>
            <a:ext cx="2007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 Slab"/>
                <a:ea typeface="Roboto Slab"/>
                <a:cs typeface="Roboto Slab"/>
                <a:sym typeface="Roboto Slab"/>
              </a:rPr>
              <a:t>Positive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605838" y="1034025"/>
            <a:ext cx="2007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 Slab"/>
                <a:ea typeface="Roboto Slab"/>
                <a:cs typeface="Roboto Slab"/>
                <a:sym typeface="Roboto Slab"/>
              </a:rPr>
              <a:t>Neutral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602175" y="1034025"/>
            <a:ext cx="2007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 Slab"/>
                <a:ea typeface="Roboto Slab"/>
                <a:cs typeface="Roboto Slab"/>
                <a:sym typeface="Roboto Slab"/>
              </a:rPr>
              <a:t>Negative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9"/>
          <p:cNvCxnSpPr/>
          <p:nvPr/>
        </p:nvCxnSpPr>
        <p:spPr>
          <a:xfrm flipH="1" rot="10800000">
            <a:off x="6793191" y="367851"/>
            <a:ext cx="638700" cy="141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7194765" y="1515796"/>
            <a:ext cx="1377600" cy="570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7068779" y="1169826"/>
            <a:ext cx="716400" cy="806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786150" y="143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Sentence Predicition Model</a:t>
            </a:r>
            <a:endParaRPr b="1" sz="30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150" y="4440850"/>
            <a:ext cx="3513000" cy="7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963" y="839187"/>
            <a:ext cx="6740074" cy="34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61675" y="26329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Stemming and dropping</a:t>
            </a:r>
            <a:endParaRPr b="1" sz="300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375" y="61798"/>
            <a:ext cx="919700" cy="9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7300" l="6227" r="9163" t="10204"/>
          <a:stretch/>
        </p:blipFill>
        <p:spPr>
          <a:xfrm>
            <a:off x="108175" y="973413"/>
            <a:ext cx="4542626" cy="31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5">
            <a:alphaModFix/>
          </a:blip>
          <a:srcRect b="7535" l="7108" r="18381" t="9751"/>
          <a:stretch/>
        </p:blipFill>
        <p:spPr>
          <a:xfrm>
            <a:off x="4829700" y="973413"/>
            <a:ext cx="4314299" cy="31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110900" y="427825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 of words dropped: choirboy, landform, sweepstake, bounty,</a:t>
            </a:r>
            <a:r>
              <a:rPr lang="en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300">
                <a:highlight>
                  <a:srgbClr val="FFFFFF"/>
                </a:highlight>
              </a:rPr>
              <a:t>چهلسالشکست</a:t>
            </a:r>
            <a:r>
              <a:rPr lang="en" sz="1100">
                <a:highlight>
                  <a:srgbClr val="FFFFFF"/>
                </a:highlight>
              </a:rPr>
              <a:t>,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etc.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