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81B5A-8D2E-446D-B879-D2C72C282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Relacionamentos no Django</a:t>
            </a:r>
          </a:p>
        </p:txBody>
      </p:sp>
    </p:spTree>
    <p:extLst>
      <p:ext uri="{BB962C8B-B14F-4D97-AF65-F5344CB8AC3E}">
        <p14:creationId xmlns:p14="http://schemas.microsoft.com/office/powerpoint/2010/main" val="47036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5F3E0-B06A-40EB-AAC5-540BE8E0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78" y="63252"/>
            <a:ext cx="5449889" cy="1046049"/>
          </a:xfrm>
        </p:spPr>
        <p:txBody>
          <a:bodyPr/>
          <a:lstStyle/>
          <a:p>
            <a:r>
              <a:rPr lang="pt-BR" sz="3200" b="1" dirty="0"/>
              <a:t>Relação de </a:t>
            </a:r>
            <a:r>
              <a:rPr lang="pt-BR" sz="3200" b="1" u="sng" dirty="0"/>
              <a:t>um para um</a:t>
            </a:r>
            <a:br>
              <a:rPr lang="pt-BR" sz="3200" b="1" dirty="0"/>
            </a:br>
            <a:r>
              <a:rPr lang="pt-BR" sz="3200" b="1" dirty="0"/>
              <a:t>(OneToOneField)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BE40962-F3C1-4358-8354-4489ADCA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2183310"/>
            <a:ext cx="8947150" cy="1503026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FDC3E1-92B9-448A-ACD3-EC3458C97D30}"/>
              </a:ext>
            </a:extLst>
          </p:cNvPr>
          <p:cNvSpPr txBox="1"/>
          <p:nvPr/>
        </p:nvSpPr>
        <p:spPr>
          <a:xfrm>
            <a:off x="451378" y="1109301"/>
            <a:ext cx="9759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Estabelece uma relação exclusiva entre dois modelos. Cada registro em um modelo está relacionado a no máximo um registro no outro modelo.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1481007-F1FB-42C0-8D3C-B0A6E91A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541" y="3811803"/>
            <a:ext cx="7100918" cy="27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5F3E0-B06A-40EB-AAC5-540BE8E0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78" y="63252"/>
            <a:ext cx="5763155" cy="1046049"/>
          </a:xfrm>
        </p:spPr>
        <p:txBody>
          <a:bodyPr/>
          <a:lstStyle/>
          <a:p>
            <a:r>
              <a:rPr lang="pt-BR" sz="3200" b="1" dirty="0"/>
              <a:t>Relação de muitos para um</a:t>
            </a:r>
            <a:br>
              <a:rPr lang="pt-BR" sz="3200" b="1" dirty="0"/>
            </a:br>
            <a:r>
              <a:rPr lang="pt-BR" sz="3200" b="1" dirty="0"/>
              <a:t>(ForeignKey)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FDC3E1-92B9-448A-ACD3-EC3458C97D30}"/>
              </a:ext>
            </a:extLst>
          </p:cNvPr>
          <p:cNvSpPr txBox="1"/>
          <p:nvPr/>
        </p:nvSpPr>
        <p:spPr>
          <a:xfrm>
            <a:off x="451378" y="1109301"/>
            <a:ext cx="9759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Estabelece uma relação “muitos para um”. Isso significa que um modelo tem uma chave estrangeira que aponta para outro modelo, estabelecendo uma conexão entre eles.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1A9119-ED7A-4F7A-AFA6-F3D07752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62" y="2007230"/>
            <a:ext cx="7521506" cy="16078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73B8EDD-52C7-4734-BA0D-EB63F410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20" y="3674327"/>
            <a:ext cx="5276348" cy="31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5F3E0-B06A-40EB-AAC5-540BE8E0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78" y="63252"/>
            <a:ext cx="6432022" cy="1046049"/>
          </a:xfrm>
        </p:spPr>
        <p:txBody>
          <a:bodyPr/>
          <a:lstStyle/>
          <a:p>
            <a:r>
              <a:rPr lang="pt-BR" sz="3200" b="1" dirty="0"/>
              <a:t>Relação de muitos para muitos</a:t>
            </a:r>
            <a:br>
              <a:rPr lang="pt-BR" sz="3200" b="1" dirty="0"/>
            </a:br>
            <a:r>
              <a:rPr lang="pt-BR" sz="3200" b="1" dirty="0"/>
              <a:t>(ManyToManyField)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FDC3E1-92B9-448A-ACD3-EC3458C97D30}"/>
              </a:ext>
            </a:extLst>
          </p:cNvPr>
          <p:cNvSpPr txBox="1"/>
          <p:nvPr/>
        </p:nvSpPr>
        <p:spPr>
          <a:xfrm>
            <a:off x="451378" y="1109301"/>
            <a:ext cx="9759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É usado quando um modelo pode estar associado a vários registros em outro modelo e vice-versa.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A04CFB-2C75-4DF9-B849-837F6770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1755632"/>
            <a:ext cx="7735380" cy="141942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9C424D-F933-41E2-AA46-BC3CF007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42" y="3242787"/>
            <a:ext cx="6102915" cy="35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57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100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Relacionamentos no Django</vt:lpstr>
      <vt:lpstr>Relação de um para um (OneToOneField)</vt:lpstr>
      <vt:lpstr>Relação de muitos para um (ForeignKey)</vt:lpstr>
      <vt:lpstr>Relação de muitos para muitos (ManyToManyField)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Relacionamentos no Django</dc:title>
  <dc:creator>Ramon Martins</dc:creator>
  <cp:lastModifiedBy>Ramon Martins</cp:lastModifiedBy>
  <cp:revision>4</cp:revision>
  <dcterms:created xsi:type="dcterms:W3CDTF">2023-08-25T15:30:35Z</dcterms:created>
  <dcterms:modified xsi:type="dcterms:W3CDTF">2023-08-25T16:13:30Z</dcterms:modified>
</cp:coreProperties>
</file>