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VwJXeDMJb8UF4BXdxRlw/M8vv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5.png"/><Relationship Id="rId13" Type="http://schemas.openxmlformats.org/officeDocument/2006/relationships/image" Target="../media/image13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25.png"/><Relationship Id="rId9" Type="http://schemas.openxmlformats.org/officeDocument/2006/relationships/image" Target="../media/image22.png"/><Relationship Id="rId15" Type="http://schemas.openxmlformats.org/officeDocument/2006/relationships/image" Target="../media/image21.png"/><Relationship Id="rId1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  <a:solidFill>
            <a:srgbClr val="1825A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49187" y="3878058"/>
            <a:ext cx="9318544" cy="1151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Projeto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749187" y="5029271"/>
            <a:ext cx="68511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Ramon de Holanda | 2024</a:t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-1" y="0"/>
            <a:ext cx="7149467" cy="499110"/>
            <a:chOff x="-1" y="0"/>
            <a:chExt cx="7149467" cy="499110"/>
          </a:xfrm>
        </p:grpSpPr>
        <p:sp>
          <p:nvSpPr>
            <p:cNvPr id="93" name="Google Shape;93;p1"/>
            <p:cNvSpPr/>
            <p:nvPr/>
          </p:nvSpPr>
          <p:spPr>
            <a:xfrm>
              <a:off x="-1" y="0"/>
              <a:ext cx="1194435" cy="499110"/>
            </a:xfrm>
            <a:prstGeom prst="rect">
              <a:avLst/>
            </a:prstGeom>
            <a:solidFill>
              <a:srgbClr val="FB57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94434" y="0"/>
              <a:ext cx="2977516" cy="499110"/>
            </a:xfrm>
            <a:prstGeom prst="rect">
              <a:avLst/>
            </a:prstGeom>
            <a:solidFill>
              <a:srgbClr val="F3AB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171950" y="0"/>
              <a:ext cx="2977516" cy="499110"/>
            </a:xfrm>
            <a:prstGeom prst="rect">
              <a:avLst/>
            </a:prstGeom>
            <a:solidFill>
              <a:srgbClr val="1F28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6" name="Google Shape;96;p1"/>
          <p:cNvCxnSpPr/>
          <p:nvPr/>
        </p:nvCxnSpPr>
        <p:spPr>
          <a:xfrm>
            <a:off x="-635" y="6565900"/>
            <a:ext cx="5429885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1"/>
          <p:cNvSpPr/>
          <p:nvPr/>
        </p:nvSpPr>
        <p:spPr>
          <a:xfrm>
            <a:off x="5065703" y="6365230"/>
            <a:ext cx="7126298" cy="499322"/>
          </a:xfrm>
          <a:prstGeom prst="rect">
            <a:avLst/>
          </a:prstGeom>
          <a:gradFill>
            <a:gsLst>
              <a:gs pos="0">
                <a:srgbClr val="3EBDD5"/>
              </a:gs>
              <a:gs pos="100000">
                <a:srgbClr val="1722AB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&#10;&#10;Descrição gerada automaticamente"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761" y="2249689"/>
            <a:ext cx="6212897" cy="1673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/>
        </p:nvSpPr>
        <p:spPr>
          <a:xfrm>
            <a:off x="578022" y="660907"/>
            <a:ext cx="9873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Resultado</a:t>
            </a:r>
            <a:endParaRPr b="1"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034" y="1403778"/>
            <a:ext cx="9057963" cy="446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9151" y="1504689"/>
            <a:ext cx="1235730" cy="431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18255" y="1504688"/>
            <a:ext cx="1875820" cy="431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65483" y="1504688"/>
            <a:ext cx="878854" cy="431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67993" y="1504688"/>
            <a:ext cx="2156495" cy="469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88799" y="1504689"/>
            <a:ext cx="1602766" cy="431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67513" y="1504689"/>
            <a:ext cx="1837720" cy="43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88164" y="4880306"/>
            <a:ext cx="1604036" cy="431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878516" y="4880306"/>
            <a:ext cx="1237000" cy="431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116350" y="4880306"/>
            <a:ext cx="1877090" cy="431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67513" y="4880306"/>
            <a:ext cx="1836450" cy="433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064213" y="4880306"/>
            <a:ext cx="880124" cy="431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67357" y="4880306"/>
            <a:ext cx="2157765" cy="469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578023" y="2006815"/>
            <a:ext cx="6289308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npm é o maior repositório do mundo voltado de pacotes do nodejs. Desenvolvedores usam o npm para compartilhar pacotes e muitas organizações usam o npm para gerenciar o desenvolvimento privado também.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578023" y="660907"/>
            <a:ext cx="665615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 de Pacotes - npm</a:t>
            </a:r>
            <a:endParaRPr b="1"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How To Build A NPM Package. Lessons learned from creating my first… | by  Cam Bass | Level Up Coding"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6456" y="985376"/>
            <a:ext cx="44386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578023" y="1554531"/>
            <a:ext cx="7405771" cy="4739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arquivo package.json é composto de metadados sobre seu projeto e cuida do gerenciamento de dependências e arquivos de pacote.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 package.json: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npm init: É um guia amigável, com um passo a passo que solicita detalhes sobre seu projeto, como nome, versão e descrição;</a:t>
            </a:r>
            <a:endParaRPr/>
          </a:p>
          <a:p>
            <a:pPr indent="-2032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npm init -y: Ele pula as perguntas e preenche os valores padrão para você de forma rápida.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578023" y="660907"/>
            <a:ext cx="665615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package.json</a:t>
            </a:r>
            <a:endParaRPr b="1"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 b="0" l="0" r="33105" t="0"/>
          <a:stretch/>
        </p:blipFill>
        <p:spPr>
          <a:xfrm>
            <a:off x="8260069" y="1819050"/>
            <a:ext cx="3931931" cy="321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4396827" y="1559020"/>
            <a:ext cx="7415730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arquivo package.json, possui geralmente pelo menos quatro scripts comuns start, build, test e lint: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start</a:t>
            </a: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Este script que inicia o projeto. Por exemplo, ele pode usar o comando node ./index.js;</a:t>
            </a:r>
            <a:endParaRPr/>
          </a:p>
          <a:p>
            <a:pPr indent="-2032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</a:t>
            </a: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Este script prepara o seu projeto para execução. Ele pode transformar TypeScript em JavaScript, por exemplo;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4451940" y="660907"/>
            <a:ext cx="665615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"scripts"</a:t>
            </a:r>
            <a:endParaRPr b="1"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072" y="2256560"/>
            <a:ext cx="4132211" cy="201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578023" y="1554531"/>
            <a:ext cx="628930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</a:t>
            </a: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Este script verifica a integridade do projeto, normalmente usando um pacote de teste;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lint</a:t>
            </a: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Este script arruma o seu código, verificando se há problemas de estilo e formatação usando uma ferramenta como o ESLint.</a:t>
            </a:r>
            <a:endParaRPr/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6253" y="1359515"/>
            <a:ext cx="5145747" cy="2069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578023" y="1554531"/>
            <a:ext cx="628930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executar um script em um terminal inserindo o comando </a:t>
            </a:r>
            <a:r>
              <a:rPr i="1"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npm run &lt;action&gt;</a:t>
            </a: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Por exemplo, </a:t>
            </a:r>
            <a:r>
              <a:rPr i="1"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npm run lint</a:t>
            </a: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ação start e test são especiais, na medida em que você pode omitir a palavra run do comando. Em vez de inserir o comando npm run start, você pode inserir npm start.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78023" y="660907"/>
            <a:ext cx="665615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Executar um script</a:t>
            </a:r>
            <a:endParaRPr b="1"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4">
            <a:alphaModFix/>
          </a:blip>
          <a:srcRect b="0" l="0" r="32452" t="0"/>
          <a:stretch/>
        </p:blipFill>
        <p:spPr>
          <a:xfrm>
            <a:off x="7099929" y="1957653"/>
            <a:ext cx="4781761" cy="199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578020" y="2105137"/>
            <a:ext cx="1147632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Dentro da pasta node crie mais uma pasta </a:t>
            </a:r>
            <a:r>
              <a:rPr i="1"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02_primeiro_projeto</a:t>
            </a: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Abra essa pasta no vscode crie uma pasta de nome </a:t>
            </a:r>
            <a:r>
              <a:rPr lang="pt-BR" sz="22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src</a:t>
            </a: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dentro de src crie o arquivo </a:t>
            </a:r>
            <a:r>
              <a:rPr i="1"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index.js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arquivo index escreva: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console.log(‘Minha primeira aplicação’);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578022" y="660907"/>
            <a:ext cx="987366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um projeto package.json</a:t>
            </a:r>
            <a:endParaRPr b="1"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020" y="4026367"/>
            <a:ext cx="6573167" cy="1381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578021" y="2105137"/>
            <a:ext cx="789738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Pelo terminal execute o comando npm init –y: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578022" y="660907"/>
            <a:ext cx="987366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Inicianco projeto</a:t>
            </a:r>
            <a:endParaRPr b="1"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021" y="2653298"/>
            <a:ext cx="6325483" cy="354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578020" y="2105137"/>
            <a:ext cx="11476327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Modifique o package.json com esses valores: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name: “senai-api”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description: “API HTTP para gerenciar itens do banco de dados”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main: "index.js"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type:”module”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keywords: ["API", "database"]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author: “Ramon de Holanda“</a:t>
            </a:r>
            <a:endParaRPr/>
          </a:p>
          <a:p>
            <a:pPr indent="-2032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578022" y="660907"/>
            <a:ext cx="987366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um projeto package.json</a:t>
            </a:r>
            <a:endParaRPr b="1" sz="4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2023-07-19T20:57:09Z</dcterms:created>
  <dc:creator>Bruna dos Santos Braga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0x0101000666A979BC38DF4AAB1275A32016FDBF</vt:lpwstr>
  </property>
</Properties>
</file>