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5D92C0-5CDC-3D5D-7463-D533916B1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55450E-EF19-DB55-EF37-B245F1A30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159A52-9725-5FD8-0EF0-20465BFC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355D-8803-4FBA-A5D8-6EB1D7CBE0E1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FFF385-FD09-7896-D04A-C64A498A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FBFAE3-DA9C-8194-71FE-C93CB85B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F26B-745D-40A9-823C-4C33C1F8309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2631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3E205-0E67-40A5-0A26-D5CB25CB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D425D3-A1A3-3EB1-5903-A3677459F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DE05DC-95A3-5FE1-590B-1D8B5DBA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355D-8803-4FBA-A5D8-6EB1D7CBE0E1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A714E9-33A4-FDC9-AB42-DA216961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4D682E-5B6E-970F-EAE2-67FE023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F26B-745D-40A9-823C-4C33C1F8309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4376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F5F13AB-4FE9-B502-173A-6329EF077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9DFBFFA-A227-A7CC-45AA-EADEBB061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537515-8E04-AA8E-7B17-F171DF0F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355D-8803-4FBA-A5D8-6EB1D7CBE0E1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D84B73-591E-1B45-4F61-9B99FA48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875E71-8BC0-26F7-7581-6A942AC8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F26B-745D-40A9-823C-4C33C1F8309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0057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D23AA-A361-1912-F08E-C14CBA83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743B04-644A-9707-E0FB-2A6217F8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6A53D8-6CD2-B87F-F91C-755E9461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355D-8803-4FBA-A5D8-6EB1D7CBE0E1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8A3967-4F32-F488-1C4B-55A93985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95A190-8160-F615-2B89-BC2128B8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F26B-745D-40A9-823C-4C33C1F8309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9617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750717-4DF1-9627-AD52-86DAD51D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0A4074-4861-0C84-291B-D9481372A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58AC3A-1F01-2FB2-8AAB-9221D648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355D-8803-4FBA-A5D8-6EB1D7CBE0E1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19BD2-8403-E1ED-2132-9F08EFBE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1143E6-BE20-49D9-7322-C26EEDCA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F26B-745D-40A9-823C-4C33C1F8309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4826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DFEE1-F062-E002-8A2C-A0BB15DC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1C6B25-00B3-512E-E3F7-5720A6172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B4E8B4-F896-D4F9-2FE6-9896757D6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12194E-48F6-E5CB-2671-DC1F1BE8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355D-8803-4FBA-A5D8-6EB1D7CBE0E1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C55366-6F46-540F-B7DA-971ECBDD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9231A2-4AAD-19D6-4419-1CC25F7A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F26B-745D-40A9-823C-4C33C1F8309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7361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2AD50B-BC14-A9B4-8CA2-BCAC51A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446BB-E216-F848-AF73-D925F072D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66290B-D70E-7549-CA88-E4877D30F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2F54F0C-A7CE-10A1-74EF-558B07B7A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042ED9A-EDD9-0BAB-FB4F-9A3B75481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44BD698-1D92-5A1F-949F-8E605381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355D-8803-4FBA-A5D8-6EB1D7CBE0E1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D97633B-A1A8-1F0E-3FC3-A4838C5A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D8BA582-6502-0893-F246-4EA402A8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F26B-745D-40A9-823C-4C33C1F8309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1296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2E95FD-C7FD-E206-5C15-AFE5C1A4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FC74E96-105A-95DE-58B6-1B5CADFB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355D-8803-4FBA-A5D8-6EB1D7CBE0E1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B6C8BC9-E98F-E1EE-6C81-F776A218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C1DD59C-F9A3-6006-1E6D-AF92E74E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F26B-745D-40A9-823C-4C33C1F8309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4239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AA1854-04E8-2182-73E6-A49783C1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355D-8803-4FBA-A5D8-6EB1D7CBE0E1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6B87F37-792F-ABDC-5A02-32AACDC2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51E302-1580-E266-8EB9-DF6C77AC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F26B-745D-40A9-823C-4C33C1F8309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5396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E5572E-8F75-ACD0-3CB4-53D0E772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40260-8EB2-FF33-69E4-89DDEB22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7AB70B-7355-7C9D-DAA9-65C3ABCEA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07CBD9-D80E-E307-3D5B-040060E7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355D-8803-4FBA-A5D8-6EB1D7CBE0E1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96DC2E-F9A5-DC66-A2DB-674A04A9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89158C-6337-7DA8-2CF3-2C200B32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F26B-745D-40A9-823C-4C33C1F8309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4406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501648-12F8-6A9B-03F1-3760B611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3F871AB-F924-FF10-5237-8C89BBC4C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7744205-0A3B-7884-B9C4-E47D98C40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996E1C-BD27-33E0-4D20-33899047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355D-8803-4FBA-A5D8-6EB1D7CBE0E1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23B33E-1F13-AA3F-AF18-EB6E3740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955825-433B-8254-2B41-F9069AD5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F26B-745D-40A9-823C-4C33C1F8309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1495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8573834-448C-BD64-0FA5-D8F772E6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2E5821-53E4-5ACE-17AB-7BACBD953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A1F864-B0B7-61C5-EC15-6555DC932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AA355D-8803-4FBA-A5D8-6EB1D7CBE0E1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60F78D-694F-362E-2F68-0CFC3609C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DBE3F5-E213-06BD-A0B4-DA931ADCB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4F26B-745D-40A9-823C-4C33C1F8309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6745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E33E7F-7E57-480F-F4AF-E1593F7B4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GitHub-comunità tecnologica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933D5CB-D7D6-F3FD-FC1D-B6E714632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-</a:t>
            </a:r>
            <a:r>
              <a:rPr lang="fr-CH" dirty="0" err="1"/>
              <a:t>favorisce</a:t>
            </a:r>
            <a:r>
              <a:rPr lang="fr-CH" dirty="0"/>
              <a:t> la </a:t>
            </a:r>
            <a:r>
              <a:rPr lang="fr-CH" dirty="0" err="1"/>
              <a:t>collaborazione</a:t>
            </a:r>
            <a:endParaRPr lang="fr-CH" dirty="0"/>
          </a:p>
          <a:p>
            <a:r>
              <a:rPr lang="fr-CH" dirty="0"/>
              <a:t>-</a:t>
            </a:r>
            <a:r>
              <a:rPr lang="fr-CH" dirty="0" err="1"/>
              <a:t>incoraggia</a:t>
            </a:r>
            <a:r>
              <a:rPr lang="fr-CH" dirty="0"/>
              <a:t> l’open source</a:t>
            </a:r>
          </a:p>
          <a:p>
            <a:r>
              <a:rPr lang="fr-CH" dirty="0"/>
              <a:t>-</a:t>
            </a:r>
            <a:r>
              <a:rPr lang="fr-CH" dirty="0" err="1"/>
              <a:t>aumenta</a:t>
            </a:r>
            <a:r>
              <a:rPr lang="fr-CH" dirty="0"/>
              <a:t> la </a:t>
            </a:r>
            <a:r>
              <a:rPr lang="fr-CH" dirty="0" err="1"/>
              <a:t>visibilità</a:t>
            </a:r>
            <a:r>
              <a:rPr lang="fr-CH" dirty="0"/>
              <a:t> dei </a:t>
            </a:r>
            <a:r>
              <a:rPr lang="fr-CH"/>
              <a:t>programmatori</a:t>
            </a:r>
          </a:p>
        </p:txBody>
      </p:sp>
    </p:spTree>
    <p:extLst>
      <p:ext uri="{BB962C8B-B14F-4D97-AF65-F5344CB8AC3E}">
        <p14:creationId xmlns:p14="http://schemas.microsoft.com/office/powerpoint/2010/main" val="1989356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GitHub-comunità tecnologica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tue258@cpt.local</dc:creator>
  <cp:lastModifiedBy>tue258@cpt.local</cp:lastModifiedBy>
  <cp:revision>1</cp:revision>
  <dcterms:created xsi:type="dcterms:W3CDTF">2025-09-05T14:11:36Z</dcterms:created>
  <dcterms:modified xsi:type="dcterms:W3CDTF">2025-09-05T14:12:07Z</dcterms:modified>
</cp:coreProperties>
</file>