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5"/>
  </p:normalViewPr>
  <p:slideViewPr>
    <p:cSldViewPr snapToGrid="0" snapToObjects="1" showGuides="1">
      <p:cViewPr>
        <p:scale>
          <a:sx n="119" d="100"/>
          <a:sy n="119" d="100"/>
        </p:scale>
        <p:origin x="376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D863-27B6-E54B-B3E0-A698902C469E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6A843-4301-6940-848E-6E9ED4EE3D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0" y="0"/>
            <a:ext cx="10715625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457200"/>
            <a:ext cx="2019300" cy="20193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175500" y="651242"/>
            <a:ext cx="520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randon Grotesque Light" charset="0"/>
                <a:ea typeface="Brandon Grotesque Light" charset="0"/>
                <a:cs typeface="Brandon Grotesque Light" charset="0"/>
              </a:rPr>
              <a:t>Tired of annoying apps to scan QR codes?</a:t>
            </a:r>
          </a:p>
          <a:p>
            <a:endParaRPr lang="en-US" sz="2000" dirty="0">
              <a:latin typeface="Brandon Grotesque Light" charset="0"/>
              <a:ea typeface="Brandon Grotesque Light" charset="0"/>
              <a:cs typeface="Brandon Grotesque Light" charset="0"/>
            </a:endParaRPr>
          </a:p>
          <a:p>
            <a:r>
              <a:rPr lang="en-US" sz="2000" dirty="0" smtClean="0">
                <a:latin typeface="Brandon Grotesque Light" charset="0"/>
                <a:ea typeface="Brandon Grotesque Light" charset="0"/>
                <a:cs typeface="Brandon Grotesque Light" charset="0"/>
              </a:rPr>
              <a:t>Finally a useful QR bot on Messenger.</a:t>
            </a:r>
          </a:p>
          <a:p>
            <a:endParaRPr lang="en-US" sz="2000" dirty="0">
              <a:latin typeface="Brandon Grotesque Light" charset="0"/>
              <a:ea typeface="Brandon Grotesque Light" charset="0"/>
              <a:cs typeface="Brandon Grotesque Light" charset="0"/>
            </a:endParaRPr>
          </a:p>
          <a:p>
            <a:r>
              <a:rPr lang="en-US" sz="2000" dirty="0" smtClean="0">
                <a:latin typeface="Brandon Grotesque Light" charset="0"/>
                <a:ea typeface="Brandon Grotesque Light" charset="0"/>
                <a:cs typeface="Brandon Grotesque Light" charset="0"/>
              </a:rPr>
              <a:t>Send a picture. Get the info in nanoseconds.</a:t>
            </a:r>
            <a:endParaRPr lang="en-US" sz="2000" dirty="0">
              <a:latin typeface="Brandon Grotesque Light" charset="0"/>
              <a:ea typeface="Brandon Grotesque Light" charset="0"/>
              <a:cs typeface="Brandon Grotesque Ligh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1003300"/>
            <a:ext cx="2044700" cy="36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17700"/>
            <a:ext cx="5715000" cy="30003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75" y="2800562"/>
            <a:ext cx="1234649" cy="1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27</Words>
  <Application>Microsoft Macintosh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Brandon Grotesque Light</vt:lpstr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Ramón Rodrigáñez Riesco</dc:creator>
  <cp:lastModifiedBy>Ramón Rodrigáñez Riesco</cp:lastModifiedBy>
  <cp:revision>3</cp:revision>
  <dcterms:created xsi:type="dcterms:W3CDTF">2017-09-23T16:38:39Z</dcterms:created>
  <dcterms:modified xsi:type="dcterms:W3CDTF">2017-09-23T23:33:01Z</dcterms:modified>
</cp:coreProperties>
</file>