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8" r:id="rId6"/>
    <p:sldId id="269" r:id="rId7"/>
    <p:sldId id="265" r:id="rId8"/>
    <p:sldId id="266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C5CC1-9708-41B0-B09B-EFA3416E7E2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ABA70A-13E5-4749-A58E-E7E55274EC36}">
      <dgm:prSet/>
      <dgm:spPr/>
      <dgm:t>
        <a:bodyPr/>
        <a:lstStyle/>
        <a:p>
          <a:r>
            <a:rPr lang="nl-NL" dirty="0" err="1"/>
            <a:t>Lollipop</a:t>
          </a:r>
          <a:r>
            <a:rPr lang="nl-NL" dirty="0"/>
            <a:t> plot</a:t>
          </a:r>
          <a:endParaRPr lang="en-US" dirty="0"/>
        </a:p>
      </dgm:t>
    </dgm:pt>
    <dgm:pt modelId="{F897E2E5-C4DB-444E-ACD5-5F97070C98F2}" type="parTrans" cxnId="{F9986DEC-3138-4DC9-BCC5-A90D9FCC1F06}">
      <dgm:prSet/>
      <dgm:spPr/>
      <dgm:t>
        <a:bodyPr/>
        <a:lstStyle/>
        <a:p>
          <a:endParaRPr lang="en-US"/>
        </a:p>
      </dgm:t>
    </dgm:pt>
    <dgm:pt modelId="{29DFC904-3E84-4D5D-9FCB-F7BA786EC8A0}" type="sibTrans" cxnId="{F9986DEC-3138-4DC9-BCC5-A90D9FCC1F06}">
      <dgm:prSet/>
      <dgm:spPr/>
      <dgm:t>
        <a:bodyPr/>
        <a:lstStyle/>
        <a:p>
          <a:endParaRPr lang="en-US"/>
        </a:p>
      </dgm:t>
    </dgm:pt>
    <dgm:pt modelId="{77466988-8BAE-4B10-9411-7D33A6BF8A6E}">
      <dgm:prSet/>
      <dgm:spPr/>
      <dgm:t>
        <a:bodyPr/>
        <a:lstStyle/>
        <a:p>
          <a:r>
            <a:rPr lang="nl-NL"/>
            <a:t>Opties</a:t>
          </a:r>
          <a:endParaRPr lang="en-US"/>
        </a:p>
      </dgm:t>
    </dgm:pt>
    <dgm:pt modelId="{44C8F82A-B883-4A8B-BEBC-7ED73C61555A}" type="parTrans" cxnId="{D666FF2D-B1DB-4E4C-BE15-3540172AADFE}">
      <dgm:prSet/>
      <dgm:spPr/>
      <dgm:t>
        <a:bodyPr/>
        <a:lstStyle/>
        <a:p>
          <a:endParaRPr lang="en-US"/>
        </a:p>
      </dgm:t>
    </dgm:pt>
    <dgm:pt modelId="{C730CA2D-C836-422C-A731-24E6FA55ECB1}" type="sibTrans" cxnId="{D666FF2D-B1DB-4E4C-BE15-3540172AADFE}">
      <dgm:prSet/>
      <dgm:spPr/>
      <dgm:t>
        <a:bodyPr/>
        <a:lstStyle/>
        <a:p>
          <a:endParaRPr lang="en-US"/>
        </a:p>
      </dgm:t>
    </dgm:pt>
    <dgm:pt modelId="{43A38E05-EEF5-473A-8B36-ED2FB97B6144}">
      <dgm:prSet/>
      <dgm:spPr/>
      <dgm:t>
        <a:bodyPr/>
        <a:lstStyle/>
        <a:p>
          <a:r>
            <a:rPr lang="nl-NL"/>
            <a:t>Uitgewerkt voorbeeld </a:t>
          </a:r>
          <a:endParaRPr lang="en-US"/>
        </a:p>
      </dgm:t>
    </dgm:pt>
    <dgm:pt modelId="{BCB81068-93FB-4A53-A921-914F7C51BF33}" type="parTrans" cxnId="{720E277D-C7F0-43F6-9B8E-BA6B61F9870E}">
      <dgm:prSet/>
      <dgm:spPr/>
      <dgm:t>
        <a:bodyPr/>
        <a:lstStyle/>
        <a:p>
          <a:endParaRPr lang="en-US"/>
        </a:p>
      </dgm:t>
    </dgm:pt>
    <dgm:pt modelId="{EF8D9D43-2F8C-49CB-8016-BA5B66DB52E5}" type="sibTrans" cxnId="{720E277D-C7F0-43F6-9B8E-BA6B61F9870E}">
      <dgm:prSet/>
      <dgm:spPr/>
      <dgm:t>
        <a:bodyPr/>
        <a:lstStyle/>
        <a:p>
          <a:endParaRPr lang="en-US"/>
        </a:p>
      </dgm:t>
    </dgm:pt>
    <dgm:pt modelId="{2C979A11-E6FC-489E-B94E-0458DE0EEDE6}" type="pres">
      <dgm:prSet presAssocID="{80CC5CC1-9708-41B0-B09B-EFA3416E7E2F}" presName="Name0" presStyleCnt="0">
        <dgm:presLayoutVars>
          <dgm:dir/>
          <dgm:animLvl val="lvl"/>
          <dgm:resizeHandles val="exact"/>
        </dgm:presLayoutVars>
      </dgm:prSet>
      <dgm:spPr/>
    </dgm:pt>
    <dgm:pt modelId="{125CC654-5E2B-4DD0-A602-7DCE8BDB5232}" type="pres">
      <dgm:prSet presAssocID="{3AABA70A-13E5-4749-A58E-E7E55274EC36}" presName="linNode" presStyleCnt="0"/>
      <dgm:spPr/>
    </dgm:pt>
    <dgm:pt modelId="{32A4B3A2-3AF8-4066-A8C3-5594DA18E483}" type="pres">
      <dgm:prSet presAssocID="{3AABA70A-13E5-4749-A58E-E7E55274EC3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387800-818B-4E06-B964-23370B8758D0}" type="pres">
      <dgm:prSet presAssocID="{29DFC904-3E84-4D5D-9FCB-F7BA786EC8A0}" presName="sp" presStyleCnt="0"/>
      <dgm:spPr/>
    </dgm:pt>
    <dgm:pt modelId="{CCFBD439-341E-45E5-8515-C6B3001B909F}" type="pres">
      <dgm:prSet presAssocID="{77466988-8BAE-4B10-9411-7D33A6BF8A6E}" presName="linNode" presStyleCnt="0"/>
      <dgm:spPr/>
    </dgm:pt>
    <dgm:pt modelId="{6AA66331-9DDA-4063-9148-87F69511267D}" type="pres">
      <dgm:prSet presAssocID="{77466988-8BAE-4B10-9411-7D33A6BF8A6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8031645-73E1-46C9-BEBF-C89CF886FC8B}" type="pres">
      <dgm:prSet presAssocID="{C730CA2D-C836-422C-A731-24E6FA55ECB1}" presName="sp" presStyleCnt="0"/>
      <dgm:spPr/>
    </dgm:pt>
    <dgm:pt modelId="{D8E2D912-828B-4E99-A507-E697A85963AA}" type="pres">
      <dgm:prSet presAssocID="{43A38E05-EEF5-473A-8B36-ED2FB97B6144}" presName="linNode" presStyleCnt="0"/>
      <dgm:spPr/>
    </dgm:pt>
    <dgm:pt modelId="{45A94DA4-FC41-4DC5-9A55-E4948BF71737}" type="pres">
      <dgm:prSet presAssocID="{43A38E05-EEF5-473A-8B36-ED2FB97B614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D666FF2D-B1DB-4E4C-BE15-3540172AADFE}" srcId="{80CC5CC1-9708-41B0-B09B-EFA3416E7E2F}" destId="{77466988-8BAE-4B10-9411-7D33A6BF8A6E}" srcOrd="1" destOrd="0" parTransId="{44C8F82A-B883-4A8B-BEBC-7ED73C61555A}" sibTransId="{C730CA2D-C836-422C-A731-24E6FA55ECB1}"/>
    <dgm:cxn modelId="{F8C35A67-F333-4321-BA4C-843B04EEB89E}" type="presOf" srcId="{80CC5CC1-9708-41B0-B09B-EFA3416E7E2F}" destId="{2C979A11-E6FC-489E-B94E-0458DE0EEDE6}" srcOrd="0" destOrd="0" presId="urn:microsoft.com/office/officeart/2005/8/layout/vList5"/>
    <dgm:cxn modelId="{02EE037C-5604-40D0-98D0-B9F27326FA42}" type="presOf" srcId="{77466988-8BAE-4B10-9411-7D33A6BF8A6E}" destId="{6AA66331-9DDA-4063-9148-87F69511267D}" srcOrd="0" destOrd="0" presId="urn:microsoft.com/office/officeart/2005/8/layout/vList5"/>
    <dgm:cxn modelId="{720E277D-C7F0-43F6-9B8E-BA6B61F9870E}" srcId="{80CC5CC1-9708-41B0-B09B-EFA3416E7E2F}" destId="{43A38E05-EEF5-473A-8B36-ED2FB97B6144}" srcOrd="2" destOrd="0" parTransId="{BCB81068-93FB-4A53-A921-914F7C51BF33}" sibTransId="{EF8D9D43-2F8C-49CB-8016-BA5B66DB52E5}"/>
    <dgm:cxn modelId="{9897287F-8469-4CB8-9322-20C48D91E3E0}" type="presOf" srcId="{43A38E05-EEF5-473A-8B36-ED2FB97B6144}" destId="{45A94DA4-FC41-4DC5-9A55-E4948BF71737}" srcOrd="0" destOrd="0" presId="urn:microsoft.com/office/officeart/2005/8/layout/vList5"/>
    <dgm:cxn modelId="{F9986DEC-3138-4DC9-BCC5-A90D9FCC1F06}" srcId="{80CC5CC1-9708-41B0-B09B-EFA3416E7E2F}" destId="{3AABA70A-13E5-4749-A58E-E7E55274EC36}" srcOrd="0" destOrd="0" parTransId="{F897E2E5-C4DB-444E-ACD5-5F97070C98F2}" sibTransId="{29DFC904-3E84-4D5D-9FCB-F7BA786EC8A0}"/>
    <dgm:cxn modelId="{FF324AF2-D9F9-4A89-8253-623806EE6CDB}" type="presOf" srcId="{3AABA70A-13E5-4749-A58E-E7E55274EC36}" destId="{32A4B3A2-3AF8-4066-A8C3-5594DA18E483}" srcOrd="0" destOrd="0" presId="urn:microsoft.com/office/officeart/2005/8/layout/vList5"/>
    <dgm:cxn modelId="{93132ADB-F5CB-4FC4-935E-545770C0DCC9}" type="presParOf" srcId="{2C979A11-E6FC-489E-B94E-0458DE0EEDE6}" destId="{125CC654-5E2B-4DD0-A602-7DCE8BDB5232}" srcOrd="0" destOrd="0" presId="urn:microsoft.com/office/officeart/2005/8/layout/vList5"/>
    <dgm:cxn modelId="{EB8BD6BF-B334-412B-A15D-DCC3CC11A4A4}" type="presParOf" srcId="{125CC654-5E2B-4DD0-A602-7DCE8BDB5232}" destId="{32A4B3A2-3AF8-4066-A8C3-5594DA18E483}" srcOrd="0" destOrd="0" presId="urn:microsoft.com/office/officeart/2005/8/layout/vList5"/>
    <dgm:cxn modelId="{28288348-7859-449A-814D-6783293CC907}" type="presParOf" srcId="{2C979A11-E6FC-489E-B94E-0458DE0EEDE6}" destId="{90387800-818B-4E06-B964-23370B8758D0}" srcOrd="1" destOrd="0" presId="urn:microsoft.com/office/officeart/2005/8/layout/vList5"/>
    <dgm:cxn modelId="{142D79DA-90ED-4FDC-9532-56F6D07FDB34}" type="presParOf" srcId="{2C979A11-E6FC-489E-B94E-0458DE0EEDE6}" destId="{CCFBD439-341E-45E5-8515-C6B3001B909F}" srcOrd="2" destOrd="0" presId="urn:microsoft.com/office/officeart/2005/8/layout/vList5"/>
    <dgm:cxn modelId="{2DA60EDB-2DEB-407D-981A-E934DDCD8E5F}" type="presParOf" srcId="{CCFBD439-341E-45E5-8515-C6B3001B909F}" destId="{6AA66331-9DDA-4063-9148-87F69511267D}" srcOrd="0" destOrd="0" presId="urn:microsoft.com/office/officeart/2005/8/layout/vList5"/>
    <dgm:cxn modelId="{F72CBB69-9033-4A73-8188-5D27297A8CD1}" type="presParOf" srcId="{2C979A11-E6FC-489E-B94E-0458DE0EEDE6}" destId="{A8031645-73E1-46C9-BEBF-C89CF886FC8B}" srcOrd="3" destOrd="0" presId="urn:microsoft.com/office/officeart/2005/8/layout/vList5"/>
    <dgm:cxn modelId="{F689FE59-3C57-4CAD-97BE-B4E3DF2BEA08}" type="presParOf" srcId="{2C979A11-E6FC-489E-B94E-0458DE0EEDE6}" destId="{D8E2D912-828B-4E99-A507-E697A85963AA}" srcOrd="4" destOrd="0" presId="urn:microsoft.com/office/officeart/2005/8/layout/vList5"/>
    <dgm:cxn modelId="{EAA33A5E-B3B4-4A17-96CB-CC6FA314515C}" type="presParOf" srcId="{D8E2D912-828B-4E99-A507-E697A85963AA}" destId="{45A94DA4-FC41-4DC5-9A55-E4948BF7173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4B3A2-3AF8-4066-A8C3-5594DA18E483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 err="1"/>
            <a:t>Lollipop</a:t>
          </a:r>
          <a:r>
            <a:rPr lang="nl-NL" sz="3900" kern="1200" dirty="0"/>
            <a:t> plot</a:t>
          </a:r>
          <a:endParaRPr lang="en-US" sz="3900" kern="1200" dirty="0"/>
        </a:p>
      </dsp:txBody>
      <dsp:txXfrm>
        <a:off x="3433446" y="70578"/>
        <a:ext cx="3648708" cy="1265378"/>
      </dsp:txXfrm>
    </dsp:sp>
    <dsp:sp modelId="{6AA66331-9DDA-4063-9148-87F69511267D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Opties</a:t>
          </a:r>
          <a:endParaRPr lang="en-US" sz="3900" kern="1200"/>
        </a:p>
      </dsp:txBody>
      <dsp:txXfrm>
        <a:off x="3433446" y="1542979"/>
        <a:ext cx="3648708" cy="1265378"/>
      </dsp:txXfrm>
    </dsp:sp>
    <dsp:sp modelId="{45A94DA4-FC41-4DC5-9A55-E4948BF71737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Uitgewerkt voorbeeld </a:t>
          </a:r>
          <a:endParaRPr lang="en-US" sz="3900" kern="1200"/>
        </a:p>
      </dsp:txBody>
      <dsp:txXfrm>
        <a:off x="3433446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13E92-3F6A-6979-C907-4A500006E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5ACB19B-33FB-947B-63E3-C335A6AE1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0AD4F9-01CC-4039-39E9-CA153B0C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E42-1E7F-4DDC-A6F4-212CEB232280}" type="datetimeFigureOut">
              <a:rPr lang="nl-NL" smtClean="0"/>
              <a:t>28-5-2024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08EB70-A61A-DBAA-4AA5-20FB06DD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0DD35A-DA75-F2E1-478D-8735C972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544F-8919-4A3F-B110-0DDD378AEB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558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6D0A8-F4A2-1A5C-9A2E-5135EFAD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66D474-62CB-C584-8DE5-9696D8F37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584407-F31F-788E-AE56-BF069D29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E42-1E7F-4DDC-A6F4-212CEB232280}" type="datetimeFigureOut">
              <a:rPr lang="nl-NL" smtClean="0"/>
              <a:t>28-5-2024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D86FE9-4BBE-4EF7-A4AC-34D74EA9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8ED8E1-22A5-51C9-1C93-882A5592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544F-8919-4A3F-B110-0DDD378AEB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090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3B49048-F672-5E94-35DC-DF3514880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03ADB00-8AA1-962C-11F0-F3EA1988C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3DC888-BD3E-4F36-A5C3-C8E70677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E42-1E7F-4DDC-A6F4-212CEB232280}" type="datetimeFigureOut">
              <a:rPr lang="nl-NL" smtClean="0"/>
              <a:t>28-5-2024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5F8F5E-0701-251C-5C1E-EF5ADC26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414EF9-DE94-196B-A0A5-BADC1EE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544F-8919-4A3F-B110-0DDD378AEB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53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568CF-C9C0-106B-5F27-593DD91B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9F6DEE-1B72-FDAA-D0F4-8BD7EBE5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B060CA-3302-020F-9D32-087ADBDC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E42-1E7F-4DDC-A6F4-212CEB232280}" type="datetimeFigureOut">
              <a:rPr lang="nl-NL" smtClean="0"/>
              <a:t>28-5-2024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F90A64-6D65-DC53-7694-013BFB7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04635E-BCE9-3FFC-AE88-5C63EDB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544F-8919-4A3F-B110-0DDD378AEB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6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21C30-2D34-0720-867B-72C023A1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33D492-A763-1824-0EE4-0EAFB17B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FAFCD2-AE11-1073-C126-0432A52B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E42-1E7F-4DDC-A6F4-212CEB232280}" type="datetimeFigureOut">
              <a:rPr lang="nl-NL" smtClean="0"/>
              <a:t>28-5-2024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1220E5-45AF-4168-0695-AD322BC6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CAFF3C-6152-78F5-C239-DCCE4384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544F-8919-4A3F-B110-0DDD378AEB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5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56E2D-9C10-CEF0-015C-F615B287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77AB46-3711-83DD-B04B-B8015F488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1C40D31-114E-E491-A210-3FB584ADD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5E9408-E9E5-C383-F0C1-07D9EA55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E42-1E7F-4DDC-A6F4-212CEB232280}" type="datetimeFigureOut">
              <a:rPr lang="nl-NL" smtClean="0"/>
              <a:t>28-5-2024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073B7F7-0C4D-34F5-41FD-C9C6DF35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63FAE3-E65E-BAFB-0BB9-0A9459F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544F-8919-4A3F-B110-0DDD378AEB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399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99507-7724-C909-B1D2-27DFEB54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AABE0E-7545-F50F-8FBD-F32CD505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204229E-2A33-47DD-7034-FF24DD53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37AAA27-60FC-5C0C-21D2-13962FD98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4440B53-F032-9A2F-1F28-043BE4F13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003948A-42F1-E1A8-3A12-01846FC3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E42-1E7F-4DDC-A6F4-212CEB232280}" type="datetimeFigureOut">
              <a:rPr lang="nl-NL" smtClean="0"/>
              <a:t>28-5-2024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977436C-D092-F8B5-E738-C90CB19E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AA57A25-D981-39C3-9771-74B0E94E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544F-8919-4A3F-B110-0DDD378AEB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415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41042-5161-F45C-4156-9C8DC934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706434-698E-D48A-F9A3-B78CBBF2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E42-1E7F-4DDC-A6F4-212CEB232280}" type="datetimeFigureOut">
              <a:rPr lang="nl-NL" smtClean="0"/>
              <a:t>28-5-2024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5B923F2-69FB-CB8A-F974-E3422B23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DF67AA-C4B7-C0C2-B5A2-A758AD3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544F-8919-4A3F-B110-0DDD378AEB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0F2FEAF-BBF5-138E-2E65-1695D4E2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E42-1E7F-4DDC-A6F4-212CEB232280}" type="datetimeFigureOut">
              <a:rPr lang="nl-NL" smtClean="0"/>
              <a:t>28-5-2024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523583E-B07A-8593-D484-3F205C21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9B2EE4-47C7-0B6F-AC5C-871243CB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544F-8919-4A3F-B110-0DDD378AEB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63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5561E-8013-36FD-85B5-A2A6204E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8D6C44-C355-7441-E74D-A7469C74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B95CAD-BC1C-1FCD-6D47-836F01C54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AEEA2B-39DC-7CA5-183D-ECFA5E1A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E42-1E7F-4DDC-A6F4-212CEB232280}" type="datetimeFigureOut">
              <a:rPr lang="nl-NL" smtClean="0"/>
              <a:t>28-5-2024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53727B-235C-8ECA-14D5-3CA23EBE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8F7A96-14CA-A445-19A6-3075DC32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544F-8919-4A3F-B110-0DDD378AEB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54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777A4-2241-FA1E-BB31-1E73B5DD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B53B2D3-7A8D-6108-8216-96DC61AD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58C4DAC-1D37-2529-F5F0-72FAF596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90C546-7C73-EDB8-5EAC-D6C3D9D0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E42-1E7F-4DDC-A6F4-212CEB232280}" type="datetimeFigureOut">
              <a:rPr lang="nl-NL" smtClean="0"/>
              <a:t>28-5-2024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4A93B1-2B76-453D-E142-8F4518DB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019D0D-EAD5-1EA3-3A56-4B138370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544F-8919-4A3F-B110-0DDD378AEB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65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76D39EE-9A8C-4089-4AF9-558FE7BC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B97122-E28B-87B3-33EF-20C7DB7F5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E39023-D1E5-F2DE-228C-EE4C7DF3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DE6E42-1E7F-4DDC-A6F4-212CEB232280}" type="datetimeFigureOut">
              <a:rPr lang="nl-NL" smtClean="0"/>
              <a:t>28-5-2024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2D7F74-F9FC-A0BC-654B-4CCC7578C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E47ED3-108A-DBF4-4F0A-6A73594D4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1544F-8919-4A3F-B110-0DDD378AEB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43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-gallery.com/lollipop-plot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yes on a candy">
            <a:extLst>
              <a:ext uri="{FF2B5EF4-FFF2-40B4-BE49-F238E27FC236}">
                <a16:creationId xmlns:a16="http://schemas.microsoft.com/office/drawing/2014/main" id="{6C4C2DA4-544F-A2AC-905E-FB2F4C36D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EBF538-979C-FB88-72FC-D069996A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1468" y="2138209"/>
            <a:ext cx="3712820" cy="2839273"/>
          </a:xfrm>
        </p:spPr>
        <p:txBody>
          <a:bodyPr>
            <a:normAutofit/>
          </a:bodyPr>
          <a:lstStyle/>
          <a:p>
            <a:pPr algn="l"/>
            <a:r>
              <a:rPr lang="nl-NL" sz="3600">
                <a:solidFill>
                  <a:srgbClr val="FFFFFF"/>
                </a:solidFill>
              </a:rPr>
              <a:t>Lollipop chart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1F04502-3F6F-8603-B27E-43A4DAFF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1468" y="5149388"/>
            <a:ext cx="3712820" cy="1197216"/>
          </a:xfrm>
        </p:spPr>
        <p:txBody>
          <a:bodyPr>
            <a:normAutofit/>
          </a:bodyPr>
          <a:lstStyle/>
          <a:p>
            <a:pPr algn="l"/>
            <a:r>
              <a:rPr lang="nl-NL" sz="2000">
                <a:solidFill>
                  <a:srgbClr val="FFFFFF"/>
                </a:solidFill>
              </a:rPr>
              <a:t>Janine Postmus &amp; Ramon Reilman</a:t>
            </a:r>
          </a:p>
        </p:txBody>
      </p:sp>
    </p:spTree>
    <p:extLst>
      <p:ext uri="{BB962C8B-B14F-4D97-AF65-F5344CB8AC3E}">
        <p14:creationId xmlns:p14="http://schemas.microsoft.com/office/powerpoint/2010/main" val="355682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15FC16-2255-9B99-96D1-D450EDF78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256" b="3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E59A4-AE7D-7A66-70CE-1F69CC51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  <a:endParaRPr lang="nl-NL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4D39F76-53A5-3FF7-CA35-45F24B06E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1263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330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0DF6B93-F3AC-40E0-8651-89582E5E8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E8027539-FDC1-4BD7-ABD3-2C9688465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53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8746EFA5-E6C7-4867-8011-E729148E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6742953" cy="54864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C53B28-B4CA-95CB-B415-CAA9109C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9" y="1158949"/>
            <a:ext cx="5461225" cy="1118087"/>
          </a:xfrm>
        </p:spPr>
        <p:txBody>
          <a:bodyPr anchor="b">
            <a:normAutofit/>
          </a:bodyPr>
          <a:lstStyle/>
          <a:p>
            <a:pPr algn="ctr"/>
            <a:r>
              <a:rPr lang="nl-NL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Lollipop plot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6FDA83-6D2D-61B6-E74C-682E7649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799" y="2563907"/>
            <a:ext cx="5461225" cy="2976191"/>
          </a:xfrm>
        </p:spPr>
        <p:txBody>
          <a:bodyPr anchor="t">
            <a:normAutofit/>
          </a:bodyPr>
          <a:lstStyle/>
          <a:p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Lijkt op een staafdiagram</a:t>
            </a:r>
          </a:p>
          <a:p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Staafjes zijn lijnen met bolletje</a:t>
            </a:r>
          </a:p>
          <a:p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Relatie tussen numerieke- en categorische variabele</a:t>
            </a:r>
          </a:p>
          <a:p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Goed in veel (dezelfde) data overzichtelijk laten zien</a:t>
            </a:r>
          </a:p>
          <a:p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Minder goed in veel data met veel variatie</a:t>
            </a:r>
          </a:p>
          <a:p>
            <a:endParaRPr lang="nl-N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Afbeelding 3" descr="Afbeelding met schermopname, tekst, diagram, Perceel&#10;&#10;Automatisch gegenereerde beschrijving">
            <a:extLst>
              <a:ext uri="{FF2B5EF4-FFF2-40B4-BE49-F238E27FC236}">
                <a16:creationId xmlns:a16="http://schemas.microsoft.com/office/drawing/2014/main" id="{6E9CE925-9158-2619-C7B6-BC9EA47CB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2" r="5" b="5"/>
          <a:stretch/>
        </p:blipFill>
        <p:spPr>
          <a:xfrm>
            <a:off x="8779933" y="685798"/>
            <a:ext cx="2726267" cy="2421467"/>
          </a:xfrm>
          <a:prstGeom prst="rect">
            <a:avLst/>
          </a:prstGeom>
        </p:spPr>
      </p:pic>
      <p:pic>
        <p:nvPicPr>
          <p:cNvPr id="6" name="Afbeelding 5" descr="Afbeelding met schermopname, nummer, lijn, Perceel&#10;&#10;Automatisch gegenereerde beschrijving">
            <a:extLst>
              <a:ext uri="{FF2B5EF4-FFF2-40B4-BE49-F238E27FC236}">
                <a16:creationId xmlns:a16="http://schemas.microsoft.com/office/drawing/2014/main" id="{63C6A39B-5777-850E-2007-798957070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1" r="5" b="7404"/>
          <a:stretch/>
        </p:blipFill>
        <p:spPr>
          <a:xfrm>
            <a:off x="8779933" y="3750732"/>
            <a:ext cx="2726267" cy="2421467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33FA560-B106-4611-0EF5-208CCEAA5A62}"/>
              </a:ext>
            </a:extLst>
          </p:cNvPr>
          <p:cNvSpPr txBox="1">
            <a:spLocks/>
          </p:cNvSpPr>
          <p:nvPr/>
        </p:nvSpPr>
        <p:spPr>
          <a:xfrm>
            <a:off x="8801099" y="3122543"/>
            <a:ext cx="2212532" cy="362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err="1"/>
              <a:t>Lollipop</a:t>
            </a:r>
            <a:r>
              <a:rPr lang="nl-NL" dirty="0"/>
              <a:t> plot basic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594FEDA3-E5C9-20F1-6AB8-7BD68F0EE38B}"/>
              </a:ext>
            </a:extLst>
          </p:cNvPr>
          <p:cNvSpPr txBox="1">
            <a:spLocks/>
          </p:cNvSpPr>
          <p:nvPr/>
        </p:nvSpPr>
        <p:spPr>
          <a:xfrm>
            <a:off x="8779933" y="6172199"/>
            <a:ext cx="2654983" cy="404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/>
              <a:t>Lollipop</a:t>
            </a:r>
            <a:r>
              <a:rPr lang="nl-NL" dirty="0"/>
              <a:t> plot </a:t>
            </a:r>
            <a:r>
              <a:rPr lang="nl-NL" dirty="0" err="1"/>
              <a:t>cleveland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93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13472C-9EDC-F208-89BA-5BE85240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nl-NL" sz="4000" dirty="0"/>
              <a:t>Verticaal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386AE0C-063F-503A-2927-EC23A1F9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35" y="457200"/>
            <a:ext cx="10797892" cy="345532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72A235-396B-76E2-E42A-BFCB6892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l-NL" sz="1700" dirty="0"/>
          </a:p>
          <a:p>
            <a:r>
              <a:rPr lang="nl-NL" sz="1700" dirty="0"/>
              <a:t>Aangepaste bolletjes</a:t>
            </a:r>
          </a:p>
          <a:p>
            <a:r>
              <a:rPr lang="nl-NL" sz="1700" dirty="0"/>
              <a:t>Aangepaste lijn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6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13472C-9EDC-F208-89BA-5BE85240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nl-NL" sz="4000" dirty="0"/>
              <a:t>Horizontaal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72A235-396B-76E2-E42A-BFCB6892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r>
              <a:rPr lang="nl-NL" sz="1700" dirty="0"/>
              <a:t>Aangepaste bolletjes</a:t>
            </a:r>
          </a:p>
          <a:p>
            <a:r>
              <a:rPr lang="nl-NL" sz="1700" dirty="0"/>
              <a:t>Lijnen geordend op hoeveelheid data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593971C-D644-35B6-6A52-2EBE23FC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6" y="362177"/>
            <a:ext cx="3955538" cy="38679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5CEE9B85-0D91-6112-5B5C-2664BCB3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985" y="96946"/>
            <a:ext cx="4076698" cy="403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4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13472C-9EDC-F208-89BA-5BE85240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90" y="4643679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nl-NL" sz="4000" dirty="0"/>
              <a:t>Speciaal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72A235-396B-76E2-E42A-BFCB6892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664" y="4645639"/>
            <a:ext cx="6235268" cy="1800164"/>
          </a:xfrm>
        </p:spPr>
        <p:txBody>
          <a:bodyPr anchor="t">
            <a:normAutofit/>
          </a:bodyPr>
          <a:lstStyle/>
          <a:p>
            <a:r>
              <a:rPr lang="nl-NL" sz="1700" dirty="0"/>
              <a:t>Cleveland dot plot </a:t>
            </a:r>
            <a:r>
              <a:rPr lang="nl-NL" sz="1700" dirty="0">
                <a:sym typeface="Wingdings" panose="05000000000000000000" pitchFamily="2" charset="2"/>
              </a:rPr>
              <a:t> twee variabelen aan elke kant</a:t>
            </a:r>
            <a:endParaRPr lang="nl-NL" sz="1700" dirty="0"/>
          </a:p>
          <a:p>
            <a:r>
              <a:rPr lang="nl-NL" sz="1700" dirty="0" err="1"/>
              <a:t>Shifted</a:t>
            </a:r>
            <a:r>
              <a:rPr lang="nl-NL" sz="1700" dirty="0"/>
              <a:t> baseline </a:t>
            </a:r>
            <a:r>
              <a:rPr lang="nl-NL" sz="1700" dirty="0">
                <a:sym typeface="Wingdings" panose="05000000000000000000" pitchFamily="2" charset="2"/>
              </a:rPr>
              <a:t> twee variabelen aan elke kant</a:t>
            </a:r>
            <a:endParaRPr lang="nl-NL" sz="1700" dirty="0"/>
          </a:p>
          <a:p>
            <a:endParaRPr lang="nl-NL" sz="1700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0A7175D-C29C-59DE-2EF4-E972BE31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57" y="197047"/>
            <a:ext cx="4267885" cy="425398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5000D80-A6CE-BB1E-3F4E-EA63DCE42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4" y="197047"/>
            <a:ext cx="4234070" cy="41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7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Ogen op een snoepje">
            <a:extLst>
              <a:ext uri="{FF2B5EF4-FFF2-40B4-BE49-F238E27FC236}">
                <a16:creationId xmlns:a16="http://schemas.microsoft.com/office/drawing/2014/main" id="{5B64A788-221F-67EE-19AB-33C553A31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C53B28-B4CA-95CB-B415-CAA9109C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10" y="5278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Naar</a:t>
            </a:r>
            <a:r>
              <a:rPr lang="en-US" sz="4000" dirty="0">
                <a:solidFill>
                  <a:srgbClr val="FFFFFF"/>
                </a:solidFill>
              </a:rPr>
              <a:t> het </a:t>
            </a:r>
            <a:r>
              <a:rPr lang="en-US" sz="4000" dirty="0" err="1">
                <a:solidFill>
                  <a:srgbClr val="FFFFFF"/>
                </a:solidFill>
              </a:rPr>
              <a:t>voorbeeld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3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lourful candy roll">
            <a:extLst>
              <a:ext uri="{FF2B5EF4-FFF2-40B4-BE49-F238E27FC236}">
                <a16:creationId xmlns:a16="http://schemas.microsoft.com/office/drawing/2014/main" id="{F21BB244-9B2C-2319-7EA7-1915564E7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" b="1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30B833-AAC8-C0C4-7982-EBA5E487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Bronnen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https://r-graph-gallery.com/lollipop-plot.html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08EA3FE-30D6-B1E6-8753-2BE072CDF88B}"/>
              </a:ext>
            </a:extLst>
          </p:cNvPr>
          <p:cNvSpPr txBox="1"/>
          <p:nvPr/>
        </p:nvSpPr>
        <p:spPr>
          <a:xfrm>
            <a:off x="3560354" y="2009774"/>
            <a:ext cx="544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Zijn er nog vragen?</a:t>
            </a:r>
          </a:p>
          <a:p>
            <a:pPr algn="ctr"/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8350762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F2ECF2DBBFA44BB8A0EA13FC11FB11" ma:contentTypeVersion="10" ma:contentTypeDescription="Een nieuw document maken." ma:contentTypeScope="" ma:versionID="b2a311944ca7ab7a677e686ff7fb002b">
  <xsd:schema xmlns:xsd="http://www.w3.org/2001/XMLSchema" xmlns:xs="http://www.w3.org/2001/XMLSchema" xmlns:p="http://schemas.microsoft.com/office/2006/metadata/properties" xmlns:ns2="0a7102b7-afcd-48cb-892f-5463205525bf" targetNamespace="http://schemas.microsoft.com/office/2006/metadata/properties" ma:root="true" ma:fieldsID="af73795f828483bf8c91d51d6519893a" ns2:_="">
    <xsd:import namespace="0a7102b7-afcd-48cb-892f-54632055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102b7-afcd-48cb-892f-5463205525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b99c9bf4-d278-4956-b571-4365f6ed0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7102b7-afcd-48cb-892f-5463205525b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A3C3B90-58BA-4BAE-AA40-6CDED22D2F51}"/>
</file>

<file path=customXml/itemProps2.xml><?xml version="1.0" encoding="utf-8"?>
<ds:datastoreItem xmlns:ds="http://schemas.openxmlformats.org/officeDocument/2006/customXml" ds:itemID="{90200C56-D3E4-4AA5-B3E0-EC8715438740}"/>
</file>

<file path=customXml/itemProps3.xml><?xml version="1.0" encoding="utf-8"?>
<ds:datastoreItem xmlns:ds="http://schemas.openxmlformats.org/officeDocument/2006/customXml" ds:itemID="{C53032D8-D1C2-4631-A2C8-FA968522D85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Breedbeeld</PresentationFormat>
  <Paragraphs>27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Kantoorthema</vt:lpstr>
      <vt:lpstr>Lollipop chart</vt:lpstr>
      <vt:lpstr>Inhoud</vt:lpstr>
      <vt:lpstr>Lollipop plot</vt:lpstr>
      <vt:lpstr>Verticaal</vt:lpstr>
      <vt:lpstr>Horizontaal</vt:lpstr>
      <vt:lpstr>Speciaal</vt:lpstr>
      <vt:lpstr>Naar het voorbeeld</vt:lpstr>
      <vt:lpstr>Bronnen https://r-graph-gallery.com/lollipop-plot.html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Lollipop chart</dc:title>
  <dc:creator>Postmus JW, Janine</dc:creator>
  <cp:lastModifiedBy>Postmus JW, Janine</cp:lastModifiedBy>
  <cp:revision>8</cp:revision>
  <dcterms:created xsi:type="dcterms:W3CDTF">2024-05-15T06:51:39Z</dcterms:created>
  <dcterms:modified xsi:type="dcterms:W3CDTF">2024-05-28T21:05:52Z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0x010100ECF2ECF2DBBFA44BB8A0EA13FC11FB11</vt:lpwstr>
  </property>
</Properties>
</file>