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07" r:id="rId10"/>
    <p:sldId id="308" r:id="rId11"/>
    <p:sldId id="266" r:id="rId12"/>
    <p:sldId id="309" r:id="rId13"/>
    <p:sldId id="310" r:id="rId14"/>
    <p:sldId id="311" r:id="rId15"/>
    <p:sldId id="312" r:id="rId16"/>
    <p:sldId id="313" r:id="rId17"/>
    <p:sldId id="273" r:id="rId18"/>
    <p:sldId id="314" r:id="rId19"/>
    <p:sldId id="274" r:id="rId20"/>
    <p:sldId id="275" r:id="rId21"/>
    <p:sldId id="276" r:id="rId22"/>
    <p:sldId id="277" r:id="rId23"/>
    <p:sldId id="278" r:id="rId24"/>
    <p:sldId id="315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2" r:id="rId47"/>
    <p:sldId id="303" r:id="rId48"/>
    <p:sldId id="304" r:id="rId49"/>
    <p:sldId id="305" r:id="rId50"/>
    <p:sldId id="306" r:id="rId51"/>
  </p:sldIdLst>
  <p:sldSz cx="13004800" cy="10007600"/>
  <p:notesSz cx="13004800" cy="100076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E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8" y="4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35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8717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2387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384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4059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924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4035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0961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3418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880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2803" y="2609818"/>
            <a:ext cx="8918645" cy="3061856"/>
          </a:xfrm>
        </p:spPr>
        <p:txBody>
          <a:bodyPr anchor="b">
            <a:noAutofit/>
          </a:bodyPr>
          <a:lstStyle>
            <a:lvl1pPr algn="ctr">
              <a:defRPr sz="8533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8568" y="5773239"/>
            <a:ext cx="7287118" cy="1585101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560"/>
            </a:lvl1pPr>
            <a:lvl2pPr marL="487672" indent="0" algn="ctr">
              <a:buNone/>
              <a:defRPr sz="2133"/>
            </a:lvl2pPr>
            <a:lvl3pPr marL="975345" indent="0" algn="ctr">
              <a:buNone/>
              <a:defRPr sz="1920"/>
            </a:lvl3pPr>
            <a:lvl4pPr marL="1463017" indent="0" algn="ctr">
              <a:buNone/>
              <a:defRPr sz="1707"/>
            </a:lvl4pPr>
            <a:lvl5pPr marL="1950690" indent="0" algn="ctr">
              <a:buNone/>
              <a:defRPr sz="1707"/>
            </a:lvl5pPr>
            <a:lvl6pPr marL="2438362" indent="0" algn="ctr">
              <a:buNone/>
              <a:defRPr sz="1707"/>
            </a:lvl6pPr>
            <a:lvl7pPr marL="2926034" indent="0" algn="ctr">
              <a:buNone/>
              <a:defRPr sz="1707"/>
            </a:lvl7pPr>
            <a:lvl8pPr marL="3413707" indent="0" algn="ctr">
              <a:buNone/>
              <a:defRPr sz="1707"/>
            </a:lvl8pPr>
            <a:lvl9pPr marL="3901379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3049" y="9417163"/>
            <a:ext cx="1715140" cy="59043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6326" y="9417163"/>
            <a:ext cx="7491602" cy="590437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spc="5" smtClean="0"/>
              <a:t>Monday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Octobe</a:t>
            </a:r>
            <a:r>
              <a:rPr lang="es-MX" smtClean="0"/>
              <a:t>r</a:t>
            </a:r>
            <a:r>
              <a:rPr lang="es-MX" spc="5" smtClean="0"/>
              <a:t> 22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12</a:t>
            </a:r>
            <a:endParaRPr lang="es-MX" spc="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6062" y="9417163"/>
            <a:ext cx="1702711" cy="59043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s-MX" smtClean="0"/>
              <a:t>‹#›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803048" y="1086374"/>
            <a:ext cx="11385727" cy="7806557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5069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040" y="3349768"/>
            <a:ext cx="10241280" cy="521229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s-MX" spc="5" smtClean="0"/>
              <a:t>Monday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Octobe</a:t>
            </a:r>
            <a:r>
              <a:rPr lang="es-MX" smtClean="0"/>
              <a:t>r</a:t>
            </a:r>
            <a:r>
              <a:rPr lang="es-MX" spc="5" smtClean="0"/>
              <a:t> 22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12</a:t>
            </a:r>
            <a:endParaRPr lang="es-MX" spc="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895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6023" y="910806"/>
            <a:ext cx="2120462" cy="76512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041" y="910806"/>
            <a:ext cx="8141547" cy="765125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s-MX" spc="5" smtClean="0"/>
              <a:t>Monday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Octobe</a:t>
            </a:r>
            <a:r>
              <a:rPr lang="es-MX" smtClean="0"/>
              <a:t>r</a:t>
            </a:r>
            <a:r>
              <a:rPr lang="es-MX" spc="5" smtClean="0"/>
              <a:t> 22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12</a:t>
            </a:r>
            <a:endParaRPr lang="es-MX" spc="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556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s-MX" spc="5" smtClean="0"/>
              <a:t>Monday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Octobe</a:t>
            </a:r>
            <a:r>
              <a:rPr lang="es-MX" smtClean="0"/>
              <a:t>r</a:t>
            </a:r>
            <a:r>
              <a:rPr lang="es-MX" spc="5" smtClean="0"/>
              <a:t> 22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12</a:t>
            </a:r>
            <a:endParaRPr lang="es-MX" spc="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54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27" y="1899024"/>
            <a:ext cx="10253835" cy="4162883"/>
          </a:xfrm>
        </p:spPr>
        <p:txBody>
          <a:bodyPr anchor="b">
            <a:normAutofit/>
          </a:bodyPr>
          <a:lstStyle>
            <a:lvl1pPr algn="r">
              <a:defRPr sz="8533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027" y="6152716"/>
            <a:ext cx="10253835" cy="1668406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560">
                <a:solidFill>
                  <a:schemeClr val="tx2"/>
                </a:solidFill>
              </a:defRPr>
            </a:lvl1pPr>
            <a:lvl2pPr marL="4876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4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1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6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3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034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70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379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8169" y="9417163"/>
            <a:ext cx="1730570" cy="5904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6600" y="9417163"/>
            <a:ext cx="7491602" cy="590437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spc="5" smtClean="0"/>
              <a:t>Monday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Octobe</a:t>
            </a:r>
            <a:r>
              <a:rPr lang="es-MX" smtClean="0"/>
              <a:t>r</a:t>
            </a:r>
            <a:r>
              <a:rPr lang="es-MX" spc="5" smtClean="0"/>
              <a:t> 22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12</a:t>
            </a:r>
            <a:endParaRPr lang="es-MX" spc="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6062" y="9417163"/>
            <a:ext cx="1702711" cy="5904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s-MX" smtClean="0"/>
              <a:t>‹#›</a:t>
            </a:fld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8695427" y="2459803"/>
            <a:ext cx="3493348" cy="643312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8695427" y="2459803"/>
            <a:ext cx="3493348" cy="643312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66361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040" y="3335867"/>
            <a:ext cx="4744306" cy="5226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0429" y="3335867"/>
            <a:ext cx="4744306" cy="522619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s-MX" spc="5" smtClean="0"/>
              <a:t>Monday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Octobe</a:t>
            </a:r>
            <a:r>
              <a:rPr lang="es-MX" smtClean="0"/>
              <a:t>r</a:t>
            </a:r>
            <a:r>
              <a:rPr lang="es-MX" spc="5" smtClean="0"/>
              <a:t> 22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12</a:t>
            </a:r>
            <a:endParaRPr lang="es-MX" spc="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017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1000760"/>
            <a:ext cx="10241280" cy="21683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3415002"/>
            <a:ext cx="4744306" cy="1202301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413" b="0" baseline="0">
                <a:solidFill>
                  <a:schemeClr val="tx2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1" y="4823156"/>
            <a:ext cx="4744304" cy="373890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0014" y="3428900"/>
            <a:ext cx="4744306" cy="1202301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413" b="0" baseline="0">
                <a:solidFill>
                  <a:schemeClr val="tx2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0014" y="4823156"/>
            <a:ext cx="4744306" cy="373890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s-MX" spc="5" smtClean="0"/>
              <a:t>Monday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Octobe</a:t>
            </a:r>
            <a:r>
              <a:rPr lang="es-MX" smtClean="0"/>
              <a:t>r</a:t>
            </a:r>
            <a:r>
              <a:rPr lang="es-MX" spc="5" smtClean="0"/>
              <a:t> 22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12</a:t>
            </a:r>
            <a:endParaRPr lang="es-MX" spc="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261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s-MX" spc="5" smtClean="0"/>
              <a:t>Monday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Octobe</a:t>
            </a:r>
            <a:r>
              <a:rPr lang="es-MX" smtClean="0"/>
              <a:t>r</a:t>
            </a:r>
            <a:r>
              <a:rPr lang="es-MX" spc="5" smtClean="0"/>
              <a:t> 22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12</a:t>
            </a:r>
            <a:endParaRPr lang="es-MX" spc="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715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s-MX" spc="5" smtClean="0"/>
              <a:t>Monday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Octobe</a:t>
            </a:r>
            <a:r>
              <a:rPr lang="es-MX" smtClean="0"/>
              <a:t>r</a:t>
            </a:r>
            <a:r>
              <a:rPr lang="es-MX" spc="5" smtClean="0"/>
              <a:t> 22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12</a:t>
            </a:r>
            <a:endParaRPr lang="es-MX" spc="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97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49"/>
            <a:ext cx="5657088" cy="10007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160" y="1000760"/>
            <a:ext cx="4112768" cy="3148912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6258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3088" y="1000762"/>
            <a:ext cx="5559552" cy="7552031"/>
          </a:xfrm>
        </p:spPr>
        <p:txBody>
          <a:bodyPr/>
          <a:lstStyle>
            <a:lvl1pPr>
              <a:defRPr sz="2133"/>
            </a:lvl1pPr>
            <a:lvl2pPr>
              <a:defRPr sz="2133"/>
            </a:lvl2pPr>
            <a:lvl3pPr>
              <a:defRPr sz="1920"/>
            </a:lvl3pPr>
            <a:lvl4pPr>
              <a:defRPr sz="1920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2160" y="4168147"/>
            <a:ext cx="4112768" cy="4393911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133"/>
              </a:spcAft>
              <a:buNone/>
              <a:defRPr sz="2276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1" y="9417163"/>
            <a:ext cx="1284877" cy="5904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3008" y="9417163"/>
            <a:ext cx="2531920" cy="5904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spc="5" smtClean="0"/>
              <a:t>Monday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Octobe</a:t>
            </a:r>
            <a:r>
              <a:rPr lang="es-MX" smtClean="0"/>
              <a:t>r</a:t>
            </a:r>
            <a:r>
              <a:rPr lang="es-MX" spc="5" smtClean="0"/>
              <a:t> 22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12</a:t>
            </a:r>
            <a:endParaRPr lang="es-MX" spc="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42017" y="9417163"/>
            <a:ext cx="1702711" cy="5904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5657088" y="549"/>
            <a:ext cx="243840" cy="1000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5657088" y="549"/>
            <a:ext cx="243840" cy="1000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972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49"/>
            <a:ext cx="5657088" cy="10007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160" y="1000760"/>
            <a:ext cx="4112768" cy="3148912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6258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00928" y="2"/>
            <a:ext cx="7103872" cy="10007599"/>
          </a:xfrm>
        </p:spPr>
        <p:txBody>
          <a:bodyPr anchor="t">
            <a:normAutofit/>
          </a:bodyPr>
          <a:lstStyle>
            <a:lvl1pPr marL="0" indent="0">
              <a:buNone/>
              <a:defRPr sz="2133"/>
            </a:lvl1pPr>
            <a:lvl2pPr marL="487672" indent="0">
              <a:buNone/>
              <a:defRPr sz="2133"/>
            </a:lvl2pPr>
            <a:lvl3pPr marL="975345" indent="0">
              <a:buNone/>
              <a:defRPr sz="2133"/>
            </a:lvl3pPr>
            <a:lvl4pPr marL="1463017" indent="0">
              <a:buNone/>
              <a:defRPr sz="2133"/>
            </a:lvl4pPr>
            <a:lvl5pPr marL="1950690" indent="0">
              <a:buNone/>
              <a:defRPr sz="2133"/>
            </a:lvl5pPr>
            <a:lvl6pPr marL="2438362" indent="0">
              <a:buNone/>
              <a:defRPr sz="2133"/>
            </a:lvl6pPr>
            <a:lvl7pPr marL="2926034" indent="0">
              <a:buNone/>
              <a:defRPr sz="2133"/>
            </a:lvl7pPr>
            <a:lvl8pPr marL="3413707" indent="0">
              <a:buNone/>
              <a:defRPr sz="2133"/>
            </a:lvl8pPr>
            <a:lvl9pPr marL="3901379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2160" y="4167598"/>
            <a:ext cx="4112768" cy="4394460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133"/>
              </a:spcAft>
              <a:buNone/>
              <a:defRPr sz="2276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1" y="9417163"/>
            <a:ext cx="1284877" cy="5904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3008" y="9417163"/>
            <a:ext cx="2531920" cy="5904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spc="5" smtClean="0"/>
              <a:t>Monday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Octobe</a:t>
            </a:r>
            <a:r>
              <a:rPr lang="es-MX" smtClean="0"/>
              <a:t>r</a:t>
            </a:r>
            <a:r>
              <a:rPr lang="es-MX" spc="5" smtClean="0"/>
              <a:t> 22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12</a:t>
            </a:r>
            <a:endParaRPr lang="es-MX" spc="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42017" y="9417163"/>
            <a:ext cx="1702711" cy="5904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5657088" y="549"/>
            <a:ext cx="243840" cy="1000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5657088" y="549"/>
            <a:ext cx="243840" cy="1000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045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1000760"/>
            <a:ext cx="10241280" cy="2168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3335867"/>
            <a:ext cx="10241280" cy="522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3360" y="9417163"/>
            <a:ext cx="1284877" cy="590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469" y="9417163"/>
            <a:ext cx="6699553" cy="590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aseline="0"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spc="5" smtClean="0"/>
              <a:t>Monday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Octobe</a:t>
            </a:r>
            <a:r>
              <a:rPr lang="es-MX" smtClean="0"/>
              <a:t>r</a:t>
            </a:r>
            <a:r>
              <a:rPr lang="es-MX" spc="5" smtClean="0"/>
              <a:t> 22</a:t>
            </a:r>
            <a:r>
              <a:rPr lang="es-MX" smtClean="0"/>
              <a:t>,</a:t>
            </a:r>
            <a:r>
              <a:rPr lang="es-MX" spc="10" smtClean="0"/>
              <a:t> </a:t>
            </a:r>
            <a:r>
              <a:rPr lang="es-MX" spc="5" smtClean="0"/>
              <a:t>12</a:t>
            </a:r>
            <a:endParaRPr lang="es-MX" spc="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4253" y="9417163"/>
            <a:ext cx="1702711" cy="590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509968" y="549"/>
            <a:ext cx="243840" cy="1000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509968" y="549"/>
            <a:ext cx="243840" cy="1000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80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75345" rtl="0" eaLnBrk="1" latinLnBrk="0" hangingPunct="1">
        <a:lnSpc>
          <a:spcPct val="89000"/>
        </a:lnSpc>
        <a:spcBef>
          <a:spcPct val="0"/>
        </a:spcBef>
        <a:buNone/>
        <a:defRPr sz="6258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46193" indent="-546193" algn="l" defTabSz="975345" rtl="0" eaLnBrk="1" latinLnBrk="0" hangingPunct="1">
        <a:lnSpc>
          <a:spcPct val="94000"/>
        </a:lnSpc>
        <a:spcBef>
          <a:spcPts val="1422"/>
        </a:spcBef>
        <a:spcAft>
          <a:spcPts val="284"/>
        </a:spcAft>
        <a:buFont typeface="Franklin Gothic Book" panose="020B0503020102020204" pitchFamily="34" charset="0"/>
        <a:buChar char="■"/>
        <a:defRPr sz="2844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00460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–"/>
        <a:defRPr sz="2844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950690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■"/>
        <a:defRPr sz="256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600919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–"/>
        <a:defRPr sz="256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251149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■"/>
        <a:defRPr sz="2276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901379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–"/>
        <a:defRPr sz="2276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4551609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■"/>
        <a:defRPr sz="1991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5201839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–"/>
        <a:defRPr sz="1991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5852069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■"/>
        <a:defRPr sz="199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5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6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34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0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79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6600" b="1" dirty="0">
                <a:latin typeface="Arial"/>
                <a:cs typeface="Arial"/>
              </a:rPr>
              <a:t>3D</a:t>
            </a:r>
            <a:r>
              <a:rPr lang="es-MX" sz="6600" b="1" spc="-5" dirty="0">
                <a:latin typeface="Arial"/>
                <a:cs typeface="Arial"/>
              </a:rPr>
              <a:t> </a:t>
            </a:r>
            <a:r>
              <a:rPr lang="es-MX" sz="6600" b="1" spc="-40" dirty="0" err="1">
                <a:latin typeface="Arial"/>
                <a:cs typeface="Arial"/>
              </a:rPr>
              <a:t>P</a:t>
            </a:r>
            <a:r>
              <a:rPr lang="es-MX" sz="6600" b="1" spc="-30" dirty="0" err="1">
                <a:latin typeface="Arial"/>
                <a:cs typeface="Arial"/>
              </a:rPr>
              <a:t>ol</a:t>
            </a:r>
            <a:r>
              <a:rPr lang="es-MX" sz="6600" b="1" dirty="0" err="1">
                <a:latin typeface="Arial"/>
                <a:cs typeface="Arial"/>
              </a:rPr>
              <a:t>y</a:t>
            </a:r>
            <a:r>
              <a:rPr lang="es-MX" sz="6600" b="1" spc="-40" dirty="0" err="1">
                <a:latin typeface="Arial"/>
                <a:cs typeface="Arial"/>
              </a:rPr>
              <a:t>go</a:t>
            </a:r>
            <a:r>
              <a:rPr lang="es-MX" sz="6600" b="1" spc="-35" dirty="0" err="1">
                <a:latin typeface="Arial"/>
                <a:cs typeface="Arial"/>
              </a:rPr>
              <a:t>n</a:t>
            </a:r>
            <a:r>
              <a:rPr lang="es-MX" sz="6600" b="1" spc="-5" dirty="0">
                <a:latin typeface="Arial"/>
                <a:cs typeface="Arial"/>
              </a:rPr>
              <a:t> </a:t>
            </a:r>
            <a:r>
              <a:rPr lang="es-MX" sz="6600" b="1" dirty="0" err="1">
                <a:latin typeface="Arial"/>
                <a:cs typeface="Arial"/>
              </a:rPr>
              <a:t>Re</a:t>
            </a:r>
            <a:r>
              <a:rPr lang="es-MX" sz="6600" b="1" spc="-40" dirty="0" err="1">
                <a:latin typeface="Arial"/>
                <a:cs typeface="Arial"/>
              </a:rPr>
              <a:t>nd</a:t>
            </a:r>
            <a:r>
              <a:rPr lang="es-MX" sz="6600" b="1" dirty="0" err="1">
                <a:latin typeface="Arial"/>
                <a:cs typeface="Arial"/>
              </a:rPr>
              <a:t>er</a:t>
            </a:r>
            <a:r>
              <a:rPr lang="es-MX" sz="6600" b="1" spc="-30" dirty="0" err="1">
                <a:latin typeface="Arial"/>
                <a:cs typeface="Arial"/>
              </a:rPr>
              <a:t>in</a:t>
            </a:r>
            <a:r>
              <a:rPr lang="es-MX" sz="6600" b="1" spc="-35" dirty="0" err="1">
                <a:latin typeface="Arial"/>
                <a:cs typeface="Arial"/>
              </a:rPr>
              <a:t>g</a:t>
            </a:r>
            <a:r>
              <a:rPr lang="es-MX" sz="6600" b="1" spc="-5" dirty="0">
                <a:latin typeface="Arial"/>
                <a:cs typeface="Arial"/>
              </a:rPr>
              <a:t> </a:t>
            </a:r>
            <a:r>
              <a:rPr lang="es-MX" sz="6600" b="1" spc="-40" dirty="0">
                <a:latin typeface="Arial"/>
                <a:cs typeface="Arial"/>
              </a:rPr>
              <a:t>P</a:t>
            </a:r>
            <a:r>
              <a:rPr lang="es-MX" sz="6600" b="1" spc="-30" dirty="0">
                <a:latin typeface="Arial"/>
                <a:cs typeface="Arial"/>
              </a:rPr>
              <a:t>ip</a:t>
            </a:r>
            <a:r>
              <a:rPr lang="es-MX" sz="6600" b="1" dirty="0">
                <a:latin typeface="Arial"/>
                <a:cs typeface="Arial"/>
              </a:rPr>
              <a:t>e</a:t>
            </a:r>
            <a:r>
              <a:rPr lang="es-MX" sz="6600" b="1" spc="-30" dirty="0">
                <a:latin typeface="Arial"/>
                <a:cs typeface="Arial"/>
              </a:rPr>
              <a:t>lin</a:t>
            </a:r>
            <a:r>
              <a:rPr lang="es-MX" sz="6600" b="1" dirty="0">
                <a:latin typeface="Arial"/>
                <a:cs typeface="Arial"/>
              </a:rPr>
              <a:t>e</a:t>
            </a:r>
            <a:endParaRPr lang="es-MX" sz="6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object 4"/>
          <p:cNvSpPr txBox="1"/>
          <p:nvPr/>
        </p:nvSpPr>
        <p:spPr>
          <a:xfrm>
            <a:off x="1400852" y="8966200"/>
            <a:ext cx="1020254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00"/>
              </a:lnSpc>
            </a:pPr>
            <a:r>
              <a:rPr sz="2400" dirty="0">
                <a:latin typeface="Arial"/>
                <a:cs typeface="Arial"/>
              </a:rPr>
              <a:t>Acknowledgmen</a:t>
            </a:r>
            <a:r>
              <a:rPr sz="2400" spc="-10" dirty="0">
                <a:latin typeface="Arial"/>
                <a:cs typeface="Arial"/>
              </a:rPr>
              <a:t>t: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slides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Misha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Kazhdan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Allison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Klein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8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om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unkhouse</a:t>
            </a:r>
            <a:r>
              <a:rPr sz="2400" spc="-13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Adam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inkel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dirty="0">
                <a:latin typeface="Arial"/>
                <a:cs typeface="Arial"/>
              </a:rPr>
              <a:t>ein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David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Dobkin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"/>
          <p:cNvSpPr/>
          <p:nvPr/>
        </p:nvSpPr>
        <p:spPr>
          <a:xfrm>
            <a:off x="2631265" y="8667608"/>
            <a:ext cx="0" cy="316230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9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"/>
          <p:cNvSpPr/>
          <p:nvPr/>
        </p:nvSpPr>
        <p:spPr>
          <a:xfrm>
            <a:off x="2588417" y="8970577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05"/>
                </a:lnTo>
                <a:lnTo>
                  <a:pt x="44192" y="87627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/>
          <p:cNvSpPr/>
          <p:nvPr/>
        </p:nvSpPr>
        <p:spPr>
          <a:xfrm>
            <a:off x="2631265" y="217170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59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/>
          <p:cNvSpPr/>
          <p:nvPr/>
        </p:nvSpPr>
        <p:spPr>
          <a:xfrm>
            <a:off x="2588417" y="2474668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30">
                <a:moveTo>
                  <a:pt x="87374" y="0"/>
                </a:moveTo>
                <a:lnTo>
                  <a:pt x="0" y="505"/>
                </a:lnTo>
                <a:lnTo>
                  <a:pt x="44192" y="87627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9"/>
          <p:cNvSpPr/>
          <p:nvPr/>
        </p:nvSpPr>
        <p:spPr>
          <a:xfrm>
            <a:off x="1445301" y="2514600"/>
            <a:ext cx="2362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0"/>
          <p:cNvSpPr/>
          <p:nvPr/>
        </p:nvSpPr>
        <p:spPr>
          <a:xfrm>
            <a:off x="1515009" y="2578381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5" y="816"/>
                </a:lnTo>
                <a:lnTo>
                  <a:pt x="29347" y="17469"/>
                </a:lnTo>
                <a:lnTo>
                  <a:pt x="5175" y="50691"/>
                </a:lnTo>
                <a:lnTo>
                  <a:pt x="0" y="78846"/>
                </a:lnTo>
                <a:lnTo>
                  <a:pt x="0" y="593972"/>
                </a:lnTo>
                <a:lnTo>
                  <a:pt x="9758" y="631996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6"/>
                </a:lnTo>
                <a:lnTo>
                  <a:pt x="2161941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1"/>
          <p:cNvSpPr/>
          <p:nvPr/>
        </p:nvSpPr>
        <p:spPr>
          <a:xfrm>
            <a:off x="1515009" y="2578381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6"/>
                </a:lnTo>
                <a:lnTo>
                  <a:pt x="11284" y="38176"/>
                </a:lnTo>
                <a:lnTo>
                  <a:pt x="40821" y="9758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2" y="53604"/>
                </a:lnTo>
                <a:lnTo>
                  <a:pt x="2171700" y="78846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6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2"/>
          <p:cNvSpPr txBox="1"/>
          <p:nvPr/>
        </p:nvSpPr>
        <p:spPr>
          <a:xfrm>
            <a:off x="1566931" y="2555919"/>
            <a:ext cx="213980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sz="2200" dirty="0"/>
              <a:t>Modeling</a:t>
            </a:r>
            <a:r>
              <a:rPr lang="es-MX" sz="2200" dirty="0"/>
              <a:t> </a:t>
            </a:r>
            <a:r>
              <a:rPr lang="es-MX" sz="2200" dirty="0" err="1"/>
              <a:t>Transformation</a:t>
            </a:r>
            <a:endParaRPr sz="2200" dirty="0"/>
          </a:p>
        </p:txBody>
      </p:sp>
      <p:sp>
        <p:nvSpPr>
          <p:cNvPr id="49" name="object 15"/>
          <p:cNvSpPr/>
          <p:nvPr/>
        </p:nvSpPr>
        <p:spPr>
          <a:xfrm>
            <a:off x="1515009" y="3675662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5" y="816"/>
                </a:lnTo>
                <a:lnTo>
                  <a:pt x="29347" y="17469"/>
                </a:lnTo>
                <a:lnTo>
                  <a:pt x="5175" y="50691"/>
                </a:lnTo>
                <a:lnTo>
                  <a:pt x="0" y="78846"/>
                </a:lnTo>
                <a:lnTo>
                  <a:pt x="0" y="593972"/>
                </a:lnTo>
                <a:lnTo>
                  <a:pt x="9757" y="631996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6"/>
                </a:lnTo>
                <a:lnTo>
                  <a:pt x="2161941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6"/>
          <p:cNvSpPr/>
          <p:nvPr/>
        </p:nvSpPr>
        <p:spPr>
          <a:xfrm>
            <a:off x="1515009" y="3675662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6"/>
                </a:lnTo>
                <a:lnTo>
                  <a:pt x="11284" y="38176"/>
                </a:lnTo>
                <a:lnTo>
                  <a:pt x="40821" y="9758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2" y="53604"/>
                </a:lnTo>
                <a:lnTo>
                  <a:pt x="2171700" y="78846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6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7"/>
          <p:cNvSpPr txBox="1"/>
          <p:nvPr/>
        </p:nvSpPr>
        <p:spPr>
          <a:xfrm>
            <a:off x="1654809" y="3658164"/>
            <a:ext cx="18942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36880"/>
            <a:r>
              <a:rPr sz="2200" dirty="0">
                <a:latin typeface="Arial"/>
                <a:cs typeface="Arial"/>
              </a:rPr>
              <a:t>Camera </a:t>
            </a:r>
            <a:r>
              <a:rPr sz="2200" spc="-10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ran</a:t>
            </a:r>
            <a:r>
              <a:rPr sz="2200" spc="-10" dirty="0">
                <a:latin typeface="Arial"/>
                <a:cs typeface="Arial"/>
              </a:rPr>
              <a:t>sf</a:t>
            </a:r>
            <a:r>
              <a:rPr sz="2200" dirty="0">
                <a:latin typeface="Arial"/>
                <a:cs typeface="Arial"/>
              </a:rPr>
              <a:t>orma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ion</a:t>
            </a:r>
          </a:p>
        </p:txBody>
      </p:sp>
      <p:sp>
        <p:nvSpPr>
          <p:cNvPr id="52" name="object 18"/>
          <p:cNvSpPr/>
          <p:nvPr/>
        </p:nvSpPr>
        <p:spPr>
          <a:xfrm>
            <a:off x="1445301" y="5791200"/>
            <a:ext cx="2362200" cy="850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9"/>
          <p:cNvSpPr/>
          <p:nvPr/>
        </p:nvSpPr>
        <p:spPr>
          <a:xfrm>
            <a:off x="1515009" y="58547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1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5" y="672001"/>
                </a:lnTo>
                <a:lnTo>
                  <a:pt x="2142352" y="655347"/>
                </a:lnTo>
                <a:lnTo>
                  <a:pt x="2166524" y="622126"/>
                </a:lnTo>
                <a:lnTo>
                  <a:pt x="2171700" y="593971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0"/>
          <p:cNvSpPr/>
          <p:nvPr/>
        </p:nvSpPr>
        <p:spPr>
          <a:xfrm>
            <a:off x="1515009" y="58547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1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1"/>
                </a:lnTo>
                <a:lnTo>
                  <a:pt x="2170366" y="608489"/>
                </a:lnTo>
                <a:lnTo>
                  <a:pt x="2152278" y="645795"/>
                </a:lnTo>
                <a:lnTo>
                  <a:pt x="2118096" y="668690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1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1"/>
          <p:cNvSpPr/>
          <p:nvPr/>
        </p:nvSpPr>
        <p:spPr>
          <a:xfrm>
            <a:off x="1445301" y="4686300"/>
            <a:ext cx="2362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2"/>
          <p:cNvSpPr/>
          <p:nvPr/>
        </p:nvSpPr>
        <p:spPr>
          <a:xfrm>
            <a:off x="1515009" y="47498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1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5" y="672001"/>
                </a:lnTo>
                <a:lnTo>
                  <a:pt x="2142352" y="655347"/>
                </a:lnTo>
                <a:lnTo>
                  <a:pt x="2166524" y="622126"/>
                </a:lnTo>
                <a:lnTo>
                  <a:pt x="2171700" y="593971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3"/>
          <p:cNvSpPr/>
          <p:nvPr/>
        </p:nvSpPr>
        <p:spPr>
          <a:xfrm>
            <a:off x="1515009" y="47498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1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1"/>
                </a:lnTo>
                <a:lnTo>
                  <a:pt x="2170366" y="608489"/>
                </a:lnTo>
                <a:lnTo>
                  <a:pt x="2152278" y="645795"/>
                </a:lnTo>
                <a:lnTo>
                  <a:pt x="2118096" y="668690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1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4"/>
          <p:cNvSpPr/>
          <p:nvPr/>
        </p:nvSpPr>
        <p:spPr>
          <a:xfrm>
            <a:off x="2599652" y="3271520"/>
            <a:ext cx="0" cy="309245"/>
          </a:xfrm>
          <a:custGeom>
            <a:avLst/>
            <a:gdLst/>
            <a:ahLst/>
            <a:cxnLst/>
            <a:rect l="l" t="t" r="r" b="b"/>
            <a:pathLst>
              <a:path h="309245">
                <a:moveTo>
                  <a:pt x="0" y="0"/>
                </a:moveTo>
                <a:lnTo>
                  <a:pt x="0" y="309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5"/>
          <p:cNvSpPr/>
          <p:nvPr/>
        </p:nvSpPr>
        <p:spPr>
          <a:xfrm>
            <a:off x="2556800" y="356771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14"/>
                </a:lnTo>
                <a:lnTo>
                  <a:pt x="44201" y="8763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6"/>
          <p:cNvSpPr/>
          <p:nvPr/>
        </p:nvSpPr>
        <p:spPr>
          <a:xfrm>
            <a:off x="2599634" y="4368800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09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7"/>
          <p:cNvSpPr/>
          <p:nvPr/>
        </p:nvSpPr>
        <p:spPr>
          <a:xfrm>
            <a:off x="2556759" y="4636748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30" h="88264">
                <a:moveTo>
                  <a:pt x="87373" y="0"/>
                </a:moveTo>
                <a:lnTo>
                  <a:pt x="0" y="554"/>
                </a:lnTo>
                <a:lnTo>
                  <a:pt x="44241" y="87651"/>
                </a:lnTo>
                <a:lnTo>
                  <a:pt x="8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8"/>
          <p:cNvSpPr/>
          <p:nvPr/>
        </p:nvSpPr>
        <p:spPr>
          <a:xfrm>
            <a:off x="2599654" y="5443501"/>
            <a:ext cx="0" cy="313690"/>
          </a:xfrm>
          <a:custGeom>
            <a:avLst/>
            <a:gdLst/>
            <a:ahLst/>
            <a:cxnLst/>
            <a:rect l="l" t="t" r="r" b="b"/>
            <a:pathLst>
              <a:path h="313689">
                <a:moveTo>
                  <a:pt x="0" y="0"/>
                </a:moveTo>
                <a:lnTo>
                  <a:pt x="0" y="3136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9"/>
          <p:cNvSpPr/>
          <p:nvPr/>
        </p:nvSpPr>
        <p:spPr>
          <a:xfrm>
            <a:off x="2556806" y="5744211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3" y="0"/>
                </a:moveTo>
                <a:lnTo>
                  <a:pt x="0" y="508"/>
                </a:lnTo>
                <a:lnTo>
                  <a:pt x="44194" y="87628"/>
                </a:lnTo>
                <a:lnTo>
                  <a:pt x="8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0"/>
          <p:cNvSpPr/>
          <p:nvPr/>
        </p:nvSpPr>
        <p:spPr>
          <a:xfrm>
            <a:off x="1445301" y="6819900"/>
            <a:ext cx="2362200" cy="86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31"/>
          <p:cNvSpPr/>
          <p:nvPr/>
        </p:nvSpPr>
        <p:spPr>
          <a:xfrm>
            <a:off x="1515009" y="6890738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2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32"/>
          <p:cNvSpPr/>
          <p:nvPr/>
        </p:nvSpPr>
        <p:spPr>
          <a:xfrm>
            <a:off x="1515009" y="6890738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33"/>
          <p:cNvSpPr/>
          <p:nvPr/>
        </p:nvSpPr>
        <p:spPr>
          <a:xfrm>
            <a:off x="1445301" y="7899400"/>
            <a:ext cx="2362200" cy="86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4"/>
          <p:cNvSpPr/>
          <p:nvPr/>
        </p:nvSpPr>
        <p:spPr>
          <a:xfrm>
            <a:off x="1515009" y="797447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2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5"/>
          <p:cNvSpPr/>
          <p:nvPr/>
        </p:nvSpPr>
        <p:spPr>
          <a:xfrm>
            <a:off x="1515009" y="797447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6"/>
          <p:cNvSpPr/>
          <p:nvPr/>
        </p:nvSpPr>
        <p:spPr>
          <a:xfrm>
            <a:off x="2599644" y="7583875"/>
            <a:ext cx="0" cy="295910"/>
          </a:xfrm>
          <a:custGeom>
            <a:avLst/>
            <a:gdLst/>
            <a:ahLst/>
            <a:cxnLst/>
            <a:rect l="l" t="t" r="r" b="b"/>
            <a:pathLst>
              <a:path h="295909">
                <a:moveTo>
                  <a:pt x="0" y="0"/>
                </a:moveTo>
                <a:lnTo>
                  <a:pt x="0" y="2956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37"/>
          <p:cNvSpPr/>
          <p:nvPr/>
        </p:nvSpPr>
        <p:spPr>
          <a:xfrm>
            <a:off x="2556780" y="786651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33"/>
                </a:lnTo>
                <a:lnTo>
                  <a:pt x="44220" y="8764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38"/>
          <p:cNvSpPr/>
          <p:nvPr/>
        </p:nvSpPr>
        <p:spPr>
          <a:xfrm>
            <a:off x="2599616" y="6545298"/>
            <a:ext cx="0" cy="255904"/>
          </a:xfrm>
          <a:custGeom>
            <a:avLst/>
            <a:gdLst/>
            <a:ahLst/>
            <a:cxnLst/>
            <a:rect l="l" t="t" r="r" b="b"/>
            <a:pathLst>
              <a:path h="255904">
                <a:moveTo>
                  <a:pt x="0" y="0"/>
                </a:moveTo>
                <a:lnTo>
                  <a:pt x="0" y="2555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39"/>
          <p:cNvSpPr/>
          <p:nvPr/>
        </p:nvSpPr>
        <p:spPr>
          <a:xfrm>
            <a:off x="2556716" y="6787825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30" h="88265">
                <a:moveTo>
                  <a:pt x="87374" y="0"/>
                </a:moveTo>
                <a:lnTo>
                  <a:pt x="0" y="596"/>
                </a:lnTo>
                <a:lnTo>
                  <a:pt x="44284" y="8767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40"/>
          <p:cNvSpPr txBox="1"/>
          <p:nvPr/>
        </p:nvSpPr>
        <p:spPr>
          <a:xfrm>
            <a:off x="1652512" y="9182585"/>
            <a:ext cx="18942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485"/>
              </a:spcBef>
            </a:pPr>
            <a:r>
              <a:rPr sz="2200" spc="-10" dirty="0" smtClean="0">
                <a:latin typeface="Arial"/>
                <a:cs typeface="Arial"/>
              </a:rPr>
              <a:t>Image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5" name="object 41"/>
          <p:cNvSpPr txBox="1"/>
          <p:nvPr/>
        </p:nvSpPr>
        <p:spPr>
          <a:xfrm>
            <a:off x="1006475" y="1670897"/>
            <a:ext cx="3209925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3D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eome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ric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Primi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ives</a:t>
            </a:r>
          </a:p>
        </p:txBody>
      </p:sp>
      <p:sp>
        <p:nvSpPr>
          <p:cNvPr id="76" name="object 42"/>
          <p:cNvSpPr/>
          <p:nvPr/>
        </p:nvSpPr>
        <p:spPr>
          <a:xfrm>
            <a:off x="1709179" y="9042541"/>
            <a:ext cx="1841500" cy="602976"/>
          </a:xfrm>
          <a:custGeom>
            <a:avLst/>
            <a:gdLst/>
            <a:ahLst/>
            <a:cxnLst/>
            <a:rect l="l" t="t" r="r" b="b"/>
            <a:pathLst>
              <a:path w="1841500" h="457200">
                <a:moveTo>
                  <a:pt x="0" y="0"/>
                </a:moveTo>
                <a:lnTo>
                  <a:pt x="1841500" y="0"/>
                </a:lnTo>
                <a:lnTo>
                  <a:pt x="18415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Rectangle 77"/>
          <p:cNvSpPr/>
          <p:nvPr/>
        </p:nvSpPr>
        <p:spPr>
          <a:xfrm>
            <a:off x="2092127" y="4885907"/>
            <a:ext cx="11737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650200" y="5806529"/>
            <a:ext cx="20760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 algn="ctr"/>
            <a:r>
              <a:rPr lang="es-MX" sz="2200" dirty="0" err="1">
                <a:latin typeface="Arial"/>
                <a:cs typeface="Arial"/>
              </a:rPr>
              <a:t>Proje</a:t>
            </a:r>
            <a:r>
              <a:rPr lang="es-MX" sz="2200" spc="-10" dirty="0" err="1">
                <a:latin typeface="Arial"/>
                <a:cs typeface="Arial"/>
              </a:rPr>
              <a:t>ction</a:t>
            </a:r>
            <a:r>
              <a:rPr lang="es-MX" sz="2200" spc="-10" dirty="0">
                <a:latin typeface="Arial"/>
                <a:cs typeface="Arial"/>
              </a:rPr>
              <a:t> </a:t>
            </a:r>
            <a:endParaRPr lang="es-MX" sz="2200" spc="-10" dirty="0" smtClean="0">
              <a:latin typeface="Arial"/>
              <a:cs typeface="Arial"/>
            </a:endParaRPr>
          </a:p>
          <a:p>
            <a:pPr marL="12065" marR="5080" algn="ctr"/>
            <a:r>
              <a:rPr lang="es-MX" sz="2200" spc="-10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ran</a:t>
            </a:r>
            <a:r>
              <a:rPr lang="es-MX" sz="2200" spc="-10" dirty="0" err="1" smtClean="0">
                <a:latin typeface="Arial"/>
                <a:cs typeface="Arial"/>
              </a:rPr>
              <a:t>sf</a:t>
            </a:r>
            <a:r>
              <a:rPr lang="es-MX" sz="2200" dirty="0" err="1" smtClean="0">
                <a:latin typeface="Arial"/>
                <a:cs typeface="Arial"/>
              </a:rPr>
              <a:t>orma</a:t>
            </a:r>
            <a:r>
              <a:rPr lang="es-MX" sz="2200" spc="-1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97527" y="7004049"/>
            <a:ext cx="12041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2200" dirty="0" err="1">
                <a:latin typeface="Arial"/>
                <a:cs typeface="Arial"/>
              </a:rPr>
              <a:t>Clipping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31370" y="7888148"/>
            <a:ext cx="2089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0029" marR="232410" indent="-635" algn="ctr"/>
            <a:r>
              <a:rPr lang="es-MX" sz="2200" dirty="0" err="1">
                <a:latin typeface="Arial"/>
                <a:cs typeface="Arial"/>
              </a:rPr>
              <a:t>Scan</a:t>
            </a:r>
            <a:r>
              <a:rPr lang="es-MX" sz="2200" dirty="0">
                <a:latin typeface="Arial"/>
                <a:cs typeface="Arial"/>
              </a:rPr>
              <a:t> </a:t>
            </a:r>
            <a:endParaRPr lang="es-MX" sz="2200" dirty="0" smtClean="0">
              <a:latin typeface="Arial"/>
              <a:cs typeface="Arial"/>
            </a:endParaRPr>
          </a:p>
          <a:p>
            <a:pPr marL="240029" marR="232410" indent="-635" algn="ctr"/>
            <a:r>
              <a:rPr lang="es-MX" sz="2200" dirty="0" err="1" smtClean="0">
                <a:latin typeface="Arial"/>
                <a:cs typeface="Arial"/>
              </a:rPr>
              <a:t>Conversion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83" name="object 2"/>
          <p:cNvSpPr txBox="1"/>
          <p:nvPr/>
        </p:nvSpPr>
        <p:spPr>
          <a:xfrm>
            <a:off x="4223117" y="3795543"/>
            <a:ext cx="71272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2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ran</a:t>
            </a:r>
            <a:r>
              <a:rPr sz="2800" spc="-15" dirty="0">
                <a:solidFill>
                  <a:srgbClr val="B6192B"/>
                </a:solidFill>
                <a:latin typeface="Arial"/>
                <a:cs typeface="Arial"/>
              </a:rPr>
              <a:t>sf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orm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3D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camera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coordina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B6192B"/>
                </a:solidFill>
                <a:latin typeface="Arial"/>
                <a:cs typeface="Arial"/>
              </a:rPr>
              <a:t>syst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4" name="object 8"/>
          <p:cNvSpPr txBox="1"/>
          <p:nvPr/>
        </p:nvSpPr>
        <p:spPr>
          <a:xfrm>
            <a:off x="4210699" y="2723381"/>
            <a:ext cx="67913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25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ran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sf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orm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3D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world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coordina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syst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5" name="object 2"/>
          <p:cNvSpPr txBox="1">
            <a:spLocks/>
          </p:cNvSpPr>
          <p:nvPr/>
        </p:nvSpPr>
        <p:spPr>
          <a:xfrm>
            <a:off x="1549400" y="462202"/>
            <a:ext cx="11287760" cy="13939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75345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258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b="1" dirty="0" smtClean="0"/>
              <a:t>3D</a:t>
            </a:r>
            <a:r>
              <a:rPr lang="es-MX" b="1" spc="-5" dirty="0" smtClean="0"/>
              <a:t> </a:t>
            </a:r>
            <a:r>
              <a:rPr lang="es-MX" b="1" dirty="0" err="1" smtClean="0"/>
              <a:t>Re</a:t>
            </a:r>
            <a:r>
              <a:rPr lang="es-MX" b="1" spc="-40" dirty="0" err="1" smtClean="0"/>
              <a:t>nd</a:t>
            </a:r>
            <a:r>
              <a:rPr lang="es-MX" b="1" dirty="0" err="1" smtClean="0"/>
              <a:t>er</a:t>
            </a:r>
            <a:r>
              <a:rPr lang="es-MX" b="1" spc="-30" dirty="0" err="1" smtClean="0"/>
              <a:t>in</a:t>
            </a:r>
            <a:r>
              <a:rPr lang="es-MX" b="1" spc="-35" dirty="0" err="1" smtClean="0"/>
              <a:t>g</a:t>
            </a:r>
            <a:r>
              <a:rPr lang="es-MX" b="1" spc="-5" dirty="0" smtClean="0"/>
              <a:t> </a:t>
            </a:r>
            <a:r>
              <a:rPr lang="es-MX" b="1" spc="-35" dirty="0" smtClean="0"/>
              <a:t>P</a:t>
            </a:r>
            <a:r>
              <a:rPr lang="es-MX" b="1" spc="-30" dirty="0" smtClean="0"/>
              <a:t>ip</a:t>
            </a:r>
            <a:r>
              <a:rPr lang="es-MX" b="1" dirty="0" smtClean="0"/>
              <a:t>e</a:t>
            </a:r>
            <a:r>
              <a:rPr lang="es-MX" b="1" spc="-25" dirty="0" smtClean="0"/>
              <a:t>lin</a:t>
            </a:r>
            <a:r>
              <a:rPr lang="es-MX" b="1" dirty="0" smtClean="0"/>
              <a:t>e</a:t>
            </a:r>
            <a:r>
              <a:rPr lang="es-MX" b="1" spc="-5" dirty="0" smtClean="0"/>
              <a:t> </a:t>
            </a:r>
          </a:p>
          <a:p>
            <a:pPr marL="12700">
              <a:lnSpc>
                <a:spcPct val="100000"/>
              </a:lnSpc>
            </a:pPr>
            <a:r>
              <a:rPr lang="es-MX" sz="2800" b="1" spc="-5" dirty="0">
                <a:latin typeface="Arial"/>
                <a:cs typeface="Arial"/>
              </a:rPr>
              <a:t>	</a:t>
            </a:r>
            <a:r>
              <a:rPr lang="es-MX" sz="2800" b="1" spc="-5" dirty="0" smtClean="0">
                <a:latin typeface="Arial"/>
                <a:cs typeface="Arial"/>
              </a:rPr>
              <a:t>			</a:t>
            </a:r>
            <a:r>
              <a:rPr lang="es-MX" sz="2800" b="1" dirty="0" smtClean="0">
                <a:latin typeface="Arial"/>
                <a:cs typeface="Arial"/>
              </a:rPr>
              <a:t>(</a:t>
            </a:r>
            <a:r>
              <a:rPr lang="es-MX" sz="2800" b="1" dirty="0" err="1" smtClean="0">
                <a:latin typeface="Arial"/>
                <a:cs typeface="Arial"/>
              </a:rPr>
              <a:t>dire</a:t>
            </a:r>
            <a:r>
              <a:rPr lang="es-MX" sz="2800" b="1" spc="-15" dirty="0" err="1" smtClean="0">
                <a:latin typeface="Arial"/>
                <a:cs typeface="Arial"/>
              </a:rPr>
              <a:t>ct</a:t>
            </a:r>
            <a:r>
              <a:rPr lang="es-MX" sz="2800" b="1" spc="-5" dirty="0" smtClean="0">
                <a:latin typeface="Arial"/>
                <a:cs typeface="Arial"/>
              </a:rPr>
              <a:t> </a:t>
            </a:r>
            <a:r>
              <a:rPr lang="es-MX" sz="2800" b="1" dirty="0" err="1" smtClean="0">
                <a:latin typeface="Arial"/>
                <a:cs typeface="Arial"/>
              </a:rPr>
              <a:t>illumina</a:t>
            </a:r>
            <a:r>
              <a:rPr lang="es-MX" sz="2800" b="1" spc="-10" dirty="0" err="1" smtClean="0">
                <a:latin typeface="Arial"/>
                <a:cs typeface="Arial"/>
              </a:rPr>
              <a:t>t</a:t>
            </a:r>
            <a:r>
              <a:rPr lang="es-MX" sz="2800" b="1" dirty="0" err="1" smtClean="0">
                <a:latin typeface="Arial"/>
                <a:cs typeface="Arial"/>
              </a:rPr>
              <a:t>ion</a:t>
            </a:r>
            <a:r>
              <a:rPr lang="es-MX" sz="2800" b="1" dirty="0" smtClean="0">
                <a:latin typeface="Arial"/>
                <a:cs typeface="Arial"/>
              </a:rPr>
              <a:t>)</a:t>
            </a:r>
            <a:endParaRPr lang="es-MX" sz="2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83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3117" y="3795543"/>
            <a:ext cx="71272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2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ran</a:t>
            </a:r>
            <a:r>
              <a:rPr sz="2800" spc="-15" dirty="0">
                <a:solidFill>
                  <a:srgbClr val="B6192B"/>
                </a:solidFill>
                <a:latin typeface="Arial"/>
                <a:cs typeface="Arial"/>
              </a:rPr>
              <a:t>sf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orm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3D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camera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coordina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B6192B"/>
                </a:solidFill>
                <a:latin typeface="Arial"/>
                <a:cs typeface="Arial"/>
              </a:rPr>
              <a:t>syst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31265" y="8667608"/>
            <a:ext cx="0" cy="316230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9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8417" y="8970577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05"/>
                </a:lnTo>
                <a:lnTo>
                  <a:pt x="44192" y="87627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1265" y="217170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59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8417" y="2474668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30">
                <a:moveTo>
                  <a:pt x="87374" y="0"/>
                </a:moveTo>
                <a:lnTo>
                  <a:pt x="0" y="505"/>
                </a:lnTo>
                <a:lnTo>
                  <a:pt x="44192" y="87627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0699" y="2723381"/>
            <a:ext cx="67913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25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ran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sf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orm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3D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world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coordina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syst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5301" y="2514600"/>
            <a:ext cx="2362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009" y="2578381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5" y="816"/>
                </a:lnTo>
                <a:lnTo>
                  <a:pt x="29347" y="17469"/>
                </a:lnTo>
                <a:lnTo>
                  <a:pt x="5175" y="50691"/>
                </a:lnTo>
                <a:lnTo>
                  <a:pt x="0" y="78846"/>
                </a:lnTo>
                <a:lnTo>
                  <a:pt x="0" y="593972"/>
                </a:lnTo>
                <a:lnTo>
                  <a:pt x="9758" y="631996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6"/>
                </a:lnTo>
                <a:lnTo>
                  <a:pt x="2161941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009" y="2578381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6"/>
                </a:lnTo>
                <a:lnTo>
                  <a:pt x="11284" y="38176"/>
                </a:lnTo>
                <a:lnTo>
                  <a:pt x="40821" y="9758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2" y="53604"/>
                </a:lnTo>
                <a:lnTo>
                  <a:pt x="2171700" y="78846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6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66931" y="2555919"/>
            <a:ext cx="213980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sz="2200" dirty="0"/>
              <a:t>Modeling</a:t>
            </a:r>
            <a:r>
              <a:rPr lang="es-MX" sz="2200" dirty="0"/>
              <a:t> </a:t>
            </a:r>
            <a:r>
              <a:rPr lang="es-MX" sz="2200" dirty="0" err="1"/>
              <a:t>Transformation</a:t>
            </a:r>
            <a:endParaRPr sz="2200" dirty="0"/>
          </a:p>
        </p:txBody>
      </p:sp>
      <p:sp>
        <p:nvSpPr>
          <p:cNvPr id="15" name="object 15"/>
          <p:cNvSpPr/>
          <p:nvPr/>
        </p:nvSpPr>
        <p:spPr>
          <a:xfrm>
            <a:off x="1515009" y="3675662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5" y="816"/>
                </a:lnTo>
                <a:lnTo>
                  <a:pt x="29347" y="17469"/>
                </a:lnTo>
                <a:lnTo>
                  <a:pt x="5175" y="50691"/>
                </a:lnTo>
                <a:lnTo>
                  <a:pt x="0" y="78846"/>
                </a:lnTo>
                <a:lnTo>
                  <a:pt x="0" y="593972"/>
                </a:lnTo>
                <a:lnTo>
                  <a:pt x="9757" y="631996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6"/>
                </a:lnTo>
                <a:lnTo>
                  <a:pt x="2161941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5009" y="3675662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6"/>
                </a:lnTo>
                <a:lnTo>
                  <a:pt x="11284" y="38176"/>
                </a:lnTo>
                <a:lnTo>
                  <a:pt x="40821" y="9758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2" y="53604"/>
                </a:lnTo>
                <a:lnTo>
                  <a:pt x="2171700" y="78846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6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54809" y="3658164"/>
            <a:ext cx="18942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36880"/>
            <a:r>
              <a:rPr sz="2200" dirty="0">
                <a:latin typeface="Arial"/>
                <a:cs typeface="Arial"/>
              </a:rPr>
              <a:t>Camera </a:t>
            </a:r>
            <a:r>
              <a:rPr sz="2200" spc="-10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ran</a:t>
            </a:r>
            <a:r>
              <a:rPr sz="2200" spc="-10" dirty="0">
                <a:latin typeface="Arial"/>
                <a:cs typeface="Arial"/>
              </a:rPr>
              <a:t>sf</a:t>
            </a:r>
            <a:r>
              <a:rPr sz="2200" dirty="0">
                <a:latin typeface="Arial"/>
                <a:cs typeface="Arial"/>
              </a:rPr>
              <a:t>orma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ion</a:t>
            </a:r>
          </a:p>
        </p:txBody>
      </p:sp>
      <p:sp>
        <p:nvSpPr>
          <p:cNvPr id="18" name="object 18"/>
          <p:cNvSpPr/>
          <p:nvPr/>
        </p:nvSpPr>
        <p:spPr>
          <a:xfrm>
            <a:off x="1445301" y="5791200"/>
            <a:ext cx="2362200" cy="850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5009" y="58547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1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5" y="672001"/>
                </a:lnTo>
                <a:lnTo>
                  <a:pt x="2142352" y="655347"/>
                </a:lnTo>
                <a:lnTo>
                  <a:pt x="2166524" y="622126"/>
                </a:lnTo>
                <a:lnTo>
                  <a:pt x="2171700" y="593971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5009" y="58547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1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1"/>
                </a:lnTo>
                <a:lnTo>
                  <a:pt x="2170366" y="608489"/>
                </a:lnTo>
                <a:lnTo>
                  <a:pt x="2152278" y="645795"/>
                </a:lnTo>
                <a:lnTo>
                  <a:pt x="2118096" y="668690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1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5301" y="4686300"/>
            <a:ext cx="2362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5009" y="47498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1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5" y="672001"/>
                </a:lnTo>
                <a:lnTo>
                  <a:pt x="2142352" y="655347"/>
                </a:lnTo>
                <a:lnTo>
                  <a:pt x="2166524" y="622126"/>
                </a:lnTo>
                <a:lnTo>
                  <a:pt x="2171700" y="593971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5009" y="47498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1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1"/>
                </a:lnTo>
                <a:lnTo>
                  <a:pt x="2170366" y="608489"/>
                </a:lnTo>
                <a:lnTo>
                  <a:pt x="2152278" y="645795"/>
                </a:lnTo>
                <a:lnTo>
                  <a:pt x="2118096" y="668690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1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99652" y="3271520"/>
            <a:ext cx="0" cy="309245"/>
          </a:xfrm>
          <a:custGeom>
            <a:avLst/>
            <a:gdLst/>
            <a:ahLst/>
            <a:cxnLst/>
            <a:rect l="l" t="t" r="r" b="b"/>
            <a:pathLst>
              <a:path h="309245">
                <a:moveTo>
                  <a:pt x="0" y="0"/>
                </a:moveTo>
                <a:lnTo>
                  <a:pt x="0" y="309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56800" y="356771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14"/>
                </a:lnTo>
                <a:lnTo>
                  <a:pt x="44201" y="8763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99634" y="4368800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09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56759" y="4636748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30" h="88264">
                <a:moveTo>
                  <a:pt x="87373" y="0"/>
                </a:moveTo>
                <a:lnTo>
                  <a:pt x="0" y="554"/>
                </a:lnTo>
                <a:lnTo>
                  <a:pt x="44241" y="87651"/>
                </a:lnTo>
                <a:lnTo>
                  <a:pt x="8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9654" y="5443501"/>
            <a:ext cx="0" cy="313690"/>
          </a:xfrm>
          <a:custGeom>
            <a:avLst/>
            <a:gdLst/>
            <a:ahLst/>
            <a:cxnLst/>
            <a:rect l="l" t="t" r="r" b="b"/>
            <a:pathLst>
              <a:path h="313689">
                <a:moveTo>
                  <a:pt x="0" y="0"/>
                </a:moveTo>
                <a:lnTo>
                  <a:pt x="0" y="3136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56806" y="5744211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3" y="0"/>
                </a:moveTo>
                <a:lnTo>
                  <a:pt x="0" y="508"/>
                </a:lnTo>
                <a:lnTo>
                  <a:pt x="44194" y="87628"/>
                </a:lnTo>
                <a:lnTo>
                  <a:pt x="8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5301" y="6819900"/>
            <a:ext cx="2362200" cy="86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5009" y="6890738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2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5009" y="6890738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5301" y="7899400"/>
            <a:ext cx="2362200" cy="86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5009" y="797447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2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5009" y="797447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9644" y="7583875"/>
            <a:ext cx="0" cy="295910"/>
          </a:xfrm>
          <a:custGeom>
            <a:avLst/>
            <a:gdLst/>
            <a:ahLst/>
            <a:cxnLst/>
            <a:rect l="l" t="t" r="r" b="b"/>
            <a:pathLst>
              <a:path h="295909">
                <a:moveTo>
                  <a:pt x="0" y="0"/>
                </a:moveTo>
                <a:lnTo>
                  <a:pt x="0" y="2956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56780" y="786651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33"/>
                </a:lnTo>
                <a:lnTo>
                  <a:pt x="44220" y="8764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99616" y="6545298"/>
            <a:ext cx="0" cy="255904"/>
          </a:xfrm>
          <a:custGeom>
            <a:avLst/>
            <a:gdLst/>
            <a:ahLst/>
            <a:cxnLst/>
            <a:rect l="l" t="t" r="r" b="b"/>
            <a:pathLst>
              <a:path h="255904">
                <a:moveTo>
                  <a:pt x="0" y="0"/>
                </a:moveTo>
                <a:lnTo>
                  <a:pt x="0" y="2555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56716" y="6787825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30" h="88265">
                <a:moveTo>
                  <a:pt x="87374" y="0"/>
                </a:moveTo>
                <a:lnTo>
                  <a:pt x="0" y="596"/>
                </a:lnTo>
                <a:lnTo>
                  <a:pt x="44284" y="8767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652512" y="9182585"/>
            <a:ext cx="18942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485"/>
              </a:spcBef>
            </a:pPr>
            <a:r>
              <a:rPr sz="2200" spc="-10" dirty="0" smtClean="0">
                <a:latin typeface="Arial"/>
                <a:cs typeface="Arial"/>
              </a:rPr>
              <a:t>Image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06475" y="1670897"/>
            <a:ext cx="3209925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3D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eome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ric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Primi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ives</a:t>
            </a:r>
          </a:p>
        </p:txBody>
      </p:sp>
      <p:sp>
        <p:nvSpPr>
          <p:cNvPr id="42" name="object 42"/>
          <p:cNvSpPr/>
          <p:nvPr/>
        </p:nvSpPr>
        <p:spPr>
          <a:xfrm>
            <a:off x="1709179" y="9042541"/>
            <a:ext cx="1841500" cy="602976"/>
          </a:xfrm>
          <a:custGeom>
            <a:avLst/>
            <a:gdLst/>
            <a:ahLst/>
            <a:cxnLst/>
            <a:rect l="l" t="t" r="r" b="b"/>
            <a:pathLst>
              <a:path w="1841500" h="457200">
                <a:moveTo>
                  <a:pt x="0" y="0"/>
                </a:moveTo>
                <a:lnTo>
                  <a:pt x="1841500" y="0"/>
                </a:lnTo>
                <a:lnTo>
                  <a:pt x="18415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Rectangle 46"/>
          <p:cNvSpPr/>
          <p:nvPr/>
        </p:nvSpPr>
        <p:spPr>
          <a:xfrm>
            <a:off x="2092127" y="4885907"/>
            <a:ext cx="11737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50200" y="5806529"/>
            <a:ext cx="20760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 algn="ctr"/>
            <a:r>
              <a:rPr lang="es-MX" sz="2200" dirty="0" err="1">
                <a:latin typeface="Arial"/>
                <a:cs typeface="Arial"/>
              </a:rPr>
              <a:t>Proje</a:t>
            </a:r>
            <a:r>
              <a:rPr lang="es-MX" sz="2200" spc="-10" dirty="0" err="1">
                <a:latin typeface="Arial"/>
                <a:cs typeface="Arial"/>
              </a:rPr>
              <a:t>ction</a:t>
            </a:r>
            <a:r>
              <a:rPr lang="es-MX" sz="2200" spc="-10" dirty="0">
                <a:latin typeface="Arial"/>
                <a:cs typeface="Arial"/>
              </a:rPr>
              <a:t> </a:t>
            </a:r>
            <a:endParaRPr lang="es-MX" sz="2200" spc="-10" dirty="0" smtClean="0">
              <a:latin typeface="Arial"/>
              <a:cs typeface="Arial"/>
            </a:endParaRPr>
          </a:p>
          <a:p>
            <a:pPr marL="12065" marR="5080" algn="ctr"/>
            <a:r>
              <a:rPr lang="es-MX" sz="2200" spc="-10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ran</a:t>
            </a:r>
            <a:r>
              <a:rPr lang="es-MX" sz="2200" spc="-10" dirty="0" err="1" smtClean="0">
                <a:latin typeface="Arial"/>
                <a:cs typeface="Arial"/>
              </a:rPr>
              <a:t>sf</a:t>
            </a:r>
            <a:r>
              <a:rPr lang="es-MX" sz="2200" dirty="0" err="1" smtClean="0">
                <a:latin typeface="Arial"/>
                <a:cs typeface="Arial"/>
              </a:rPr>
              <a:t>orma</a:t>
            </a:r>
            <a:r>
              <a:rPr lang="es-MX" sz="2200" spc="-1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97527" y="7004049"/>
            <a:ext cx="12041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2200" dirty="0" err="1">
                <a:latin typeface="Arial"/>
                <a:cs typeface="Arial"/>
              </a:rPr>
              <a:t>Clipping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31370" y="7888148"/>
            <a:ext cx="2089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0029" marR="232410" indent="-635" algn="ctr"/>
            <a:r>
              <a:rPr lang="es-MX" sz="2200" dirty="0" err="1">
                <a:latin typeface="Arial"/>
                <a:cs typeface="Arial"/>
              </a:rPr>
              <a:t>Scan</a:t>
            </a:r>
            <a:r>
              <a:rPr lang="es-MX" sz="2200" dirty="0">
                <a:latin typeface="Arial"/>
                <a:cs typeface="Arial"/>
              </a:rPr>
              <a:t> </a:t>
            </a:r>
            <a:endParaRPr lang="es-MX" sz="2200" dirty="0" smtClean="0">
              <a:latin typeface="Arial"/>
              <a:cs typeface="Arial"/>
            </a:endParaRPr>
          </a:p>
          <a:p>
            <a:pPr marL="240029" marR="232410" indent="-635" algn="ctr"/>
            <a:r>
              <a:rPr lang="es-MX" sz="2200" dirty="0" err="1" smtClean="0">
                <a:latin typeface="Arial"/>
                <a:cs typeface="Arial"/>
              </a:rPr>
              <a:t>Conversion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51" name="object 2"/>
          <p:cNvSpPr txBox="1">
            <a:spLocks/>
          </p:cNvSpPr>
          <p:nvPr/>
        </p:nvSpPr>
        <p:spPr>
          <a:xfrm>
            <a:off x="1549400" y="462202"/>
            <a:ext cx="11287760" cy="13939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75345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258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b="1" dirty="0" smtClean="0"/>
              <a:t>3D</a:t>
            </a:r>
            <a:r>
              <a:rPr lang="es-MX" b="1" spc="-5" dirty="0" smtClean="0"/>
              <a:t> </a:t>
            </a:r>
            <a:r>
              <a:rPr lang="es-MX" b="1" dirty="0" err="1" smtClean="0"/>
              <a:t>Re</a:t>
            </a:r>
            <a:r>
              <a:rPr lang="es-MX" b="1" spc="-40" dirty="0" err="1" smtClean="0"/>
              <a:t>nd</a:t>
            </a:r>
            <a:r>
              <a:rPr lang="es-MX" b="1" dirty="0" err="1" smtClean="0"/>
              <a:t>er</a:t>
            </a:r>
            <a:r>
              <a:rPr lang="es-MX" b="1" spc="-30" dirty="0" err="1" smtClean="0"/>
              <a:t>in</a:t>
            </a:r>
            <a:r>
              <a:rPr lang="es-MX" b="1" spc="-35" dirty="0" err="1" smtClean="0"/>
              <a:t>g</a:t>
            </a:r>
            <a:r>
              <a:rPr lang="es-MX" b="1" spc="-5" dirty="0" smtClean="0"/>
              <a:t> </a:t>
            </a:r>
            <a:r>
              <a:rPr lang="es-MX" b="1" spc="-35" dirty="0" smtClean="0"/>
              <a:t>P</a:t>
            </a:r>
            <a:r>
              <a:rPr lang="es-MX" b="1" spc="-30" dirty="0" smtClean="0"/>
              <a:t>ip</a:t>
            </a:r>
            <a:r>
              <a:rPr lang="es-MX" b="1" dirty="0" smtClean="0"/>
              <a:t>e</a:t>
            </a:r>
            <a:r>
              <a:rPr lang="es-MX" b="1" spc="-25" dirty="0" smtClean="0"/>
              <a:t>lin</a:t>
            </a:r>
            <a:r>
              <a:rPr lang="es-MX" b="1" dirty="0" smtClean="0"/>
              <a:t>e</a:t>
            </a:r>
            <a:r>
              <a:rPr lang="es-MX" b="1" spc="-5" dirty="0" smtClean="0"/>
              <a:t> </a:t>
            </a:r>
          </a:p>
          <a:p>
            <a:pPr marL="12700">
              <a:lnSpc>
                <a:spcPct val="100000"/>
              </a:lnSpc>
            </a:pPr>
            <a:r>
              <a:rPr lang="es-MX" sz="2800" b="1" spc="-5" dirty="0">
                <a:latin typeface="Arial"/>
                <a:cs typeface="Arial"/>
              </a:rPr>
              <a:t>	</a:t>
            </a:r>
            <a:r>
              <a:rPr lang="es-MX" sz="2800" b="1" spc="-5" dirty="0" smtClean="0">
                <a:latin typeface="Arial"/>
                <a:cs typeface="Arial"/>
              </a:rPr>
              <a:t>			</a:t>
            </a:r>
            <a:r>
              <a:rPr lang="es-MX" sz="2800" b="1" dirty="0" smtClean="0">
                <a:latin typeface="Arial"/>
                <a:cs typeface="Arial"/>
              </a:rPr>
              <a:t>(</a:t>
            </a:r>
            <a:r>
              <a:rPr lang="es-MX" sz="2800" b="1" dirty="0" err="1" smtClean="0">
                <a:latin typeface="Arial"/>
                <a:cs typeface="Arial"/>
              </a:rPr>
              <a:t>dire</a:t>
            </a:r>
            <a:r>
              <a:rPr lang="es-MX" sz="2800" b="1" spc="-15" dirty="0" err="1" smtClean="0">
                <a:latin typeface="Arial"/>
                <a:cs typeface="Arial"/>
              </a:rPr>
              <a:t>ct</a:t>
            </a:r>
            <a:r>
              <a:rPr lang="es-MX" sz="2800" b="1" spc="-5" dirty="0" smtClean="0">
                <a:latin typeface="Arial"/>
                <a:cs typeface="Arial"/>
              </a:rPr>
              <a:t> </a:t>
            </a:r>
            <a:r>
              <a:rPr lang="es-MX" sz="2800" b="1" dirty="0" err="1" smtClean="0">
                <a:latin typeface="Arial"/>
                <a:cs typeface="Arial"/>
              </a:rPr>
              <a:t>illumina</a:t>
            </a:r>
            <a:r>
              <a:rPr lang="es-MX" sz="2800" b="1" spc="-10" dirty="0" err="1" smtClean="0">
                <a:latin typeface="Arial"/>
                <a:cs typeface="Arial"/>
              </a:rPr>
              <a:t>t</a:t>
            </a:r>
            <a:r>
              <a:rPr lang="es-MX" sz="2800" b="1" dirty="0" err="1" smtClean="0">
                <a:latin typeface="Arial"/>
                <a:cs typeface="Arial"/>
              </a:rPr>
              <a:t>ion</a:t>
            </a:r>
            <a:r>
              <a:rPr lang="es-MX" sz="2800" b="1" dirty="0" smtClean="0">
                <a:latin typeface="Arial"/>
                <a:cs typeface="Arial"/>
              </a:rPr>
              <a:t>)</a:t>
            </a:r>
            <a:endParaRPr lang="es-MX" sz="2800" b="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631265" y="8667608"/>
            <a:ext cx="0" cy="316230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9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8417" y="8970577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05"/>
                </a:lnTo>
                <a:lnTo>
                  <a:pt x="44192" y="87627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1265" y="217170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59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8417" y="2474668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30">
                <a:moveTo>
                  <a:pt x="87374" y="0"/>
                </a:moveTo>
                <a:lnTo>
                  <a:pt x="0" y="505"/>
                </a:lnTo>
                <a:lnTo>
                  <a:pt x="44192" y="87627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0699" y="2723381"/>
            <a:ext cx="67913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25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ran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sf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orm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3D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world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coordina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syst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5301" y="2514600"/>
            <a:ext cx="2362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009" y="2578381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5" y="816"/>
                </a:lnTo>
                <a:lnTo>
                  <a:pt x="29347" y="17469"/>
                </a:lnTo>
                <a:lnTo>
                  <a:pt x="5175" y="50691"/>
                </a:lnTo>
                <a:lnTo>
                  <a:pt x="0" y="78846"/>
                </a:lnTo>
                <a:lnTo>
                  <a:pt x="0" y="593972"/>
                </a:lnTo>
                <a:lnTo>
                  <a:pt x="9758" y="631996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6"/>
                </a:lnTo>
                <a:lnTo>
                  <a:pt x="2161941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009" y="2578381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6"/>
                </a:lnTo>
                <a:lnTo>
                  <a:pt x="11284" y="38176"/>
                </a:lnTo>
                <a:lnTo>
                  <a:pt x="40821" y="9758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2" y="53604"/>
                </a:lnTo>
                <a:lnTo>
                  <a:pt x="2171700" y="78846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6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66931" y="2555919"/>
            <a:ext cx="213980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sz="2200" dirty="0"/>
              <a:t>Modeling</a:t>
            </a:r>
            <a:r>
              <a:rPr lang="es-MX" sz="2200" dirty="0"/>
              <a:t> </a:t>
            </a:r>
            <a:r>
              <a:rPr lang="es-MX" sz="2200" dirty="0" err="1"/>
              <a:t>Transformation</a:t>
            </a:r>
            <a:endParaRPr sz="2200" dirty="0"/>
          </a:p>
        </p:txBody>
      </p:sp>
      <p:sp>
        <p:nvSpPr>
          <p:cNvPr id="15" name="object 15"/>
          <p:cNvSpPr/>
          <p:nvPr/>
        </p:nvSpPr>
        <p:spPr>
          <a:xfrm>
            <a:off x="1515009" y="3675662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5" y="816"/>
                </a:lnTo>
                <a:lnTo>
                  <a:pt x="29347" y="17469"/>
                </a:lnTo>
                <a:lnTo>
                  <a:pt x="5175" y="50691"/>
                </a:lnTo>
                <a:lnTo>
                  <a:pt x="0" y="78846"/>
                </a:lnTo>
                <a:lnTo>
                  <a:pt x="0" y="593972"/>
                </a:lnTo>
                <a:lnTo>
                  <a:pt x="9757" y="631996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6"/>
                </a:lnTo>
                <a:lnTo>
                  <a:pt x="2161941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5009" y="3675662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6"/>
                </a:lnTo>
                <a:lnTo>
                  <a:pt x="11284" y="38176"/>
                </a:lnTo>
                <a:lnTo>
                  <a:pt x="40821" y="9758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2" y="53604"/>
                </a:lnTo>
                <a:lnTo>
                  <a:pt x="2171700" y="78846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6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54809" y="3658164"/>
            <a:ext cx="18942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36880"/>
            <a:r>
              <a:rPr sz="2200" dirty="0">
                <a:latin typeface="Arial"/>
                <a:cs typeface="Arial"/>
              </a:rPr>
              <a:t>Camera </a:t>
            </a:r>
            <a:r>
              <a:rPr sz="2200" spc="-10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ran</a:t>
            </a:r>
            <a:r>
              <a:rPr sz="2200" spc="-10" dirty="0">
                <a:latin typeface="Arial"/>
                <a:cs typeface="Arial"/>
              </a:rPr>
              <a:t>sf</a:t>
            </a:r>
            <a:r>
              <a:rPr sz="2200" dirty="0">
                <a:latin typeface="Arial"/>
                <a:cs typeface="Arial"/>
              </a:rPr>
              <a:t>orma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ion</a:t>
            </a:r>
          </a:p>
        </p:txBody>
      </p:sp>
      <p:sp>
        <p:nvSpPr>
          <p:cNvPr id="18" name="object 18"/>
          <p:cNvSpPr/>
          <p:nvPr/>
        </p:nvSpPr>
        <p:spPr>
          <a:xfrm>
            <a:off x="1445301" y="5791200"/>
            <a:ext cx="2362200" cy="850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5009" y="58547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1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5" y="672001"/>
                </a:lnTo>
                <a:lnTo>
                  <a:pt x="2142352" y="655347"/>
                </a:lnTo>
                <a:lnTo>
                  <a:pt x="2166524" y="622126"/>
                </a:lnTo>
                <a:lnTo>
                  <a:pt x="2171700" y="593971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5009" y="58547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1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1"/>
                </a:lnTo>
                <a:lnTo>
                  <a:pt x="2170366" y="608489"/>
                </a:lnTo>
                <a:lnTo>
                  <a:pt x="2152278" y="645795"/>
                </a:lnTo>
                <a:lnTo>
                  <a:pt x="2118096" y="668690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1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5301" y="4686300"/>
            <a:ext cx="2362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5009" y="47498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1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5" y="672001"/>
                </a:lnTo>
                <a:lnTo>
                  <a:pt x="2142352" y="655347"/>
                </a:lnTo>
                <a:lnTo>
                  <a:pt x="2166524" y="622126"/>
                </a:lnTo>
                <a:lnTo>
                  <a:pt x="2171700" y="593971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5009" y="47498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1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1"/>
                </a:lnTo>
                <a:lnTo>
                  <a:pt x="2170366" y="608489"/>
                </a:lnTo>
                <a:lnTo>
                  <a:pt x="2152278" y="645795"/>
                </a:lnTo>
                <a:lnTo>
                  <a:pt x="2118096" y="668690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99652" y="3271520"/>
            <a:ext cx="0" cy="309245"/>
          </a:xfrm>
          <a:custGeom>
            <a:avLst/>
            <a:gdLst/>
            <a:ahLst/>
            <a:cxnLst/>
            <a:rect l="l" t="t" r="r" b="b"/>
            <a:pathLst>
              <a:path h="309245">
                <a:moveTo>
                  <a:pt x="0" y="0"/>
                </a:moveTo>
                <a:lnTo>
                  <a:pt x="0" y="309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56800" y="356771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14"/>
                </a:lnTo>
                <a:lnTo>
                  <a:pt x="44201" y="8763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99634" y="4368800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09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56759" y="4636748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30" h="88264">
                <a:moveTo>
                  <a:pt x="87373" y="0"/>
                </a:moveTo>
                <a:lnTo>
                  <a:pt x="0" y="554"/>
                </a:lnTo>
                <a:lnTo>
                  <a:pt x="44241" y="87651"/>
                </a:lnTo>
                <a:lnTo>
                  <a:pt x="8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9654" y="5443501"/>
            <a:ext cx="0" cy="313690"/>
          </a:xfrm>
          <a:custGeom>
            <a:avLst/>
            <a:gdLst/>
            <a:ahLst/>
            <a:cxnLst/>
            <a:rect l="l" t="t" r="r" b="b"/>
            <a:pathLst>
              <a:path h="313689">
                <a:moveTo>
                  <a:pt x="0" y="0"/>
                </a:moveTo>
                <a:lnTo>
                  <a:pt x="0" y="3136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56806" y="5744211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3" y="0"/>
                </a:moveTo>
                <a:lnTo>
                  <a:pt x="0" y="508"/>
                </a:lnTo>
                <a:lnTo>
                  <a:pt x="44194" y="87628"/>
                </a:lnTo>
                <a:lnTo>
                  <a:pt x="8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5301" y="6819900"/>
            <a:ext cx="2362200" cy="86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5009" y="6890738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2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5009" y="6890738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5301" y="7899400"/>
            <a:ext cx="2362200" cy="86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5009" y="797447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2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5009" y="797447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9644" y="7583875"/>
            <a:ext cx="0" cy="295910"/>
          </a:xfrm>
          <a:custGeom>
            <a:avLst/>
            <a:gdLst/>
            <a:ahLst/>
            <a:cxnLst/>
            <a:rect l="l" t="t" r="r" b="b"/>
            <a:pathLst>
              <a:path h="295909">
                <a:moveTo>
                  <a:pt x="0" y="0"/>
                </a:moveTo>
                <a:lnTo>
                  <a:pt x="0" y="2956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56780" y="786651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33"/>
                </a:lnTo>
                <a:lnTo>
                  <a:pt x="44220" y="8764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99616" y="6545298"/>
            <a:ext cx="0" cy="255904"/>
          </a:xfrm>
          <a:custGeom>
            <a:avLst/>
            <a:gdLst/>
            <a:ahLst/>
            <a:cxnLst/>
            <a:rect l="l" t="t" r="r" b="b"/>
            <a:pathLst>
              <a:path h="255904">
                <a:moveTo>
                  <a:pt x="0" y="0"/>
                </a:moveTo>
                <a:lnTo>
                  <a:pt x="0" y="2555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56716" y="6787825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30" h="88265">
                <a:moveTo>
                  <a:pt x="87374" y="0"/>
                </a:moveTo>
                <a:lnTo>
                  <a:pt x="0" y="596"/>
                </a:lnTo>
                <a:lnTo>
                  <a:pt x="44284" y="8767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652512" y="9182585"/>
            <a:ext cx="18942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485"/>
              </a:spcBef>
            </a:pPr>
            <a:r>
              <a:rPr sz="2200" spc="-10" dirty="0" smtClean="0">
                <a:latin typeface="Arial"/>
                <a:cs typeface="Arial"/>
              </a:rPr>
              <a:t>Image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06475" y="1670897"/>
            <a:ext cx="3209925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3D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eome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ric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Primi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ives</a:t>
            </a:r>
          </a:p>
        </p:txBody>
      </p:sp>
      <p:sp>
        <p:nvSpPr>
          <p:cNvPr id="42" name="object 42"/>
          <p:cNvSpPr/>
          <p:nvPr/>
        </p:nvSpPr>
        <p:spPr>
          <a:xfrm>
            <a:off x="1709179" y="9042541"/>
            <a:ext cx="1841500" cy="602976"/>
          </a:xfrm>
          <a:custGeom>
            <a:avLst/>
            <a:gdLst/>
            <a:ahLst/>
            <a:cxnLst/>
            <a:rect l="l" t="t" r="r" b="b"/>
            <a:pathLst>
              <a:path w="1841500" h="457200">
                <a:moveTo>
                  <a:pt x="0" y="0"/>
                </a:moveTo>
                <a:lnTo>
                  <a:pt x="1841500" y="0"/>
                </a:lnTo>
                <a:lnTo>
                  <a:pt x="18415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Rectangle 46"/>
          <p:cNvSpPr/>
          <p:nvPr/>
        </p:nvSpPr>
        <p:spPr>
          <a:xfrm>
            <a:off x="2092127" y="4885907"/>
            <a:ext cx="11737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50200" y="5806529"/>
            <a:ext cx="20760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 algn="ctr"/>
            <a:r>
              <a:rPr lang="es-MX" sz="2200" dirty="0" err="1">
                <a:latin typeface="Arial"/>
                <a:cs typeface="Arial"/>
              </a:rPr>
              <a:t>Proje</a:t>
            </a:r>
            <a:r>
              <a:rPr lang="es-MX" sz="2200" spc="-10" dirty="0" err="1">
                <a:latin typeface="Arial"/>
                <a:cs typeface="Arial"/>
              </a:rPr>
              <a:t>ction</a:t>
            </a:r>
            <a:r>
              <a:rPr lang="es-MX" sz="2200" spc="-10" dirty="0">
                <a:latin typeface="Arial"/>
                <a:cs typeface="Arial"/>
              </a:rPr>
              <a:t> </a:t>
            </a:r>
            <a:endParaRPr lang="es-MX" sz="2200" spc="-10" dirty="0" smtClean="0">
              <a:latin typeface="Arial"/>
              <a:cs typeface="Arial"/>
            </a:endParaRPr>
          </a:p>
          <a:p>
            <a:pPr marL="12065" marR="5080" algn="ctr"/>
            <a:r>
              <a:rPr lang="es-MX" sz="2200" spc="-10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ran</a:t>
            </a:r>
            <a:r>
              <a:rPr lang="es-MX" sz="2200" spc="-10" dirty="0" err="1" smtClean="0">
                <a:latin typeface="Arial"/>
                <a:cs typeface="Arial"/>
              </a:rPr>
              <a:t>sf</a:t>
            </a:r>
            <a:r>
              <a:rPr lang="es-MX" sz="2200" dirty="0" err="1" smtClean="0">
                <a:latin typeface="Arial"/>
                <a:cs typeface="Arial"/>
              </a:rPr>
              <a:t>orma</a:t>
            </a:r>
            <a:r>
              <a:rPr lang="es-MX" sz="2200" spc="-1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97527" y="7004049"/>
            <a:ext cx="12041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2200" dirty="0" err="1">
                <a:latin typeface="Arial"/>
                <a:cs typeface="Arial"/>
              </a:rPr>
              <a:t>Clipping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31370" y="7888148"/>
            <a:ext cx="2089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0029" marR="232410" indent="-635" algn="ctr"/>
            <a:r>
              <a:rPr lang="es-MX" sz="2200" dirty="0" err="1">
                <a:latin typeface="Arial"/>
                <a:cs typeface="Arial"/>
              </a:rPr>
              <a:t>Scan</a:t>
            </a:r>
            <a:r>
              <a:rPr lang="es-MX" sz="2200" dirty="0">
                <a:latin typeface="Arial"/>
                <a:cs typeface="Arial"/>
              </a:rPr>
              <a:t> </a:t>
            </a:r>
            <a:endParaRPr lang="es-MX" sz="2200" dirty="0" smtClean="0">
              <a:latin typeface="Arial"/>
              <a:cs typeface="Arial"/>
            </a:endParaRPr>
          </a:p>
          <a:p>
            <a:pPr marL="240029" marR="232410" indent="-635" algn="ctr"/>
            <a:r>
              <a:rPr lang="es-MX" sz="2200" dirty="0" err="1" smtClean="0">
                <a:latin typeface="Arial"/>
                <a:cs typeface="Arial"/>
              </a:rPr>
              <a:t>Conversion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46" name="object 2"/>
          <p:cNvSpPr txBox="1"/>
          <p:nvPr/>
        </p:nvSpPr>
        <p:spPr>
          <a:xfrm>
            <a:off x="4223117" y="4869681"/>
            <a:ext cx="73399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Illuminate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according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ligh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ing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and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refle</a:t>
            </a:r>
            <a:r>
              <a:rPr sz="2800" spc="-15" dirty="0">
                <a:solidFill>
                  <a:srgbClr val="B6192B"/>
                </a:solidFill>
                <a:latin typeface="Arial"/>
                <a:cs typeface="Arial"/>
              </a:rPr>
              <a:t>ct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ance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1" name="object 42"/>
          <p:cNvSpPr txBox="1"/>
          <p:nvPr/>
        </p:nvSpPr>
        <p:spPr>
          <a:xfrm>
            <a:off x="4209570" y="3795543"/>
            <a:ext cx="71272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25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ran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sf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orm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3D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camera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coordina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syst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2" name="object 2"/>
          <p:cNvSpPr txBox="1">
            <a:spLocks/>
          </p:cNvSpPr>
          <p:nvPr/>
        </p:nvSpPr>
        <p:spPr>
          <a:xfrm>
            <a:off x="1549400" y="462202"/>
            <a:ext cx="11287760" cy="13939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75345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258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b="1" dirty="0" smtClean="0"/>
              <a:t>3D</a:t>
            </a:r>
            <a:r>
              <a:rPr lang="es-MX" b="1" spc="-5" dirty="0" smtClean="0"/>
              <a:t> </a:t>
            </a:r>
            <a:r>
              <a:rPr lang="es-MX" b="1" dirty="0" err="1" smtClean="0"/>
              <a:t>Re</a:t>
            </a:r>
            <a:r>
              <a:rPr lang="es-MX" b="1" spc="-40" dirty="0" err="1" smtClean="0"/>
              <a:t>nd</a:t>
            </a:r>
            <a:r>
              <a:rPr lang="es-MX" b="1" dirty="0" err="1" smtClean="0"/>
              <a:t>er</a:t>
            </a:r>
            <a:r>
              <a:rPr lang="es-MX" b="1" spc="-30" dirty="0" err="1" smtClean="0"/>
              <a:t>in</a:t>
            </a:r>
            <a:r>
              <a:rPr lang="es-MX" b="1" spc="-35" dirty="0" err="1" smtClean="0"/>
              <a:t>g</a:t>
            </a:r>
            <a:r>
              <a:rPr lang="es-MX" b="1" spc="-5" dirty="0" smtClean="0"/>
              <a:t> </a:t>
            </a:r>
            <a:r>
              <a:rPr lang="es-MX" b="1" spc="-35" dirty="0" smtClean="0"/>
              <a:t>P</a:t>
            </a:r>
            <a:r>
              <a:rPr lang="es-MX" b="1" spc="-30" dirty="0" smtClean="0"/>
              <a:t>ip</a:t>
            </a:r>
            <a:r>
              <a:rPr lang="es-MX" b="1" dirty="0" smtClean="0"/>
              <a:t>e</a:t>
            </a:r>
            <a:r>
              <a:rPr lang="es-MX" b="1" spc="-25" dirty="0" smtClean="0"/>
              <a:t>lin</a:t>
            </a:r>
            <a:r>
              <a:rPr lang="es-MX" b="1" dirty="0" smtClean="0"/>
              <a:t>e</a:t>
            </a:r>
            <a:r>
              <a:rPr lang="es-MX" b="1" spc="-5" dirty="0" smtClean="0"/>
              <a:t> </a:t>
            </a:r>
          </a:p>
          <a:p>
            <a:pPr marL="12700">
              <a:lnSpc>
                <a:spcPct val="100000"/>
              </a:lnSpc>
            </a:pPr>
            <a:r>
              <a:rPr lang="es-MX" sz="2800" b="1" spc="-5" dirty="0">
                <a:latin typeface="Arial"/>
                <a:cs typeface="Arial"/>
              </a:rPr>
              <a:t>	</a:t>
            </a:r>
            <a:r>
              <a:rPr lang="es-MX" sz="2800" b="1" spc="-5" dirty="0" smtClean="0">
                <a:latin typeface="Arial"/>
                <a:cs typeface="Arial"/>
              </a:rPr>
              <a:t>			</a:t>
            </a:r>
            <a:r>
              <a:rPr lang="es-MX" sz="2800" b="1" dirty="0" smtClean="0">
                <a:latin typeface="Arial"/>
                <a:cs typeface="Arial"/>
              </a:rPr>
              <a:t>(</a:t>
            </a:r>
            <a:r>
              <a:rPr lang="es-MX" sz="2800" b="1" dirty="0" err="1" smtClean="0">
                <a:latin typeface="Arial"/>
                <a:cs typeface="Arial"/>
              </a:rPr>
              <a:t>dire</a:t>
            </a:r>
            <a:r>
              <a:rPr lang="es-MX" sz="2800" b="1" spc="-15" dirty="0" err="1" smtClean="0">
                <a:latin typeface="Arial"/>
                <a:cs typeface="Arial"/>
              </a:rPr>
              <a:t>ct</a:t>
            </a:r>
            <a:r>
              <a:rPr lang="es-MX" sz="2800" b="1" spc="-5" dirty="0" smtClean="0">
                <a:latin typeface="Arial"/>
                <a:cs typeface="Arial"/>
              </a:rPr>
              <a:t> </a:t>
            </a:r>
            <a:r>
              <a:rPr lang="es-MX" sz="2800" b="1" dirty="0" err="1" smtClean="0">
                <a:latin typeface="Arial"/>
                <a:cs typeface="Arial"/>
              </a:rPr>
              <a:t>illumina</a:t>
            </a:r>
            <a:r>
              <a:rPr lang="es-MX" sz="2800" b="1" spc="-10" dirty="0" err="1" smtClean="0">
                <a:latin typeface="Arial"/>
                <a:cs typeface="Arial"/>
              </a:rPr>
              <a:t>t</a:t>
            </a:r>
            <a:r>
              <a:rPr lang="es-MX" sz="2800" b="1" dirty="0" err="1" smtClean="0">
                <a:latin typeface="Arial"/>
                <a:cs typeface="Arial"/>
              </a:rPr>
              <a:t>ion</a:t>
            </a:r>
            <a:r>
              <a:rPr lang="es-MX" sz="2800" b="1" dirty="0" smtClean="0">
                <a:latin typeface="Arial"/>
                <a:cs typeface="Arial"/>
              </a:rPr>
              <a:t>)</a:t>
            </a:r>
            <a:endParaRPr lang="es-MX" sz="2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6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631265" y="8667608"/>
            <a:ext cx="0" cy="316230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9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8417" y="8970577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05"/>
                </a:lnTo>
                <a:lnTo>
                  <a:pt x="44192" y="87627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1265" y="217170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59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8417" y="2474668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30">
                <a:moveTo>
                  <a:pt x="87374" y="0"/>
                </a:moveTo>
                <a:lnTo>
                  <a:pt x="0" y="505"/>
                </a:lnTo>
                <a:lnTo>
                  <a:pt x="44192" y="87627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0699" y="2723381"/>
            <a:ext cx="67913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25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ran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sf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orm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3D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world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coordina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syst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5301" y="2514600"/>
            <a:ext cx="2362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009" y="2578381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5" y="816"/>
                </a:lnTo>
                <a:lnTo>
                  <a:pt x="29347" y="17469"/>
                </a:lnTo>
                <a:lnTo>
                  <a:pt x="5175" y="50691"/>
                </a:lnTo>
                <a:lnTo>
                  <a:pt x="0" y="78846"/>
                </a:lnTo>
                <a:lnTo>
                  <a:pt x="0" y="593972"/>
                </a:lnTo>
                <a:lnTo>
                  <a:pt x="9758" y="631996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6"/>
                </a:lnTo>
                <a:lnTo>
                  <a:pt x="2161941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009" y="2578381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6"/>
                </a:lnTo>
                <a:lnTo>
                  <a:pt x="11284" y="38176"/>
                </a:lnTo>
                <a:lnTo>
                  <a:pt x="40821" y="9758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2" y="53604"/>
                </a:lnTo>
                <a:lnTo>
                  <a:pt x="2171700" y="78846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6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66931" y="2555919"/>
            <a:ext cx="213980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sz="2200" dirty="0"/>
              <a:t>Modeling</a:t>
            </a:r>
            <a:r>
              <a:rPr lang="es-MX" sz="2200" dirty="0"/>
              <a:t> </a:t>
            </a:r>
            <a:r>
              <a:rPr lang="es-MX" sz="2200" dirty="0" err="1"/>
              <a:t>Transformation</a:t>
            </a:r>
            <a:endParaRPr sz="2200" dirty="0"/>
          </a:p>
        </p:txBody>
      </p:sp>
      <p:sp>
        <p:nvSpPr>
          <p:cNvPr id="15" name="object 15"/>
          <p:cNvSpPr/>
          <p:nvPr/>
        </p:nvSpPr>
        <p:spPr>
          <a:xfrm>
            <a:off x="1515009" y="3675662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5" y="816"/>
                </a:lnTo>
                <a:lnTo>
                  <a:pt x="29347" y="17469"/>
                </a:lnTo>
                <a:lnTo>
                  <a:pt x="5175" y="50691"/>
                </a:lnTo>
                <a:lnTo>
                  <a:pt x="0" y="78846"/>
                </a:lnTo>
                <a:lnTo>
                  <a:pt x="0" y="593972"/>
                </a:lnTo>
                <a:lnTo>
                  <a:pt x="9757" y="631996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6"/>
                </a:lnTo>
                <a:lnTo>
                  <a:pt x="2161941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5009" y="3675662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6"/>
                </a:lnTo>
                <a:lnTo>
                  <a:pt x="11284" y="38176"/>
                </a:lnTo>
                <a:lnTo>
                  <a:pt x="40821" y="9758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2" y="53604"/>
                </a:lnTo>
                <a:lnTo>
                  <a:pt x="2171700" y="78846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6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54809" y="3658164"/>
            <a:ext cx="18942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36880"/>
            <a:r>
              <a:rPr sz="2200" dirty="0">
                <a:latin typeface="Arial"/>
                <a:cs typeface="Arial"/>
              </a:rPr>
              <a:t>Camera </a:t>
            </a:r>
            <a:r>
              <a:rPr sz="2200" spc="-10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ran</a:t>
            </a:r>
            <a:r>
              <a:rPr sz="2200" spc="-10" dirty="0">
                <a:latin typeface="Arial"/>
                <a:cs typeface="Arial"/>
              </a:rPr>
              <a:t>sf</a:t>
            </a:r>
            <a:r>
              <a:rPr sz="2200" dirty="0">
                <a:latin typeface="Arial"/>
                <a:cs typeface="Arial"/>
              </a:rPr>
              <a:t>orma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ion</a:t>
            </a:r>
          </a:p>
        </p:txBody>
      </p:sp>
      <p:sp>
        <p:nvSpPr>
          <p:cNvPr id="18" name="object 18"/>
          <p:cNvSpPr/>
          <p:nvPr/>
        </p:nvSpPr>
        <p:spPr>
          <a:xfrm>
            <a:off x="1445301" y="5791200"/>
            <a:ext cx="2362200" cy="850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5009" y="58547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1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5" y="672001"/>
                </a:lnTo>
                <a:lnTo>
                  <a:pt x="2142352" y="655347"/>
                </a:lnTo>
                <a:lnTo>
                  <a:pt x="2166524" y="622126"/>
                </a:lnTo>
                <a:lnTo>
                  <a:pt x="2171700" y="593971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5009" y="58547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1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1"/>
                </a:lnTo>
                <a:lnTo>
                  <a:pt x="2170366" y="608489"/>
                </a:lnTo>
                <a:lnTo>
                  <a:pt x="2152278" y="645795"/>
                </a:lnTo>
                <a:lnTo>
                  <a:pt x="2118096" y="668690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5301" y="4686300"/>
            <a:ext cx="2362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5009" y="47498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1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5" y="672001"/>
                </a:lnTo>
                <a:lnTo>
                  <a:pt x="2142352" y="655347"/>
                </a:lnTo>
                <a:lnTo>
                  <a:pt x="2166524" y="622126"/>
                </a:lnTo>
                <a:lnTo>
                  <a:pt x="2171700" y="593971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5009" y="47498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1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1"/>
                </a:lnTo>
                <a:lnTo>
                  <a:pt x="2170366" y="608489"/>
                </a:lnTo>
                <a:lnTo>
                  <a:pt x="2152278" y="645795"/>
                </a:lnTo>
                <a:lnTo>
                  <a:pt x="2118096" y="668690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1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99652" y="3271520"/>
            <a:ext cx="0" cy="309245"/>
          </a:xfrm>
          <a:custGeom>
            <a:avLst/>
            <a:gdLst/>
            <a:ahLst/>
            <a:cxnLst/>
            <a:rect l="l" t="t" r="r" b="b"/>
            <a:pathLst>
              <a:path h="309245">
                <a:moveTo>
                  <a:pt x="0" y="0"/>
                </a:moveTo>
                <a:lnTo>
                  <a:pt x="0" y="309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56800" y="356771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14"/>
                </a:lnTo>
                <a:lnTo>
                  <a:pt x="44201" y="8763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99634" y="4368800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09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56759" y="4636748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30" h="88264">
                <a:moveTo>
                  <a:pt x="87373" y="0"/>
                </a:moveTo>
                <a:lnTo>
                  <a:pt x="0" y="554"/>
                </a:lnTo>
                <a:lnTo>
                  <a:pt x="44241" y="87651"/>
                </a:lnTo>
                <a:lnTo>
                  <a:pt x="8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9654" y="5443501"/>
            <a:ext cx="0" cy="313690"/>
          </a:xfrm>
          <a:custGeom>
            <a:avLst/>
            <a:gdLst/>
            <a:ahLst/>
            <a:cxnLst/>
            <a:rect l="l" t="t" r="r" b="b"/>
            <a:pathLst>
              <a:path h="313689">
                <a:moveTo>
                  <a:pt x="0" y="0"/>
                </a:moveTo>
                <a:lnTo>
                  <a:pt x="0" y="3136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56806" y="5744211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3" y="0"/>
                </a:moveTo>
                <a:lnTo>
                  <a:pt x="0" y="508"/>
                </a:lnTo>
                <a:lnTo>
                  <a:pt x="44194" y="87628"/>
                </a:lnTo>
                <a:lnTo>
                  <a:pt x="8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5301" y="6819900"/>
            <a:ext cx="2362200" cy="86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5009" y="6890738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2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5009" y="6890738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5301" y="7899400"/>
            <a:ext cx="2362200" cy="86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5009" y="797447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2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5009" y="797447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9644" y="7583875"/>
            <a:ext cx="0" cy="295910"/>
          </a:xfrm>
          <a:custGeom>
            <a:avLst/>
            <a:gdLst/>
            <a:ahLst/>
            <a:cxnLst/>
            <a:rect l="l" t="t" r="r" b="b"/>
            <a:pathLst>
              <a:path h="295909">
                <a:moveTo>
                  <a:pt x="0" y="0"/>
                </a:moveTo>
                <a:lnTo>
                  <a:pt x="0" y="2956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56780" y="786651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33"/>
                </a:lnTo>
                <a:lnTo>
                  <a:pt x="44220" y="8764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99616" y="6545298"/>
            <a:ext cx="0" cy="255904"/>
          </a:xfrm>
          <a:custGeom>
            <a:avLst/>
            <a:gdLst/>
            <a:ahLst/>
            <a:cxnLst/>
            <a:rect l="l" t="t" r="r" b="b"/>
            <a:pathLst>
              <a:path h="255904">
                <a:moveTo>
                  <a:pt x="0" y="0"/>
                </a:moveTo>
                <a:lnTo>
                  <a:pt x="0" y="2555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56716" y="6787825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30" h="88265">
                <a:moveTo>
                  <a:pt x="87374" y="0"/>
                </a:moveTo>
                <a:lnTo>
                  <a:pt x="0" y="596"/>
                </a:lnTo>
                <a:lnTo>
                  <a:pt x="44284" y="8767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652512" y="9182585"/>
            <a:ext cx="18942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485"/>
              </a:spcBef>
            </a:pPr>
            <a:r>
              <a:rPr sz="2200" spc="-10" dirty="0" smtClean="0">
                <a:latin typeface="Arial"/>
                <a:cs typeface="Arial"/>
              </a:rPr>
              <a:t>Image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06475" y="1670897"/>
            <a:ext cx="3209925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3D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eome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ric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Primi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ives</a:t>
            </a:r>
          </a:p>
        </p:txBody>
      </p:sp>
      <p:sp>
        <p:nvSpPr>
          <p:cNvPr id="42" name="object 42"/>
          <p:cNvSpPr/>
          <p:nvPr/>
        </p:nvSpPr>
        <p:spPr>
          <a:xfrm>
            <a:off x="1709179" y="9042541"/>
            <a:ext cx="1841500" cy="602976"/>
          </a:xfrm>
          <a:custGeom>
            <a:avLst/>
            <a:gdLst/>
            <a:ahLst/>
            <a:cxnLst/>
            <a:rect l="l" t="t" r="r" b="b"/>
            <a:pathLst>
              <a:path w="1841500" h="457200">
                <a:moveTo>
                  <a:pt x="0" y="0"/>
                </a:moveTo>
                <a:lnTo>
                  <a:pt x="1841500" y="0"/>
                </a:lnTo>
                <a:lnTo>
                  <a:pt x="18415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Rectangle 46"/>
          <p:cNvSpPr/>
          <p:nvPr/>
        </p:nvSpPr>
        <p:spPr>
          <a:xfrm>
            <a:off x="2092127" y="4885907"/>
            <a:ext cx="11737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50200" y="5806529"/>
            <a:ext cx="20760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 algn="ctr"/>
            <a:r>
              <a:rPr lang="es-MX" sz="2200" dirty="0" err="1">
                <a:latin typeface="Arial"/>
                <a:cs typeface="Arial"/>
              </a:rPr>
              <a:t>Proje</a:t>
            </a:r>
            <a:r>
              <a:rPr lang="es-MX" sz="2200" spc="-10" dirty="0" err="1">
                <a:latin typeface="Arial"/>
                <a:cs typeface="Arial"/>
              </a:rPr>
              <a:t>ction</a:t>
            </a:r>
            <a:r>
              <a:rPr lang="es-MX" sz="2200" spc="-10" dirty="0">
                <a:latin typeface="Arial"/>
                <a:cs typeface="Arial"/>
              </a:rPr>
              <a:t> </a:t>
            </a:r>
            <a:endParaRPr lang="es-MX" sz="2200" spc="-10" dirty="0" smtClean="0">
              <a:latin typeface="Arial"/>
              <a:cs typeface="Arial"/>
            </a:endParaRPr>
          </a:p>
          <a:p>
            <a:pPr marL="12065" marR="5080" algn="ctr"/>
            <a:r>
              <a:rPr lang="es-MX" sz="2200" spc="-10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ran</a:t>
            </a:r>
            <a:r>
              <a:rPr lang="es-MX" sz="2200" spc="-10" dirty="0" err="1" smtClean="0">
                <a:latin typeface="Arial"/>
                <a:cs typeface="Arial"/>
              </a:rPr>
              <a:t>sf</a:t>
            </a:r>
            <a:r>
              <a:rPr lang="es-MX" sz="2200" dirty="0" err="1" smtClean="0">
                <a:latin typeface="Arial"/>
                <a:cs typeface="Arial"/>
              </a:rPr>
              <a:t>orma</a:t>
            </a:r>
            <a:r>
              <a:rPr lang="es-MX" sz="2200" spc="-1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97527" y="7004049"/>
            <a:ext cx="12041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2200" dirty="0" err="1">
                <a:latin typeface="Arial"/>
                <a:cs typeface="Arial"/>
              </a:rPr>
              <a:t>Clipping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31370" y="7888148"/>
            <a:ext cx="2089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0029" marR="232410" indent="-635" algn="ctr"/>
            <a:r>
              <a:rPr lang="es-MX" sz="2200" dirty="0" err="1">
                <a:latin typeface="Arial"/>
                <a:cs typeface="Arial"/>
              </a:rPr>
              <a:t>Scan</a:t>
            </a:r>
            <a:r>
              <a:rPr lang="es-MX" sz="2200" dirty="0">
                <a:latin typeface="Arial"/>
                <a:cs typeface="Arial"/>
              </a:rPr>
              <a:t> </a:t>
            </a:r>
            <a:endParaRPr lang="es-MX" sz="2200" dirty="0" smtClean="0">
              <a:latin typeface="Arial"/>
              <a:cs typeface="Arial"/>
            </a:endParaRPr>
          </a:p>
          <a:p>
            <a:pPr marL="240029" marR="232410" indent="-635" algn="ctr"/>
            <a:r>
              <a:rPr lang="es-MX" sz="2200" dirty="0" err="1" smtClean="0">
                <a:latin typeface="Arial"/>
                <a:cs typeface="Arial"/>
              </a:rPr>
              <a:t>Conversion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51" name="object 42"/>
          <p:cNvSpPr txBox="1"/>
          <p:nvPr/>
        </p:nvSpPr>
        <p:spPr>
          <a:xfrm>
            <a:off x="4209570" y="3795543"/>
            <a:ext cx="71272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25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ran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sf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orm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3D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camera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coordina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syst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2"/>
          <p:cNvSpPr txBox="1"/>
          <p:nvPr/>
        </p:nvSpPr>
        <p:spPr>
          <a:xfrm>
            <a:off x="4218601" y="4882381"/>
            <a:ext cx="73399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Illuminate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according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ligh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ing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and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refle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ct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ance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5" name="object 10"/>
          <p:cNvSpPr txBox="1"/>
          <p:nvPr/>
        </p:nvSpPr>
        <p:spPr>
          <a:xfrm>
            <a:off x="4210699" y="5974581"/>
            <a:ext cx="71272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2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ran</a:t>
            </a:r>
            <a:r>
              <a:rPr sz="2800" spc="-15" dirty="0">
                <a:solidFill>
                  <a:srgbClr val="B6192B"/>
                </a:solidFill>
                <a:latin typeface="Arial"/>
                <a:cs typeface="Arial"/>
              </a:rPr>
              <a:t>sf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orm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2D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camera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coordina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B6192B"/>
                </a:solidFill>
                <a:latin typeface="Arial"/>
                <a:cs typeface="Arial"/>
              </a:rPr>
              <a:t>syst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6" name="object 2"/>
          <p:cNvSpPr txBox="1">
            <a:spLocks/>
          </p:cNvSpPr>
          <p:nvPr/>
        </p:nvSpPr>
        <p:spPr>
          <a:xfrm>
            <a:off x="1549400" y="462202"/>
            <a:ext cx="11287760" cy="13939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75345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258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b="1" dirty="0" smtClean="0"/>
              <a:t>3D</a:t>
            </a:r>
            <a:r>
              <a:rPr lang="es-MX" b="1" spc="-5" dirty="0" smtClean="0"/>
              <a:t> </a:t>
            </a:r>
            <a:r>
              <a:rPr lang="es-MX" b="1" dirty="0" err="1" smtClean="0"/>
              <a:t>Re</a:t>
            </a:r>
            <a:r>
              <a:rPr lang="es-MX" b="1" spc="-40" dirty="0" err="1" smtClean="0"/>
              <a:t>nd</a:t>
            </a:r>
            <a:r>
              <a:rPr lang="es-MX" b="1" dirty="0" err="1" smtClean="0"/>
              <a:t>er</a:t>
            </a:r>
            <a:r>
              <a:rPr lang="es-MX" b="1" spc="-30" dirty="0" err="1" smtClean="0"/>
              <a:t>in</a:t>
            </a:r>
            <a:r>
              <a:rPr lang="es-MX" b="1" spc="-35" dirty="0" err="1" smtClean="0"/>
              <a:t>g</a:t>
            </a:r>
            <a:r>
              <a:rPr lang="es-MX" b="1" spc="-5" dirty="0" smtClean="0"/>
              <a:t> </a:t>
            </a:r>
            <a:r>
              <a:rPr lang="es-MX" b="1" spc="-35" dirty="0" smtClean="0"/>
              <a:t>P</a:t>
            </a:r>
            <a:r>
              <a:rPr lang="es-MX" b="1" spc="-30" dirty="0" smtClean="0"/>
              <a:t>ip</a:t>
            </a:r>
            <a:r>
              <a:rPr lang="es-MX" b="1" dirty="0" smtClean="0"/>
              <a:t>e</a:t>
            </a:r>
            <a:r>
              <a:rPr lang="es-MX" b="1" spc="-25" dirty="0" smtClean="0"/>
              <a:t>lin</a:t>
            </a:r>
            <a:r>
              <a:rPr lang="es-MX" b="1" dirty="0" smtClean="0"/>
              <a:t>e</a:t>
            </a:r>
            <a:r>
              <a:rPr lang="es-MX" b="1" spc="-5" dirty="0" smtClean="0"/>
              <a:t> </a:t>
            </a:r>
          </a:p>
          <a:p>
            <a:pPr marL="12700">
              <a:lnSpc>
                <a:spcPct val="100000"/>
              </a:lnSpc>
            </a:pPr>
            <a:r>
              <a:rPr lang="es-MX" sz="2800" b="1" spc="-5" dirty="0">
                <a:latin typeface="Arial"/>
                <a:cs typeface="Arial"/>
              </a:rPr>
              <a:t>	</a:t>
            </a:r>
            <a:r>
              <a:rPr lang="es-MX" sz="2800" b="1" spc="-5" dirty="0" smtClean="0">
                <a:latin typeface="Arial"/>
                <a:cs typeface="Arial"/>
              </a:rPr>
              <a:t>			</a:t>
            </a:r>
            <a:r>
              <a:rPr lang="es-MX" sz="2800" b="1" dirty="0" smtClean="0">
                <a:latin typeface="Arial"/>
                <a:cs typeface="Arial"/>
              </a:rPr>
              <a:t>(</a:t>
            </a:r>
            <a:r>
              <a:rPr lang="es-MX" sz="2800" b="1" dirty="0" err="1" smtClean="0">
                <a:latin typeface="Arial"/>
                <a:cs typeface="Arial"/>
              </a:rPr>
              <a:t>dire</a:t>
            </a:r>
            <a:r>
              <a:rPr lang="es-MX" sz="2800" b="1" spc="-15" dirty="0" err="1" smtClean="0">
                <a:latin typeface="Arial"/>
                <a:cs typeface="Arial"/>
              </a:rPr>
              <a:t>ct</a:t>
            </a:r>
            <a:r>
              <a:rPr lang="es-MX" sz="2800" b="1" spc="-5" dirty="0" smtClean="0">
                <a:latin typeface="Arial"/>
                <a:cs typeface="Arial"/>
              </a:rPr>
              <a:t> </a:t>
            </a:r>
            <a:r>
              <a:rPr lang="es-MX" sz="2800" b="1" dirty="0" err="1" smtClean="0">
                <a:latin typeface="Arial"/>
                <a:cs typeface="Arial"/>
              </a:rPr>
              <a:t>illumina</a:t>
            </a:r>
            <a:r>
              <a:rPr lang="es-MX" sz="2800" b="1" spc="-10" dirty="0" err="1" smtClean="0">
                <a:latin typeface="Arial"/>
                <a:cs typeface="Arial"/>
              </a:rPr>
              <a:t>t</a:t>
            </a:r>
            <a:r>
              <a:rPr lang="es-MX" sz="2800" b="1" dirty="0" err="1" smtClean="0">
                <a:latin typeface="Arial"/>
                <a:cs typeface="Arial"/>
              </a:rPr>
              <a:t>ion</a:t>
            </a:r>
            <a:r>
              <a:rPr lang="es-MX" sz="2800" b="1" dirty="0" smtClean="0">
                <a:latin typeface="Arial"/>
                <a:cs typeface="Arial"/>
              </a:rPr>
              <a:t>)</a:t>
            </a:r>
            <a:endParaRPr lang="es-MX" sz="2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15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631265" y="8667608"/>
            <a:ext cx="0" cy="316230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9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8417" y="8970577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05"/>
                </a:lnTo>
                <a:lnTo>
                  <a:pt x="44192" y="87627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1265" y="217170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59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8417" y="2474668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30">
                <a:moveTo>
                  <a:pt x="87374" y="0"/>
                </a:moveTo>
                <a:lnTo>
                  <a:pt x="0" y="505"/>
                </a:lnTo>
                <a:lnTo>
                  <a:pt x="44192" y="87627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0699" y="2723381"/>
            <a:ext cx="67913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25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ran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sf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orm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3D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world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coordina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syst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5301" y="2514600"/>
            <a:ext cx="2362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009" y="2578381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5" y="816"/>
                </a:lnTo>
                <a:lnTo>
                  <a:pt x="29347" y="17469"/>
                </a:lnTo>
                <a:lnTo>
                  <a:pt x="5175" y="50691"/>
                </a:lnTo>
                <a:lnTo>
                  <a:pt x="0" y="78846"/>
                </a:lnTo>
                <a:lnTo>
                  <a:pt x="0" y="593972"/>
                </a:lnTo>
                <a:lnTo>
                  <a:pt x="9758" y="631996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6"/>
                </a:lnTo>
                <a:lnTo>
                  <a:pt x="2161941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009" y="2578381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6"/>
                </a:lnTo>
                <a:lnTo>
                  <a:pt x="11284" y="38176"/>
                </a:lnTo>
                <a:lnTo>
                  <a:pt x="40821" y="9758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2" y="53604"/>
                </a:lnTo>
                <a:lnTo>
                  <a:pt x="2171700" y="78846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6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66931" y="2555919"/>
            <a:ext cx="213980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sz="2200" dirty="0"/>
              <a:t>Modeling</a:t>
            </a:r>
            <a:r>
              <a:rPr lang="es-MX" sz="2200" dirty="0"/>
              <a:t> </a:t>
            </a:r>
            <a:r>
              <a:rPr lang="es-MX" sz="2200" dirty="0" err="1"/>
              <a:t>Transformation</a:t>
            </a:r>
            <a:endParaRPr sz="2200" dirty="0"/>
          </a:p>
        </p:txBody>
      </p:sp>
      <p:sp>
        <p:nvSpPr>
          <p:cNvPr id="15" name="object 15"/>
          <p:cNvSpPr/>
          <p:nvPr/>
        </p:nvSpPr>
        <p:spPr>
          <a:xfrm>
            <a:off x="1515009" y="3675662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5" y="816"/>
                </a:lnTo>
                <a:lnTo>
                  <a:pt x="29347" y="17469"/>
                </a:lnTo>
                <a:lnTo>
                  <a:pt x="5175" y="50691"/>
                </a:lnTo>
                <a:lnTo>
                  <a:pt x="0" y="78846"/>
                </a:lnTo>
                <a:lnTo>
                  <a:pt x="0" y="593972"/>
                </a:lnTo>
                <a:lnTo>
                  <a:pt x="9757" y="631996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6"/>
                </a:lnTo>
                <a:lnTo>
                  <a:pt x="2161941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5009" y="3675662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6"/>
                </a:lnTo>
                <a:lnTo>
                  <a:pt x="11284" y="38176"/>
                </a:lnTo>
                <a:lnTo>
                  <a:pt x="40821" y="9758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2" y="53604"/>
                </a:lnTo>
                <a:lnTo>
                  <a:pt x="2171700" y="78846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6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54809" y="3658164"/>
            <a:ext cx="18942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36880"/>
            <a:r>
              <a:rPr sz="2200" dirty="0">
                <a:latin typeface="Arial"/>
                <a:cs typeface="Arial"/>
              </a:rPr>
              <a:t>Camera </a:t>
            </a:r>
            <a:r>
              <a:rPr sz="2200" spc="-10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ran</a:t>
            </a:r>
            <a:r>
              <a:rPr sz="2200" spc="-10" dirty="0">
                <a:latin typeface="Arial"/>
                <a:cs typeface="Arial"/>
              </a:rPr>
              <a:t>sf</a:t>
            </a:r>
            <a:r>
              <a:rPr sz="2200" dirty="0">
                <a:latin typeface="Arial"/>
                <a:cs typeface="Arial"/>
              </a:rPr>
              <a:t>orma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ion</a:t>
            </a:r>
          </a:p>
        </p:txBody>
      </p:sp>
      <p:sp>
        <p:nvSpPr>
          <p:cNvPr id="18" name="object 18"/>
          <p:cNvSpPr/>
          <p:nvPr/>
        </p:nvSpPr>
        <p:spPr>
          <a:xfrm>
            <a:off x="1445301" y="5791200"/>
            <a:ext cx="2362200" cy="850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5009" y="58547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1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5" y="672001"/>
                </a:lnTo>
                <a:lnTo>
                  <a:pt x="2142352" y="655347"/>
                </a:lnTo>
                <a:lnTo>
                  <a:pt x="2166524" y="622126"/>
                </a:lnTo>
                <a:lnTo>
                  <a:pt x="2171700" y="593971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5009" y="58547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1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1"/>
                </a:lnTo>
                <a:lnTo>
                  <a:pt x="2170366" y="608489"/>
                </a:lnTo>
                <a:lnTo>
                  <a:pt x="2152278" y="645795"/>
                </a:lnTo>
                <a:lnTo>
                  <a:pt x="2118096" y="668690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1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5301" y="4686300"/>
            <a:ext cx="2362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5009" y="47498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1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5" y="672001"/>
                </a:lnTo>
                <a:lnTo>
                  <a:pt x="2142352" y="655347"/>
                </a:lnTo>
                <a:lnTo>
                  <a:pt x="2166524" y="622126"/>
                </a:lnTo>
                <a:lnTo>
                  <a:pt x="2171700" y="593971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5009" y="47498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1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1"/>
                </a:lnTo>
                <a:lnTo>
                  <a:pt x="2170366" y="608489"/>
                </a:lnTo>
                <a:lnTo>
                  <a:pt x="2152278" y="645795"/>
                </a:lnTo>
                <a:lnTo>
                  <a:pt x="2118096" y="668690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1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99652" y="3271520"/>
            <a:ext cx="0" cy="309245"/>
          </a:xfrm>
          <a:custGeom>
            <a:avLst/>
            <a:gdLst/>
            <a:ahLst/>
            <a:cxnLst/>
            <a:rect l="l" t="t" r="r" b="b"/>
            <a:pathLst>
              <a:path h="309245">
                <a:moveTo>
                  <a:pt x="0" y="0"/>
                </a:moveTo>
                <a:lnTo>
                  <a:pt x="0" y="309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56800" y="356771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14"/>
                </a:lnTo>
                <a:lnTo>
                  <a:pt x="44201" y="8763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99634" y="4368800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09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56759" y="4636748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30" h="88264">
                <a:moveTo>
                  <a:pt x="87373" y="0"/>
                </a:moveTo>
                <a:lnTo>
                  <a:pt x="0" y="554"/>
                </a:lnTo>
                <a:lnTo>
                  <a:pt x="44241" y="87651"/>
                </a:lnTo>
                <a:lnTo>
                  <a:pt x="8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9654" y="5443501"/>
            <a:ext cx="0" cy="313690"/>
          </a:xfrm>
          <a:custGeom>
            <a:avLst/>
            <a:gdLst/>
            <a:ahLst/>
            <a:cxnLst/>
            <a:rect l="l" t="t" r="r" b="b"/>
            <a:pathLst>
              <a:path h="313689">
                <a:moveTo>
                  <a:pt x="0" y="0"/>
                </a:moveTo>
                <a:lnTo>
                  <a:pt x="0" y="3136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56806" y="5744211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3" y="0"/>
                </a:moveTo>
                <a:lnTo>
                  <a:pt x="0" y="508"/>
                </a:lnTo>
                <a:lnTo>
                  <a:pt x="44194" y="87628"/>
                </a:lnTo>
                <a:lnTo>
                  <a:pt x="8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5301" y="6819900"/>
            <a:ext cx="2362200" cy="86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5009" y="6890738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2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5009" y="6890738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5301" y="7899400"/>
            <a:ext cx="2362200" cy="86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5009" y="797447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2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5009" y="797447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9644" y="7583875"/>
            <a:ext cx="0" cy="295910"/>
          </a:xfrm>
          <a:custGeom>
            <a:avLst/>
            <a:gdLst/>
            <a:ahLst/>
            <a:cxnLst/>
            <a:rect l="l" t="t" r="r" b="b"/>
            <a:pathLst>
              <a:path h="295909">
                <a:moveTo>
                  <a:pt x="0" y="0"/>
                </a:moveTo>
                <a:lnTo>
                  <a:pt x="0" y="2956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56780" y="786651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33"/>
                </a:lnTo>
                <a:lnTo>
                  <a:pt x="44220" y="8764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99616" y="6545298"/>
            <a:ext cx="0" cy="255904"/>
          </a:xfrm>
          <a:custGeom>
            <a:avLst/>
            <a:gdLst/>
            <a:ahLst/>
            <a:cxnLst/>
            <a:rect l="l" t="t" r="r" b="b"/>
            <a:pathLst>
              <a:path h="255904">
                <a:moveTo>
                  <a:pt x="0" y="0"/>
                </a:moveTo>
                <a:lnTo>
                  <a:pt x="0" y="2555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56716" y="6787825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30" h="88265">
                <a:moveTo>
                  <a:pt x="87374" y="0"/>
                </a:moveTo>
                <a:lnTo>
                  <a:pt x="0" y="596"/>
                </a:lnTo>
                <a:lnTo>
                  <a:pt x="44284" y="8767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652512" y="9182585"/>
            <a:ext cx="18942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485"/>
              </a:spcBef>
            </a:pPr>
            <a:r>
              <a:rPr sz="2200" spc="-10" dirty="0" smtClean="0">
                <a:latin typeface="Arial"/>
                <a:cs typeface="Arial"/>
              </a:rPr>
              <a:t>Image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06475" y="1670897"/>
            <a:ext cx="3209925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3D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eome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ric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Primi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ives</a:t>
            </a:r>
          </a:p>
        </p:txBody>
      </p:sp>
      <p:sp>
        <p:nvSpPr>
          <p:cNvPr id="42" name="object 42"/>
          <p:cNvSpPr/>
          <p:nvPr/>
        </p:nvSpPr>
        <p:spPr>
          <a:xfrm>
            <a:off x="1709179" y="9042541"/>
            <a:ext cx="1841500" cy="602976"/>
          </a:xfrm>
          <a:custGeom>
            <a:avLst/>
            <a:gdLst/>
            <a:ahLst/>
            <a:cxnLst/>
            <a:rect l="l" t="t" r="r" b="b"/>
            <a:pathLst>
              <a:path w="1841500" h="457200">
                <a:moveTo>
                  <a:pt x="0" y="0"/>
                </a:moveTo>
                <a:lnTo>
                  <a:pt x="1841500" y="0"/>
                </a:lnTo>
                <a:lnTo>
                  <a:pt x="18415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Rectangle 46"/>
          <p:cNvSpPr/>
          <p:nvPr/>
        </p:nvSpPr>
        <p:spPr>
          <a:xfrm>
            <a:off x="2092127" y="4885907"/>
            <a:ext cx="11737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50200" y="5806529"/>
            <a:ext cx="20760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 algn="ctr"/>
            <a:r>
              <a:rPr lang="es-MX" sz="2200" dirty="0" err="1">
                <a:latin typeface="Arial"/>
                <a:cs typeface="Arial"/>
              </a:rPr>
              <a:t>Proje</a:t>
            </a:r>
            <a:r>
              <a:rPr lang="es-MX" sz="2200" spc="-10" dirty="0" err="1">
                <a:latin typeface="Arial"/>
                <a:cs typeface="Arial"/>
              </a:rPr>
              <a:t>ction</a:t>
            </a:r>
            <a:r>
              <a:rPr lang="es-MX" sz="2200" spc="-10" dirty="0">
                <a:latin typeface="Arial"/>
                <a:cs typeface="Arial"/>
              </a:rPr>
              <a:t> </a:t>
            </a:r>
            <a:endParaRPr lang="es-MX" sz="2200" spc="-10" dirty="0" smtClean="0">
              <a:latin typeface="Arial"/>
              <a:cs typeface="Arial"/>
            </a:endParaRPr>
          </a:p>
          <a:p>
            <a:pPr marL="12065" marR="5080" algn="ctr"/>
            <a:r>
              <a:rPr lang="es-MX" sz="2200" spc="-10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ran</a:t>
            </a:r>
            <a:r>
              <a:rPr lang="es-MX" sz="2200" spc="-10" dirty="0" err="1" smtClean="0">
                <a:latin typeface="Arial"/>
                <a:cs typeface="Arial"/>
              </a:rPr>
              <a:t>sf</a:t>
            </a:r>
            <a:r>
              <a:rPr lang="es-MX" sz="2200" dirty="0" err="1" smtClean="0">
                <a:latin typeface="Arial"/>
                <a:cs typeface="Arial"/>
              </a:rPr>
              <a:t>orma</a:t>
            </a:r>
            <a:r>
              <a:rPr lang="es-MX" sz="2200" spc="-1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97527" y="7004049"/>
            <a:ext cx="12041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2200" dirty="0" err="1">
                <a:latin typeface="Arial"/>
                <a:cs typeface="Arial"/>
              </a:rPr>
              <a:t>Clipping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31370" y="7888148"/>
            <a:ext cx="2089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0029" marR="232410" indent="-635" algn="ctr"/>
            <a:r>
              <a:rPr lang="es-MX" sz="2200" dirty="0" err="1">
                <a:latin typeface="Arial"/>
                <a:cs typeface="Arial"/>
              </a:rPr>
              <a:t>Scan</a:t>
            </a:r>
            <a:r>
              <a:rPr lang="es-MX" sz="2200" dirty="0">
                <a:latin typeface="Arial"/>
                <a:cs typeface="Arial"/>
              </a:rPr>
              <a:t> </a:t>
            </a:r>
            <a:endParaRPr lang="es-MX" sz="2200" dirty="0" smtClean="0">
              <a:latin typeface="Arial"/>
              <a:cs typeface="Arial"/>
            </a:endParaRPr>
          </a:p>
          <a:p>
            <a:pPr marL="240029" marR="232410" indent="-635" algn="ctr"/>
            <a:r>
              <a:rPr lang="es-MX" sz="2200" dirty="0" err="1" smtClean="0">
                <a:latin typeface="Arial"/>
                <a:cs typeface="Arial"/>
              </a:rPr>
              <a:t>Conversion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51" name="object 42"/>
          <p:cNvSpPr txBox="1"/>
          <p:nvPr/>
        </p:nvSpPr>
        <p:spPr>
          <a:xfrm>
            <a:off x="4209570" y="3795543"/>
            <a:ext cx="71272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25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ran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sf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orm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3D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camera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coordina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syst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2"/>
          <p:cNvSpPr txBox="1"/>
          <p:nvPr/>
        </p:nvSpPr>
        <p:spPr>
          <a:xfrm>
            <a:off x="4218601" y="4882381"/>
            <a:ext cx="73399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Illuminate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according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ligh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ing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and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refle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ct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ance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2" name="object 8"/>
          <p:cNvSpPr txBox="1"/>
          <p:nvPr/>
        </p:nvSpPr>
        <p:spPr>
          <a:xfrm>
            <a:off x="4218601" y="7033197"/>
            <a:ext cx="73513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Clip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(pa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rt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o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primi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ives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ou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side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camera</a:t>
            </a:r>
            <a:r>
              <a:rPr sz="2800" spc="-50" dirty="0">
                <a:solidFill>
                  <a:srgbClr val="B6192B"/>
                </a:solidFill>
                <a:latin typeface="Arial"/>
                <a:cs typeface="Arial"/>
              </a:rPr>
              <a:t>’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view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9"/>
          <p:cNvSpPr txBox="1"/>
          <p:nvPr/>
        </p:nvSpPr>
        <p:spPr>
          <a:xfrm>
            <a:off x="4210699" y="5974581"/>
            <a:ext cx="71272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25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ran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sf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orm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2D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camera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coordina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syst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6" name="object 2"/>
          <p:cNvSpPr txBox="1">
            <a:spLocks/>
          </p:cNvSpPr>
          <p:nvPr/>
        </p:nvSpPr>
        <p:spPr>
          <a:xfrm>
            <a:off x="1549400" y="462202"/>
            <a:ext cx="11287760" cy="13939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75345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258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b="1" dirty="0" smtClean="0"/>
              <a:t>3D</a:t>
            </a:r>
            <a:r>
              <a:rPr lang="es-MX" b="1" spc="-5" dirty="0" smtClean="0"/>
              <a:t> </a:t>
            </a:r>
            <a:r>
              <a:rPr lang="es-MX" b="1" dirty="0" err="1" smtClean="0"/>
              <a:t>Re</a:t>
            </a:r>
            <a:r>
              <a:rPr lang="es-MX" b="1" spc="-40" dirty="0" err="1" smtClean="0"/>
              <a:t>nd</a:t>
            </a:r>
            <a:r>
              <a:rPr lang="es-MX" b="1" dirty="0" err="1" smtClean="0"/>
              <a:t>er</a:t>
            </a:r>
            <a:r>
              <a:rPr lang="es-MX" b="1" spc="-30" dirty="0" err="1" smtClean="0"/>
              <a:t>in</a:t>
            </a:r>
            <a:r>
              <a:rPr lang="es-MX" b="1" spc="-35" dirty="0" err="1" smtClean="0"/>
              <a:t>g</a:t>
            </a:r>
            <a:r>
              <a:rPr lang="es-MX" b="1" spc="-5" dirty="0" smtClean="0"/>
              <a:t> </a:t>
            </a:r>
            <a:r>
              <a:rPr lang="es-MX" b="1" spc="-35" dirty="0" smtClean="0"/>
              <a:t>P</a:t>
            </a:r>
            <a:r>
              <a:rPr lang="es-MX" b="1" spc="-30" dirty="0" smtClean="0"/>
              <a:t>ip</a:t>
            </a:r>
            <a:r>
              <a:rPr lang="es-MX" b="1" dirty="0" smtClean="0"/>
              <a:t>e</a:t>
            </a:r>
            <a:r>
              <a:rPr lang="es-MX" b="1" spc="-25" dirty="0" smtClean="0"/>
              <a:t>lin</a:t>
            </a:r>
            <a:r>
              <a:rPr lang="es-MX" b="1" dirty="0" smtClean="0"/>
              <a:t>e</a:t>
            </a:r>
            <a:r>
              <a:rPr lang="es-MX" b="1" spc="-5" dirty="0" smtClean="0"/>
              <a:t> </a:t>
            </a:r>
          </a:p>
          <a:p>
            <a:pPr marL="12700">
              <a:lnSpc>
                <a:spcPct val="100000"/>
              </a:lnSpc>
            </a:pPr>
            <a:r>
              <a:rPr lang="es-MX" sz="2800" b="1" spc="-5" dirty="0">
                <a:latin typeface="Arial"/>
                <a:cs typeface="Arial"/>
              </a:rPr>
              <a:t>	</a:t>
            </a:r>
            <a:r>
              <a:rPr lang="es-MX" sz="2800" b="1" spc="-5" dirty="0" smtClean="0">
                <a:latin typeface="Arial"/>
                <a:cs typeface="Arial"/>
              </a:rPr>
              <a:t>			</a:t>
            </a:r>
            <a:r>
              <a:rPr lang="es-MX" sz="2800" b="1" dirty="0" smtClean="0">
                <a:latin typeface="Arial"/>
                <a:cs typeface="Arial"/>
              </a:rPr>
              <a:t>(</a:t>
            </a:r>
            <a:r>
              <a:rPr lang="es-MX" sz="2800" b="1" dirty="0" err="1" smtClean="0">
                <a:latin typeface="Arial"/>
                <a:cs typeface="Arial"/>
              </a:rPr>
              <a:t>dire</a:t>
            </a:r>
            <a:r>
              <a:rPr lang="es-MX" sz="2800" b="1" spc="-15" dirty="0" err="1" smtClean="0">
                <a:latin typeface="Arial"/>
                <a:cs typeface="Arial"/>
              </a:rPr>
              <a:t>ct</a:t>
            </a:r>
            <a:r>
              <a:rPr lang="es-MX" sz="2800" b="1" spc="-5" dirty="0" smtClean="0">
                <a:latin typeface="Arial"/>
                <a:cs typeface="Arial"/>
              </a:rPr>
              <a:t> </a:t>
            </a:r>
            <a:r>
              <a:rPr lang="es-MX" sz="2800" b="1" dirty="0" err="1" smtClean="0">
                <a:latin typeface="Arial"/>
                <a:cs typeface="Arial"/>
              </a:rPr>
              <a:t>illumina</a:t>
            </a:r>
            <a:r>
              <a:rPr lang="es-MX" sz="2800" b="1" spc="-10" dirty="0" err="1" smtClean="0">
                <a:latin typeface="Arial"/>
                <a:cs typeface="Arial"/>
              </a:rPr>
              <a:t>t</a:t>
            </a:r>
            <a:r>
              <a:rPr lang="es-MX" sz="2800" b="1" dirty="0" err="1" smtClean="0">
                <a:latin typeface="Arial"/>
                <a:cs typeface="Arial"/>
              </a:rPr>
              <a:t>ion</a:t>
            </a:r>
            <a:r>
              <a:rPr lang="es-MX" sz="2800" b="1" dirty="0" smtClean="0">
                <a:latin typeface="Arial"/>
                <a:cs typeface="Arial"/>
              </a:rPr>
              <a:t>)</a:t>
            </a:r>
            <a:endParaRPr lang="es-MX" sz="2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18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631265" y="8667608"/>
            <a:ext cx="0" cy="316230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9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8417" y="8970577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05"/>
                </a:lnTo>
                <a:lnTo>
                  <a:pt x="44192" y="87627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1265" y="217170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59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8417" y="2474668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30">
                <a:moveTo>
                  <a:pt x="87374" y="0"/>
                </a:moveTo>
                <a:lnTo>
                  <a:pt x="0" y="505"/>
                </a:lnTo>
                <a:lnTo>
                  <a:pt x="44192" y="87627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0699" y="2723381"/>
            <a:ext cx="67913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25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ran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sf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orm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3D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world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coordina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syst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5301" y="2514600"/>
            <a:ext cx="2362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009" y="2578381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5" y="816"/>
                </a:lnTo>
                <a:lnTo>
                  <a:pt x="29347" y="17469"/>
                </a:lnTo>
                <a:lnTo>
                  <a:pt x="5175" y="50691"/>
                </a:lnTo>
                <a:lnTo>
                  <a:pt x="0" y="78846"/>
                </a:lnTo>
                <a:lnTo>
                  <a:pt x="0" y="593972"/>
                </a:lnTo>
                <a:lnTo>
                  <a:pt x="9758" y="631996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6"/>
                </a:lnTo>
                <a:lnTo>
                  <a:pt x="2161941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009" y="2578381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6"/>
                </a:lnTo>
                <a:lnTo>
                  <a:pt x="11284" y="38176"/>
                </a:lnTo>
                <a:lnTo>
                  <a:pt x="40821" y="9758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2" y="53604"/>
                </a:lnTo>
                <a:lnTo>
                  <a:pt x="2171700" y="78846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6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66931" y="2555919"/>
            <a:ext cx="213980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sz="2200" dirty="0"/>
              <a:t>Modeling</a:t>
            </a:r>
            <a:r>
              <a:rPr lang="es-MX" sz="2200" dirty="0"/>
              <a:t> </a:t>
            </a:r>
            <a:r>
              <a:rPr lang="es-MX" sz="2200" dirty="0" err="1"/>
              <a:t>Transformation</a:t>
            </a:r>
            <a:endParaRPr sz="2200" dirty="0"/>
          </a:p>
        </p:txBody>
      </p:sp>
      <p:sp>
        <p:nvSpPr>
          <p:cNvPr id="15" name="object 15"/>
          <p:cNvSpPr/>
          <p:nvPr/>
        </p:nvSpPr>
        <p:spPr>
          <a:xfrm>
            <a:off x="1515009" y="3675662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5" y="816"/>
                </a:lnTo>
                <a:lnTo>
                  <a:pt x="29347" y="17469"/>
                </a:lnTo>
                <a:lnTo>
                  <a:pt x="5175" y="50691"/>
                </a:lnTo>
                <a:lnTo>
                  <a:pt x="0" y="78846"/>
                </a:lnTo>
                <a:lnTo>
                  <a:pt x="0" y="593972"/>
                </a:lnTo>
                <a:lnTo>
                  <a:pt x="9757" y="631996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6"/>
                </a:lnTo>
                <a:lnTo>
                  <a:pt x="2161941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5009" y="3675662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6"/>
                </a:lnTo>
                <a:lnTo>
                  <a:pt x="11284" y="38176"/>
                </a:lnTo>
                <a:lnTo>
                  <a:pt x="40821" y="9758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2" y="53604"/>
                </a:lnTo>
                <a:lnTo>
                  <a:pt x="2171700" y="78846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6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54809" y="3658164"/>
            <a:ext cx="18942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36880"/>
            <a:r>
              <a:rPr sz="2200" dirty="0">
                <a:latin typeface="Arial"/>
                <a:cs typeface="Arial"/>
              </a:rPr>
              <a:t>Camera </a:t>
            </a:r>
            <a:r>
              <a:rPr sz="2200" spc="-10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ran</a:t>
            </a:r>
            <a:r>
              <a:rPr sz="2200" spc="-10" dirty="0">
                <a:latin typeface="Arial"/>
                <a:cs typeface="Arial"/>
              </a:rPr>
              <a:t>sf</a:t>
            </a:r>
            <a:r>
              <a:rPr sz="2200" dirty="0">
                <a:latin typeface="Arial"/>
                <a:cs typeface="Arial"/>
              </a:rPr>
              <a:t>orma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ion</a:t>
            </a:r>
          </a:p>
        </p:txBody>
      </p:sp>
      <p:sp>
        <p:nvSpPr>
          <p:cNvPr id="18" name="object 18"/>
          <p:cNvSpPr/>
          <p:nvPr/>
        </p:nvSpPr>
        <p:spPr>
          <a:xfrm>
            <a:off x="1445301" y="5791200"/>
            <a:ext cx="2362200" cy="850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5009" y="58547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1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5" y="672001"/>
                </a:lnTo>
                <a:lnTo>
                  <a:pt x="2142352" y="655347"/>
                </a:lnTo>
                <a:lnTo>
                  <a:pt x="2166524" y="622126"/>
                </a:lnTo>
                <a:lnTo>
                  <a:pt x="2171700" y="593971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5009" y="58547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1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1"/>
                </a:lnTo>
                <a:lnTo>
                  <a:pt x="2170366" y="608489"/>
                </a:lnTo>
                <a:lnTo>
                  <a:pt x="2152278" y="645795"/>
                </a:lnTo>
                <a:lnTo>
                  <a:pt x="2118096" y="668690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1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5301" y="4686300"/>
            <a:ext cx="2362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5009" y="47498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1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5" y="672001"/>
                </a:lnTo>
                <a:lnTo>
                  <a:pt x="2142352" y="655347"/>
                </a:lnTo>
                <a:lnTo>
                  <a:pt x="2166524" y="622126"/>
                </a:lnTo>
                <a:lnTo>
                  <a:pt x="2171700" y="593971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5009" y="47498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1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1"/>
                </a:lnTo>
                <a:lnTo>
                  <a:pt x="2170366" y="608489"/>
                </a:lnTo>
                <a:lnTo>
                  <a:pt x="2152278" y="645795"/>
                </a:lnTo>
                <a:lnTo>
                  <a:pt x="2118096" y="668690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1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99652" y="3271520"/>
            <a:ext cx="0" cy="309245"/>
          </a:xfrm>
          <a:custGeom>
            <a:avLst/>
            <a:gdLst/>
            <a:ahLst/>
            <a:cxnLst/>
            <a:rect l="l" t="t" r="r" b="b"/>
            <a:pathLst>
              <a:path h="309245">
                <a:moveTo>
                  <a:pt x="0" y="0"/>
                </a:moveTo>
                <a:lnTo>
                  <a:pt x="0" y="309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56800" y="356771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14"/>
                </a:lnTo>
                <a:lnTo>
                  <a:pt x="44201" y="8763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99634" y="4368800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09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56759" y="4636748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30" h="88264">
                <a:moveTo>
                  <a:pt x="87373" y="0"/>
                </a:moveTo>
                <a:lnTo>
                  <a:pt x="0" y="554"/>
                </a:lnTo>
                <a:lnTo>
                  <a:pt x="44241" y="87651"/>
                </a:lnTo>
                <a:lnTo>
                  <a:pt x="8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9654" y="5443501"/>
            <a:ext cx="0" cy="313690"/>
          </a:xfrm>
          <a:custGeom>
            <a:avLst/>
            <a:gdLst/>
            <a:ahLst/>
            <a:cxnLst/>
            <a:rect l="l" t="t" r="r" b="b"/>
            <a:pathLst>
              <a:path h="313689">
                <a:moveTo>
                  <a:pt x="0" y="0"/>
                </a:moveTo>
                <a:lnTo>
                  <a:pt x="0" y="3136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56806" y="5744211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3" y="0"/>
                </a:moveTo>
                <a:lnTo>
                  <a:pt x="0" y="508"/>
                </a:lnTo>
                <a:lnTo>
                  <a:pt x="44194" y="87628"/>
                </a:lnTo>
                <a:lnTo>
                  <a:pt x="8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5301" y="6819900"/>
            <a:ext cx="2362200" cy="86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5009" y="6890738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2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5009" y="6890738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5301" y="7899400"/>
            <a:ext cx="2362200" cy="86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5009" y="797447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2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5009" y="797447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9644" y="7583875"/>
            <a:ext cx="0" cy="295910"/>
          </a:xfrm>
          <a:custGeom>
            <a:avLst/>
            <a:gdLst/>
            <a:ahLst/>
            <a:cxnLst/>
            <a:rect l="l" t="t" r="r" b="b"/>
            <a:pathLst>
              <a:path h="295909">
                <a:moveTo>
                  <a:pt x="0" y="0"/>
                </a:moveTo>
                <a:lnTo>
                  <a:pt x="0" y="2956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56780" y="786651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33"/>
                </a:lnTo>
                <a:lnTo>
                  <a:pt x="44220" y="8764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99616" y="6545298"/>
            <a:ext cx="0" cy="255904"/>
          </a:xfrm>
          <a:custGeom>
            <a:avLst/>
            <a:gdLst/>
            <a:ahLst/>
            <a:cxnLst/>
            <a:rect l="l" t="t" r="r" b="b"/>
            <a:pathLst>
              <a:path h="255904">
                <a:moveTo>
                  <a:pt x="0" y="0"/>
                </a:moveTo>
                <a:lnTo>
                  <a:pt x="0" y="2555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56716" y="6787825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30" h="88265">
                <a:moveTo>
                  <a:pt x="87374" y="0"/>
                </a:moveTo>
                <a:lnTo>
                  <a:pt x="0" y="596"/>
                </a:lnTo>
                <a:lnTo>
                  <a:pt x="44284" y="8767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652512" y="9182585"/>
            <a:ext cx="18942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485"/>
              </a:spcBef>
            </a:pPr>
            <a:r>
              <a:rPr sz="2200" spc="-10" dirty="0" smtClean="0">
                <a:latin typeface="Arial"/>
                <a:cs typeface="Arial"/>
              </a:rPr>
              <a:t>Image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06475" y="1670897"/>
            <a:ext cx="3209925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3D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eome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ric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Primi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ives</a:t>
            </a:r>
          </a:p>
        </p:txBody>
      </p:sp>
      <p:sp>
        <p:nvSpPr>
          <p:cNvPr id="42" name="object 42"/>
          <p:cNvSpPr/>
          <p:nvPr/>
        </p:nvSpPr>
        <p:spPr>
          <a:xfrm>
            <a:off x="1709179" y="9042541"/>
            <a:ext cx="1841500" cy="602976"/>
          </a:xfrm>
          <a:custGeom>
            <a:avLst/>
            <a:gdLst/>
            <a:ahLst/>
            <a:cxnLst/>
            <a:rect l="l" t="t" r="r" b="b"/>
            <a:pathLst>
              <a:path w="1841500" h="457200">
                <a:moveTo>
                  <a:pt x="0" y="0"/>
                </a:moveTo>
                <a:lnTo>
                  <a:pt x="1841500" y="0"/>
                </a:lnTo>
                <a:lnTo>
                  <a:pt x="18415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"/>
          <p:cNvSpPr txBox="1">
            <a:spLocks/>
          </p:cNvSpPr>
          <p:nvPr/>
        </p:nvSpPr>
        <p:spPr>
          <a:xfrm>
            <a:off x="1549400" y="462202"/>
            <a:ext cx="11287760" cy="13939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75345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258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b="1" dirty="0" smtClean="0"/>
              <a:t>3D</a:t>
            </a:r>
            <a:r>
              <a:rPr lang="es-MX" b="1" spc="-5" dirty="0" smtClean="0"/>
              <a:t> </a:t>
            </a:r>
            <a:r>
              <a:rPr lang="es-MX" b="1" dirty="0" err="1" smtClean="0"/>
              <a:t>Re</a:t>
            </a:r>
            <a:r>
              <a:rPr lang="es-MX" b="1" spc="-40" dirty="0" err="1" smtClean="0"/>
              <a:t>nd</a:t>
            </a:r>
            <a:r>
              <a:rPr lang="es-MX" b="1" dirty="0" err="1" smtClean="0"/>
              <a:t>er</a:t>
            </a:r>
            <a:r>
              <a:rPr lang="es-MX" b="1" spc="-30" dirty="0" err="1" smtClean="0"/>
              <a:t>in</a:t>
            </a:r>
            <a:r>
              <a:rPr lang="es-MX" b="1" spc="-35" dirty="0" err="1" smtClean="0"/>
              <a:t>g</a:t>
            </a:r>
            <a:r>
              <a:rPr lang="es-MX" b="1" spc="-5" dirty="0" smtClean="0"/>
              <a:t> </a:t>
            </a:r>
            <a:r>
              <a:rPr lang="es-MX" b="1" spc="-35" dirty="0" smtClean="0"/>
              <a:t>P</a:t>
            </a:r>
            <a:r>
              <a:rPr lang="es-MX" b="1" spc="-30" dirty="0" smtClean="0"/>
              <a:t>ip</a:t>
            </a:r>
            <a:r>
              <a:rPr lang="es-MX" b="1" dirty="0" smtClean="0"/>
              <a:t>e</a:t>
            </a:r>
            <a:r>
              <a:rPr lang="es-MX" b="1" spc="-25" dirty="0" smtClean="0"/>
              <a:t>lin</a:t>
            </a:r>
            <a:r>
              <a:rPr lang="es-MX" b="1" dirty="0" smtClean="0"/>
              <a:t>e</a:t>
            </a:r>
            <a:r>
              <a:rPr lang="es-MX" b="1" spc="-5" dirty="0" smtClean="0"/>
              <a:t> </a:t>
            </a:r>
          </a:p>
          <a:p>
            <a:pPr marL="12700">
              <a:lnSpc>
                <a:spcPct val="100000"/>
              </a:lnSpc>
            </a:pPr>
            <a:r>
              <a:rPr lang="es-MX" sz="2800" b="1" spc="-5" dirty="0">
                <a:latin typeface="Arial"/>
                <a:cs typeface="Arial"/>
              </a:rPr>
              <a:t>	</a:t>
            </a:r>
            <a:r>
              <a:rPr lang="es-MX" sz="2800" b="1" spc="-5" dirty="0" smtClean="0">
                <a:latin typeface="Arial"/>
                <a:cs typeface="Arial"/>
              </a:rPr>
              <a:t>			</a:t>
            </a:r>
            <a:r>
              <a:rPr lang="es-MX" sz="2800" b="1" dirty="0" smtClean="0">
                <a:latin typeface="Arial"/>
                <a:cs typeface="Arial"/>
              </a:rPr>
              <a:t>(</a:t>
            </a:r>
            <a:r>
              <a:rPr lang="es-MX" sz="2800" b="1" dirty="0" err="1" smtClean="0">
                <a:latin typeface="Arial"/>
                <a:cs typeface="Arial"/>
              </a:rPr>
              <a:t>dire</a:t>
            </a:r>
            <a:r>
              <a:rPr lang="es-MX" sz="2800" b="1" spc="-15" dirty="0" err="1" smtClean="0">
                <a:latin typeface="Arial"/>
                <a:cs typeface="Arial"/>
              </a:rPr>
              <a:t>ct</a:t>
            </a:r>
            <a:r>
              <a:rPr lang="es-MX" sz="2800" b="1" spc="-5" dirty="0" smtClean="0">
                <a:latin typeface="Arial"/>
                <a:cs typeface="Arial"/>
              </a:rPr>
              <a:t> </a:t>
            </a:r>
            <a:r>
              <a:rPr lang="es-MX" sz="2800" b="1" dirty="0" err="1" smtClean="0">
                <a:latin typeface="Arial"/>
                <a:cs typeface="Arial"/>
              </a:rPr>
              <a:t>illumina</a:t>
            </a:r>
            <a:r>
              <a:rPr lang="es-MX" sz="2800" b="1" spc="-10" dirty="0" err="1" smtClean="0">
                <a:latin typeface="Arial"/>
                <a:cs typeface="Arial"/>
              </a:rPr>
              <a:t>t</a:t>
            </a:r>
            <a:r>
              <a:rPr lang="es-MX" sz="2800" b="1" dirty="0" err="1" smtClean="0">
                <a:latin typeface="Arial"/>
                <a:cs typeface="Arial"/>
              </a:rPr>
              <a:t>ion</a:t>
            </a:r>
            <a:r>
              <a:rPr lang="es-MX" sz="2800" b="1" dirty="0" smtClean="0">
                <a:latin typeface="Arial"/>
                <a:cs typeface="Arial"/>
              </a:rPr>
              <a:t>)</a:t>
            </a:r>
            <a:endParaRPr lang="es-MX" sz="2800" b="1" dirty="0"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92127" y="4885907"/>
            <a:ext cx="11737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50200" y="5806529"/>
            <a:ext cx="20760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 algn="ctr"/>
            <a:r>
              <a:rPr lang="es-MX" sz="2200" dirty="0" err="1">
                <a:latin typeface="Arial"/>
                <a:cs typeface="Arial"/>
              </a:rPr>
              <a:t>Proje</a:t>
            </a:r>
            <a:r>
              <a:rPr lang="es-MX" sz="2200" spc="-10" dirty="0" err="1">
                <a:latin typeface="Arial"/>
                <a:cs typeface="Arial"/>
              </a:rPr>
              <a:t>ction</a:t>
            </a:r>
            <a:r>
              <a:rPr lang="es-MX" sz="2200" spc="-10" dirty="0">
                <a:latin typeface="Arial"/>
                <a:cs typeface="Arial"/>
              </a:rPr>
              <a:t> </a:t>
            </a:r>
            <a:endParaRPr lang="es-MX" sz="2200" spc="-10" dirty="0" smtClean="0">
              <a:latin typeface="Arial"/>
              <a:cs typeface="Arial"/>
            </a:endParaRPr>
          </a:p>
          <a:p>
            <a:pPr marL="12065" marR="5080" algn="ctr"/>
            <a:r>
              <a:rPr lang="es-MX" sz="2200" spc="-10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ran</a:t>
            </a:r>
            <a:r>
              <a:rPr lang="es-MX" sz="2200" spc="-10" dirty="0" err="1" smtClean="0">
                <a:latin typeface="Arial"/>
                <a:cs typeface="Arial"/>
              </a:rPr>
              <a:t>sf</a:t>
            </a:r>
            <a:r>
              <a:rPr lang="es-MX" sz="2200" dirty="0" err="1" smtClean="0">
                <a:latin typeface="Arial"/>
                <a:cs typeface="Arial"/>
              </a:rPr>
              <a:t>orma</a:t>
            </a:r>
            <a:r>
              <a:rPr lang="es-MX" sz="2200" spc="-1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97527" y="7004049"/>
            <a:ext cx="12041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2200" dirty="0" err="1">
                <a:latin typeface="Arial"/>
                <a:cs typeface="Arial"/>
              </a:rPr>
              <a:t>Clipping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31370" y="7888148"/>
            <a:ext cx="2089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0029" marR="232410" indent="-635" algn="ctr"/>
            <a:r>
              <a:rPr lang="es-MX" sz="2200" dirty="0" err="1">
                <a:latin typeface="Arial"/>
                <a:cs typeface="Arial"/>
              </a:rPr>
              <a:t>Scan</a:t>
            </a:r>
            <a:r>
              <a:rPr lang="es-MX" sz="2200" dirty="0">
                <a:latin typeface="Arial"/>
                <a:cs typeface="Arial"/>
              </a:rPr>
              <a:t> </a:t>
            </a:r>
            <a:endParaRPr lang="es-MX" sz="2200" dirty="0" smtClean="0">
              <a:latin typeface="Arial"/>
              <a:cs typeface="Arial"/>
            </a:endParaRPr>
          </a:p>
          <a:p>
            <a:pPr marL="240029" marR="232410" indent="-635" algn="ctr"/>
            <a:r>
              <a:rPr lang="es-MX" sz="2200" dirty="0" err="1" smtClean="0">
                <a:latin typeface="Arial"/>
                <a:cs typeface="Arial"/>
              </a:rPr>
              <a:t>Conversion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51" name="object 42"/>
          <p:cNvSpPr txBox="1"/>
          <p:nvPr/>
        </p:nvSpPr>
        <p:spPr>
          <a:xfrm>
            <a:off x="4209570" y="3795543"/>
            <a:ext cx="71272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25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ran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sf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orm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3D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camera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coordina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syst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2"/>
          <p:cNvSpPr txBox="1"/>
          <p:nvPr/>
        </p:nvSpPr>
        <p:spPr>
          <a:xfrm>
            <a:off x="4218601" y="4882381"/>
            <a:ext cx="73399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Illuminate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according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ligh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ing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and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refle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ct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ance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9"/>
          <p:cNvSpPr txBox="1"/>
          <p:nvPr/>
        </p:nvSpPr>
        <p:spPr>
          <a:xfrm>
            <a:off x="4210699" y="5974581"/>
            <a:ext cx="71272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25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ran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sf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orm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2D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camera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coordina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syst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5" name="object 8"/>
          <p:cNvSpPr txBox="1"/>
          <p:nvPr/>
        </p:nvSpPr>
        <p:spPr>
          <a:xfrm>
            <a:off x="4218601" y="8133581"/>
            <a:ext cx="79908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Draw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pixels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(includes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e</a:t>
            </a:r>
            <a:r>
              <a:rPr sz="2800" spc="-15" dirty="0">
                <a:solidFill>
                  <a:srgbClr val="B6192B"/>
                </a:solidFill>
                <a:latin typeface="Arial"/>
                <a:cs typeface="Arial"/>
              </a:rPr>
              <a:t>xt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uring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,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hidden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su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rf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ace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,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...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6" name="object 9"/>
          <p:cNvSpPr txBox="1"/>
          <p:nvPr/>
        </p:nvSpPr>
        <p:spPr>
          <a:xfrm>
            <a:off x="4218601" y="7033197"/>
            <a:ext cx="73513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Clip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(pa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rt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primi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ives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ou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side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camera</a:t>
            </a:r>
            <a:r>
              <a:rPr sz="2800" spc="-50" dirty="0">
                <a:solidFill>
                  <a:srgbClr val="8A8A8A"/>
                </a:solidFill>
                <a:latin typeface="Arial"/>
                <a:cs typeface="Arial"/>
              </a:rPr>
              <a:t>’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view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7" name="object 27"/>
          <p:cNvSpPr txBox="1"/>
          <p:nvPr/>
        </p:nvSpPr>
        <p:spPr>
          <a:xfrm>
            <a:off x="6502400" y="2171700"/>
            <a:ext cx="5956300" cy="990600"/>
          </a:xfrm>
          <a:prstGeom prst="rect">
            <a:avLst/>
          </a:prstGeom>
          <a:solidFill>
            <a:srgbClr val="F9F9F9"/>
          </a:solidFill>
          <a:ln w="25400">
            <a:solidFill>
              <a:srgbClr val="B6192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8585" marR="536575">
              <a:lnSpc>
                <a:spcPct val="101200"/>
              </a:lnSpc>
            </a:pPr>
            <a:r>
              <a:rPr sz="2800" spc="-12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ran</a:t>
            </a:r>
            <a:r>
              <a:rPr sz="2800" spc="-15" dirty="0">
                <a:latin typeface="Arial"/>
                <a:cs typeface="Arial"/>
              </a:rPr>
              <a:t>sf</a:t>
            </a:r>
            <a:r>
              <a:rPr sz="2800" dirty="0">
                <a:latin typeface="Arial"/>
                <a:cs typeface="Arial"/>
              </a:rPr>
              <a:t>orma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ions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map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poin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rom one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coordina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syst</a:t>
            </a:r>
            <a:r>
              <a:rPr sz="2800" dirty="0">
                <a:latin typeface="Arial"/>
                <a:cs typeface="Arial"/>
              </a:rPr>
              <a:t>em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24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631265" y="8667608"/>
            <a:ext cx="0" cy="316230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9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8417" y="8970577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05"/>
                </a:lnTo>
                <a:lnTo>
                  <a:pt x="44192" y="87627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1265" y="217170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59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8417" y="2474668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30">
                <a:moveTo>
                  <a:pt x="87374" y="0"/>
                </a:moveTo>
                <a:lnTo>
                  <a:pt x="0" y="505"/>
                </a:lnTo>
                <a:lnTo>
                  <a:pt x="44192" y="87627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5301" y="2514600"/>
            <a:ext cx="2362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009" y="2578381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5" y="816"/>
                </a:lnTo>
                <a:lnTo>
                  <a:pt x="29347" y="17469"/>
                </a:lnTo>
                <a:lnTo>
                  <a:pt x="5175" y="50691"/>
                </a:lnTo>
                <a:lnTo>
                  <a:pt x="0" y="78846"/>
                </a:lnTo>
                <a:lnTo>
                  <a:pt x="0" y="593972"/>
                </a:lnTo>
                <a:lnTo>
                  <a:pt x="9758" y="631996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6"/>
                </a:lnTo>
                <a:lnTo>
                  <a:pt x="2161941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009" y="2578381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6"/>
                </a:lnTo>
                <a:lnTo>
                  <a:pt x="11284" y="38176"/>
                </a:lnTo>
                <a:lnTo>
                  <a:pt x="40821" y="9758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2" y="53604"/>
                </a:lnTo>
                <a:lnTo>
                  <a:pt x="2171700" y="78846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6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66931" y="2555919"/>
            <a:ext cx="213980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sz="2200" dirty="0"/>
              <a:t>Modeling</a:t>
            </a:r>
            <a:r>
              <a:rPr lang="es-MX" sz="2200" dirty="0"/>
              <a:t> </a:t>
            </a:r>
            <a:r>
              <a:rPr lang="es-MX" sz="2200" dirty="0" err="1"/>
              <a:t>Transformation</a:t>
            </a:r>
            <a:endParaRPr sz="2200" dirty="0"/>
          </a:p>
        </p:txBody>
      </p:sp>
      <p:sp>
        <p:nvSpPr>
          <p:cNvPr id="15" name="object 15"/>
          <p:cNvSpPr/>
          <p:nvPr/>
        </p:nvSpPr>
        <p:spPr>
          <a:xfrm>
            <a:off x="1515009" y="3675662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5" y="816"/>
                </a:lnTo>
                <a:lnTo>
                  <a:pt x="29347" y="17469"/>
                </a:lnTo>
                <a:lnTo>
                  <a:pt x="5175" y="50691"/>
                </a:lnTo>
                <a:lnTo>
                  <a:pt x="0" y="78846"/>
                </a:lnTo>
                <a:lnTo>
                  <a:pt x="0" y="593972"/>
                </a:lnTo>
                <a:lnTo>
                  <a:pt x="9757" y="631996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6"/>
                </a:lnTo>
                <a:lnTo>
                  <a:pt x="2161941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5009" y="3675662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6"/>
                </a:lnTo>
                <a:lnTo>
                  <a:pt x="11284" y="38176"/>
                </a:lnTo>
                <a:lnTo>
                  <a:pt x="40821" y="9758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2" y="53604"/>
                </a:lnTo>
                <a:lnTo>
                  <a:pt x="2171700" y="78846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6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54809" y="3658164"/>
            <a:ext cx="18942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36880"/>
            <a:r>
              <a:rPr sz="2200" dirty="0">
                <a:latin typeface="Arial"/>
                <a:cs typeface="Arial"/>
              </a:rPr>
              <a:t>Camera </a:t>
            </a:r>
            <a:r>
              <a:rPr sz="2200" spc="-10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ran</a:t>
            </a:r>
            <a:r>
              <a:rPr sz="2200" spc="-10" dirty="0">
                <a:latin typeface="Arial"/>
                <a:cs typeface="Arial"/>
              </a:rPr>
              <a:t>sf</a:t>
            </a:r>
            <a:r>
              <a:rPr sz="2200" dirty="0">
                <a:latin typeface="Arial"/>
                <a:cs typeface="Arial"/>
              </a:rPr>
              <a:t>orma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ion</a:t>
            </a:r>
          </a:p>
        </p:txBody>
      </p:sp>
      <p:sp>
        <p:nvSpPr>
          <p:cNvPr id="18" name="object 18"/>
          <p:cNvSpPr/>
          <p:nvPr/>
        </p:nvSpPr>
        <p:spPr>
          <a:xfrm>
            <a:off x="1445301" y="5791200"/>
            <a:ext cx="2362200" cy="850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5009" y="58547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1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5" y="672001"/>
                </a:lnTo>
                <a:lnTo>
                  <a:pt x="2142352" y="655347"/>
                </a:lnTo>
                <a:lnTo>
                  <a:pt x="2166524" y="622126"/>
                </a:lnTo>
                <a:lnTo>
                  <a:pt x="2171700" y="593971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5009" y="58547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1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1"/>
                </a:lnTo>
                <a:lnTo>
                  <a:pt x="2170366" y="608489"/>
                </a:lnTo>
                <a:lnTo>
                  <a:pt x="2152278" y="645795"/>
                </a:lnTo>
                <a:lnTo>
                  <a:pt x="2118096" y="668690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1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5301" y="4686300"/>
            <a:ext cx="2362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5009" y="47498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1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5" y="672001"/>
                </a:lnTo>
                <a:lnTo>
                  <a:pt x="2142352" y="655347"/>
                </a:lnTo>
                <a:lnTo>
                  <a:pt x="2166524" y="622126"/>
                </a:lnTo>
                <a:lnTo>
                  <a:pt x="2171700" y="593971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5009" y="47498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1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1"/>
                </a:lnTo>
                <a:lnTo>
                  <a:pt x="2170366" y="608489"/>
                </a:lnTo>
                <a:lnTo>
                  <a:pt x="2152278" y="645795"/>
                </a:lnTo>
                <a:lnTo>
                  <a:pt x="2118096" y="668690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1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99652" y="3271520"/>
            <a:ext cx="0" cy="309245"/>
          </a:xfrm>
          <a:custGeom>
            <a:avLst/>
            <a:gdLst/>
            <a:ahLst/>
            <a:cxnLst/>
            <a:rect l="l" t="t" r="r" b="b"/>
            <a:pathLst>
              <a:path h="309245">
                <a:moveTo>
                  <a:pt x="0" y="0"/>
                </a:moveTo>
                <a:lnTo>
                  <a:pt x="0" y="309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56800" y="356771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14"/>
                </a:lnTo>
                <a:lnTo>
                  <a:pt x="44201" y="8763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99634" y="4368800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09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56759" y="4636748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30" h="88264">
                <a:moveTo>
                  <a:pt x="87373" y="0"/>
                </a:moveTo>
                <a:lnTo>
                  <a:pt x="0" y="554"/>
                </a:lnTo>
                <a:lnTo>
                  <a:pt x="44241" y="87651"/>
                </a:lnTo>
                <a:lnTo>
                  <a:pt x="8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9654" y="5443501"/>
            <a:ext cx="0" cy="313690"/>
          </a:xfrm>
          <a:custGeom>
            <a:avLst/>
            <a:gdLst/>
            <a:ahLst/>
            <a:cxnLst/>
            <a:rect l="l" t="t" r="r" b="b"/>
            <a:pathLst>
              <a:path h="313689">
                <a:moveTo>
                  <a:pt x="0" y="0"/>
                </a:moveTo>
                <a:lnTo>
                  <a:pt x="0" y="3136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56806" y="5744211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3" y="0"/>
                </a:moveTo>
                <a:lnTo>
                  <a:pt x="0" y="508"/>
                </a:lnTo>
                <a:lnTo>
                  <a:pt x="44194" y="87628"/>
                </a:lnTo>
                <a:lnTo>
                  <a:pt x="8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5301" y="6819900"/>
            <a:ext cx="2362200" cy="86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5009" y="6890738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2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5009" y="6890738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5301" y="7899400"/>
            <a:ext cx="2362200" cy="86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5009" y="797447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2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5009" y="797447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9644" y="7583875"/>
            <a:ext cx="0" cy="295910"/>
          </a:xfrm>
          <a:custGeom>
            <a:avLst/>
            <a:gdLst/>
            <a:ahLst/>
            <a:cxnLst/>
            <a:rect l="l" t="t" r="r" b="b"/>
            <a:pathLst>
              <a:path h="295909">
                <a:moveTo>
                  <a:pt x="0" y="0"/>
                </a:moveTo>
                <a:lnTo>
                  <a:pt x="0" y="2956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56780" y="786651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33"/>
                </a:lnTo>
                <a:lnTo>
                  <a:pt x="44220" y="8764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99616" y="6545298"/>
            <a:ext cx="0" cy="255904"/>
          </a:xfrm>
          <a:custGeom>
            <a:avLst/>
            <a:gdLst/>
            <a:ahLst/>
            <a:cxnLst/>
            <a:rect l="l" t="t" r="r" b="b"/>
            <a:pathLst>
              <a:path h="255904">
                <a:moveTo>
                  <a:pt x="0" y="0"/>
                </a:moveTo>
                <a:lnTo>
                  <a:pt x="0" y="2555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56716" y="6787825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30" h="88265">
                <a:moveTo>
                  <a:pt x="87374" y="0"/>
                </a:moveTo>
                <a:lnTo>
                  <a:pt x="0" y="596"/>
                </a:lnTo>
                <a:lnTo>
                  <a:pt x="44284" y="8767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652512" y="9182585"/>
            <a:ext cx="18942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485"/>
              </a:spcBef>
            </a:pPr>
            <a:r>
              <a:rPr sz="2200" spc="-10" dirty="0" smtClean="0">
                <a:latin typeface="Arial"/>
                <a:cs typeface="Arial"/>
              </a:rPr>
              <a:t>Image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06475" y="1670897"/>
            <a:ext cx="3209925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3D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eome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ric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Primi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ives</a:t>
            </a:r>
          </a:p>
        </p:txBody>
      </p:sp>
      <p:sp>
        <p:nvSpPr>
          <p:cNvPr id="42" name="object 42"/>
          <p:cNvSpPr/>
          <p:nvPr/>
        </p:nvSpPr>
        <p:spPr>
          <a:xfrm>
            <a:off x="1709179" y="9042541"/>
            <a:ext cx="1841500" cy="602976"/>
          </a:xfrm>
          <a:custGeom>
            <a:avLst/>
            <a:gdLst/>
            <a:ahLst/>
            <a:cxnLst/>
            <a:rect l="l" t="t" r="r" b="b"/>
            <a:pathLst>
              <a:path w="1841500" h="457200">
                <a:moveTo>
                  <a:pt x="0" y="0"/>
                </a:moveTo>
                <a:lnTo>
                  <a:pt x="1841500" y="0"/>
                </a:lnTo>
                <a:lnTo>
                  <a:pt x="18415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"/>
          <p:cNvSpPr txBox="1">
            <a:spLocks/>
          </p:cNvSpPr>
          <p:nvPr/>
        </p:nvSpPr>
        <p:spPr>
          <a:xfrm>
            <a:off x="1549400" y="462202"/>
            <a:ext cx="11287760" cy="9630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75345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258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b="1" spc="-310" dirty="0" err="1"/>
              <a:t>T</a:t>
            </a:r>
            <a:r>
              <a:rPr lang="es-MX" b="1" dirty="0" err="1"/>
              <a:t>ra</a:t>
            </a:r>
            <a:r>
              <a:rPr lang="es-MX" b="1" spc="-40" dirty="0" err="1"/>
              <a:t>n</a:t>
            </a:r>
            <a:r>
              <a:rPr lang="es-MX" b="1" dirty="0" err="1"/>
              <a:t>s</a:t>
            </a:r>
            <a:r>
              <a:rPr lang="es-MX" b="1" spc="-20" dirty="0" err="1"/>
              <a:t>f</a:t>
            </a:r>
            <a:r>
              <a:rPr lang="es-MX" b="1" spc="-40" dirty="0" err="1"/>
              <a:t>o</a:t>
            </a:r>
            <a:r>
              <a:rPr lang="es-MX" b="1" dirty="0" err="1"/>
              <a:t>rma</a:t>
            </a:r>
            <a:r>
              <a:rPr lang="es-MX" b="1" spc="-20" dirty="0" err="1"/>
              <a:t>t</a:t>
            </a:r>
            <a:r>
              <a:rPr lang="es-MX" b="1" spc="-30" dirty="0" err="1"/>
              <a:t>ion</a:t>
            </a:r>
            <a:r>
              <a:rPr lang="es-MX" b="1" dirty="0" err="1"/>
              <a:t>s</a:t>
            </a:r>
            <a:endParaRPr lang="es-MX" sz="2800" b="1" dirty="0"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92127" y="4885907"/>
            <a:ext cx="11737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50200" y="5806529"/>
            <a:ext cx="20760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 algn="ctr"/>
            <a:r>
              <a:rPr lang="es-MX" sz="2200" dirty="0" err="1">
                <a:latin typeface="Arial"/>
                <a:cs typeface="Arial"/>
              </a:rPr>
              <a:t>Proje</a:t>
            </a:r>
            <a:r>
              <a:rPr lang="es-MX" sz="2200" spc="-10" dirty="0" err="1">
                <a:latin typeface="Arial"/>
                <a:cs typeface="Arial"/>
              </a:rPr>
              <a:t>ction</a:t>
            </a:r>
            <a:r>
              <a:rPr lang="es-MX" sz="2200" spc="-10" dirty="0">
                <a:latin typeface="Arial"/>
                <a:cs typeface="Arial"/>
              </a:rPr>
              <a:t> </a:t>
            </a:r>
            <a:endParaRPr lang="es-MX" sz="2200" spc="-10" dirty="0" smtClean="0">
              <a:latin typeface="Arial"/>
              <a:cs typeface="Arial"/>
            </a:endParaRPr>
          </a:p>
          <a:p>
            <a:pPr marL="12065" marR="5080" algn="ctr"/>
            <a:r>
              <a:rPr lang="es-MX" sz="2200" spc="-10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ran</a:t>
            </a:r>
            <a:r>
              <a:rPr lang="es-MX" sz="2200" spc="-10" dirty="0" err="1" smtClean="0">
                <a:latin typeface="Arial"/>
                <a:cs typeface="Arial"/>
              </a:rPr>
              <a:t>sf</a:t>
            </a:r>
            <a:r>
              <a:rPr lang="es-MX" sz="2200" dirty="0" err="1" smtClean="0">
                <a:latin typeface="Arial"/>
                <a:cs typeface="Arial"/>
              </a:rPr>
              <a:t>orma</a:t>
            </a:r>
            <a:r>
              <a:rPr lang="es-MX" sz="2200" spc="-1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97527" y="7004049"/>
            <a:ext cx="12041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2200" dirty="0" err="1">
                <a:latin typeface="Arial"/>
                <a:cs typeface="Arial"/>
              </a:rPr>
              <a:t>Clipping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31370" y="7888148"/>
            <a:ext cx="2089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0029" marR="232410" indent="-635" algn="ctr"/>
            <a:r>
              <a:rPr lang="es-MX" sz="2200" dirty="0" err="1">
                <a:latin typeface="Arial"/>
                <a:cs typeface="Arial"/>
              </a:rPr>
              <a:t>Scan</a:t>
            </a:r>
            <a:r>
              <a:rPr lang="es-MX" sz="2200" dirty="0">
                <a:latin typeface="Arial"/>
                <a:cs typeface="Arial"/>
              </a:rPr>
              <a:t> </a:t>
            </a:r>
            <a:endParaRPr lang="es-MX" sz="2200" dirty="0" smtClean="0">
              <a:latin typeface="Arial"/>
              <a:cs typeface="Arial"/>
            </a:endParaRPr>
          </a:p>
          <a:p>
            <a:pPr marL="240029" marR="232410" indent="-635" algn="ctr"/>
            <a:r>
              <a:rPr lang="es-MX" sz="2200" dirty="0" err="1" smtClean="0">
                <a:latin typeface="Arial"/>
                <a:cs typeface="Arial"/>
              </a:rPr>
              <a:t>Conversion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62" name="object 2"/>
          <p:cNvSpPr txBox="1"/>
          <p:nvPr/>
        </p:nvSpPr>
        <p:spPr>
          <a:xfrm>
            <a:off x="4223117" y="3795543"/>
            <a:ext cx="72593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7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b="1" dirty="0">
                <a:solidFill>
                  <a:srgbClr val="B6192B"/>
                </a:solidFill>
                <a:latin typeface="Arial"/>
                <a:cs typeface="Arial"/>
              </a:rPr>
              <a:t>ra</a:t>
            </a:r>
            <a:r>
              <a:rPr sz="2800" b="1" spc="-25" dirty="0">
                <a:solidFill>
                  <a:srgbClr val="B6192B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B6192B"/>
                </a:solidFill>
                <a:latin typeface="Arial"/>
                <a:cs typeface="Arial"/>
              </a:rPr>
              <a:t>s</a:t>
            </a:r>
            <a:r>
              <a:rPr sz="2800" b="1" spc="-10" dirty="0">
                <a:solidFill>
                  <a:srgbClr val="B6192B"/>
                </a:solidFill>
                <a:latin typeface="Arial"/>
                <a:cs typeface="Arial"/>
              </a:rPr>
              <a:t>f</a:t>
            </a:r>
            <a:r>
              <a:rPr sz="2800" b="1" spc="-25" dirty="0">
                <a:solidFill>
                  <a:srgbClr val="B6192B"/>
                </a:solidFill>
                <a:latin typeface="Arial"/>
                <a:cs typeface="Arial"/>
              </a:rPr>
              <a:t>o</a:t>
            </a:r>
            <a:r>
              <a:rPr sz="2800" b="1" dirty="0">
                <a:solidFill>
                  <a:srgbClr val="B6192B"/>
                </a:solidFill>
                <a:latin typeface="Arial"/>
                <a:cs typeface="Arial"/>
              </a:rPr>
              <a:t>rm</a:t>
            </a:r>
            <a:r>
              <a:rPr sz="2800" b="1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3D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camera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coordina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syst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63" name="object 3"/>
          <p:cNvSpPr txBox="1"/>
          <p:nvPr/>
        </p:nvSpPr>
        <p:spPr>
          <a:xfrm>
            <a:off x="4223117" y="4883792"/>
            <a:ext cx="73399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Illuminate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according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ligh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ing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and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refle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ct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ance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4" name="object 9"/>
          <p:cNvSpPr txBox="1"/>
          <p:nvPr/>
        </p:nvSpPr>
        <p:spPr>
          <a:xfrm>
            <a:off x="4210699" y="2723381"/>
            <a:ext cx="692340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7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b="1" dirty="0">
                <a:solidFill>
                  <a:srgbClr val="B6192B"/>
                </a:solidFill>
                <a:latin typeface="Arial"/>
                <a:cs typeface="Arial"/>
              </a:rPr>
              <a:t>ra</a:t>
            </a:r>
            <a:r>
              <a:rPr sz="2800" b="1" spc="-25" dirty="0">
                <a:solidFill>
                  <a:srgbClr val="B6192B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B6192B"/>
                </a:solidFill>
                <a:latin typeface="Arial"/>
                <a:cs typeface="Arial"/>
              </a:rPr>
              <a:t>s</a:t>
            </a:r>
            <a:r>
              <a:rPr sz="2800" b="1" spc="-10" dirty="0">
                <a:solidFill>
                  <a:srgbClr val="B6192B"/>
                </a:solidFill>
                <a:latin typeface="Arial"/>
                <a:cs typeface="Arial"/>
              </a:rPr>
              <a:t>f</a:t>
            </a:r>
            <a:r>
              <a:rPr sz="2800" b="1" spc="-25" dirty="0">
                <a:solidFill>
                  <a:srgbClr val="B6192B"/>
                </a:solidFill>
                <a:latin typeface="Arial"/>
                <a:cs typeface="Arial"/>
              </a:rPr>
              <a:t>o</a:t>
            </a:r>
            <a:r>
              <a:rPr sz="2800" b="1" dirty="0">
                <a:solidFill>
                  <a:srgbClr val="B6192B"/>
                </a:solidFill>
                <a:latin typeface="Arial"/>
                <a:cs typeface="Arial"/>
              </a:rPr>
              <a:t>rm</a:t>
            </a:r>
            <a:r>
              <a:rPr sz="2800" b="1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3D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world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coordina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syst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5" name="object 10"/>
          <p:cNvSpPr txBox="1"/>
          <p:nvPr/>
        </p:nvSpPr>
        <p:spPr>
          <a:xfrm>
            <a:off x="4218601" y="8133581"/>
            <a:ext cx="82677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Draw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pixels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(includes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xt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uring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,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hidden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su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rf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ace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,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tc.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6" name="object 11"/>
          <p:cNvSpPr txBox="1"/>
          <p:nvPr/>
        </p:nvSpPr>
        <p:spPr>
          <a:xfrm>
            <a:off x="4218601" y="7033197"/>
            <a:ext cx="58293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Clip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primi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ives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ou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side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camera</a:t>
            </a:r>
            <a:r>
              <a:rPr sz="2800" spc="-50" dirty="0">
                <a:solidFill>
                  <a:srgbClr val="8A8A8A"/>
                </a:solidFill>
                <a:latin typeface="Arial"/>
                <a:cs typeface="Arial"/>
              </a:rPr>
              <a:t>’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view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67" name="object 12"/>
          <p:cNvSpPr txBox="1"/>
          <p:nvPr/>
        </p:nvSpPr>
        <p:spPr>
          <a:xfrm>
            <a:off x="4210699" y="5974581"/>
            <a:ext cx="72593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7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b="1" dirty="0">
                <a:solidFill>
                  <a:srgbClr val="B6192B"/>
                </a:solidFill>
                <a:latin typeface="Arial"/>
                <a:cs typeface="Arial"/>
              </a:rPr>
              <a:t>ra</a:t>
            </a:r>
            <a:r>
              <a:rPr sz="2800" b="1" spc="-25" dirty="0">
                <a:solidFill>
                  <a:srgbClr val="B6192B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B6192B"/>
                </a:solidFill>
                <a:latin typeface="Arial"/>
                <a:cs typeface="Arial"/>
              </a:rPr>
              <a:t>s</a:t>
            </a:r>
            <a:r>
              <a:rPr sz="2800" b="1" spc="-10" dirty="0">
                <a:solidFill>
                  <a:srgbClr val="B6192B"/>
                </a:solidFill>
                <a:latin typeface="Arial"/>
                <a:cs typeface="Arial"/>
              </a:rPr>
              <a:t>f</a:t>
            </a:r>
            <a:r>
              <a:rPr sz="2800" b="1" spc="-25" dirty="0">
                <a:solidFill>
                  <a:srgbClr val="B6192B"/>
                </a:solidFill>
                <a:latin typeface="Arial"/>
                <a:cs typeface="Arial"/>
              </a:rPr>
              <a:t>o</a:t>
            </a:r>
            <a:r>
              <a:rPr sz="2800" b="1" dirty="0">
                <a:solidFill>
                  <a:srgbClr val="B6192B"/>
                </a:solidFill>
                <a:latin typeface="Arial"/>
                <a:cs typeface="Arial"/>
              </a:rPr>
              <a:t>rm</a:t>
            </a:r>
            <a:r>
              <a:rPr sz="2800" b="1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2D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camera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coordina</a:t>
            </a:r>
            <a:r>
              <a:rPr sz="2800" spc="-10" dirty="0">
                <a:solidFill>
                  <a:srgbClr val="8A8A8A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8A8A8A"/>
                </a:solidFill>
                <a:latin typeface="Arial"/>
                <a:cs typeface="Arial"/>
              </a:rPr>
              <a:t>syst</a:t>
            </a:r>
            <a:r>
              <a:rPr sz="2800" dirty="0">
                <a:solidFill>
                  <a:srgbClr val="8A8A8A"/>
                </a:solidFill>
                <a:latin typeface="Arial"/>
                <a:cs typeface="Arial"/>
              </a:rPr>
              <a:t>em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99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56" y="559944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310" dirty="0" smtClean="0"/>
              <a:t>T</a:t>
            </a:r>
            <a:r>
              <a:rPr b="1" dirty="0" smtClean="0"/>
              <a:t>ra</a:t>
            </a:r>
            <a:r>
              <a:rPr b="1" spc="-40" dirty="0" smtClean="0"/>
              <a:t>n</a:t>
            </a:r>
            <a:r>
              <a:rPr b="1" dirty="0" smtClean="0"/>
              <a:t>s</a:t>
            </a:r>
            <a:r>
              <a:rPr b="1" spc="-20" dirty="0" smtClean="0"/>
              <a:t>f</a:t>
            </a:r>
            <a:r>
              <a:rPr b="1" spc="-40" dirty="0" smtClean="0"/>
              <a:t>o</a:t>
            </a:r>
            <a:r>
              <a:rPr b="1" dirty="0" smtClean="0"/>
              <a:t>rma</a:t>
            </a:r>
            <a:r>
              <a:rPr b="1" spc="-20" dirty="0" smtClean="0"/>
              <a:t>t</a:t>
            </a:r>
            <a:r>
              <a:rPr b="1" spc="-30" dirty="0" smtClean="0"/>
              <a:t>ion</a:t>
            </a:r>
            <a:r>
              <a:rPr b="1" dirty="0" smtClean="0"/>
              <a:t>s</a:t>
            </a:r>
            <a:endParaRPr b="1" dirty="0"/>
          </a:p>
        </p:txBody>
      </p:sp>
      <p:sp>
        <p:nvSpPr>
          <p:cNvPr id="3" name="object 3"/>
          <p:cNvSpPr/>
          <p:nvPr/>
        </p:nvSpPr>
        <p:spPr>
          <a:xfrm>
            <a:off x="800100" y="2857500"/>
            <a:ext cx="2997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599" y="2921000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2740554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0"/>
                </a:lnTo>
                <a:lnTo>
                  <a:pt x="0" y="78845"/>
                </a:lnTo>
                <a:lnTo>
                  <a:pt x="0" y="593971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751944" y="672001"/>
                </a:lnTo>
                <a:lnTo>
                  <a:pt x="2790052" y="655348"/>
                </a:lnTo>
                <a:lnTo>
                  <a:pt x="2814224" y="622126"/>
                </a:lnTo>
                <a:lnTo>
                  <a:pt x="2819400" y="593971"/>
                </a:lnTo>
                <a:lnTo>
                  <a:pt x="2819400" y="78845"/>
                </a:lnTo>
                <a:lnTo>
                  <a:pt x="2809642" y="40821"/>
                </a:lnTo>
                <a:lnTo>
                  <a:pt x="2781224" y="11284"/>
                </a:lnTo>
                <a:lnTo>
                  <a:pt x="274055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3599" y="2921000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0" y="593971"/>
                </a:moveTo>
                <a:lnTo>
                  <a:pt x="0" y="78845"/>
                </a:lnTo>
                <a:lnTo>
                  <a:pt x="11284" y="38175"/>
                </a:lnTo>
                <a:lnTo>
                  <a:pt x="40822" y="9757"/>
                </a:lnTo>
                <a:lnTo>
                  <a:pt x="2740554" y="0"/>
                </a:lnTo>
                <a:lnTo>
                  <a:pt x="2755072" y="1333"/>
                </a:lnTo>
                <a:lnTo>
                  <a:pt x="2792378" y="19422"/>
                </a:lnTo>
                <a:lnTo>
                  <a:pt x="2815273" y="53604"/>
                </a:lnTo>
                <a:lnTo>
                  <a:pt x="2819400" y="78845"/>
                </a:lnTo>
                <a:lnTo>
                  <a:pt x="2819400" y="593971"/>
                </a:lnTo>
                <a:lnTo>
                  <a:pt x="2818066" y="608489"/>
                </a:lnTo>
                <a:lnTo>
                  <a:pt x="2799977" y="645795"/>
                </a:lnTo>
                <a:lnTo>
                  <a:pt x="27657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1"/>
                </a:lnTo>
                <a:close/>
              </a:path>
            </a:pathLst>
          </a:custGeom>
          <a:ln w="25399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7400" y="4279900"/>
            <a:ext cx="3035300" cy="901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3599" y="4357511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2740554" y="0"/>
                </a:moveTo>
                <a:lnTo>
                  <a:pt x="67455" y="816"/>
                </a:lnTo>
                <a:lnTo>
                  <a:pt x="29347" y="17469"/>
                </a:lnTo>
                <a:lnTo>
                  <a:pt x="5175" y="50691"/>
                </a:lnTo>
                <a:lnTo>
                  <a:pt x="0" y="78846"/>
                </a:lnTo>
                <a:lnTo>
                  <a:pt x="0" y="593972"/>
                </a:lnTo>
                <a:lnTo>
                  <a:pt x="9757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751944" y="672001"/>
                </a:lnTo>
                <a:lnTo>
                  <a:pt x="2790051" y="655348"/>
                </a:lnTo>
                <a:lnTo>
                  <a:pt x="2814224" y="622127"/>
                </a:lnTo>
                <a:lnTo>
                  <a:pt x="2819400" y="593972"/>
                </a:lnTo>
                <a:lnTo>
                  <a:pt x="2819400" y="78846"/>
                </a:lnTo>
                <a:lnTo>
                  <a:pt x="2809642" y="40822"/>
                </a:lnTo>
                <a:lnTo>
                  <a:pt x="2781223" y="11284"/>
                </a:lnTo>
                <a:lnTo>
                  <a:pt x="274055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599" y="4357511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0" y="593972"/>
                </a:moveTo>
                <a:lnTo>
                  <a:pt x="0" y="78846"/>
                </a:lnTo>
                <a:lnTo>
                  <a:pt x="11284" y="38176"/>
                </a:lnTo>
                <a:lnTo>
                  <a:pt x="40821" y="9758"/>
                </a:lnTo>
                <a:lnTo>
                  <a:pt x="2740554" y="0"/>
                </a:lnTo>
                <a:lnTo>
                  <a:pt x="2755072" y="1333"/>
                </a:lnTo>
                <a:lnTo>
                  <a:pt x="2792377" y="19422"/>
                </a:lnTo>
                <a:lnTo>
                  <a:pt x="2815273" y="53604"/>
                </a:lnTo>
                <a:lnTo>
                  <a:pt x="2819400" y="78846"/>
                </a:lnTo>
                <a:lnTo>
                  <a:pt x="2819400" y="593972"/>
                </a:lnTo>
                <a:lnTo>
                  <a:pt x="2818066" y="608490"/>
                </a:lnTo>
                <a:lnTo>
                  <a:pt x="2799977" y="645795"/>
                </a:lnTo>
                <a:lnTo>
                  <a:pt x="27657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6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1905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74308" y="3619218"/>
            <a:ext cx="0" cy="623570"/>
          </a:xfrm>
          <a:custGeom>
            <a:avLst/>
            <a:gdLst/>
            <a:ahLst/>
            <a:cxnLst/>
            <a:rect l="l" t="t" r="r" b="b"/>
            <a:pathLst>
              <a:path h="623570">
                <a:moveTo>
                  <a:pt x="0" y="0"/>
                </a:moveTo>
                <a:lnTo>
                  <a:pt x="0" y="6229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1586" y="422935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5" y="0"/>
                </a:moveTo>
                <a:lnTo>
                  <a:pt x="0" y="283"/>
                </a:lnTo>
                <a:lnTo>
                  <a:pt x="43971" y="87516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74318" y="5070969"/>
            <a:ext cx="0" cy="688975"/>
          </a:xfrm>
          <a:custGeom>
            <a:avLst/>
            <a:gdLst/>
            <a:ahLst/>
            <a:cxnLst/>
            <a:rect l="l" t="t" r="r" b="b"/>
            <a:pathLst>
              <a:path h="688975">
                <a:moveTo>
                  <a:pt x="0" y="0"/>
                </a:moveTo>
                <a:lnTo>
                  <a:pt x="0" y="6884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1612" y="574659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257"/>
                </a:lnTo>
                <a:lnTo>
                  <a:pt x="43945" y="87504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4307" y="8085103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31585" y="8690721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6" y="0"/>
                </a:moveTo>
                <a:lnTo>
                  <a:pt x="0" y="285"/>
                </a:lnTo>
                <a:lnTo>
                  <a:pt x="43972" y="87518"/>
                </a:lnTo>
                <a:lnTo>
                  <a:pt x="87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4295" y="2273300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0"/>
                </a:moveTo>
                <a:lnTo>
                  <a:pt x="0" y="5552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31556" y="2815687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30">
                <a:moveTo>
                  <a:pt x="87375" y="0"/>
                </a:moveTo>
                <a:lnTo>
                  <a:pt x="0" y="313"/>
                </a:lnTo>
                <a:lnTo>
                  <a:pt x="44001" y="87532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7400" y="5791200"/>
            <a:ext cx="3035300" cy="901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3599" y="5874737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2740554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1"/>
                </a:lnTo>
                <a:lnTo>
                  <a:pt x="9757" y="631995"/>
                </a:lnTo>
                <a:lnTo>
                  <a:pt x="38176" y="661532"/>
                </a:lnTo>
                <a:lnTo>
                  <a:pt x="78845" y="672816"/>
                </a:lnTo>
                <a:lnTo>
                  <a:pt x="2751944" y="672000"/>
                </a:lnTo>
                <a:lnTo>
                  <a:pt x="2790051" y="655347"/>
                </a:lnTo>
                <a:lnTo>
                  <a:pt x="2814224" y="622126"/>
                </a:lnTo>
                <a:lnTo>
                  <a:pt x="2819400" y="593971"/>
                </a:lnTo>
                <a:lnTo>
                  <a:pt x="2819400" y="78845"/>
                </a:lnTo>
                <a:lnTo>
                  <a:pt x="2809642" y="40822"/>
                </a:lnTo>
                <a:lnTo>
                  <a:pt x="2781224" y="11285"/>
                </a:lnTo>
                <a:lnTo>
                  <a:pt x="274055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3599" y="5874737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0" y="593971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740554" y="0"/>
                </a:lnTo>
                <a:lnTo>
                  <a:pt x="2755072" y="1333"/>
                </a:lnTo>
                <a:lnTo>
                  <a:pt x="2792378" y="19422"/>
                </a:lnTo>
                <a:lnTo>
                  <a:pt x="2815273" y="53605"/>
                </a:lnTo>
                <a:lnTo>
                  <a:pt x="2819400" y="78845"/>
                </a:lnTo>
                <a:lnTo>
                  <a:pt x="2819400" y="593971"/>
                </a:lnTo>
                <a:lnTo>
                  <a:pt x="2818066" y="608489"/>
                </a:lnTo>
                <a:lnTo>
                  <a:pt x="2799977" y="645795"/>
                </a:lnTo>
                <a:lnTo>
                  <a:pt x="2765795" y="668690"/>
                </a:lnTo>
                <a:lnTo>
                  <a:pt x="78845" y="672816"/>
                </a:lnTo>
                <a:lnTo>
                  <a:pt x="64327" y="671482"/>
                </a:lnTo>
                <a:lnTo>
                  <a:pt x="27022" y="653394"/>
                </a:lnTo>
                <a:lnTo>
                  <a:pt x="4126" y="619212"/>
                </a:lnTo>
                <a:lnTo>
                  <a:pt x="816" y="605361"/>
                </a:lnTo>
                <a:lnTo>
                  <a:pt x="0" y="593971"/>
                </a:lnTo>
                <a:close/>
              </a:path>
            </a:pathLst>
          </a:custGeom>
          <a:ln w="1905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" y="7327900"/>
            <a:ext cx="2997200" cy="86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3599" y="7391963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2740554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2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751944" y="672001"/>
                </a:lnTo>
                <a:lnTo>
                  <a:pt x="2790051" y="655349"/>
                </a:lnTo>
                <a:lnTo>
                  <a:pt x="2814224" y="622127"/>
                </a:lnTo>
                <a:lnTo>
                  <a:pt x="2819400" y="593972"/>
                </a:lnTo>
                <a:lnTo>
                  <a:pt x="2819400" y="78845"/>
                </a:lnTo>
                <a:lnTo>
                  <a:pt x="2809642" y="40822"/>
                </a:lnTo>
                <a:lnTo>
                  <a:pt x="2781224" y="11285"/>
                </a:lnTo>
                <a:lnTo>
                  <a:pt x="274055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3599" y="7391963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0" y="593972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740554" y="0"/>
                </a:lnTo>
                <a:lnTo>
                  <a:pt x="2755072" y="1333"/>
                </a:lnTo>
                <a:lnTo>
                  <a:pt x="2792378" y="19422"/>
                </a:lnTo>
                <a:lnTo>
                  <a:pt x="2815273" y="53605"/>
                </a:lnTo>
                <a:lnTo>
                  <a:pt x="2819400" y="78845"/>
                </a:lnTo>
                <a:lnTo>
                  <a:pt x="2819400" y="593972"/>
                </a:lnTo>
                <a:lnTo>
                  <a:pt x="2818066" y="608490"/>
                </a:lnTo>
                <a:lnTo>
                  <a:pt x="2799977" y="645796"/>
                </a:lnTo>
                <a:lnTo>
                  <a:pt x="27657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399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74321" y="6588196"/>
            <a:ext cx="0" cy="709295"/>
          </a:xfrm>
          <a:custGeom>
            <a:avLst/>
            <a:gdLst/>
            <a:ahLst/>
            <a:cxnLst/>
            <a:rect l="l" t="t" r="r" b="b"/>
            <a:pathLst>
              <a:path h="709295">
                <a:moveTo>
                  <a:pt x="0" y="0"/>
                </a:moveTo>
                <a:lnTo>
                  <a:pt x="0" y="7087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31618" y="728414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6" y="0"/>
                </a:moveTo>
                <a:lnTo>
                  <a:pt x="0" y="251"/>
                </a:lnTo>
                <a:lnTo>
                  <a:pt x="43939" y="87501"/>
                </a:lnTo>
                <a:lnTo>
                  <a:pt x="87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317031" y="3769347"/>
            <a:ext cx="28559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/>
            <a:r>
              <a:rPr sz="2200" dirty="0" smtClean="0">
                <a:solidFill>
                  <a:srgbClr val="011279"/>
                </a:solidFill>
                <a:latin typeface="Arial"/>
                <a:cs typeface="Arial"/>
              </a:rPr>
              <a:t>3D</a:t>
            </a:r>
            <a:r>
              <a:rPr sz="2200" spc="-5" dirty="0" smtClean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011279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rgbClr val="011279"/>
                </a:solidFill>
                <a:latin typeface="Arial"/>
                <a:cs typeface="Arial"/>
              </a:rPr>
              <a:t>orld</a:t>
            </a:r>
            <a:r>
              <a:rPr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2200" dirty="0" smtClean="0">
                <a:solidFill>
                  <a:srgbClr val="011279"/>
                </a:solidFill>
                <a:latin typeface="Arial"/>
                <a:cs typeface="Arial"/>
              </a:rPr>
              <a:t>Coordina</a:t>
            </a:r>
            <a:r>
              <a:rPr sz="2200" spc="-10" dirty="0" smtClean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2200" dirty="0" smtClean="0">
                <a:solidFill>
                  <a:srgbClr val="011279"/>
                </a:solidFill>
                <a:latin typeface="Arial"/>
                <a:cs typeface="Arial"/>
              </a:rPr>
              <a:t>es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54102" y="8907958"/>
            <a:ext cx="13018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’(x’</a:t>
            </a:r>
            <a:r>
              <a:rPr sz="3200" spc="-1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y’)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390630" y="5321300"/>
            <a:ext cx="30384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11279"/>
                </a:solidFill>
                <a:latin typeface="Arial"/>
                <a:cs typeface="Arial"/>
              </a:rPr>
              <a:t>3D</a:t>
            </a:r>
            <a:r>
              <a:rPr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11279"/>
                </a:solidFill>
                <a:latin typeface="Arial"/>
                <a:cs typeface="Arial"/>
              </a:rPr>
              <a:t>Camera</a:t>
            </a:r>
            <a:r>
              <a:rPr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11279"/>
                </a:solidFill>
                <a:latin typeface="Arial"/>
                <a:cs typeface="Arial"/>
              </a:rPr>
              <a:t>Coordina</a:t>
            </a:r>
            <a:r>
              <a:rPr sz="2200" spc="-10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11279"/>
                </a:solidFill>
                <a:latin typeface="Arial"/>
                <a:cs typeface="Arial"/>
              </a:rPr>
              <a:t>es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46932" y="1763678"/>
            <a:ext cx="14090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p</a:t>
            </a:r>
            <a:r>
              <a:rPr sz="3400" spc="-15" dirty="0">
                <a:latin typeface="Arial"/>
                <a:cs typeface="Arial"/>
              </a:rPr>
              <a:t>(x,</a:t>
            </a:r>
            <a:r>
              <a:rPr sz="3400" spc="-254" dirty="0">
                <a:latin typeface="Arial"/>
                <a:cs typeface="Arial"/>
              </a:rPr>
              <a:t>y</a:t>
            </a:r>
            <a:r>
              <a:rPr sz="3400" spc="-15" dirty="0">
                <a:latin typeface="Arial"/>
                <a:cs typeface="Arial"/>
              </a:rPr>
              <a:t>,</a:t>
            </a:r>
            <a:r>
              <a:rPr sz="3400" dirty="0">
                <a:latin typeface="Arial"/>
                <a:cs typeface="Arial"/>
              </a:rPr>
              <a:t>z)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15810" y="2862759"/>
            <a:ext cx="2286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/>
            <a:r>
              <a:rPr lang="es-MX" sz="2200" dirty="0" err="1" smtClean="0">
                <a:latin typeface="Arial"/>
                <a:cs typeface="Arial"/>
              </a:rPr>
              <a:t>Modeling</a:t>
            </a:r>
            <a:r>
              <a:rPr lang="es-MX" sz="2200" dirty="0" smtClean="0">
                <a:latin typeface="Arial"/>
                <a:cs typeface="Arial"/>
              </a:rPr>
              <a:t> </a:t>
            </a:r>
          </a:p>
          <a:p>
            <a:pPr marR="5080" algn="ctr"/>
            <a:r>
              <a:rPr lang="es-MX" sz="2200" dirty="0" err="1" smtClean="0">
                <a:latin typeface="Arial"/>
                <a:cs typeface="Arial"/>
              </a:rPr>
              <a:t>Transformation</a:t>
            </a:r>
            <a:endParaRPr lang="es-MX" sz="2200" dirty="0" smtClean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68400" y="4291433"/>
            <a:ext cx="2209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/>
            <a:r>
              <a:rPr lang="es-MX" sz="2200" dirty="0">
                <a:solidFill>
                  <a:srgbClr val="B6192B"/>
                </a:solidFill>
                <a:latin typeface="Arial"/>
                <a:cs typeface="Arial"/>
              </a:rPr>
              <a:t>Camera</a:t>
            </a:r>
            <a:endParaRPr lang="es-MX" sz="2200" dirty="0">
              <a:latin typeface="Arial"/>
              <a:cs typeface="Arial"/>
            </a:endParaRPr>
          </a:p>
          <a:p>
            <a:pPr algn="ctr"/>
            <a:r>
              <a:rPr lang="es-MX" sz="2200" spc="-100" dirty="0" err="1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lang="es-MX" sz="2200" dirty="0" err="1">
                <a:solidFill>
                  <a:srgbClr val="B6192B"/>
                </a:solidFill>
                <a:latin typeface="Arial"/>
                <a:cs typeface="Arial"/>
              </a:rPr>
              <a:t>ran</a:t>
            </a:r>
            <a:r>
              <a:rPr lang="es-MX" sz="2200" spc="-10" dirty="0" err="1">
                <a:solidFill>
                  <a:srgbClr val="B6192B"/>
                </a:solidFill>
                <a:latin typeface="Arial"/>
                <a:cs typeface="Arial"/>
              </a:rPr>
              <a:t>sf</a:t>
            </a:r>
            <a:r>
              <a:rPr lang="es-MX" sz="2200" dirty="0" err="1">
                <a:solidFill>
                  <a:srgbClr val="B6192B"/>
                </a:solidFill>
                <a:latin typeface="Arial"/>
                <a:cs typeface="Arial"/>
              </a:rPr>
              <a:t>orma</a:t>
            </a:r>
            <a:r>
              <a:rPr lang="es-MX" sz="2200" spc="-10" dirty="0" err="1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lang="es-MX" sz="2200" dirty="0" err="1">
                <a:solidFill>
                  <a:srgbClr val="B6192B"/>
                </a:solidFill>
                <a:latin typeface="Arial"/>
                <a:cs typeface="Arial"/>
              </a:rPr>
              <a:t>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17035" y="2330398"/>
            <a:ext cx="31120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200" dirty="0">
                <a:solidFill>
                  <a:srgbClr val="011279"/>
                </a:solidFill>
                <a:latin typeface="Arial"/>
                <a:cs typeface="Arial"/>
              </a:rPr>
              <a:t>3D</a:t>
            </a:r>
            <a:r>
              <a:rPr lang="es-MX"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lang="es-MX" sz="2200" spc="-20" dirty="0" err="1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bje</a:t>
            </a:r>
            <a:r>
              <a:rPr lang="es-MX" sz="2200" spc="-10" dirty="0" err="1">
                <a:solidFill>
                  <a:srgbClr val="011279"/>
                </a:solidFill>
                <a:latin typeface="Arial"/>
                <a:cs typeface="Arial"/>
              </a:rPr>
              <a:t>ct</a:t>
            </a:r>
            <a:r>
              <a:rPr lang="es-MX"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Coordina</a:t>
            </a:r>
            <a:r>
              <a:rPr lang="es-MX" sz="2200" spc="-10" dirty="0" err="1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es</a:t>
            </a:r>
            <a:r>
              <a:rPr lang="es-MX" sz="2200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endParaRPr lang="es-MX" sz="2200" dirty="0"/>
          </a:p>
        </p:txBody>
      </p:sp>
      <p:sp>
        <p:nvSpPr>
          <p:cNvPr id="36" name="Rectangle 35"/>
          <p:cNvSpPr/>
          <p:nvPr/>
        </p:nvSpPr>
        <p:spPr>
          <a:xfrm>
            <a:off x="1132907" y="5812482"/>
            <a:ext cx="44607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259330" algn="ctr" defTabSz="4487863"/>
            <a:r>
              <a:rPr lang="es-MX" sz="2200" dirty="0" err="1">
                <a:solidFill>
                  <a:srgbClr val="B6192B"/>
                </a:solidFill>
                <a:latin typeface="Arial"/>
                <a:cs typeface="Arial"/>
              </a:rPr>
              <a:t>Proje</a:t>
            </a:r>
            <a:r>
              <a:rPr lang="es-MX" sz="2200" spc="-10" dirty="0" err="1">
                <a:solidFill>
                  <a:srgbClr val="B6192B"/>
                </a:solidFill>
                <a:latin typeface="Arial"/>
                <a:cs typeface="Arial"/>
              </a:rPr>
              <a:t>ction</a:t>
            </a:r>
            <a:r>
              <a:rPr lang="es-MX" sz="2200" spc="-10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endParaRPr lang="es-MX" sz="2200" spc="-10" dirty="0" smtClean="0">
              <a:solidFill>
                <a:srgbClr val="B6192B"/>
              </a:solidFill>
              <a:latin typeface="Arial"/>
              <a:cs typeface="Arial"/>
            </a:endParaRPr>
          </a:p>
          <a:p>
            <a:pPr marR="2259330" algn="ctr" defTabSz="4487863"/>
            <a:r>
              <a:rPr lang="es-MX" sz="2200" spc="-100" dirty="0" err="1" smtClean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lang="es-MX" sz="2200" dirty="0" err="1" smtClean="0">
                <a:solidFill>
                  <a:srgbClr val="B6192B"/>
                </a:solidFill>
                <a:latin typeface="Arial"/>
                <a:cs typeface="Arial"/>
              </a:rPr>
              <a:t>ran</a:t>
            </a:r>
            <a:r>
              <a:rPr lang="es-MX" sz="2200" spc="-10" dirty="0" err="1" smtClean="0">
                <a:solidFill>
                  <a:srgbClr val="B6192B"/>
                </a:solidFill>
                <a:latin typeface="Arial"/>
                <a:cs typeface="Arial"/>
              </a:rPr>
              <a:t>sf</a:t>
            </a:r>
            <a:r>
              <a:rPr lang="es-MX" sz="2200" dirty="0" err="1" smtClean="0">
                <a:solidFill>
                  <a:srgbClr val="B6192B"/>
                </a:solidFill>
                <a:latin typeface="Arial"/>
                <a:cs typeface="Arial"/>
              </a:rPr>
              <a:t>orma</a:t>
            </a:r>
            <a:r>
              <a:rPr lang="es-MX" sz="2200" spc="-10" dirty="0" err="1" smtClean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lang="es-MX" sz="2200" dirty="0" err="1" smtClean="0">
                <a:solidFill>
                  <a:srgbClr val="B6192B"/>
                </a:solidFill>
                <a:latin typeface="Arial"/>
                <a:cs typeface="Arial"/>
              </a:rPr>
              <a:t>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22824" y="6816815"/>
            <a:ext cx="31957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200" dirty="0">
                <a:solidFill>
                  <a:srgbClr val="011279"/>
                </a:solidFill>
                <a:latin typeface="Arial"/>
                <a:cs typeface="Arial"/>
              </a:rPr>
              <a:t>2D</a:t>
            </a:r>
            <a:r>
              <a:rPr lang="es-MX"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Screen</a:t>
            </a:r>
            <a:r>
              <a:rPr lang="es-MX"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Coordina</a:t>
            </a:r>
            <a:r>
              <a:rPr lang="es-MX" sz="2200" spc="-10" dirty="0" err="1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es</a:t>
            </a:r>
            <a:r>
              <a:rPr lang="es-MX" sz="2200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endParaRPr lang="es-MX" sz="2200" dirty="0"/>
          </a:p>
        </p:txBody>
      </p:sp>
      <p:sp>
        <p:nvSpPr>
          <p:cNvPr id="38" name="Rectangle 37"/>
          <p:cNvSpPr/>
          <p:nvPr/>
        </p:nvSpPr>
        <p:spPr>
          <a:xfrm>
            <a:off x="870035" y="7343792"/>
            <a:ext cx="28065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/>
            <a:r>
              <a:rPr lang="es-MX" sz="2200" spc="-30" dirty="0" err="1" smtClean="0">
                <a:latin typeface="Arial"/>
                <a:cs typeface="Arial"/>
              </a:rPr>
              <a:t>W</a:t>
            </a:r>
            <a:r>
              <a:rPr lang="es-MX" sz="2200" dirty="0" err="1" smtClean="0">
                <a:latin typeface="Arial"/>
                <a:cs typeface="Arial"/>
              </a:rPr>
              <a:t>indow</a:t>
            </a:r>
            <a:r>
              <a:rPr lang="es-MX" sz="2200" spc="-10" dirty="0" smtClean="0">
                <a:latin typeface="Arial"/>
                <a:cs typeface="Arial"/>
              </a:rPr>
              <a:t>-t</a:t>
            </a:r>
            <a:r>
              <a:rPr lang="es-MX" sz="2200" dirty="0" smtClean="0">
                <a:latin typeface="Arial"/>
                <a:cs typeface="Arial"/>
              </a:rPr>
              <a:t>o-</a:t>
            </a:r>
            <a:r>
              <a:rPr lang="es-MX" sz="2200" spc="-40" dirty="0" err="1" smtClean="0">
                <a:latin typeface="Arial"/>
                <a:cs typeface="Arial"/>
              </a:rPr>
              <a:t>V</a:t>
            </a:r>
            <a:r>
              <a:rPr lang="es-MX" sz="2200" dirty="0" err="1" smtClean="0">
                <a:latin typeface="Arial"/>
                <a:cs typeface="Arial"/>
              </a:rPr>
              <a:t>iewpo</a:t>
            </a:r>
            <a:r>
              <a:rPr lang="es-MX" sz="2200" spc="-10" dirty="0" err="1" smtClean="0">
                <a:latin typeface="Arial"/>
                <a:cs typeface="Arial"/>
              </a:rPr>
              <a:t>rt</a:t>
            </a:r>
            <a:endParaRPr lang="es-MX" sz="2200" spc="-10" dirty="0" smtClean="0">
              <a:latin typeface="Arial"/>
              <a:cs typeface="Arial"/>
            </a:endParaRPr>
          </a:p>
          <a:p>
            <a:pPr marR="5080" algn="ctr"/>
            <a:r>
              <a:rPr lang="es-MX" sz="2200" spc="-10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ran</a:t>
            </a:r>
            <a:r>
              <a:rPr lang="es-MX" sz="2200" spc="-10" dirty="0" err="1" smtClean="0">
                <a:latin typeface="Arial"/>
                <a:cs typeface="Arial"/>
              </a:rPr>
              <a:t>sf</a:t>
            </a:r>
            <a:r>
              <a:rPr lang="es-MX" sz="2200" dirty="0" err="1" smtClean="0">
                <a:latin typeface="Arial"/>
                <a:cs typeface="Arial"/>
              </a:rPr>
              <a:t>orma</a:t>
            </a:r>
            <a:r>
              <a:rPr lang="es-MX" sz="2200" spc="-1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22824" y="8288649"/>
            <a:ext cx="30069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s-MX" sz="2200" dirty="0">
                <a:solidFill>
                  <a:srgbClr val="011279"/>
                </a:solidFill>
                <a:latin typeface="Arial"/>
                <a:cs typeface="Arial"/>
              </a:rPr>
              <a:t>2D</a:t>
            </a:r>
            <a:r>
              <a:rPr lang="es-MX"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lang="es-MX" sz="2200" spc="-10" dirty="0" err="1">
                <a:solidFill>
                  <a:srgbClr val="011279"/>
                </a:solidFill>
                <a:latin typeface="Arial"/>
                <a:cs typeface="Arial"/>
              </a:rPr>
              <a:t>I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mage</a:t>
            </a:r>
            <a:r>
              <a:rPr lang="es-MX"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Coordina</a:t>
            </a:r>
            <a:r>
              <a:rPr lang="es-MX" sz="2200" spc="-10" dirty="0" err="1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es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40" name="object 27"/>
          <p:cNvSpPr txBox="1"/>
          <p:nvPr/>
        </p:nvSpPr>
        <p:spPr>
          <a:xfrm>
            <a:off x="6502400" y="2171700"/>
            <a:ext cx="5956300" cy="990600"/>
          </a:xfrm>
          <a:prstGeom prst="rect">
            <a:avLst/>
          </a:prstGeom>
          <a:solidFill>
            <a:srgbClr val="F9F9F9"/>
          </a:solidFill>
          <a:ln w="25400">
            <a:solidFill>
              <a:srgbClr val="B6192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8585" marR="536575">
              <a:lnSpc>
                <a:spcPct val="101200"/>
              </a:lnSpc>
            </a:pPr>
            <a:r>
              <a:rPr sz="2800" spc="-12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ran</a:t>
            </a:r>
            <a:r>
              <a:rPr sz="2800" spc="-15" dirty="0">
                <a:latin typeface="Arial"/>
                <a:cs typeface="Arial"/>
              </a:rPr>
              <a:t>sf</a:t>
            </a:r>
            <a:r>
              <a:rPr sz="2800" dirty="0">
                <a:latin typeface="Arial"/>
                <a:cs typeface="Arial"/>
              </a:rPr>
              <a:t>orma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ions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map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poin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rom one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coordina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syst</a:t>
            </a:r>
            <a:r>
              <a:rPr sz="2800" dirty="0">
                <a:latin typeface="Arial"/>
                <a:cs typeface="Arial"/>
              </a:rPr>
              <a:t>em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1" name="object 29"/>
          <p:cNvSpPr/>
          <p:nvPr/>
        </p:nvSpPr>
        <p:spPr>
          <a:xfrm>
            <a:off x="7442200" y="4457700"/>
            <a:ext cx="5029200" cy="295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0"/>
          <p:cNvSpPr/>
          <p:nvPr/>
        </p:nvSpPr>
        <p:spPr>
          <a:xfrm>
            <a:off x="7133487" y="4330191"/>
            <a:ext cx="0" cy="2956560"/>
          </a:xfrm>
          <a:custGeom>
            <a:avLst/>
            <a:gdLst/>
            <a:ahLst/>
            <a:cxnLst/>
            <a:rect l="l" t="t" r="r" b="b"/>
            <a:pathLst>
              <a:path h="2956559">
                <a:moveTo>
                  <a:pt x="0" y="0"/>
                </a:moveTo>
                <a:lnTo>
                  <a:pt x="0" y="29559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1"/>
          <p:cNvSpPr/>
          <p:nvPr/>
        </p:nvSpPr>
        <p:spPr>
          <a:xfrm>
            <a:off x="7072338" y="422910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59980" y="0"/>
                </a:moveTo>
                <a:lnTo>
                  <a:pt x="0" y="120186"/>
                </a:lnTo>
                <a:lnTo>
                  <a:pt x="120140" y="120097"/>
                </a:lnTo>
                <a:lnTo>
                  <a:pt x="59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2"/>
          <p:cNvSpPr/>
          <p:nvPr/>
        </p:nvSpPr>
        <p:spPr>
          <a:xfrm>
            <a:off x="7132319" y="7283591"/>
            <a:ext cx="3037840" cy="960119"/>
          </a:xfrm>
          <a:custGeom>
            <a:avLst/>
            <a:gdLst/>
            <a:ahLst/>
            <a:cxnLst/>
            <a:rect l="l" t="t" r="r" b="b"/>
            <a:pathLst>
              <a:path w="3037840" h="960120">
                <a:moveTo>
                  <a:pt x="0" y="0"/>
                </a:moveTo>
                <a:lnTo>
                  <a:pt x="3019217" y="954382"/>
                </a:lnTo>
                <a:lnTo>
                  <a:pt x="3037404" y="9601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3"/>
          <p:cNvSpPr/>
          <p:nvPr/>
        </p:nvSpPr>
        <p:spPr>
          <a:xfrm>
            <a:off x="10133455" y="8180705"/>
            <a:ext cx="132715" cy="114935"/>
          </a:xfrm>
          <a:custGeom>
            <a:avLst/>
            <a:gdLst/>
            <a:ahLst/>
            <a:cxnLst/>
            <a:rect l="l" t="t" r="r" b="b"/>
            <a:pathLst>
              <a:path w="132715" h="114934">
                <a:moveTo>
                  <a:pt x="36208" y="0"/>
                </a:moveTo>
                <a:lnTo>
                  <a:pt x="0" y="114555"/>
                </a:lnTo>
                <a:lnTo>
                  <a:pt x="132660" y="93485"/>
                </a:lnTo>
                <a:lnTo>
                  <a:pt x="36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4"/>
          <p:cNvSpPr/>
          <p:nvPr/>
        </p:nvSpPr>
        <p:spPr>
          <a:xfrm>
            <a:off x="7132319" y="5200233"/>
            <a:ext cx="3050540" cy="2083435"/>
          </a:xfrm>
          <a:custGeom>
            <a:avLst/>
            <a:gdLst/>
            <a:ahLst/>
            <a:cxnLst/>
            <a:rect l="l" t="t" r="r" b="b"/>
            <a:pathLst>
              <a:path w="3050540" h="2083434">
                <a:moveTo>
                  <a:pt x="0" y="2083357"/>
                </a:moveTo>
                <a:lnTo>
                  <a:pt x="3034568" y="10756"/>
                </a:lnTo>
                <a:lnTo>
                  <a:pt x="305031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5"/>
          <p:cNvSpPr/>
          <p:nvPr/>
        </p:nvSpPr>
        <p:spPr>
          <a:xfrm>
            <a:off x="10133024" y="5143218"/>
            <a:ext cx="133350" cy="117475"/>
          </a:xfrm>
          <a:custGeom>
            <a:avLst/>
            <a:gdLst/>
            <a:ahLst/>
            <a:cxnLst/>
            <a:rect l="l" t="t" r="r" b="b"/>
            <a:pathLst>
              <a:path w="133350" h="117475">
                <a:moveTo>
                  <a:pt x="133090" y="0"/>
                </a:moveTo>
                <a:lnTo>
                  <a:pt x="0" y="18154"/>
                </a:lnTo>
                <a:lnTo>
                  <a:pt x="67760" y="117364"/>
                </a:lnTo>
                <a:lnTo>
                  <a:pt x="133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6"/>
          <p:cNvSpPr txBox="1"/>
          <p:nvPr/>
        </p:nvSpPr>
        <p:spPr>
          <a:xfrm>
            <a:off x="7757814" y="8217656"/>
            <a:ext cx="153225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3355">
              <a:lnSpc>
                <a:spcPts val="2600"/>
              </a:lnSpc>
            </a:pPr>
            <a:r>
              <a:rPr sz="2200" dirty="0">
                <a:latin typeface="Arial"/>
                <a:cs typeface="Arial"/>
              </a:rPr>
              <a:t>3D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orld Coordina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9" name="object 37"/>
          <p:cNvSpPr txBox="1"/>
          <p:nvPr/>
        </p:nvSpPr>
        <p:spPr>
          <a:xfrm>
            <a:off x="8916332" y="4359310"/>
            <a:ext cx="3505200" cy="162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33600" indent="34925">
              <a:lnSpc>
                <a:spcPts val="2600"/>
              </a:lnSpc>
            </a:pPr>
            <a:r>
              <a:rPr sz="2200" dirty="0">
                <a:solidFill>
                  <a:srgbClr val="008F00"/>
                </a:solidFill>
                <a:latin typeface="Times New Roman"/>
                <a:cs typeface="Times New Roman"/>
              </a:rPr>
              <a:t>3D </a:t>
            </a:r>
            <a:r>
              <a:rPr sz="2200" spc="-15" dirty="0">
                <a:solidFill>
                  <a:srgbClr val="008F00"/>
                </a:solidFill>
                <a:latin typeface="Times New Roman"/>
                <a:cs typeface="Times New Roman"/>
              </a:rPr>
              <a:t>Ca</a:t>
            </a:r>
            <a:r>
              <a:rPr sz="2200" spc="-20" dirty="0">
                <a:solidFill>
                  <a:srgbClr val="008F00"/>
                </a:solidFill>
                <a:latin typeface="Times New Roman"/>
                <a:cs typeface="Times New Roman"/>
              </a:rPr>
              <a:t>m</a:t>
            </a:r>
            <a:r>
              <a:rPr sz="2200" spc="-15" dirty="0">
                <a:solidFill>
                  <a:srgbClr val="008F00"/>
                </a:solidFill>
                <a:latin typeface="Times New Roman"/>
                <a:cs typeface="Times New Roman"/>
              </a:rPr>
              <a:t>e</a:t>
            </a:r>
            <a:r>
              <a:rPr sz="2200" spc="-10" dirty="0">
                <a:solidFill>
                  <a:srgbClr val="008F00"/>
                </a:solidFill>
                <a:latin typeface="Times New Roman"/>
                <a:cs typeface="Times New Roman"/>
              </a:rPr>
              <a:t>ra Coord</a:t>
            </a:r>
            <a:r>
              <a:rPr sz="2200" spc="-15" dirty="0">
                <a:solidFill>
                  <a:srgbClr val="008F00"/>
                </a:solidFill>
                <a:latin typeface="Times New Roman"/>
                <a:cs typeface="Times New Roman"/>
              </a:rPr>
              <a:t>ina</a:t>
            </a:r>
            <a:r>
              <a:rPr sz="2200" spc="-10" dirty="0">
                <a:solidFill>
                  <a:srgbClr val="008F00"/>
                </a:solidFill>
                <a:latin typeface="Times New Roman"/>
                <a:cs typeface="Times New Roman"/>
              </a:rPr>
              <a:t>t</a:t>
            </a:r>
            <a:r>
              <a:rPr sz="2200" spc="-15" dirty="0">
                <a:solidFill>
                  <a:srgbClr val="008F0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008F00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250">
              <a:latin typeface="Times New Roman"/>
              <a:cs typeface="Times New Roman"/>
            </a:endParaRPr>
          </a:p>
          <a:p>
            <a:pPr marL="2141220" marR="5080" indent="96520">
              <a:lnSpc>
                <a:spcPts val="2600"/>
              </a:lnSpc>
            </a:pPr>
            <a:r>
              <a:rPr sz="2200" dirty="0">
                <a:solidFill>
                  <a:srgbClr val="011279"/>
                </a:solidFill>
                <a:latin typeface="Times New Roman"/>
                <a:cs typeface="Times New Roman"/>
              </a:rPr>
              <a:t>3D O</a:t>
            </a:r>
            <a:r>
              <a:rPr sz="2200" spc="-10" dirty="0">
                <a:solidFill>
                  <a:srgbClr val="011279"/>
                </a:solidFill>
                <a:latin typeface="Times New Roman"/>
                <a:cs typeface="Times New Roman"/>
              </a:rPr>
              <a:t>bj</a:t>
            </a:r>
            <a:r>
              <a:rPr sz="2200" spc="-15" dirty="0">
                <a:solidFill>
                  <a:srgbClr val="011279"/>
                </a:solidFill>
                <a:latin typeface="Times New Roman"/>
                <a:cs typeface="Times New Roman"/>
              </a:rPr>
              <a:t>ec</a:t>
            </a:r>
            <a:r>
              <a:rPr sz="2200" spc="-10" dirty="0">
                <a:solidFill>
                  <a:srgbClr val="011279"/>
                </a:solidFill>
                <a:latin typeface="Times New Roman"/>
                <a:cs typeface="Times New Roman"/>
              </a:rPr>
              <a:t>t Coord</a:t>
            </a:r>
            <a:r>
              <a:rPr sz="2200" spc="-15" dirty="0">
                <a:solidFill>
                  <a:srgbClr val="011279"/>
                </a:solidFill>
                <a:latin typeface="Times New Roman"/>
                <a:cs typeface="Times New Roman"/>
              </a:rPr>
              <a:t>ina</a:t>
            </a:r>
            <a:r>
              <a:rPr sz="2200" spc="-10" dirty="0">
                <a:solidFill>
                  <a:srgbClr val="011279"/>
                </a:solidFill>
                <a:latin typeface="Times New Roman"/>
                <a:cs typeface="Times New Roman"/>
              </a:rPr>
              <a:t>t</a:t>
            </a:r>
            <a:r>
              <a:rPr sz="2200" spc="-15" dirty="0">
                <a:solidFill>
                  <a:srgbClr val="011279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011279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0" name="object 38"/>
          <p:cNvSpPr/>
          <p:nvPr/>
        </p:nvSpPr>
        <p:spPr>
          <a:xfrm>
            <a:off x="8572782" y="4698436"/>
            <a:ext cx="273685" cy="876300"/>
          </a:xfrm>
          <a:custGeom>
            <a:avLst/>
            <a:gdLst/>
            <a:ahLst/>
            <a:cxnLst/>
            <a:rect l="l" t="t" r="r" b="b"/>
            <a:pathLst>
              <a:path w="273684" h="876300">
                <a:moveTo>
                  <a:pt x="273190" y="876016"/>
                </a:moveTo>
                <a:lnTo>
                  <a:pt x="0" y="0"/>
                </a:lnTo>
              </a:path>
            </a:pathLst>
          </a:custGeom>
          <a:ln w="25400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9"/>
          <p:cNvSpPr/>
          <p:nvPr/>
        </p:nvSpPr>
        <p:spPr>
          <a:xfrm>
            <a:off x="7897707" y="5583485"/>
            <a:ext cx="948690" cy="386080"/>
          </a:xfrm>
          <a:custGeom>
            <a:avLst/>
            <a:gdLst/>
            <a:ahLst/>
            <a:cxnLst/>
            <a:rect l="l" t="t" r="r" b="b"/>
            <a:pathLst>
              <a:path w="948690" h="386079">
                <a:moveTo>
                  <a:pt x="948267" y="0"/>
                </a:moveTo>
                <a:lnTo>
                  <a:pt x="0" y="386080"/>
                </a:lnTo>
              </a:path>
            </a:pathLst>
          </a:custGeom>
          <a:ln w="25400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0"/>
          <p:cNvSpPr/>
          <p:nvPr/>
        </p:nvSpPr>
        <p:spPr>
          <a:xfrm>
            <a:off x="7757724" y="5470596"/>
            <a:ext cx="1088390" cy="104139"/>
          </a:xfrm>
          <a:custGeom>
            <a:avLst/>
            <a:gdLst/>
            <a:ahLst/>
            <a:cxnLst/>
            <a:rect l="l" t="t" r="r" b="b"/>
            <a:pathLst>
              <a:path w="1088390" h="104139">
                <a:moveTo>
                  <a:pt x="1088249" y="103856"/>
                </a:moveTo>
                <a:lnTo>
                  <a:pt x="0" y="0"/>
                </a:lnTo>
              </a:path>
            </a:pathLst>
          </a:custGeom>
          <a:ln w="25399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1"/>
          <p:cNvSpPr/>
          <p:nvPr/>
        </p:nvSpPr>
        <p:spPr>
          <a:xfrm>
            <a:off x="10798952" y="5373511"/>
            <a:ext cx="2540" cy="1070610"/>
          </a:xfrm>
          <a:custGeom>
            <a:avLst/>
            <a:gdLst/>
            <a:ahLst/>
            <a:cxnLst/>
            <a:rect l="l" t="t" r="r" b="b"/>
            <a:pathLst>
              <a:path w="2540" h="1070610">
                <a:moveTo>
                  <a:pt x="0" y="1070187"/>
                </a:moveTo>
                <a:lnTo>
                  <a:pt x="2258" y="0"/>
                </a:lnTo>
              </a:path>
            </a:pathLst>
          </a:custGeom>
          <a:ln w="25400">
            <a:solidFill>
              <a:srgbClr val="011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2"/>
          <p:cNvSpPr/>
          <p:nvPr/>
        </p:nvSpPr>
        <p:spPr>
          <a:xfrm>
            <a:off x="8991600" y="6425636"/>
            <a:ext cx="1804035" cy="462915"/>
          </a:xfrm>
          <a:custGeom>
            <a:avLst/>
            <a:gdLst/>
            <a:ahLst/>
            <a:cxnLst/>
            <a:rect l="l" t="t" r="r" b="b"/>
            <a:pathLst>
              <a:path w="1804034" h="462915">
                <a:moveTo>
                  <a:pt x="1803963" y="0"/>
                </a:moveTo>
                <a:lnTo>
                  <a:pt x="0" y="462843"/>
                </a:lnTo>
              </a:path>
            </a:pathLst>
          </a:custGeom>
          <a:ln w="25400">
            <a:solidFill>
              <a:srgbClr val="011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3"/>
          <p:cNvSpPr/>
          <p:nvPr/>
        </p:nvSpPr>
        <p:spPr>
          <a:xfrm>
            <a:off x="10053884" y="5793458"/>
            <a:ext cx="736600" cy="641350"/>
          </a:xfrm>
          <a:custGeom>
            <a:avLst/>
            <a:gdLst/>
            <a:ahLst/>
            <a:cxnLst/>
            <a:rect l="l" t="t" r="r" b="b"/>
            <a:pathLst>
              <a:path w="736600" h="641350">
                <a:moveTo>
                  <a:pt x="736034" y="641209"/>
                </a:moveTo>
                <a:lnTo>
                  <a:pt x="0" y="0"/>
                </a:lnTo>
              </a:path>
            </a:pathLst>
          </a:custGeom>
          <a:ln w="25400">
            <a:solidFill>
              <a:srgbClr val="011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44"/>
          <p:cNvSpPr/>
          <p:nvPr/>
        </p:nvSpPr>
        <p:spPr>
          <a:xfrm>
            <a:off x="7599680" y="5958276"/>
            <a:ext cx="281305" cy="317500"/>
          </a:xfrm>
          <a:custGeom>
            <a:avLst/>
            <a:gdLst/>
            <a:ahLst/>
            <a:cxnLst/>
            <a:rect l="l" t="t" r="r" b="b"/>
            <a:pathLst>
              <a:path w="281304" h="317500">
                <a:moveTo>
                  <a:pt x="0" y="0"/>
                </a:moveTo>
                <a:lnTo>
                  <a:pt x="281139" y="0"/>
                </a:lnTo>
                <a:lnTo>
                  <a:pt x="281139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45"/>
          <p:cNvSpPr txBox="1"/>
          <p:nvPr/>
        </p:nvSpPr>
        <p:spPr>
          <a:xfrm>
            <a:off x="7695579" y="6028220"/>
            <a:ext cx="1346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8F00"/>
                </a:solidFill>
                <a:latin typeface="Lucida Sans Unicode"/>
                <a:cs typeface="Lucida Sans Unicode"/>
              </a:rPr>
              <a:t>x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8" name="object 46"/>
          <p:cNvSpPr/>
          <p:nvPr/>
        </p:nvSpPr>
        <p:spPr>
          <a:xfrm>
            <a:off x="7475503" y="5397500"/>
            <a:ext cx="274320" cy="317500"/>
          </a:xfrm>
          <a:custGeom>
            <a:avLst/>
            <a:gdLst/>
            <a:ahLst/>
            <a:cxnLst/>
            <a:rect l="l" t="t" r="r" b="b"/>
            <a:pathLst>
              <a:path w="274320" h="317500">
                <a:moveTo>
                  <a:pt x="0" y="0"/>
                </a:moveTo>
                <a:lnTo>
                  <a:pt x="274020" y="0"/>
                </a:lnTo>
                <a:lnTo>
                  <a:pt x="27402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47"/>
          <p:cNvSpPr txBox="1"/>
          <p:nvPr/>
        </p:nvSpPr>
        <p:spPr>
          <a:xfrm>
            <a:off x="7571402" y="5467444"/>
            <a:ext cx="1276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8F00"/>
                </a:solidFill>
                <a:latin typeface="Lucida Sans Unicode"/>
                <a:cs typeface="Lucida Sans Unicode"/>
              </a:rPr>
              <a:t>z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0" name="object 48"/>
          <p:cNvSpPr/>
          <p:nvPr/>
        </p:nvSpPr>
        <p:spPr>
          <a:xfrm>
            <a:off x="8288303" y="4572000"/>
            <a:ext cx="265430" cy="317500"/>
          </a:xfrm>
          <a:custGeom>
            <a:avLst/>
            <a:gdLst/>
            <a:ahLst/>
            <a:cxnLst/>
            <a:rect l="l" t="t" r="r" b="b"/>
            <a:pathLst>
              <a:path w="265429" h="317500">
                <a:moveTo>
                  <a:pt x="0" y="0"/>
                </a:moveTo>
                <a:lnTo>
                  <a:pt x="264991" y="0"/>
                </a:lnTo>
                <a:lnTo>
                  <a:pt x="264991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49"/>
          <p:cNvSpPr txBox="1"/>
          <p:nvPr/>
        </p:nvSpPr>
        <p:spPr>
          <a:xfrm>
            <a:off x="8384202" y="4641944"/>
            <a:ext cx="1187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8F00"/>
                </a:solidFill>
                <a:latin typeface="Lucida Sans Unicode"/>
                <a:cs typeface="Lucida Sans Unicode"/>
              </a:rPr>
              <a:t>y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56" y="559944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25" dirty="0"/>
              <a:t>V</a:t>
            </a:r>
            <a:r>
              <a:rPr b="1" spc="-20" dirty="0"/>
              <a:t>i</a:t>
            </a:r>
            <a:r>
              <a:rPr b="1" dirty="0"/>
              <a:t>e</a:t>
            </a:r>
            <a:r>
              <a:rPr b="1" spc="-35" dirty="0"/>
              <a:t>wing</a:t>
            </a:r>
            <a:r>
              <a:rPr b="1" spc="-5" dirty="0"/>
              <a:t> </a:t>
            </a:r>
            <a:r>
              <a:rPr b="1" spc="-310" dirty="0"/>
              <a:t>T</a:t>
            </a:r>
            <a:r>
              <a:rPr b="1" dirty="0"/>
              <a:t>ra</a:t>
            </a:r>
            <a:r>
              <a:rPr b="1" spc="-40" dirty="0"/>
              <a:t>n</a:t>
            </a:r>
            <a:r>
              <a:rPr b="1" dirty="0"/>
              <a:t>s</a:t>
            </a:r>
            <a:r>
              <a:rPr b="1" spc="-20" dirty="0"/>
              <a:t>f</a:t>
            </a:r>
            <a:r>
              <a:rPr b="1" spc="-40" dirty="0"/>
              <a:t>o</a:t>
            </a:r>
            <a:r>
              <a:rPr b="1" dirty="0"/>
              <a:t>rma</a:t>
            </a:r>
            <a:r>
              <a:rPr b="1" spc="-20" dirty="0"/>
              <a:t>t</a:t>
            </a:r>
            <a:r>
              <a:rPr b="1" spc="-30" dirty="0"/>
              <a:t>ion</a:t>
            </a:r>
            <a:r>
              <a:rPr b="1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800100" y="2857500"/>
            <a:ext cx="2997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599" y="2921000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2740554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0"/>
                </a:lnTo>
                <a:lnTo>
                  <a:pt x="0" y="78845"/>
                </a:lnTo>
                <a:lnTo>
                  <a:pt x="0" y="593971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751944" y="672001"/>
                </a:lnTo>
                <a:lnTo>
                  <a:pt x="2790052" y="655348"/>
                </a:lnTo>
                <a:lnTo>
                  <a:pt x="2814224" y="622126"/>
                </a:lnTo>
                <a:lnTo>
                  <a:pt x="2819400" y="593971"/>
                </a:lnTo>
                <a:lnTo>
                  <a:pt x="2819400" y="78845"/>
                </a:lnTo>
                <a:lnTo>
                  <a:pt x="2809642" y="40821"/>
                </a:lnTo>
                <a:lnTo>
                  <a:pt x="2781224" y="11284"/>
                </a:lnTo>
                <a:lnTo>
                  <a:pt x="274055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3599" y="2921000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0" y="593971"/>
                </a:moveTo>
                <a:lnTo>
                  <a:pt x="0" y="78845"/>
                </a:lnTo>
                <a:lnTo>
                  <a:pt x="11284" y="38175"/>
                </a:lnTo>
                <a:lnTo>
                  <a:pt x="40822" y="9757"/>
                </a:lnTo>
                <a:lnTo>
                  <a:pt x="2740554" y="0"/>
                </a:lnTo>
                <a:lnTo>
                  <a:pt x="2755072" y="1333"/>
                </a:lnTo>
                <a:lnTo>
                  <a:pt x="2792378" y="19422"/>
                </a:lnTo>
                <a:lnTo>
                  <a:pt x="2815273" y="53604"/>
                </a:lnTo>
                <a:lnTo>
                  <a:pt x="2819400" y="78845"/>
                </a:lnTo>
                <a:lnTo>
                  <a:pt x="2819400" y="593971"/>
                </a:lnTo>
                <a:lnTo>
                  <a:pt x="2818066" y="608489"/>
                </a:lnTo>
                <a:lnTo>
                  <a:pt x="2799977" y="645795"/>
                </a:lnTo>
                <a:lnTo>
                  <a:pt x="27657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1"/>
                </a:lnTo>
                <a:close/>
              </a:path>
            </a:pathLst>
          </a:custGeom>
          <a:ln w="25399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7400" y="4279900"/>
            <a:ext cx="3035300" cy="901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3599" y="4357511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2740554" y="0"/>
                </a:moveTo>
                <a:lnTo>
                  <a:pt x="67455" y="816"/>
                </a:lnTo>
                <a:lnTo>
                  <a:pt x="29347" y="17469"/>
                </a:lnTo>
                <a:lnTo>
                  <a:pt x="5175" y="50691"/>
                </a:lnTo>
                <a:lnTo>
                  <a:pt x="0" y="78846"/>
                </a:lnTo>
                <a:lnTo>
                  <a:pt x="0" y="593972"/>
                </a:lnTo>
                <a:lnTo>
                  <a:pt x="9757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751944" y="672001"/>
                </a:lnTo>
                <a:lnTo>
                  <a:pt x="2790051" y="655348"/>
                </a:lnTo>
                <a:lnTo>
                  <a:pt x="2814224" y="622127"/>
                </a:lnTo>
                <a:lnTo>
                  <a:pt x="2819400" y="593972"/>
                </a:lnTo>
                <a:lnTo>
                  <a:pt x="2819400" y="78846"/>
                </a:lnTo>
                <a:lnTo>
                  <a:pt x="2809642" y="40822"/>
                </a:lnTo>
                <a:lnTo>
                  <a:pt x="2781223" y="11284"/>
                </a:lnTo>
                <a:lnTo>
                  <a:pt x="274055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599" y="4357511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0" y="593972"/>
                </a:moveTo>
                <a:lnTo>
                  <a:pt x="0" y="78846"/>
                </a:lnTo>
                <a:lnTo>
                  <a:pt x="11284" y="38176"/>
                </a:lnTo>
                <a:lnTo>
                  <a:pt x="40821" y="9758"/>
                </a:lnTo>
                <a:lnTo>
                  <a:pt x="2740554" y="0"/>
                </a:lnTo>
                <a:lnTo>
                  <a:pt x="2755072" y="1333"/>
                </a:lnTo>
                <a:lnTo>
                  <a:pt x="2792377" y="19422"/>
                </a:lnTo>
                <a:lnTo>
                  <a:pt x="2815273" y="53604"/>
                </a:lnTo>
                <a:lnTo>
                  <a:pt x="2819400" y="78846"/>
                </a:lnTo>
                <a:lnTo>
                  <a:pt x="2819400" y="593972"/>
                </a:lnTo>
                <a:lnTo>
                  <a:pt x="2818066" y="608490"/>
                </a:lnTo>
                <a:lnTo>
                  <a:pt x="2799977" y="645795"/>
                </a:lnTo>
                <a:lnTo>
                  <a:pt x="27657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6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63499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74308" y="3619218"/>
            <a:ext cx="0" cy="623570"/>
          </a:xfrm>
          <a:custGeom>
            <a:avLst/>
            <a:gdLst/>
            <a:ahLst/>
            <a:cxnLst/>
            <a:rect l="l" t="t" r="r" b="b"/>
            <a:pathLst>
              <a:path h="623570">
                <a:moveTo>
                  <a:pt x="0" y="0"/>
                </a:moveTo>
                <a:lnTo>
                  <a:pt x="0" y="6229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1586" y="422935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5" y="0"/>
                </a:moveTo>
                <a:lnTo>
                  <a:pt x="0" y="283"/>
                </a:lnTo>
                <a:lnTo>
                  <a:pt x="43971" y="87516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74318" y="5070969"/>
            <a:ext cx="0" cy="688975"/>
          </a:xfrm>
          <a:custGeom>
            <a:avLst/>
            <a:gdLst/>
            <a:ahLst/>
            <a:cxnLst/>
            <a:rect l="l" t="t" r="r" b="b"/>
            <a:pathLst>
              <a:path h="688975">
                <a:moveTo>
                  <a:pt x="0" y="0"/>
                </a:moveTo>
                <a:lnTo>
                  <a:pt x="0" y="6884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1612" y="574659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257"/>
                </a:lnTo>
                <a:lnTo>
                  <a:pt x="43945" y="87504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4307" y="8085103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31585" y="8690721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6" y="0"/>
                </a:moveTo>
                <a:lnTo>
                  <a:pt x="0" y="285"/>
                </a:lnTo>
                <a:lnTo>
                  <a:pt x="43972" y="87518"/>
                </a:lnTo>
                <a:lnTo>
                  <a:pt x="87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4295" y="2273300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0"/>
                </a:moveTo>
                <a:lnTo>
                  <a:pt x="0" y="5552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31556" y="2815687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30">
                <a:moveTo>
                  <a:pt x="87375" y="0"/>
                </a:moveTo>
                <a:lnTo>
                  <a:pt x="0" y="313"/>
                </a:lnTo>
                <a:lnTo>
                  <a:pt x="44001" y="87532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7400" y="5791200"/>
            <a:ext cx="3035300" cy="901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3599" y="5874737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2740554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1"/>
                </a:lnTo>
                <a:lnTo>
                  <a:pt x="9757" y="631995"/>
                </a:lnTo>
                <a:lnTo>
                  <a:pt x="38176" y="661532"/>
                </a:lnTo>
                <a:lnTo>
                  <a:pt x="78845" y="672816"/>
                </a:lnTo>
                <a:lnTo>
                  <a:pt x="2751944" y="672000"/>
                </a:lnTo>
                <a:lnTo>
                  <a:pt x="2790051" y="655347"/>
                </a:lnTo>
                <a:lnTo>
                  <a:pt x="2814224" y="622126"/>
                </a:lnTo>
                <a:lnTo>
                  <a:pt x="2819400" y="593971"/>
                </a:lnTo>
                <a:lnTo>
                  <a:pt x="2819400" y="78845"/>
                </a:lnTo>
                <a:lnTo>
                  <a:pt x="2809642" y="40822"/>
                </a:lnTo>
                <a:lnTo>
                  <a:pt x="2781224" y="11285"/>
                </a:lnTo>
                <a:lnTo>
                  <a:pt x="274055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3599" y="5874737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0" y="593971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740554" y="0"/>
                </a:lnTo>
                <a:lnTo>
                  <a:pt x="2755072" y="1333"/>
                </a:lnTo>
                <a:lnTo>
                  <a:pt x="2792378" y="19422"/>
                </a:lnTo>
                <a:lnTo>
                  <a:pt x="2815273" y="53605"/>
                </a:lnTo>
                <a:lnTo>
                  <a:pt x="2819400" y="78845"/>
                </a:lnTo>
                <a:lnTo>
                  <a:pt x="2819400" y="593971"/>
                </a:lnTo>
                <a:lnTo>
                  <a:pt x="2818066" y="608489"/>
                </a:lnTo>
                <a:lnTo>
                  <a:pt x="2799977" y="645795"/>
                </a:lnTo>
                <a:lnTo>
                  <a:pt x="2765795" y="668690"/>
                </a:lnTo>
                <a:lnTo>
                  <a:pt x="78845" y="672816"/>
                </a:lnTo>
                <a:lnTo>
                  <a:pt x="64327" y="671482"/>
                </a:lnTo>
                <a:lnTo>
                  <a:pt x="27022" y="653394"/>
                </a:lnTo>
                <a:lnTo>
                  <a:pt x="4126" y="619212"/>
                </a:lnTo>
                <a:lnTo>
                  <a:pt x="816" y="605361"/>
                </a:lnTo>
                <a:lnTo>
                  <a:pt x="0" y="593971"/>
                </a:lnTo>
                <a:close/>
              </a:path>
            </a:pathLst>
          </a:custGeom>
          <a:ln w="635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" y="7327900"/>
            <a:ext cx="2997200" cy="86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3599" y="7391963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2740554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2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751944" y="672001"/>
                </a:lnTo>
                <a:lnTo>
                  <a:pt x="2790051" y="655349"/>
                </a:lnTo>
                <a:lnTo>
                  <a:pt x="2814224" y="622127"/>
                </a:lnTo>
                <a:lnTo>
                  <a:pt x="2819400" y="593972"/>
                </a:lnTo>
                <a:lnTo>
                  <a:pt x="2819400" y="78845"/>
                </a:lnTo>
                <a:lnTo>
                  <a:pt x="2809642" y="40822"/>
                </a:lnTo>
                <a:lnTo>
                  <a:pt x="2781224" y="11285"/>
                </a:lnTo>
                <a:lnTo>
                  <a:pt x="274055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3599" y="7391963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0" y="593972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740554" y="0"/>
                </a:lnTo>
                <a:lnTo>
                  <a:pt x="2755072" y="1333"/>
                </a:lnTo>
                <a:lnTo>
                  <a:pt x="2792378" y="19422"/>
                </a:lnTo>
                <a:lnTo>
                  <a:pt x="2815273" y="53605"/>
                </a:lnTo>
                <a:lnTo>
                  <a:pt x="2819400" y="78845"/>
                </a:lnTo>
                <a:lnTo>
                  <a:pt x="2819400" y="593972"/>
                </a:lnTo>
                <a:lnTo>
                  <a:pt x="2818066" y="608490"/>
                </a:lnTo>
                <a:lnTo>
                  <a:pt x="2799977" y="645796"/>
                </a:lnTo>
                <a:lnTo>
                  <a:pt x="27657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399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74321" y="6588196"/>
            <a:ext cx="0" cy="709295"/>
          </a:xfrm>
          <a:custGeom>
            <a:avLst/>
            <a:gdLst/>
            <a:ahLst/>
            <a:cxnLst/>
            <a:rect l="l" t="t" r="r" b="b"/>
            <a:pathLst>
              <a:path h="709295">
                <a:moveTo>
                  <a:pt x="0" y="0"/>
                </a:moveTo>
                <a:lnTo>
                  <a:pt x="0" y="7087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31618" y="728414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6" y="0"/>
                </a:moveTo>
                <a:lnTo>
                  <a:pt x="0" y="251"/>
                </a:lnTo>
                <a:lnTo>
                  <a:pt x="43939" y="87501"/>
                </a:lnTo>
                <a:lnTo>
                  <a:pt x="87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317031" y="3769347"/>
            <a:ext cx="28559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/>
            <a:r>
              <a:rPr sz="2200" dirty="0" smtClean="0">
                <a:solidFill>
                  <a:srgbClr val="011279"/>
                </a:solidFill>
                <a:latin typeface="Arial"/>
                <a:cs typeface="Arial"/>
              </a:rPr>
              <a:t>3D</a:t>
            </a:r>
            <a:r>
              <a:rPr sz="2200" spc="-5" dirty="0" smtClean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011279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rgbClr val="011279"/>
                </a:solidFill>
                <a:latin typeface="Arial"/>
                <a:cs typeface="Arial"/>
              </a:rPr>
              <a:t>orld</a:t>
            </a:r>
            <a:r>
              <a:rPr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2200" dirty="0" smtClean="0">
                <a:solidFill>
                  <a:srgbClr val="011279"/>
                </a:solidFill>
                <a:latin typeface="Arial"/>
                <a:cs typeface="Arial"/>
              </a:rPr>
              <a:t>Coordina</a:t>
            </a:r>
            <a:r>
              <a:rPr sz="2200" spc="-10" dirty="0" smtClean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2200" dirty="0" smtClean="0">
                <a:solidFill>
                  <a:srgbClr val="011279"/>
                </a:solidFill>
                <a:latin typeface="Arial"/>
                <a:cs typeface="Arial"/>
              </a:rPr>
              <a:t>es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54102" y="8907958"/>
            <a:ext cx="13018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’(x’</a:t>
            </a:r>
            <a:r>
              <a:rPr sz="3200" spc="-1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y’)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390630" y="5321300"/>
            <a:ext cx="30384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11279"/>
                </a:solidFill>
                <a:latin typeface="Arial"/>
                <a:cs typeface="Arial"/>
              </a:rPr>
              <a:t>3D</a:t>
            </a:r>
            <a:r>
              <a:rPr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11279"/>
                </a:solidFill>
                <a:latin typeface="Arial"/>
                <a:cs typeface="Arial"/>
              </a:rPr>
              <a:t>Camera</a:t>
            </a:r>
            <a:r>
              <a:rPr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11279"/>
                </a:solidFill>
                <a:latin typeface="Arial"/>
                <a:cs typeface="Arial"/>
              </a:rPr>
              <a:t>Coordina</a:t>
            </a:r>
            <a:r>
              <a:rPr sz="2200" spc="-10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11279"/>
                </a:solidFill>
                <a:latin typeface="Arial"/>
                <a:cs typeface="Arial"/>
              </a:rPr>
              <a:t>es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46932" y="1763678"/>
            <a:ext cx="14090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p</a:t>
            </a:r>
            <a:r>
              <a:rPr sz="3400" spc="-15" dirty="0">
                <a:latin typeface="Arial"/>
                <a:cs typeface="Arial"/>
              </a:rPr>
              <a:t>(x,</a:t>
            </a:r>
            <a:r>
              <a:rPr sz="3400" spc="-254" dirty="0">
                <a:latin typeface="Arial"/>
                <a:cs typeface="Arial"/>
              </a:rPr>
              <a:t>y</a:t>
            </a:r>
            <a:r>
              <a:rPr sz="3400" spc="-15" dirty="0">
                <a:latin typeface="Arial"/>
                <a:cs typeface="Arial"/>
              </a:rPr>
              <a:t>,</a:t>
            </a:r>
            <a:r>
              <a:rPr sz="3400" dirty="0">
                <a:latin typeface="Arial"/>
                <a:cs typeface="Arial"/>
              </a:rPr>
              <a:t>z)</a:t>
            </a:r>
          </a:p>
        </p:txBody>
      </p:sp>
      <p:sp>
        <p:nvSpPr>
          <p:cNvPr id="29" name="object 29"/>
          <p:cNvSpPr/>
          <p:nvPr/>
        </p:nvSpPr>
        <p:spPr>
          <a:xfrm>
            <a:off x="6254329" y="3691196"/>
            <a:ext cx="1099185" cy="3390900"/>
          </a:xfrm>
          <a:custGeom>
            <a:avLst/>
            <a:gdLst/>
            <a:ahLst/>
            <a:cxnLst/>
            <a:rect l="l" t="t" r="r" b="b"/>
            <a:pathLst>
              <a:path w="1099184" h="3390900">
                <a:moveTo>
                  <a:pt x="919905" y="1765300"/>
                </a:moveTo>
                <a:lnTo>
                  <a:pt x="642156" y="1765300"/>
                </a:lnTo>
                <a:lnTo>
                  <a:pt x="624205" y="1778000"/>
                </a:lnTo>
                <a:lnTo>
                  <a:pt x="590983" y="1803400"/>
                </a:lnTo>
                <a:lnTo>
                  <a:pt x="561337" y="1828800"/>
                </a:lnTo>
                <a:lnTo>
                  <a:pt x="523568" y="1866900"/>
                </a:lnTo>
                <a:lnTo>
                  <a:pt x="493090" y="1905000"/>
                </a:lnTo>
                <a:lnTo>
                  <a:pt x="475486" y="1943100"/>
                </a:lnTo>
                <a:lnTo>
                  <a:pt x="467460" y="1955800"/>
                </a:lnTo>
                <a:lnTo>
                  <a:pt x="459952" y="1981200"/>
                </a:lnTo>
                <a:lnTo>
                  <a:pt x="452962" y="1993900"/>
                </a:lnTo>
                <a:lnTo>
                  <a:pt x="446490" y="2019300"/>
                </a:lnTo>
                <a:lnTo>
                  <a:pt x="435099" y="2070100"/>
                </a:lnTo>
                <a:lnTo>
                  <a:pt x="425779" y="2120900"/>
                </a:lnTo>
                <a:lnTo>
                  <a:pt x="418530" y="2184400"/>
                </a:lnTo>
                <a:lnTo>
                  <a:pt x="415682" y="2209800"/>
                </a:lnTo>
                <a:lnTo>
                  <a:pt x="413352" y="2247900"/>
                </a:lnTo>
                <a:lnTo>
                  <a:pt x="411540" y="2286000"/>
                </a:lnTo>
                <a:lnTo>
                  <a:pt x="410246" y="2311400"/>
                </a:lnTo>
                <a:lnTo>
                  <a:pt x="409469" y="2349500"/>
                </a:lnTo>
                <a:lnTo>
                  <a:pt x="409210" y="2387600"/>
                </a:lnTo>
                <a:lnTo>
                  <a:pt x="409210" y="2857500"/>
                </a:lnTo>
                <a:lnTo>
                  <a:pt x="408999" y="2882900"/>
                </a:lnTo>
                <a:lnTo>
                  <a:pt x="407312" y="2933700"/>
                </a:lnTo>
                <a:lnTo>
                  <a:pt x="403938" y="2984500"/>
                </a:lnTo>
                <a:lnTo>
                  <a:pt x="401619" y="2997200"/>
                </a:lnTo>
                <a:lnTo>
                  <a:pt x="398878" y="3022600"/>
                </a:lnTo>
                <a:lnTo>
                  <a:pt x="395715" y="3035300"/>
                </a:lnTo>
                <a:lnTo>
                  <a:pt x="392130" y="3060700"/>
                </a:lnTo>
                <a:lnTo>
                  <a:pt x="388123" y="3073400"/>
                </a:lnTo>
                <a:lnTo>
                  <a:pt x="378845" y="3111500"/>
                </a:lnTo>
                <a:lnTo>
                  <a:pt x="361765" y="3149600"/>
                </a:lnTo>
                <a:lnTo>
                  <a:pt x="340889" y="3187700"/>
                </a:lnTo>
                <a:lnTo>
                  <a:pt x="333087" y="3200400"/>
                </a:lnTo>
                <a:lnTo>
                  <a:pt x="324863" y="3200400"/>
                </a:lnTo>
                <a:lnTo>
                  <a:pt x="316038" y="3213100"/>
                </a:lnTo>
                <a:lnTo>
                  <a:pt x="306432" y="3225800"/>
                </a:lnTo>
                <a:lnTo>
                  <a:pt x="296045" y="3225800"/>
                </a:lnTo>
                <a:lnTo>
                  <a:pt x="284877" y="3238500"/>
                </a:lnTo>
                <a:lnTo>
                  <a:pt x="272929" y="3238500"/>
                </a:lnTo>
                <a:lnTo>
                  <a:pt x="260199" y="3251200"/>
                </a:lnTo>
                <a:lnTo>
                  <a:pt x="246689" y="3251200"/>
                </a:lnTo>
                <a:lnTo>
                  <a:pt x="232398" y="3263900"/>
                </a:lnTo>
                <a:lnTo>
                  <a:pt x="217326" y="3263900"/>
                </a:lnTo>
                <a:lnTo>
                  <a:pt x="201473" y="3276600"/>
                </a:lnTo>
                <a:lnTo>
                  <a:pt x="167425" y="3276600"/>
                </a:lnTo>
                <a:lnTo>
                  <a:pt x="149230" y="3289300"/>
                </a:lnTo>
                <a:lnTo>
                  <a:pt x="89959" y="3289300"/>
                </a:lnTo>
                <a:lnTo>
                  <a:pt x="68640" y="3302000"/>
                </a:lnTo>
                <a:lnTo>
                  <a:pt x="0" y="3302000"/>
                </a:lnTo>
                <a:lnTo>
                  <a:pt x="0" y="3390900"/>
                </a:lnTo>
                <a:lnTo>
                  <a:pt x="201207" y="3390900"/>
                </a:lnTo>
                <a:lnTo>
                  <a:pt x="230605" y="3378200"/>
                </a:lnTo>
                <a:lnTo>
                  <a:pt x="258822" y="3378200"/>
                </a:lnTo>
                <a:lnTo>
                  <a:pt x="285857" y="3365500"/>
                </a:lnTo>
                <a:lnTo>
                  <a:pt x="336382" y="3365500"/>
                </a:lnTo>
                <a:lnTo>
                  <a:pt x="359872" y="3352800"/>
                </a:lnTo>
                <a:lnTo>
                  <a:pt x="382180" y="3340100"/>
                </a:lnTo>
                <a:lnTo>
                  <a:pt x="403307" y="3340100"/>
                </a:lnTo>
                <a:lnTo>
                  <a:pt x="423251" y="3327400"/>
                </a:lnTo>
                <a:lnTo>
                  <a:pt x="442014" y="3314700"/>
                </a:lnTo>
                <a:lnTo>
                  <a:pt x="459596" y="3314700"/>
                </a:lnTo>
                <a:lnTo>
                  <a:pt x="475996" y="3302000"/>
                </a:lnTo>
                <a:lnTo>
                  <a:pt x="505250" y="3276600"/>
                </a:lnTo>
                <a:lnTo>
                  <a:pt x="542561" y="3238500"/>
                </a:lnTo>
                <a:lnTo>
                  <a:pt x="553654" y="3213100"/>
                </a:lnTo>
                <a:lnTo>
                  <a:pt x="564074" y="3200400"/>
                </a:lnTo>
                <a:lnTo>
                  <a:pt x="573822" y="3187700"/>
                </a:lnTo>
                <a:lnTo>
                  <a:pt x="582898" y="3162300"/>
                </a:lnTo>
                <a:lnTo>
                  <a:pt x="591301" y="3149600"/>
                </a:lnTo>
                <a:lnTo>
                  <a:pt x="606091" y="3098800"/>
                </a:lnTo>
                <a:lnTo>
                  <a:pt x="618192" y="3048000"/>
                </a:lnTo>
                <a:lnTo>
                  <a:pt x="627604" y="2997200"/>
                </a:lnTo>
                <a:lnTo>
                  <a:pt x="634327" y="2946400"/>
                </a:lnTo>
                <a:lnTo>
                  <a:pt x="636680" y="2908300"/>
                </a:lnTo>
                <a:lnTo>
                  <a:pt x="638360" y="2882900"/>
                </a:lnTo>
                <a:lnTo>
                  <a:pt x="639369" y="2844800"/>
                </a:lnTo>
                <a:lnTo>
                  <a:pt x="639705" y="2819400"/>
                </a:lnTo>
                <a:lnTo>
                  <a:pt x="639827" y="2247900"/>
                </a:lnTo>
                <a:lnTo>
                  <a:pt x="639949" y="2235200"/>
                </a:lnTo>
                <a:lnTo>
                  <a:pt x="640682" y="2197100"/>
                </a:lnTo>
                <a:lnTo>
                  <a:pt x="643613" y="2146300"/>
                </a:lnTo>
                <a:lnTo>
                  <a:pt x="648499" y="2108200"/>
                </a:lnTo>
                <a:lnTo>
                  <a:pt x="651674" y="2082800"/>
                </a:lnTo>
                <a:lnTo>
                  <a:pt x="655338" y="2057400"/>
                </a:lnTo>
                <a:lnTo>
                  <a:pt x="659491" y="2032000"/>
                </a:lnTo>
                <a:lnTo>
                  <a:pt x="664132" y="2019300"/>
                </a:lnTo>
                <a:lnTo>
                  <a:pt x="669262" y="1993900"/>
                </a:lnTo>
                <a:lnTo>
                  <a:pt x="674880" y="1981200"/>
                </a:lnTo>
                <a:lnTo>
                  <a:pt x="680987" y="1968500"/>
                </a:lnTo>
                <a:lnTo>
                  <a:pt x="687582" y="1943100"/>
                </a:lnTo>
                <a:lnTo>
                  <a:pt x="710299" y="1905000"/>
                </a:lnTo>
                <a:lnTo>
                  <a:pt x="737414" y="1866900"/>
                </a:lnTo>
                <a:lnTo>
                  <a:pt x="758768" y="1841500"/>
                </a:lnTo>
                <a:lnTo>
                  <a:pt x="770804" y="1841500"/>
                </a:lnTo>
                <a:lnTo>
                  <a:pt x="783747" y="1828800"/>
                </a:lnTo>
                <a:lnTo>
                  <a:pt x="797595" y="1816100"/>
                </a:lnTo>
                <a:lnTo>
                  <a:pt x="812350" y="1816100"/>
                </a:lnTo>
                <a:lnTo>
                  <a:pt x="828010" y="1803400"/>
                </a:lnTo>
                <a:lnTo>
                  <a:pt x="844577" y="1790700"/>
                </a:lnTo>
                <a:lnTo>
                  <a:pt x="862050" y="1790700"/>
                </a:lnTo>
                <a:lnTo>
                  <a:pt x="880429" y="1778000"/>
                </a:lnTo>
                <a:lnTo>
                  <a:pt x="899714" y="1778000"/>
                </a:lnTo>
                <a:lnTo>
                  <a:pt x="919905" y="1765300"/>
                </a:lnTo>
                <a:close/>
              </a:path>
              <a:path w="1099184" h="3390900">
                <a:moveTo>
                  <a:pt x="1098970" y="1625600"/>
                </a:moveTo>
                <a:lnTo>
                  <a:pt x="722895" y="1625600"/>
                </a:lnTo>
                <a:lnTo>
                  <a:pt x="745314" y="1638300"/>
                </a:lnTo>
                <a:lnTo>
                  <a:pt x="768627" y="1651000"/>
                </a:lnTo>
                <a:lnTo>
                  <a:pt x="792833" y="1651000"/>
                </a:lnTo>
                <a:lnTo>
                  <a:pt x="817932" y="1663700"/>
                </a:lnTo>
                <a:lnTo>
                  <a:pt x="843926" y="1663700"/>
                </a:lnTo>
                <a:lnTo>
                  <a:pt x="870813" y="1676400"/>
                </a:lnTo>
                <a:lnTo>
                  <a:pt x="898593" y="1676400"/>
                </a:lnTo>
                <a:lnTo>
                  <a:pt x="870813" y="1689100"/>
                </a:lnTo>
                <a:lnTo>
                  <a:pt x="843926" y="1689100"/>
                </a:lnTo>
                <a:lnTo>
                  <a:pt x="817932" y="1701800"/>
                </a:lnTo>
                <a:lnTo>
                  <a:pt x="792833" y="1714500"/>
                </a:lnTo>
                <a:lnTo>
                  <a:pt x="768627" y="1714500"/>
                </a:lnTo>
                <a:lnTo>
                  <a:pt x="745314" y="1727200"/>
                </a:lnTo>
                <a:lnTo>
                  <a:pt x="722895" y="1727200"/>
                </a:lnTo>
                <a:lnTo>
                  <a:pt x="701370" y="1739900"/>
                </a:lnTo>
                <a:lnTo>
                  <a:pt x="680738" y="1752600"/>
                </a:lnTo>
                <a:lnTo>
                  <a:pt x="661000" y="1765300"/>
                </a:lnTo>
                <a:lnTo>
                  <a:pt x="941002" y="1765300"/>
                </a:lnTo>
                <a:lnTo>
                  <a:pt x="963006" y="1752600"/>
                </a:lnTo>
                <a:lnTo>
                  <a:pt x="1009731" y="1752600"/>
                </a:lnTo>
                <a:lnTo>
                  <a:pt x="1034452" y="1739900"/>
                </a:lnTo>
                <a:lnTo>
                  <a:pt x="1098970" y="1739900"/>
                </a:lnTo>
                <a:lnTo>
                  <a:pt x="1098970" y="1625600"/>
                </a:lnTo>
                <a:close/>
              </a:path>
              <a:path w="1099184" h="3390900">
                <a:moveTo>
                  <a:pt x="336382" y="0"/>
                </a:moveTo>
                <a:lnTo>
                  <a:pt x="1" y="0"/>
                </a:lnTo>
                <a:lnTo>
                  <a:pt x="1" y="63500"/>
                </a:lnTo>
                <a:lnTo>
                  <a:pt x="109820" y="63500"/>
                </a:lnTo>
                <a:lnTo>
                  <a:pt x="129479" y="76200"/>
                </a:lnTo>
                <a:lnTo>
                  <a:pt x="183845" y="76200"/>
                </a:lnTo>
                <a:lnTo>
                  <a:pt x="200430" y="88900"/>
                </a:lnTo>
                <a:lnTo>
                  <a:pt x="216248" y="88900"/>
                </a:lnTo>
                <a:lnTo>
                  <a:pt x="231296" y="101600"/>
                </a:lnTo>
                <a:lnTo>
                  <a:pt x="245577" y="101600"/>
                </a:lnTo>
                <a:lnTo>
                  <a:pt x="259089" y="114300"/>
                </a:lnTo>
                <a:lnTo>
                  <a:pt x="271833" y="114300"/>
                </a:lnTo>
                <a:lnTo>
                  <a:pt x="283809" y="127000"/>
                </a:lnTo>
                <a:lnTo>
                  <a:pt x="295016" y="127000"/>
                </a:lnTo>
                <a:lnTo>
                  <a:pt x="305455" y="139700"/>
                </a:lnTo>
                <a:lnTo>
                  <a:pt x="315126" y="139700"/>
                </a:lnTo>
                <a:lnTo>
                  <a:pt x="324029" y="152400"/>
                </a:lnTo>
                <a:lnTo>
                  <a:pt x="332334" y="165100"/>
                </a:lnTo>
                <a:lnTo>
                  <a:pt x="340213" y="177800"/>
                </a:lnTo>
                <a:lnTo>
                  <a:pt x="347667" y="190500"/>
                </a:lnTo>
                <a:lnTo>
                  <a:pt x="354694" y="190500"/>
                </a:lnTo>
                <a:lnTo>
                  <a:pt x="361296" y="203200"/>
                </a:lnTo>
                <a:lnTo>
                  <a:pt x="367471" y="215900"/>
                </a:lnTo>
                <a:lnTo>
                  <a:pt x="373221" y="241300"/>
                </a:lnTo>
                <a:lnTo>
                  <a:pt x="378545" y="254000"/>
                </a:lnTo>
                <a:lnTo>
                  <a:pt x="383443" y="266700"/>
                </a:lnTo>
                <a:lnTo>
                  <a:pt x="387915" y="279400"/>
                </a:lnTo>
                <a:lnTo>
                  <a:pt x="391961" y="304800"/>
                </a:lnTo>
                <a:lnTo>
                  <a:pt x="395581" y="317500"/>
                </a:lnTo>
                <a:lnTo>
                  <a:pt x="398775" y="342900"/>
                </a:lnTo>
                <a:lnTo>
                  <a:pt x="401544" y="355600"/>
                </a:lnTo>
                <a:lnTo>
                  <a:pt x="403886" y="381000"/>
                </a:lnTo>
                <a:lnTo>
                  <a:pt x="405803" y="406400"/>
                </a:lnTo>
                <a:lnTo>
                  <a:pt x="407293" y="431800"/>
                </a:lnTo>
                <a:lnTo>
                  <a:pt x="408358" y="444500"/>
                </a:lnTo>
                <a:lnTo>
                  <a:pt x="408997" y="469900"/>
                </a:lnTo>
                <a:lnTo>
                  <a:pt x="409104" y="482600"/>
                </a:lnTo>
                <a:lnTo>
                  <a:pt x="409210" y="977900"/>
                </a:lnTo>
                <a:lnTo>
                  <a:pt x="409469" y="1016000"/>
                </a:lnTo>
                <a:lnTo>
                  <a:pt x="410246" y="1041400"/>
                </a:lnTo>
                <a:lnTo>
                  <a:pt x="411540" y="1079500"/>
                </a:lnTo>
                <a:lnTo>
                  <a:pt x="413352" y="1117600"/>
                </a:lnTo>
                <a:lnTo>
                  <a:pt x="415682" y="1143000"/>
                </a:lnTo>
                <a:lnTo>
                  <a:pt x="418530" y="1181100"/>
                </a:lnTo>
                <a:lnTo>
                  <a:pt x="421896" y="1206500"/>
                </a:lnTo>
                <a:lnTo>
                  <a:pt x="425779" y="1231900"/>
                </a:lnTo>
                <a:lnTo>
                  <a:pt x="430180" y="1270000"/>
                </a:lnTo>
                <a:lnTo>
                  <a:pt x="435099" y="1295400"/>
                </a:lnTo>
                <a:lnTo>
                  <a:pt x="440536" y="1320800"/>
                </a:lnTo>
                <a:lnTo>
                  <a:pt x="446490" y="1346200"/>
                </a:lnTo>
                <a:lnTo>
                  <a:pt x="452962" y="1358900"/>
                </a:lnTo>
                <a:lnTo>
                  <a:pt x="459952" y="1384300"/>
                </a:lnTo>
                <a:lnTo>
                  <a:pt x="467460" y="1409700"/>
                </a:lnTo>
                <a:lnTo>
                  <a:pt x="475486" y="1422400"/>
                </a:lnTo>
                <a:lnTo>
                  <a:pt x="484029" y="1435100"/>
                </a:lnTo>
                <a:lnTo>
                  <a:pt x="493090" y="1460500"/>
                </a:lnTo>
                <a:lnTo>
                  <a:pt x="523568" y="1498600"/>
                </a:lnTo>
                <a:lnTo>
                  <a:pt x="561337" y="1536700"/>
                </a:lnTo>
                <a:lnTo>
                  <a:pt x="590983" y="1562100"/>
                </a:lnTo>
                <a:lnTo>
                  <a:pt x="607147" y="1574800"/>
                </a:lnTo>
                <a:lnTo>
                  <a:pt x="624205" y="1574800"/>
                </a:lnTo>
                <a:lnTo>
                  <a:pt x="642156" y="1587500"/>
                </a:lnTo>
                <a:lnTo>
                  <a:pt x="661000" y="1600200"/>
                </a:lnTo>
                <a:lnTo>
                  <a:pt x="680738" y="1612900"/>
                </a:lnTo>
                <a:lnTo>
                  <a:pt x="701370" y="1625600"/>
                </a:lnTo>
                <a:lnTo>
                  <a:pt x="1034007" y="1625600"/>
                </a:lnTo>
                <a:lnTo>
                  <a:pt x="1009162" y="1612900"/>
                </a:lnTo>
                <a:lnTo>
                  <a:pt x="985236" y="1612900"/>
                </a:lnTo>
                <a:lnTo>
                  <a:pt x="962228" y="1600200"/>
                </a:lnTo>
                <a:lnTo>
                  <a:pt x="918969" y="1600200"/>
                </a:lnTo>
                <a:lnTo>
                  <a:pt x="898717" y="1587500"/>
                </a:lnTo>
                <a:lnTo>
                  <a:pt x="879384" y="1587500"/>
                </a:lnTo>
                <a:lnTo>
                  <a:pt x="860970" y="1574800"/>
                </a:lnTo>
                <a:lnTo>
                  <a:pt x="843474" y="1562100"/>
                </a:lnTo>
                <a:lnTo>
                  <a:pt x="826897" y="1562100"/>
                </a:lnTo>
                <a:lnTo>
                  <a:pt x="811239" y="1549400"/>
                </a:lnTo>
                <a:lnTo>
                  <a:pt x="796499" y="1549400"/>
                </a:lnTo>
                <a:lnTo>
                  <a:pt x="782678" y="1536700"/>
                </a:lnTo>
                <a:lnTo>
                  <a:pt x="769775" y="1524000"/>
                </a:lnTo>
                <a:lnTo>
                  <a:pt x="757791" y="1511300"/>
                </a:lnTo>
                <a:lnTo>
                  <a:pt x="746726" y="1511300"/>
                </a:lnTo>
                <a:lnTo>
                  <a:pt x="718173" y="1473200"/>
                </a:lnTo>
                <a:lnTo>
                  <a:pt x="694196" y="1435100"/>
                </a:lnTo>
                <a:lnTo>
                  <a:pt x="680634" y="1397000"/>
                </a:lnTo>
                <a:lnTo>
                  <a:pt x="674579" y="1384300"/>
                </a:lnTo>
                <a:lnTo>
                  <a:pt x="669009" y="1371600"/>
                </a:lnTo>
                <a:lnTo>
                  <a:pt x="663923" y="1346200"/>
                </a:lnTo>
                <a:lnTo>
                  <a:pt x="659322" y="1333500"/>
                </a:lnTo>
                <a:lnTo>
                  <a:pt x="655205" y="1308100"/>
                </a:lnTo>
                <a:lnTo>
                  <a:pt x="651572" y="1282700"/>
                </a:lnTo>
                <a:lnTo>
                  <a:pt x="648423" y="1257300"/>
                </a:lnTo>
                <a:lnTo>
                  <a:pt x="645759" y="1231900"/>
                </a:lnTo>
                <a:lnTo>
                  <a:pt x="643580" y="1219200"/>
                </a:lnTo>
                <a:lnTo>
                  <a:pt x="641884" y="1181100"/>
                </a:lnTo>
                <a:lnTo>
                  <a:pt x="640674" y="1155700"/>
                </a:lnTo>
                <a:lnTo>
                  <a:pt x="639947" y="1130300"/>
                </a:lnTo>
                <a:lnTo>
                  <a:pt x="639826" y="1117600"/>
                </a:lnTo>
                <a:lnTo>
                  <a:pt x="639705" y="546100"/>
                </a:lnTo>
                <a:lnTo>
                  <a:pt x="639369" y="508000"/>
                </a:lnTo>
                <a:lnTo>
                  <a:pt x="638360" y="482600"/>
                </a:lnTo>
                <a:lnTo>
                  <a:pt x="636680" y="444500"/>
                </a:lnTo>
                <a:lnTo>
                  <a:pt x="634327" y="419100"/>
                </a:lnTo>
                <a:lnTo>
                  <a:pt x="631302" y="393700"/>
                </a:lnTo>
                <a:lnTo>
                  <a:pt x="627604" y="355600"/>
                </a:lnTo>
                <a:lnTo>
                  <a:pt x="623234" y="330200"/>
                </a:lnTo>
                <a:lnTo>
                  <a:pt x="618192" y="304800"/>
                </a:lnTo>
                <a:lnTo>
                  <a:pt x="612478" y="279400"/>
                </a:lnTo>
                <a:lnTo>
                  <a:pt x="606092" y="266700"/>
                </a:lnTo>
                <a:lnTo>
                  <a:pt x="599033" y="241300"/>
                </a:lnTo>
                <a:lnTo>
                  <a:pt x="591302" y="215900"/>
                </a:lnTo>
                <a:lnTo>
                  <a:pt x="582898" y="203200"/>
                </a:lnTo>
                <a:lnTo>
                  <a:pt x="573823" y="177800"/>
                </a:lnTo>
                <a:lnTo>
                  <a:pt x="564075" y="165100"/>
                </a:lnTo>
                <a:lnTo>
                  <a:pt x="553654" y="139700"/>
                </a:lnTo>
                <a:lnTo>
                  <a:pt x="542562" y="127000"/>
                </a:lnTo>
                <a:lnTo>
                  <a:pt x="505250" y="88900"/>
                </a:lnTo>
                <a:lnTo>
                  <a:pt x="475996" y="63500"/>
                </a:lnTo>
                <a:lnTo>
                  <a:pt x="442014" y="38100"/>
                </a:lnTo>
                <a:lnTo>
                  <a:pt x="423251" y="38100"/>
                </a:lnTo>
                <a:lnTo>
                  <a:pt x="403307" y="25400"/>
                </a:lnTo>
                <a:lnTo>
                  <a:pt x="382180" y="12700"/>
                </a:lnTo>
                <a:lnTo>
                  <a:pt x="359872" y="12700"/>
                </a:lnTo>
                <a:lnTo>
                  <a:pt x="336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499998" y="5179305"/>
            <a:ext cx="474662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85" dirty="0">
                <a:latin typeface="Arial"/>
                <a:cs typeface="Arial"/>
              </a:rPr>
              <a:t>V</a:t>
            </a:r>
            <a:r>
              <a:rPr sz="3400" dirty="0">
                <a:latin typeface="Arial"/>
                <a:cs typeface="Arial"/>
              </a:rPr>
              <a:t>iewing</a:t>
            </a:r>
            <a:r>
              <a:rPr sz="3400" spc="-60" dirty="0">
                <a:latin typeface="Arial"/>
                <a:cs typeface="Arial"/>
              </a:rPr>
              <a:t> </a:t>
            </a:r>
            <a:r>
              <a:rPr sz="3400" spc="-150" dirty="0">
                <a:latin typeface="Arial"/>
                <a:cs typeface="Arial"/>
              </a:rPr>
              <a:t>T</a:t>
            </a:r>
            <a:r>
              <a:rPr sz="3400" dirty="0">
                <a:latin typeface="Arial"/>
                <a:cs typeface="Arial"/>
              </a:rPr>
              <a:t>ran</a:t>
            </a:r>
            <a:r>
              <a:rPr sz="3400" spc="-20" dirty="0">
                <a:latin typeface="Arial"/>
                <a:cs typeface="Arial"/>
              </a:rPr>
              <a:t>s</a:t>
            </a:r>
            <a:r>
              <a:rPr sz="3400" spc="-15" dirty="0">
                <a:latin typeface="Arial"/>
                <a:cs typeface="Arial"/>
              </a:rPr>
              <a:t>f</a:t>
            </a:r>
            <a:r>
              <a:rPr sz="3400" dirty="0">
                <a:latin typeface="Arial"/>
                <a:cs typeface="Arial"/>
              </a:rPr>
              <a:t>orma</a:t>
            </a:r>
            <a:r>
              <a:rPr sz="3400" spc="-15" dirty="0">
                <a:latin typeface="Arial"/>
                <a:cs typeface="Arial"/>
              </a:rPr>
              <a:t>t</a:t>
            </a:r>
            <a:r>
              <a:rPr sz="3400" dirty="0">
                <a:latin typeface="Arial"/>
                <a:cs typeface="Arial"/>
              </a:rPr>
              <a:t>ions</a:t>
            </a:r>
            <a:endParaRPr sz="3400"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15810" y="2862759"/>
            <a:ext cx="2286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/>
            <a:r>
              <a:rPr lang="es-MX" sz="2200" dirty="0" err="1" smtClean="0">
                <a:latin typeface="Arial"/>
                <a:cs typeface="Arial"/>
              </a:rPr>
              <a:t>Modeling</a:t>
            </a:r>
            <a:r>
              <a:rPr lang="es-MX" sz="2200" dirty="0" smtClean="0">
                <a:latin typeface="Arial"/>
                <a:cs typeface="Arial"/>
              </a:rPr>
              <a:t> </a:t>
            </a:r>
          </a:p>
          <a:p>
            <a:pPr marR="5080" algn="ctr"/>
            <a:r>
              <a:rPr lang="es-MX" sz="2200" dirty="0" err="1" smtClean="0">
                <a:latin typeface="Arial"/>
                <a:cs typeface="Arial"/>
              </a:rPr>
              <a:t>Transformation</a:t>
            </a:r>
            <a:endParaRPr lang="es-MX" sz="2200" dirty="0" smtClean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68400" y="4291433"/>
            <a:ext cx="2209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/>
            <a:r>
              <a:rPr lang="es-MX" sz="2200" dirty="0">
                <a:solidFill>
                  <a:srgbClr val="B6192B"/>
                </a:solidFill>
                <a:latin typeface="Arial"/>
                <a:cs typeface="Arial"/>
              </a:rPr>
              <a:t>Camera</a:t>
            </a:r>
            <a:endParaRPr lang="es-MX" sz="2200" dirty="0">
              <a:latin typeface="Arial"/>
              <a:cs typeface="Arial"/>
            </a:endParaRPr>
          </a:p>
          <a:p>
            <a:pPr algn="ctr"/>
            <a:r>
              <a:rPr lang="es-MX" sz="2200" spc="-100" dirty="0" err="1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lang="es-MX" sz="2200" dirty="0" err="1">
                <a:solidFill>
                  <a:srgbClr val="B6192B"/>
                </a:solidFill>
                <a:latin typeface="Arial"/>
                <a:cs typeface="Arial"/>
              </a:rPr>
              <a:t>ran</a:t>
            </a:r>
            <a:r>
              <a:rPr lang="es-MX" sz="2200" spc="-10" dirty="0" err="1">
                <a:solidFill>
                  <a:srgbClr val="B6192B"/>
                </a:solidFill>
                <a:latin typeface="Arial"/>
                <a:cs typeface="Arial"/>
              </a:rPr>
              <a:t>sf</a:t>
            </a:r>
            <a:r>
              <a:rPr lang="es-MX" sz="2200" dirty="0" err="1">
                <a:solidFill>
                  <a:srgbClr val="B6192B"/>
                </a:solidFill>
                <a:latin typeface="Arial"/>
                <a:cs typeface="Arial"/>
              </a:rPr>
              <a:t>orma</a:t>
            </a:r>
            <a:r>
              <a:rPr lang="es-MX" sz="2200" spc="-10" dirty="0" err="1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lang="es-MX" sz="2200" dirty="0" err="1">
                <a:solidFill>
                  <a:srgbClr val="B6192B"/>
                </a:solidFill>
                <a:latin typeface="Arial"/>
                <a:cs typeface="Arial"/>
              </a:rPr>
              <a:t>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17035" y="2330398"/>
            <a:ext cx="31120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200" dirty="0">
                <a:solidFill>
                  <a:srgbClr val="011279"/>
                </a:solidFill>
                <a:latin typeface="Arial"/>
                <a:cs typeface="Arial"/>
              </a:rPr>
              <a:t>3D</a:t>
            </a:r>
            <a:r>
              <a:rPr lang="es-MX"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lang="es-MX" sz="2200" spc="-20" dirty="0" err="1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bje</a:t>
            </a:r>
            <a:r>
              <a:rPr lang="es-MX" sz="2200" spc="-10" dirty="0" err="1">
                <a:solidFill>
                  <a:srgbClr val="011279"/>
                </a:solidFill>
                <a:latin typeface="Arial"/>
                <a:cs typeface="Arial"/>
              </a:rPr>
              <a:t>ct</a:t>
            </a:r>
            <a:r>
              <a:rPr lang="es-MX"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Coordina</a:t>
            </a:r>
            <a:r>
              <a:rPr lang="es-MX" sz="2200" spc="-10" dirty="0" err="1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es</a:t>
            </a:r>
            <a:r>
              <a:rPr lang="es-MX" sz="2200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endParaRPr lang="es-MX" sz="2200" dirty="0"/>
          </a:p>
        </p:txBody>
      </p:sp>
      <p:sp>
        <p:nvSpPr>
          <p:cNvPr id="36" name="Rectangle 35"/>
          <p:cNvSpPr/>
          <p:nvPr/>
        </p:nvSpPr>
        <p:spPr>
          <a:xfrm>
            <a:off x="1132907" y="5812482"/>
            <a:ext cx="44607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259330" algn="ctr" defTabSz="4487863"/>
            <a:r>
              <a:rPr lang="es-MX" sz="2200" dirty="0" err="1">
                <a:solidFill>
                  <a:srgbClr val="B6192B"/>
                </a:solidFill>
                <a:latin typeface="Arial"/>
                <a:cs typeface="Arial"/>
              </a:rPr>
              <a:t>Proje</a:t>
            </a:r>
            <a:r>
              <a:rPr lang="es-MX" sz="2200" spc="-10" dirty="0" err="1">
                <a:solidFill>
                  <a:srgbClr val="B6192B"/>
                </a:solidFill>
                <a:latin typeface="Arial"/>
                <a:cs typeface="Arial"/>
              </a:rPr>
              <a:t>ction</a:t>
            </a:r>
            <a:r>
              <a:rPr lang="es-MX" sz="2200" spc="-10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endParaRPr lang="es-MX" sz="2200" spc="-10" dirty="0" smtClean="0">
              <a:solidFill>
                <a:srgbClr val="B6192B"/>
              </a:solidFill>
              <a:latin typeface="Arial"/>
              <a:cs typeface="Arial"/>
            </a:endParaRPr>
          </a:p>
          <a:p>
            <a:pPr marR="2259330" algn="ctr" defTabSz="4487863"/>
            <a:r>
              <a:rPr lang="es-MX" sz="2200" spc="-100" dirty="0" err="1" smtClean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lang="es-MX" sz="2200" dirty="0" err="1" smtClean="0">
                <a:solidFill>
                  <a:srgbClr val="B6192B"/>
                </a:solidFill>
                <a:latin typeface="Arial"/>
                <a:cs typeface="Arial"/>
              </a:rPr>
              <a:t>ran</a:t>
            </a:r>
            <a:r>
              <a:rPr lang="es-MX" sz="2200" spc="-10" dirty="0" err="1" smtClean="0">
                <a:solidFill>
                  <a:srgbClr val="B6192B"/>
                </a:solidFill>
                <a:latin typeface="Arial"/>
                <a:cs typeface="Arial"/>
              </a:rPr>
              <a:t>sf</a:t>
            </a:r>
            <a:r>
              <a:rPr lang="es-MX" sz="2200" dirty="0" err="1" smtClean="0">
                <a:solidFill>
                  <a:srgbClr val="B6192B"/>
                </a:solidFill>
                <a:latin typeface="Arial"/>
                <a:cs typeface="Arial"/>
              </a:rPr>
              <a:t>orma</a:t>
            </a:r>
            <a:r>
              <a:rPr lang="es-MX" sz="2200" spc="-10" dirty="0" err="1" smtClean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lang="es-MX" sz="2200" dirty="0" err="1" smtClean="0">
                <a:solidFill>
                  <a:srgbClr val="B6192B"/>
                </a:solidFill>
                <a:latin typeface="Arial"/>
                <a:cs typeface="Arial"/>
              </a:rPr>
              <a:t>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22824" y="6816815"/>
            <a:ext cx="31957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200" dirty="0">
                <a:solidFill>
                  <a:srgbClr val="011279"/>
                </a:solidFill>
                <a:latin typeface="Arial"/>
                <a:cs typeface="Arial"/>
              </a:rPr>
              <a:t>2D</a:t>
            </a:r>
            <a:r>
              <a:rPr lang="es-MX"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Screen</a:t>
            </a:r>
            <a:r>
              <a:rPr lang="es-MX"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Coordina</a:t>
            </a:r>
            <a:r>
              <a:rPr lang="es-MX" sz="2200" spc="-10" dirty="0" err="1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es</a:t>
            </a:r>
            <a:r>
              <a:rPr lang="es-MX" sz="2200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endParaRPr lang="es-MX" sz="2200" dirty="0"/>
          </a:p>
        </p:txBody>
      </p:sp>
      <p:sp>
        <p:nvSpPr>
          <p:cNvPr id="38" name="Rectangle 37"/>
          <p:cNvSpPr/>
          <p:nvPr/>
        </p:nvSpPr>
        <p:spPr>
          <a:xfrm>
            <a:off x="870035" y="7343792"/>
            <a:ext cx="28065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/>
            <a:r>
              <a:rPr lang="es-MX" sz="2200" spc="-30" dirty="0" err="1" smtClean="0">
                <a:latin typeface="Arial"/>
                <a:cs typeface="Arial"/>
              </a:rPr>
              <a:t>W</a:t>
            </a:r>
            <a:r>
              <a:rPr lang="es-MX" sz="2200" dirty="0" err="1" smtClean="0">
                <a:latin typeface="Arial"/>
                <a:cs typeface="Arial"/>
              </a:rPr>
              <a:t>indow</a:t>
            </a:r>
            <a:r>
              <a:rPr lang="es-MX" sz="2200" spc="-10" dirty="0" smtClean="0">
                <a:latin typeface="Arial"/>
                <a:cs typeface="Arial"/>
              </a:rPr>
              <a:t>-t</a:t>
            </a:r>
            <a:r>
              <a:rPr lang="es-MX" sz="2200" dirty="0" smtClean="0">
                <a:latin typeface="Arial"/>
                <a:cs typeface="Arial"/>
              </a:rPr>
              <a:t>o-</a:t>
            </a:r>
            <a:r>
              <a:rPr lang="es-MX" sz="2200" spc="-40" dirty="0" err="1" smtClean="0">
                <a:latin typeface="Arial"/>
                <a:cs typeface="Arial"/>
              </a:rPr>
              <a:t>V</a:t>
            </a:r>
            <a:r>
              <a:rPr lang="es-MX" sz="2200" dirty="0" err="1" smtClean="0">
                <a:latin typeface="Arial"/>
                <a:cs typeface="Arial"/>
              </a:rPr>
              <a:t>iewpo</a:t>
            </a:r>
            <a:r>
              <a:rPr lang="es-MX" sz="2200" spc="-10" dirty="0" err="1" smtClean="0">
                <a:latin typeface="Arial"/>
                <a:cs typeface="Arial"/>
              </a:rPr>
              <a:t>rt</a:t>
            </a:r>
            <a:endParaRPr lang="es-MX" sz="2200" spc="-10" dirty="0" smtClean="0">
              <a:latin typeface="Arial"/>
              <a:cs typeface="Arial"/>
            </a:endParaRPr>
          </a:p>
          <a:p>
            <a:pPr marR="5080" algn="ctr"/>
            <a:r>
              <a:rPr lang="es-MX" sz="2200" spc="-10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ran</a:t>
            </a:r>
            <a:r>
              <a:rPr lang="es-MX" sz="2200" spc="-10" dirty="0" err="1" smtClean="0">
                <a:latin typeface="Arial"/>
                <a:cs typeface="Arial"/>
              </a:rPr>
              <a:t>sf</a:t>
            </a:r>
            <a:r>
              <a:rPr lang="es-MX" sz="2200" dirty="0" err="1" smtClean="0">
                <a:latin typeface="Arial"/>
                <a:cs typeface="Arial"/>
              </a:rPr>
              <a:t>orma</a:t>
            </a:r>
            <a:r>
              <a:rPr lang="es-MX" sz="2200" spc="-1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22824" y="8288649"/>
            <a:ext cx="30069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s-MX" sz="2200" dirty="0">
                <a:solidFill>
                  <a:srgbClr val="011279"/>
                </a:solidFill>
                <a:latin typeface="Arial"/>
                <a:cs typeface="Arial"/>
              </a:rPr>
              <a:t>2D</a:t>
            </a:r>
            <a:r>
              <a:rPr lang="es-MX"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lang="es-MX" sz="2200" spc="-10" dirty="0" err="1">
                <a:solidFill>
                  <a:srgbClr val="011279"/>
                </a:solidFill>
                <a:latin typeface="Arial"/>
                <a:cs typeface="Arial"/>
              </a:rPr>
              <a:t>I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mage</a:t>
            </a:r>
            <a:r>
              <a:rPr lang="es-MX"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Coordina</a:t>
            </a:r>
            <a:r>
              <a:rPr lang="es-MX" sz="2200" spc="-10" dirty="0" err="1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es</a:t>
            </a:r>
            <a:endParaRPr lang="es-MX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5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25" dirty="0"/>
              <a:t>V</a:t>
            </a:r>
            <a:r>
              <a:rPr b="1" spc="-20" dirty="0"/>
              <a:t>i</a:t>
            </a:r>
            <a:r>
              <a:rPr b="1" dirty="0"/>
              <a:t>e</a:t>
            </a:r>
            <a:r>
              <a:rPr b="1" spc="-35" dirty="0"/>
              <a:t>wing</a:t>
            </a:r>
            <a:r>
              <a:rPr spc="-5" dirty="0"/>
              <a:t> </a:t>
            </a:r>
            <a:r>
              <a:rPr b="1" spc="-310" dirty="0"/>
              <a:t>T</a:t>
            </a:r>
            <a:r>
              <a:rPr b="1" dirty="0"/>
              <a:t>ra</a:t>
            </a:r>
            <a:r>
              <a:rPr b="1" spc="-40" dirty="0"/>
              <a:t>n</a:t>
            </a:r>
            <a:r>
              <a:rPr b="1" dirty="0"/>
              <a:t>s</a:t>
            </a:r>
            <a:r>
              <a:rPr b="1" spc="-20" dirty="0"/>
              <a:t>f</a:t>
            </a:r>
            <a:r>
              <a:rPr b="1" spc="-40" dirty="0"/>
              <a:t>o</a:t>
            </a:r>
            <a:r>
              <a:rPr b="1" dirty="0"/>
              <a:t>rma</a:t>
            </a:r>
            <a:r>
              <a:rPr b="1" spc="-20" dirty="0"/>
              <a:t>t</a:t>
            </a:r>
            <a:r>
              <a:rPr b="1" spc="-30" dirty="0"/>
              <a:t>io</a:t>
            </a:r>
            <a:r>
              <a:rPr b="1" spc="-3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125" y="1888988"/>
            <a:ext cx="9515475" cy="2333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Mapping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rom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world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camera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coordina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es</a:t>
            </a: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sz="3400" dirty="0" smtClean="0">
                <a:solidFill>
                  <a:srgbClr val="011279"/>
                </a:solidFill>
                <a:latin typeface="Arial"/>
                <a:cs typeface="Arial"/>
              </a:rPr>
              <a:t>Eye</a:t>
            </a:r>
            <a:r>
              <a:rPr sz="3400" spc="-5" dirty="0" smtClean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posi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ion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maps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origin</a:t>
            </a:r>
            <a:endParaRPr sz="3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3400" dirty="0" smtClean="0">
                <a:solidFill>
                  <a:srgbClr val="011279"/>
                </a:solidFill>
                <a:latin typeface="Arial"/>
                <a:cs typeface="Arial"/>
              </a:rPr>
              <a:t>Righ</a:t>
            </a:r>
            <a:r>
              <a:rPr sz="3400" spc="-10" dirty="0" smtClean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spc="-5" dirty="0" smtClean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ve</a:t>
            </a:r>
            <a:r>
              <a:rPr sz="3400" spc="-20" dirty="0">
                <a:solidFill>
                  <a:srgbClr val="011279"/>
                </a:solidFill>
                <a:latin typeface="Arial"/>
                <a:cs typeface="Arial"/>
              </a:rPr>
              <a:t>c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or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maps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25" dirty="0">
                <a:solidFill>
                  <a:srgbClr val="011279"/>
                </a:solidFill>
                <a:latin typeface="Arial"/>
                <a:cs typeface="Arial"/>
              </a:rPr>
              <a:t>X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axis</a:t>
            </a:r>
            <a:endParaRPr sz="3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3400" dirty="0" smtClean="0">
                <a:solidFill>
                  <a:srgbClr val="011279"/>
                </a:solidFill>
                <a:latin typeface="Arial"/>
                <a:cs typeface="Arial"/>
              </a:rPr>
              <a:t>Up</a:t>
            </a:r>
            <a:r>
              <a:rPr sz="3400" spc="-5" dirty="0" smtClean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ve</a:t>
            </a:r>
            <a:r>
              <a:rPr sz="3400" spc="-20" dirty="0">
                <a:solidFill>
                  <a:srgbClr val="011279"/>
                </a:solidFill>
                <a:latin typeface="Arial"/>
                <a:cs typeface="Arial"/>
              </a:rPr>
              <a:t>c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or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maps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sz="3400" spc="-60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25" dirty="0">
                <a:solidFill>
                  <a:srgbClr val="011279"/>
                </a:solidFill>
                <a:latin typeface="Arial"/>
                <a:cs typeface="Arial"/>
              </a:rPr>
              <a:t>Y</a:t>
            </a:r>
            <a:r>
              <a:rPr sz="3400" spc="-6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axis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324" y="4206710"/>
            <a:ext cx="549465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 smtClean="0">
                <a:solidFill>
                  <a:srgbClr val="011279"/>
                </a:solidFill>
                <a:latin typeface="Arial"/>
                <a:cs typeface="Arial"/>
              </a:rPr>
              <a:t>Back</a:t>
            </a:r>
            <a:r>
              <a:rPr sz="3400" spc="-5" dirty="0" smtClean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ve</a:t>
            </a:r>
            <a:r>
              <a:rPr sz="3400" spc="-20" dirty="0">
                <a:solidFill>
                  <a:srgbClr val="011279"/>
                </a:solidFill>
                <a:latin typeface="Arial"/>
                <a:cs typeface="Arial"/>
              </a:rPr>
              <a:t>c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or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maps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25" dirty="0">
                <a:solidFill>
                  <a:srgbClr val="011279"/>
                </a:solidFill>
                <a:latin typeface="Arial"/>
                <a:cs typeface="Arial"/>
              </a:rPr>
              <a:t>Z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axis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2573" y="5678423"/>
            <a:ext cx="0" cy="2983230"/>
          </a:xfrm>
          <a:custGeom>
            <a:avLst/>
            <a:gdLst/>
            <a:ahLst/>
            <a:cxnLst/>
            <a:rect l="l" t="t" r="r" b="b"/>
            <a:pathLst>
              <a:path h="2983229">
                <a:moveTo>
                  <a:pt x="0" y="0"/>
                </a:moveTo>
                <a:lnTo>
                  <a:pt x="0" y="29829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0787" y="5524500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5" h="186054">
                <a:moveTo>
                  <a:pt x="92970" y="0"/>
                </a:moveTo>
                <a:lnTo>
                  <a:pt x="0" y="185606"/>
                </a:lnTo>
                <a:lnTo>
                  <a:pt x="185674" y="185740"/>
                </a:lnTo>
                <a:lnTo>
                  <a:pt x="92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1500" y="8675181"/>
            <a:ext cx="3529329" cy="0"/>
          </a:xfrm>
          <a:custGeom>
            <a:avLst/>
            <a:gdLst/>
            <a:ahLst/>
            <a:cxnLst/>
            <a:rect l="l" t="t" r="r" b="b"/>
            <a:pathLst>
              <a:path w="3529329">
                <a:moveTo>
                  <a:pt x="0" y="0"/>
                </a:moveTo>
                <a:lnTo>
                  <a:pt x="35290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8768" y="8583407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114" y="0"/>
                </a:moveTo>
                <a:lnTo>
                  <a:pt x="0" y="185673"/>
                </a:lnTo>
                <a:lnTo>
                  <a:pt x="185731" y="92950"/>
                </a:lnTo>
                <a:lnTo>
                  <a:pt x="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1500" y="7345519"/>
            <a:ext cx="2142490" cy="1329055"/>
          </a:xfrm>
          <a:custGeom>
            <a:avLst/>
            <a:gdLst/>
            <a:ahLst/>
            <a:cxnLst/>
            <a:rect l="l" t="t" r="r" b="b"/>
            <a:pathLst>
              <a:path w="2142490" h="1329054">
                <a:moveTo>
                  <a:pt x="0" y="1328581"/>
                </a:moveTo>
                <a:lnTo>
                  <a:pt x="2115468" y="16755"/>
                </a:lnTo>
                <a:lnTo>
                  <a:pt x="214248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08076" y="7264400"/>
            <a:ext cx="207010" cy="177165"/>
          </a:xfrm>
          <a:custGeom>
            <a:avLst/>
            <a:gdLst/>
            <a:ahLst/>
            <a:cxnLst/>
            <a:rect l="l" t="t" r="r" b="b"/>
            <a:pathLst>
              <a:path w="207010" h="177165">
                <a:moveTo>
                  <a:pt x="206722" y="0"/>
                </a:moveTo>
                <a:lnTo>
                  <a:pt x="0" y="18953"/>
                </a:lnTo>
                <a:lnTo>
                  <a:pt x="97850" y="176749"/>
                </a:lnTo>
                <a:lnTo>
                  <a:pt x="206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21800" y="4763452"/>
            <a:ext cx="546735" cy="0"/>
          </a:xfrm>
          <a:custGeom>
            <a:avLst/>
            <a:gdLst/>
            <a:ahLst/>
            <a:cxnLst/>
            <a:rect l="l" t="t" r="r" b="b"/>
            <a:pathLst>
              <a:path w="546734">
                <a:moveTo>
                  <a:pt x="0" y="0"/>
                </a:moveTo>
                <a:lnTo>
                  <a:pt x="546607" y="0"/>
                </a:lnTo>
              </a:path>
            </a:pathLst>
          </a:custGeom>
          <a:ln w="317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9149" y="4704267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417" y="0"/>
                </a:moveTo>
                <a:lnTo>
                  <a:pt x="0" y="120141"/>
                </a:lnTo>
                <a:lnTo>
                  <a:pt x="120350" y="60490"/>
                </a:lnTo>
                <a:lnTo>
                  <a:pt x="417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63726" y="4400624"/>
            <a:ext cx="456565" cy="368300"/>
          </a:xfrm>
          <a:custGeom>
            <a:avLst/>
            <a:gdLst/>
            <a:ahLst/>
            <a:cxnLst/>
            <a:rect l="l" t="t" r="r" b="b"/>
            <a:pathLst>
              <a:path w="456565" h="368300">
                <a:moveTo>
                  <a:pt x="456380" y="367802"/>
                </a:moveTo>
                <a:lnTo>
                  <a:pt x="14839" y="11960"/>
                </a:lnTo>
                <a:lnTo>
                  <a:pt x="0" y="0"/>
                </a:lnTo>
              </a:path>
            </a:pathLst>
          </a:custGeom>
          <a:ln w="38100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85012" y="4337191"/>
            <a:ext cx="131445" cy="122555"/>
          </a:xfrm>
          <a:custGeom>
            <a:avLst/>
            <a:gdLst/>
            <a:ahLst/>
            <a:cxnLst/>
            <a:rect l="l" t="t" r="r" b="b"/>
            <a:pathLst>
              <a:path w="131445" h="122554">
                <a:moveTo>
                  <a:pt x="0" y="0"/>
                </a:moveTo>
                <a:lnTo>
                  <a:pt x="55852" y="122161"/>
                </a:lnTo>
                <a:lnTo>
                  <a:pt x="131239" y="28615"/>
                </a:lnTo>
                <a:lnTo>
                  <a:pt x="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1800" y="4214678"/>
            <a:ext cx="287655" cy="554355"/>
          </a:xfrm>
          <a:custGeom>
            <a:avLst/>
            <a:gdLst/>
            <a:ahLst/>
            <a:cxnLst/>
            <a:rect l="l" t="t" r="r" b="b"/>
            <a:pathLst>
              <a:path w="287654" h="554354">
                <a:moveTo>
                  <a:pt x="0" y="553749"/>
                </a:moveTo>
                <a:lnTo>
                  <a:pt x="278767" y="16934"/>
                </a:lnTo>
                <a:lnTo>
                  <a:pt x="287563" y="0"/>
                </a:lnTo>
              </a:path>
            </a:pathLst>
          </a:custGeom>
          <a:ln w="38100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47272" y="4124959"/>
            <a:ext cx="109220" cy="134620"/>
          </a:xfrm>
          <a:custGeom>
            <a:avLst/>
            <a:gdLst/>
            <a:ahLst/>
            <a:cxnLst/>
            <a:rect l="l" t="t" r="r" b="b"/>
            <a:pathLst>
              <a:path w="109220" h="134620">
                <a:moveTo>
                  <a:pt x="108678" y="0"/>
                </a:moveTo>
                <a:lnTo>
                  <a:pt x="0" y="78940"/>
                </a:lnTo>
                <a:lnTo>
                  <a:pt x="106624" y="134307"/>
                </a:lnTo>
                <a:lnTo>
                  <a:pt x="108678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91299" y="5217405"/>
            <a:ext cx="8479790" cy="414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400" dirty="0">
                <a:latin typeface="Arial"/>
                <a:cs typeface="Arial"/>
              </a:rPr>
              <a:t>y</a:t>
            </a:r>
          </a:p>
          <a:p>
            <a:pPr marL="5384165" marR="2317115">
              <a:lnSpc>
                <a:spcPts val="2700"/>
              </a:lnSpc>
              <a:spcBef>
                <a:spcPts val="200"/>
              </a:spcBef>
            </a:pPr>
            <a:r>
              <a:rPr sz="2800" spc="-170" dirty="0">
                <a:solidFill>
                  <a:srgbClr val="011279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11279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011279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11279"/>
                </a:solidFill>
                <a:latin typeface="Times New Roman"/>
                <a:cs typeface="Times New Roman"/>
              </a:rPr>
              <a:t>w </a:t>
            </a:r>
            <a:r>
              <a:rPr sz="2800" spc="-15" dirty="0">
                <a:solidFill>
                  <a:srgbClr val="011279"/>
                </a:solidFill>
                <a:latin typeface="Times New Roman"/>
                <a:cs typeface="Times New Roman"/>
              </a:rPr>
              <a:t>pl</a:t>
            </a:r>
            <a:r>
              <a:rPr sz="2800" spc="-20" dirty="0">
                <a:solidFill>
                  <a:srgbClr val="011279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011279"/>
                </a:solidFill>
                <a:latin typeface="Times New Roman"/>
                <a:cs typeface="Times New Roman"/>
              </a:rPr>
              <a:t>ne</a:t>
            </a:r>
            <a:endParaRPr sz="28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60"/>
              </a:spcBef>
            </a:pPr>
            <a:r>
              <a:rPr sz="3400" dirty="0">
                <a:latin typeface="Arial"/>
                <a:cs typeface="Arial"/>
              </a:rPr>
              <a:t>Camera</a:t>
            </a:r>
          </a:p>
          <a:p>
            <a:pPr marR="2447925" algn="ctr">
              <a:lnSpc>
                <a:spcPct val="100000"/>
              </a:lnSpc>
              <a:spcBef>
                <a:spcPts val="1020"/>
              </a:spcBef>
            </a:pPr>
            <a:r>
              <a:rPr sz="3400" dirty="0">
                <a:latin typeface="Arial"/>
                <a:cs typeface="Arial"/>
              </a:rPr>
              <a:t>-z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219710" algn="ctr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x</a:t>
            </a:r>
          </a:p>
          <a:p>
            <a:pPr marL="1752600">
              <a:lnSpc>
                <a:spcPct val="100000"/>
              </a:lnSpc>
              <a:spcBef>
                <a:spcPts val="1920"/>
              </a:spcBef>
            </a:pPr>
            <a:r>
              <a:rPr sz="3400" spc="-95" dirty="0">
                <a:latin typeface="Arial"/>
                <a:cs typeface="Arial"/>
              </a:rPr>
              <a:t>W</a:t>
            </a:r>
            <a:r>
              <a:rPr sz="3400" dirty="0">
                <a:latin typeface="Arial"/>
                <a:cs typeface="Arial"/>
              </a:rPr>
              <a:t>orld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009802" y="4455405"/>
            <a:ext cx="86550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008F00"/>
                </a:solidFill>
                <a:latin typeface="Arial"/>
                <a:cs typeface="Arial"/>
              </a:rPr>
              <a:t>righ</a:t>
            </a:r>
            <a:r>
              <a:rPr sz="3400" spc="-10" dirty="0">
                <a:solidFill>
                  <a:srgbClr val="008F00"/>
                </a:solidFill>
                <a:latin typeface="Arial"/>
                <a:cs typeface="Arial"/>
              </a:rPr>
              <a:t>t</a:t>
            </a:r>
            <a:endParaRPr sz="3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11010" y="4023605"/>
            <a:ext cx="50609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008F00"/>
                </a:solidFill>
                <a:latin typeface="Arial"/>
                <a:cs typeface="Arial"/>
              </a:rPr>
              <a:t>up</a:t>
            </a:r>
            <a:endParaRPr sz="3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01802" y="3706105"/>
            <a:ext cx="937894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008F00"/>
                </a:solidFill>
                <a:latin typeface="Arial"/>
                <a:cs typeface="Arial"/>
              </a:rPr>
              <a:t>back</a:t>
            </a:r>
            <a:endParaRPr sz="3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66000" y="5207000"/>
            <a:ext cx="1955800" cy="977900"/>
          </a:xfrm>
          <a:custGeom>
            <a:avLst/>
            <a:gdLst/>
            <a:ahLst/>
            <a:cxnLst/>
            <a:rect l="l" t="t" r="r" b="b"/>
            <a:pathLst>
              <a:path w="1955800" h="977900">
                <a:moveTo>
                  <a:pt x="977900" y="0"/>
                </a:moveTo>
                <a:lnTo>
                  <a:pt x="0" y="0"/>
                </a:lnTo>
                <a:lnTo>
                  <a:pt x="977900" y="977900"/>
                </a:lnTo>
                <a:lnTo>
                  <a:pt x="1955800" y="977900"/>
                </a:lnTo>
                <a:lnTo>
                  <a:pt x="977900" y="0"/>
                </a:lnTo>
                <a:close/>
              </a:path>
            </a:pathLst>
          </a:custGeom>
          <a:solidFill>
            <a:srgbClr val="D5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66000" y="5207000"/>
            <a:ext cx="1955800" cy="977900"/>
          </a:xfrm>
          <a:custGeom>
            <a:avLst/>
            <a:gdLst/>
            <a:ahLst/>
            <a:cxnLst/>
            <a:rect l="l" t="t" r="r" b="b"/>
            <a:pathLst>
              <a:path w="1955800" h="977900">
                <a:moveTo>
                  <a:pt x="977900" y="0"/>
                </a:moveTo>
                <a:lnTo>
                  <a:pt x="1955800" y="977900"/>
                </a:lnTo>
                <a:lnTo>
                  <a:pt x="977900" y="977900"/>
                </a:lnTo>
                <a:lnTo>
                  <a:pt x="0" y="0"/>
                </a:lnTo>
                <a:lnTo>
                  <a:pt x="9779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21800" y="4762500"/>
            <a:ext cx="2540" cy="1409700"/>
          </a:xfrm>
          <a:custGeom>
            <a:avLst/>
            <a:gdLst/>
            <a:ahLst/>
            <a:cxnLst/>
            <a:rect l="l" t="t" r="r" b="b"/>
            <a:pathLst>
              <a:path w="2540" h="1409700">
                <a:moveTo>
                  <a:pt x="2258" y="1409700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43900" y="4762500"/>
            <a:ext cx="977900" cy="431800"/>
          </a:xfrm>
          <a:custGeom>
            <a:avLst/>
            <a:gdLst/>
            <a:ahLst/>
            <a:cxnLst/>
            <a:rect l="l" t="t" r="r" b="b"/>
            <a:pathLst>
              <a:path w="977900" h="431800">
                <a:moveTo>
                  <a:pt x="0" y="431800"/>
                </a:moveTo>
                <a:lnTo>
                  <a:pt x="9779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66000" y="4762500"/>
            <a:ext cx="1955800" cy="431800"/>
          </a:xfrm>
          <a:custGeom>
            <a:avLst/>
            <a:gdLst/>
            <a:ahLst/>
            <a:cxnLst/>
            <a:rect l="l" t="t" r="r" b="b"/>
            <a:pathLst>
              <a:path w="1955800" h="431800">
                <a:moveTo>
                  <a:pt x="0" y="431800"/>
                </a:moveTo>
                <a:lnTo>
                  <a:pt x="1955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43900" y="4762500"/>
            <a:ext cx="977900" cy="1409700"/>
          </a:xfrm>
          <a:custGeom>
            <a:avLst/>
            <a:gdLst/>
            <a:ahLst/>
            <a:cxnLst/>
            <a:rect l="l" t="t" r="r" b="b"/>
            <a:pathLst>
              <a:path w="977900" h="1409700">
                <a:moveTo>
                  <a:pt x="0" y="1409700"/>
                </a:moveTo>
                <a:lnTo>
                  <a:pt x="9779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207512" y="4661054"/>
            <a:ext cx="215900" cy="215265"/>
          </a:xfrm>
          <a:custGeom>
            <a:avLst/>
            <a:gdLst/>
            <a:ahLst/>
            <a:cxnLst/>
            <a:rect l="l" t="t" r="r" b="b"/>
            <a:pathLst>
              <a:path w="215900" h="215264">
                <a:moveTo>
                  <a:pt x="107278" y="0"/>
                </a:moveTo>
                <a:lnTo>
                  <a:pt x="60640" y="10741"/>
                </a:lnTo>
                <a:lnTo>
                  <a:pt x="23066" y="41069"/>
                </a:lnTo>
                <a:lnTo>
                  <a:pt x="2312" y="85475"/>
                </a:lnTo>
                <a:lnTo>
                  <a:pt x="0" y="109411"/>
                </a:lnTo>
                <a:lnTo>
                  <a:pt x="850" y="121453"/>
                </a:lnTo>
                <a:lnTo>
                  <a:pt x="17664" y="167029"/>
                </a:lnTo>
                <a:lnTo>
                  <a:pt x="46409" y="194769"/>
                </a:lnTo>
                <a:lnTo>
                  <a:pt x="92693" y="213454"/>
                </a:lnTo>
                <a:lnTo>
                  <a:pt x="104543" y="214764"/>
                </a:lnTo>
                <a:lnTo>
                  <a:pt x="116322" y="214759"/>
                </a:lnTo>
                <a:lnTo>
                  <a:pt x="160884" y="201849"/>
                </a:lnTo>
                <a:lnTo>
                  <a:pt x="197148" y="167173"/>
                </a:lnTo>
                <a:lnTo>
                  <a:pt x="214415" y="121022"/>
                </a:lnTo>
                <a:lnTo>
                  <a:pt x="215379" y="109090"/>
                </a:lnTo>
                <a:lnTo>
                  <a:pt x="215018" y="97206"/>
                </a:lnTo>
                <a:lnTo>
                  <a:pt x="200493" y="52226"/>
                </a:lnTo>
                <a:lnTo>
                  <a:pt x="165319" y="16635"/>
                </a:lnTo>
                <a:lnTo>
                  <a:pt x="119293" y="645"/>
                </a:lnTo>
                <a:lnTo>
                  <a:pt x="107278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07512" y="4661054"/>
            <a:ext cx="215900" cy="215265"/>
          </a:xfrm>
          <a:custGeom>
            <a:avLst/>
            <a:gdLst/>
            <a:ahLst/>
            <a:cxnLst/>
            <a:rect l="l" t="t" r="r" b="b"/>
            <a:pathLst>
              <a:path w="215900" h="215264">
                <a:moveTo>
                  <a:pt x="31605" y="31463"/>
                </a:moveTo>
                <a:lnTo>
                  <a:pt x="5497" y="73675"/>
                </a:lnTo>
                <a:lnTo>
                  <a:pt x="0" y="109411"/>
                </a:lnTo>
                <a:lnTo>
                  <a:pt x="850" y="121453"/>
                </a:lnTo>
                <a:lnTo>
                  <a:pt x="17664" y="167029"/>
                </a:lnTo>
                <a:lnTo>
                  <a:pt x="46409" y="194769"/>
                </a:lnTo>
                <a:lnTo>
                  <a:pt x="92693" y="213454"/>
                </a:lnTo>
                <a:lnTo>
                  <a:pt x="104543" y="214764"/>
                </a:lnTo>
                <a:lnTo>
                  <a:pt x="116322" y="214759"/>
                </a:lnTo>
                <a:lnTo>
                  <a:pt x="160884" y="201849"/>
                </a:lnTo>
                <a:lnTo>
                  <a:pt x="197148" y="167173"/>
                </a:lnTo>
                <a:lnTo>
                  <a:pt x="214415" y="121022"/>
                </a:lnTo>
                <a:lnTo>
                  <a:pt x="215379" y="109090"/>
                </a:lnTo>
                <a:lnTo>
                  <a:pt x="215018" y="97206"/>
                </a:lnTo>
                <a:lnTo>
                  <a:pt x="200493" y="52226"/>
                </a:lnTo>
                <a:lnTo>
                  <a:pt x="165319" y="16635"/>
                </a:lnTo>
                <a:lnTo>
                  <a:pt x="119293" y="645"/>
                </a:lnTo>
                <a:lnTo>
                  <a:pt x="107278" y="0"/>
                </a:lnTo>
                <a:lnTo>
                  <a:pt x="95290" y="689"/>
                </a:lnTo>
                <a:lnTo>
                  <a:pt x="49912" y="16743"/>
                </a:lnTo>
                <a:lnTo>
                  <a:pt x="39786" y="240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96200" y="5750286"/>
            <a:ext cx="499109" cy="104775"/>
          </a:xfrm>
          <a:custGeom>
            <a:avLst/>
            <a:gdLst/>
            <a:ahLst/>
            <a:cxnLst/>
            <a:rect l="l" t="t" r="r" b="b"/>
            <a:pathLst>
              <a:path w="499109" h="104775">
                <a:moveTo>
                  <a:pt x="0" y="104413"/>
                </a:moveTo>
                <a:lnTo>
                  <a:pt x="492643" y="1301"/>
                </a:lnTo>
                <a:lnTo>
                  <a:pt x="498863" y="0"/>
                </a:lnTo>
              </a:path>
            </a:pathLst>
          </a:custGeom>
          <a:ln w="12700">
            <a:solidFill>
              <a:srgbClr val="011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83255" y="5724861"/>
            <a:ext cx="59055" cy="53975"/>
          </a:xfrm>
          <a:custGeom>
            <a:avLst/>
            <a:gdLst/>
            <a:ahLst/>
            <a:cxnLst/>
            <a:rect l="l" t="t" r="r" b="b"/>
            <a:pathLst>
              <a:path w="59054" h="53975">
                <a:moveTo>
                  <a:pt x="0" y="0"/>
                </a:moveTo>
                <a:lnTo>
                  <a:pt x="11186" y="53451"/>
                </a:lnTo>
                <a:lnTo>
                  <a:pt x="59044" y="15538"/>
                </a:lnTo>
                <a:lnTo>
                  <a:pt x="0" y="0"/>
                </a:lnTo>
                <a:close/>
              </a:path>
            </a:pathLst>
          </a:custGeom>
          <a:solidFill>
            <a:srgbClr val="0112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02384" y="6441041"/>
            <a:ext cx="1189355" cy="1576705"/>
          </a:xfrm>
          <a:custGeom>
            <a:avLst/>
            <a:gdLst/>
            <a:ahLst/>
            <a:cxnLst/>
            <a:rect l="l" t="t" r="r" b="b"/>
            <a:pathLst>
              <a:path w="1189354" h="1576704">
                <a:moveTo>
                  <a:pt x="621557" y="0"/>
                </a:moveTo>
                <a:lnTo>
                  <a:pt x="0" y="487972"/>
                </a:lnTo>
                <a:lnTo>
                  <a:pt x="8669" y="864638"/>
                </a:lnTo>
                <a:lnTo>
                  <a:pt x="567441" y="1576377"/>
                </a:lnTo>
                <a:lnTo>
                  <a:pt x="1188998" y="1088406"/>
                </a:lnTo>
                <a:lnTo>
                  <a:pt x="1180329" y="711738"/>
                </a:lnTo>
                <a:lnTo>
                  <a:pt x="62155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02384" y="6441041"/>
            <a:ext cx="1189355" cy="1576705"/>
          </a:xfrm>
          <a:custGeom>
            <a:avLst/>
            <a:gdLst/>
            <a:ahLst/>
            <a:cxnLst/>
            <a:rect l="l" t="t" r="r" b="b"/>
            <a:pathLst>
              <a:path w="1189354" h="1576704">
                <a:moveTo>
                  <a:pt x="0" y="487972"/>
                </a:moveTo>
                <a:lnTo>
                  <a:pt x="8669" y="864638"/>
                </a:lnTo>
                <a:lnTo>
                  <a:pt x="567441" y="1576377"/>
                </a:lnTo>
                <a:lnTo>
                  <a:pt x="1188998" y="1088406"/>
                </a:lnTo>
                <a:lnTo>
                  <a:pt x="1180329" y="711738"/>
                </a:lnTo>
                <a:lnTo>
                  <a:pt x="621557" y="0"/>
                </a:lnTo>
                <a:lnTo>
                  <a:pt x="0" y="487972"/>
                </a:lnTo>
                <a:close/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02384" y="6441041"/>
            <a:ext cx="631190" cy="865505"/>
          </a:xfrm>
          <a:custGeom>
            <a:avLst/>
            <a:gdLst/>
            <a:ahLst/>
            <a:cxnLst/>
            <a:rect l="l" t="t" r="r" b="b"/>
            <a:pathLst>
              <a:path w="631189" h="865504">
                <a:moveTo>
                  <a:pt x="621557" y="0"/>
                </a:moveTo>
                <a:lnTo>
                  <a:pt x="0" y="487972"/>
                </a:lnTo>
                <a:lnTo>
                  <a:pt x="9235" y="865361"/>
                </a:lnTo>
                <a:lnTo>
                  <a:pt x="630792" y="377389"/>
                </a:lnTo>
                <a:lnTo>
                  <a:pt x="62155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20389" y="6441042"/>
            <a:ext cx="568325" cy="1088390"/>
          </a:xfrm>
          <a:custGeom>
            <a:avLst/>
            <a:gdLst/>
            <a:ahLst/>
            <a:cxnLst/>
            <a:rect l="l" t="t" r="r" b="b"/>
            <a:pathLst>
              <a:path w="568325" h="1088390">
                <a:moveTo>
                  <a:pt x="0" y="0"/>
                </a:moveTo>
                <a:lnTo>
                  <a:pt x="9458" y="376046"/>
                </a:lnTo>
                <a:lnTo>
                  <a:pt x="568231" y="1087786"/>
                </a:lnTo>
                <a:lnTo>
                  <a:pt x="558772" y="711738"/>
                </a:lnTo>
                <a:lnTo>
                  <a:pt x="0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11053" y="6441041"/>
            <a:ext cx="621665" cy="864869"/>
          </a:xfrm>
          <a:custGeom>
            <a:avLst/>
            <a:gdLst/>
            <a:ahLst/>
            <a:cxnLst/>
            <a:rect l="l" t="t" r="r" b="b"/>
            <a:pathLst>
              <a:path w="621664" h="864870">
                <a:moveTo>
                  <a:pt x="0" y="864638"/>
                </a:moveTo>
                <a:lnTo>
                  <a:pt x="621557" y="376668"/>
                </a:lnTo>
                <a:lnTo>
                  <a:pt x="612888" y="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32610" y="6817709"/>
            <a:ext cx="558800" cy="711835"/>
          </a:xfrm>
          <a:custGeom>
            <a:avLst/>
            <a:gdLst/>
            <a:ahLst/>
            <a:cxnLst/>
            <a:rect l="l" t="t" r="r" b="b"/>
            <a:pathLst>
              <a:path w="558800" h="711834">
                <a:moveTo>
                  <a:pt x="0" y="0"/>
                </a:moveTo>
                <a:lnTo>
                  <a:pt x="558772" y="711738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b="1" dirty="0"/>
              <a:t>3D</a:t>
            </a:r>
            <a:r>
              <a:rPr lang="es-MX" b="1" spc="-5" dirty="0"/>
              <a:t> </a:t>
            </a:r>
            <a:r>
              <a:rPr lang="es-MX" b="1" spc="-35" dirty="0" err="1"/>
              <a:t>P</a:t>
            </a:r>
            <a:r>
              <a:rPr lang="es-MX" b="1" spc="-30" dirty="0" err="1"/>
              <a:t>ol</a:t>
            </a:r>
            <a:r>
              <a:rPr lang="es-MX" b="1" dirty="0" err="1"/>
              <a:t>y</a:t>
            </a:r>
            <a:r>
              <a:rPr lang="es-MX" b="1" spc="-40" dirty="0" err="1"/>
              <a:t>go</a:t>
            </a:r>
            <a:r>
              <a:rPr lang="es-MX" b="1" spc="-35" dirty="0" err="1"/>
              <a:t>n</a:t>
            </a:r>
            <a:r>
              <a:rPr lang="es-MX" b="1" spc="-5" dirty="0"/>
              <a:t> </a:t>
            </a:r>
            <a:r>
              <a:rPr lang="es-MX" b="1" dirty="0" err="1"/>
              <a:t>Re</a:t>
            </a:r>
            <a:r>
              <a:rPr lang="es-MX" b="1" spc="-40" dirty="0" err="1"/>
              <a:t>nd</a:t>
            </a:r>
            <a:r>
              <a:rPr lang="es-MX" b="1" dirty="0" err="1"/>
              <a:t>er</a:t>
            </a:r>
            <a:r>
              <a:rPr lang="es-MX" b="1" spc="-30" dirty="0" err="1"/>
              <a:t>in</a:t>
            </a:r>
            <a:r>
              <a:rPr lang="es-MX" b="1" spc="-35" dirty="0" err="1"/>
              <a:t>g</a:t>
            </a:r>
            <a:endParaRPr b="1" spc="-35" dirty="0"/>
          </a:p>
        </p:txBody>
      </p:sp>
      <p:sp>
        <p:nvSpPr>
          <p:cNvPr id="3" name="object 3"/>
          <p:cNvSpPr/>
          <p:nvPr/>
        </p:nvSpPr>
        <p:spPr>
          <a:xfrm>
            <a:off x="3797300" y="3556000"/>
            <a:ext cx="5740400" cy="554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7300" y="3549227"/>
            <a:ext cx="5740400" cy="5554345"/>
          </a:xfrm>
          <a:custGeom>
            <a:avLst/>
            <a:gdLst/>
            <a:ahLst/>
            <a:cxnLst/>
            <a:rect l="l" t="t" r="r" b="b"/>
            <a:pathLst>
              <a:path w="5740400" h="5554345">
                <a:moveTo>
                  <a:pt x="0" y="0"/>
                </a:moveTo>
                <a:lnTo>
                  <a:pt x="5740400" y="0"/>
                </a:lnTo>
                <a:lnTo>
                  <a:pt x="5740400" y="5554132"/>
                </a:lnTo>
                <a:lnTo>
                  <a:pt x="0" y="55541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9660" y="1990588"/>
            <a:ext cx="10670540" cy="1144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99"/>
              </a:lnSpc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Many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applica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ions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use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rendering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15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3D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polygons wi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dire</a:t>
            </a:r>
            <a:r>
              <a:rPr sz="3800" spc="-15" dirty="0">
                <a:latin typeface="Arial"/>
                <a:cs typeface="Arial"/>
              </a:rPr>
              <a:t>ct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illumina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/>
              <a:t>Camera</a:t>
            </a:r>
            <a:r>
              <a:rPr b="1" spc="-5" dirty="0"/>
              <a:t> </a:t>
            </a:r>
            <a:r>
              <a:rPr b="1" dirty="0"/>
              <a:t>C</a:t>
            </a:r>
            <a:r>
              <a:rPr b="1" spc="-40" dirty="0"/>
              <a:t>oo</a:t>
            </a:r>
            <a:r>
              <a:rPr b="1" dirty="0"/>
              <a:t>r</a:t>
            </a:r>
            <a:r>
              <a:rPr b="1" spc="-30" dirty="0"/>
              <a:t>din</a:t>
            </a:r>
            <a:r>
              <a:rPr b="1" dirty="0"/>
              <a:t>ates</a:t>
            </a:r>
          </a:p>
        </p:txBody>
      </p:sp>
      <p:sp>
        <p:nvSpPr>
          <p:cNvPr id="3" name="object 3"/>
          <p:cNvSpPr/>
          <p:nvPr/>
        </p:nvSpPr>
        <p:spPr>
          <a:xfrm>
            <a:off x="4877954" y="4546091"/>
            <a:ext cx="0" cy="4229735"/>
          </a:xfrm>
          <a:custGeom>
            <a:avLst/>
            <a:gdLst/>
            <a:ahLst/>
            <a:cxnLst/>
            <a:rect l="l" t="t" r="r" b="b"/>
            <a:pathLst>
              <a:path h="4229734">
                <a:moveTo>
                  <a:pt x="0" y="0"/>
                </a:moveTo>
                <a:lnTo>
                  <a:pt x="0" y="4229608"/>
                </a:lnTo>
              </a:path>
            </a:pathLst>
          </a:custGeom>
          <a:ln w="317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6791" y="444500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008" y="0"/>
                </a:moveTo>
                <a:lnTo>
                  <a:pt x="0" y="120172"/>
                </a:lnTo>
                <a:lnTo>
                  <a:pt x="120141" y="120111"/>
                </a:lnTo>
                <a:lnTo>
                  <a:pt x="60008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6800" y="8776807"/>
            <a:ext cx="5106035" cy="0"/>
          </a:xfrm>
          <a:custGeom>
            <a:avLst/>
            <a:gdLst/>
            <a:ahLst/>
            <a:cxnLst/>
            <a:rect l="l" t="t" r="r" b="b"/>
            <a:pathLst>
              <a:path w="5106034">
                <a:moveTo>
                  <a:pt x="0" y="0"/>
                </a:moveTo>
                <a:lnTo>
                  <a:pt x="5105908" y="0"/>
                </a:lnTo>
              </a:path>
            </a:pathLst>
          </a:custGeom>
          <a:ln w="317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3631" y="8717835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53" y="0"/>
                </a:moveTo>
                <a:lnTo>
                  <a:pt x="0" y="120141"/>
                </a:lnTo>
                <a:lnTo>
                  <a:pt x="120168" y="60123"/>
                </a:lnTo>
                <a:lnTo>
                  <a:pt x="53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03398" y="7683435"/>
            <a:ext cx="3148330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Camera</a:t>
            </a:r>
            <a:r>
              <a:rPr sz="2800" spc="-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righ</a:t>
            </a:r>
            <a:r>
              <a:rPr sz="2800" spc="-10" dirty="0">
                <a:solidFill>
                  <a:srgbClr val="008F00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ve</a:t>
            </a:r>
            <a:r>
              <a:rPr sz="2800" spc="-15" dirty="0">
                <a:solidFill>
                  <a:srgbClr val="008F00"/>
                </a:solidFill>
                <a:latin typeface="Arial"/>
                <a:cs typeface="Arial"/>
              </a:rPr>
              <a:t>ct</a:t>
            </a: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or maps</a:t>
            </a:r>
            <a:r>
              <a:rPr sz="2800" spc="-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8F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08F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axis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6999" y="4018781"/>
            <a:ext cx="2851785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Camera</a:t>
            </a:r>
            <a:r>
              <a:rPr sz="2800" spc="-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up</a:t>
            </a:r>
            <a:r>
              <a:rPr sz="2800" spc="-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ve</a:t>
            </a:r>
            <a:r>
              <a:rPr sz="2800" spc="-15" dirty="0">
                <a:solidFill>
                  <a:srgbClr val="008F00"/>
                </a:solidFill>
                <a:latin typeface="Arial"/>
                <a:cs typeface="Arial"/>
              </a:rPr>
              <a:t>ct</a:t>
            </a: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or maps</a:t>
            </a:r>
            <a:r>
              <a:rPr sz="2800" spc="-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8F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o</a:t>
            </a:r>
            <a:r>
              <a:rPr sz="2800" spc="-50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08F00"/>
                </a:solidFill>
                <a:latin typeface="Arial"/>
                <a:cs typeface="Arial"/>
              </a:rPr>
              <a:t>Y</a:t>
            </a:r>
            <a:r>
              <a:rPr sz="2800" spc="-50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axis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7899" y="7917681"/>
            <a:ext cx="3386454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Camera</a:t>
            </a:r>
            <a:r>
              <a:rPr sz="2800" spc="-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back</a:t>
            </a:r>
            <a:r>
              <a:rPr sz="2800" spc="-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ve</a:t>
            </a:r>
            <a:r>
              <a:rPr sz="2800" spc="-15" dirty="0">
                <a:solidFill>
                  <a:srgbClr val="008F00"/>
                </a:solidFill>
                <a:latin typeface="Arial"/>
                <a:cs typeface="Arial"/>
              </a:rPr>
              <a:t>ct</a:t>
            </a: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or maps</a:t>
            </a:r>
            <a:r>
              <a:rPr sz="2800" spc="-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8F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08F00"/>
                </a:solidFill>
                <a:latin typeface="Arial"/>
                <a:cs typeface="Arial"/>
              </a:rPr>
              <a:t>Z</a:t>
            </a:r>
            <a:r>
              <a:rPr sz="2800" spc="-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axis (poin</a:t>
            </a:r>
            <a:r>
              <a:rPr sz="2800" spc="-10" dirty="0">
                <a:solidFill>
                  <a:srgbClr val="008F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ing</a:t>
            </a:r>
            <a:r>
              <a:rPr sz="2800" spc="-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ou</a:t>
            </a:r>
            <a:r>
              <a:rPr sz="2800" spc="-10" dirty="0">
                <a:solidFill>
                  <a:srgbClr val="008F00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o</a:t>
            </a:r>
            <a:r>
              <a:rPr sz="2800" spc="-10" dirty="0">
                <a:solidFill>
                  <a:srgbClr val="008F00"/>
                </a:solidFill>
                <a:latin typeface="Arial"/>
                <a:cs typeface="Arial"/>
              </a:rPr>
              <a:t>f</a:t>
            </a:r>
            <a:r>
              <a:rPr sz="2800" spc="-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8F00"/>
                </a:solidFill>
                <a:latin typeface="Arial"/>
                <a:cs typeface="Arial"/>
              </a:rPr>
              <a:t>page)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18274" y="8550203"/>
            <a:ext cx="1311275" cy="220979"/>
          </a:xfrm>
          <a:custGeom>
            <a:avLst/>
            <a:gdLst/>
            <a:ahLst/>
            <a:cxnLst/>
            <a:rect l="l" t="t" r="r" b="b"/>
            <a:pathLst>
              <a:path w="1311275" h="220979">
                <a:moveTo>
                  <a:pt x="0" y="0"/>
                </a:moveTo>
                <a:lnTo>
                  <a:pt x="19182" y="4152"/>
                </a:lnTo>
                <a:lnTo>
                  <a:pt x="41969" y="9105"/>
                </a:lnTo>
                <a:lnTo>
                  <a:pt x="68039" y="14780"/>
                </a:lnTo>
                <a:lnTo>
                  <a:pt x="97066" y="21096"/>
                </a:lnTo>
                <a:lnTo>
                  <a:pt x="162702" y="35336"/>
                </a:lnTo>
                <a:lnTo>
                  <a:pt x="236290" y="51188"/>
                </a:lnTo>
                <a:lnTo>
                  <a:pt x="275257" y="59520"/>
                </a:lnTo>
                <a:lnTo>
                  <a:pt x="315242" y="68016"/>
                </a:lnTo>
                <a:lnTo>
                  <a:pt x="355922" y="76596"/>
                </a:lnTo>
                <a:lnTo>
                  <a:pt x="396972" y="85182"/>
                </a:lnTo>
                <a:lnTo>
                  <a:pt x="438069" y="93693"/>
                </a:lnTo>
                <a:lnTo>
                  <a:pt x="478891" y="102050"/>
                </a:lnTo>
                <a:lnTo>
                  <a:pt x="519113" y="110173"/>
                </a:lnTo>
                <a:lnTo>
                  <a:pt x="558412" y="117983"/>
                </a:lnTo>
                <a:lnTo>
                  <a:pt x="596465" y="125400"/>
                </a:lnTo>
                <a:lnTo>
                  <a:pt x="667538" y="138738"/>
                </a:lnTo>
                <a:lnTo>
                  <a:pt x="731155" y="149784"/>
                </a:lnTo>
                <a:lnTo>
                  <a:pt x="793886" y="159581"/>
                </a:lnTo>
                <a:lnTo>
                  <a:pt x="856333" y="168417"/>
                </a:lnTo>
                <a:lnTo>
                  <a:pt x="917764" y="176372"/>
                </a:lnTo>
                <a:lnTo>
                  <a:pt x="977447" y="183528"/>
                </a:lnTo>
                <a:lnTo>
                  <a:pt x="1034651" y="189966"/>
                </a:lnTo>
                <a:lnTo>
                  <a:pt x="1088644" y="195767"/>
                </a:lnTo>
                <a:lnTo>
                  <a:pt x="1138696" y="201013"/>
                </a:lnTo>
                <a:lnTo>
                  <a:pt x="1162015" y="203453"/>
                </a:lnTo>
                <a:lnTo>
                  <a:pt x="1204782" y="208019"/>
                </a:lnTo>
                <a:lnTo>
                  <a:pt x="1292147" y="218203"/>
                </a:lnTo>
                <a:lnTo>
                  <a:pt x="1311069" y="220446"/>
                </a:lnTo>
              </a:path>
            </a:pathLst>
          </a:custGeom>
          <a:ln w="38100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3355" y="8708754"/>
            <a:ext cx="126364" cy="119380"/>
          </a:xfrm>
          <a:custGeom>
            <a:avLst/>
            <a:gdLst/>
            <a:ahLst/>
            <a:cxnLst/>
            <a:rect l="l" t="t" r="r" b="b"/>
            <a:pathLst>
              <a:path w="126364" h="119379">
                <a:moveTo>
                  <a:pt x="14142" y="0"/>
                </a:moveTo>
                <a:lnTo>
                  <a:pt x="0" y="119307"/>
                </a:lnTo>
                <a:lnTo>
                  <a:pt x="126377" y="73796"/>
                </a:lnTo>
                <a:lnTo>
                  <a:pt x="14142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6440" y="1888988"/>
            <a:ext cx="10225405" cy="1746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Canonical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coordina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syst</a:t>
            </a:r>
            <a:r>
              <a:rPr sz="3800" dirty="0">
                <a:latin typeface="Arial"/>
                <a:cs typeface="Arial"/>
              </a:rPr>
              <a:t>em</a:t>
            </a: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sz="3400" dirty="0" smtClean="0">
                <a:solidFill>
                  <a:srgbClr val="011279"/>
                </a:solidFill>
                <a:latin typeface="Arial"/>
                <a:cs typeface="Arial"/>
              </a:rPr>
              <a:t>Conven</a:t>
            </a:r>
            <a:r>
              <a:rPr sz="3400" spc="-15" dirty="0" smtClean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 smtClean="0">
                <a:solidFill>
                  <a:srgbClr val="011279"/>
                </a:solidFill>
                <a:latin typeface="Arial"/>
                <a:cs typeface="Arial"/>
              </a:rPr>
              <a:t>ion</a:t>
            </a:r>
            <a:r>
              <a:rPr sz="3400" spc="-5" dirty="0" smtClean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is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righ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-handed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(looking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down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-z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axis)</a:t>
            </a:r>
            <a:endParaRPr sz="3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3400" dirty="0" smtClean="0">
                <a:solidFill>
                  <a:srgbClr val="011279"/>
                </a:solidFill>
                <a:latin typeface="Arial"/>
                <a:cs typeface="Arial"/>
              </a:rPr>
              <a:t>Convenien</a:t>
            </a:r>
            <a:r>
              <a:rPr sz="3400" spc="-10" dirty="0" smtClean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spc="-5" dirty="0" smtClean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f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or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proje</a:t>
            </a:r>
            <a:r>
              <a:rPr sz="3400" spc="-20" dirty="0">
                <a:solidFill>
                  <a:srgbClr val="011279"/>
                </a:solidFill>
                <a:latin typeface="Arial"/>
                <a:cs typeface="Arial"/>
              </a:rPr>
              <a:t>c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ion</a:t>
            </a:r>
            <a:r>
              <a:rPr sz="3400" spc="-10" dirty="0">
                <a:solidFill>
                  <a:srgbClr val="011279"/>
                </a:solidFill>
                <a:latin typeface="Arial"/>
                <a:cs typeface="Arial"/>
              </a:rPr>
              <a:t>,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clipping</a:t>
            </a:r>
            <a:r>
              <a:rPr sz="3400" spc="-10" dirty="0">
                <a:solidFill>
                  <a:srgbClr val="011279"/>
                </a:solidFill>
                <a:latin typeface="Arial"/>
                <a:cs typeface="Arial"/>
              </a:rPr>
              <a:t>,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e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tc.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86500" y="6053101"/>
            <a:ext cx="1955800" cy="1739900"/>
          </a:xfrm>
          <a:custGeom>
            <a:avLst/>
            <a:gdLst/>
            <a:ahLst/>
            <a:cxnLst/>
            <a:rect l="l" t="t" r="r" b="b"/>
            <a:pathLst>
              <a:path w="1955800" h="1739900">
                <a:moveTo>
                  <a:pt x="1955800" y="0"/>
                </a:moveTo>
                <a:lnTo>
                  <a:pt x="434621" y="0"/>
                </a:lnTo>
                <a:lnTo>
                  <a:pt x="0" y="434975"/>
                </a:lnTo>
                <a:lnTo>
                  <a:pt x="0" y="1739899"/>
                </a:lnTo>
                <a:lnTo>
                  <a:pt x="1521178" y="1739899"/>
                </a:lnTo>
                <a:lnTo>
                  <a:pt x="1955800" y="1304924"/>
                </a:lnTo>
                <a:lnTo>
                  <a:pt x="19558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86500" y="6053101"/>
            <a:ext cx="1955800" cy="1739900"/>
          </a:xfrm>
          <a:custGeom>
            <a:avLst/>
            <a:gdLst/>
            <a:ahLst/>
            <a:cxnLst/>
            <a:rect l="l" t="t" r="r" b="b"/>
            <a:pathLst>
              <a:path w="1955800" h="1739900">
                <a:moveTo>
                  <a:pt x="434621" y="0"/>
                </a:moveTo>
                <a:lnTo>
                  <a:pt x="0" y="434975"/>
                </a:lnTo>
                <a:lnTo>
                  <a:pt x="0" y="1739900"/>
                </a:lnTo>
                <a:lnTo>
                  <a:pt x="1521178" y="1739900"/>
                </a:lnTo>
                <a:lnTo>
                  <a:pt x="1955800" y="1304925"/>
                </a:lnTo>
                <a:lnTo>
                  <a:pt x="1955800" y="0"/>
                </a:lnTo>
                <a:lnTo>
                  <a:pt x="434621" y="0"/>
                </a:lnTo>
                <a:close/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86500" y="6053101"/>
            <a:ext cx="1955800" cy="431800"/>
          </a:xfrm>
          <a:custGeom>
            <a:avLst/>
            <a:gdLst/>
            <a:ahLst/>
            <a:cxnLst/>
            <a:rect l="l" t="t" r="r" b="b"/>
            <a:pathLst>
              <a:path w="1955800" h="431800">
                <a:moveTo>
                  <a:pt x="1955800" y="0"/>
                </a:moveTo>
                <a:lnTo>
                  <a:pt x="434621" y="0"/>
                </a:lnTo>
                <a:lnTo>
                  <a:pt x="0" y="431800"/>
                </a:lnTo>
                <a:lnTo>
                  <a:pt x="1521178" y="431800"/>
                </a:lnTo>
                <a:lnTo>
                  <a:pt x="195580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97800" y="6053101"/>
            <a:ext cx="431800" cy="1739900"/>
          </a:xfrm>
          <a:custGeom>
            <a:avLst/>
            <a:gdLst/>
            <a:ahLst/>
            <a:cxnLst/>
            <a:rect l="l" t="t" r="r" b="b"/>
            <a:pathLst>
              <a:path w="431800" h="1739900">
                <a:moveTo>
                  <a:pt x="431800" y="0"/>
                </a:moveTo>
                <a:lnTo>
                  <a:pt x="0" y="434975"/>
                </a:lnTo>
                <a:lnTo>
                  <a:pt x="0" y="1739899"/>
                </a:lnTo>
                <a:lnTo>
                  <a:pt x="431800" y="1304924"/>
                </a:lnTo>
                <a:lnTo>
                  <a:pt x="431800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86500" y="6053101"/>
            <a:ext cx="1955800" cy="434975"/>
          </a:xfrm>
          <a:custGeom>
            <a:avLst/>
            <a:gdLst/>
            <a:ahLst/>
            <a:cxnLst/>
            <a:rect l="l" t="t" r="r" b="b"/>
            <a:pathLst>
              <a:path w="1955800" h="434975">
                <a:moveTo>
                  <a:pt x="0" y="434975"/>
                </a:moveTo>
                <a:lnTo>
                  <a:pt x="1521178" y="434975"/>
                </a:lnTo>
                <a:lnTo>
                  <a:pt x="1955800" y="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07677" y="6488076"/>
            <a:ext cx="0" cy="1304925"/>
          </a:xfrm>
          <a:custGeom>
            <a:avLst/>
            <a:gdLst/>
            <a:ahLst/>
            <a:cxnLst/>
            <a:rect l="l" t="t" r="r" b="b"/>
            <a:pathLst>
              <a:path h="1304925">
                <a:moveTo>
                  <a:pt x="0" y="0"/>
                </a:moveTo>
                <a:lnTo>
                  <a:pt x="0" y="1304925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849498" y="8900405"/>
            <a:ext cx="2413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008F00"/>
                </a:solidFill>
                <a:latin typeface="Arial"/>
                <a:cs typeface="Arial"/>
              </a:rPr>
              <a:t>x</a:t>
            </a:r>
            <a:endParaRPr sz="3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4999" y="4455405"/>
            <a:ext cx="2413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008F00"/>
                </a:solidFill>
                <a:latin typeface="Arial"/>
                <a:cs typeface="Arial"/>
              </a:rPr>
              <a:t>y</a:t>
            </a:r>
            <a:endParaRPr sz="3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40899" y="8798805"/>
            <a:ext cx="2413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008F00"/>
                </a:solidFill>
                <a:latin typeface="Arial"/>
                <a:cs typeface="Arial"/>
              </a:rPr>
              <a:t>z</a:t>
            </a:r>
            <a:endParaRPr sz="3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63006" y="8674255"/>
            <a:ext cx="215900" cy="215265"/>
          </a:xfrm>
          <a:custGeom>
            <a:avLst/>
            <a:gdLst/>
            <a:ahLst/>
            <a:cxnLst/>
            <a:rect l="l" t="t" r="r" b="b"/>
            <a:pathLst>
              <a:path w="215900" h="215265">
                <a:moveTo>
                  <a:pt x="108101" y="0"/>
                </a:moveTo>
                <a:lnTo>
                  <a:pt x="61031" y="10620"/>
                </a:lnTo>
                <a:lnTo>
                  <a:pt x="29878" y="32713"/>
                </a:lnTo>
                <a:lnTo>
                  <a:pt x="5023" y="73998"/>
                </a:lnTo>
                <a:lnTo>
                  <a:pt x="0" y="109089"/>
                </a:lnTo>
                <a:lnTo>
                  <a:pt x="963" y="121022"/>
                </a:lnTo>
                <a:lnTo>
                  <a:pt x="18231" y="167173"/>
                </a:lnTo>
                <a:lnTo>
                  <a:pt x="44451" y="195468"/>
                </a:lnTo>
                <a:lnTo>
                  <a:pt x="87471" y="213452"/>
                </a:lnTo>
                <a:lnTo>
                  <a:pt x="99058" y="214757"/>
                </a:lnTo>
                <a:lnTo>
                  <a:pt x="110887" y="214757"/>
                </a:lnTo>
                <a:lnTo>
                  <a:pt x="157750" y="201482"/>
                </a:lnTo>
                <a:lnTo>
                  <a:pt x="190159" y="177166"/>
                </a:lnTo>
                <a:lnTo>
                  <a:pt x="212339" y="133355"/>
                </a:lnTo>
                <a:lnTo>
                  <a:pt x="215381" y="109410"/>
                </a:lnTo>
                <a:lnTo>
                  <a:pt x="214890" y="97352"/>
                </a:lnTo>
                <a:lnTo>
                  <a:pt x="199512" y="51386"/>
                </a:lnTo>
                <a:lnTo>
                  <a:pt x="165467" y="16743"/>
                </a:lnTo>
                <a:lnTo>
                  <a:pt x="120089" y="689"/>
                </a:lnTo>
                <a:lnTo>
                  <a:pt x="1081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006" y="8674255"/>
            <a:ext cx="215900" cy="215265"/>
          </a:xfrm>
          <a:custGeom>
            <a:avLst/>
            <a:gdLst/>
            <a:ahLst/>
            <a:cxnLst/>
            <a:rect l="l" t="t" r="r" b="b"/>
            <a:pathLst>
              <a:path w="215900" h="215265">
                <a:moveTo>
                  <a:pt x="183775" y="31462"/>
                </a:moveTo>
                <a:lnTo>
                  <a:pt x="209883" y="73673"/>
                </a:lnTo>
                <a:lnTo>
                  <a:pt x="215381" y="109410"/>
                </a:lnTo>
                <a:lnTo>
                  <a:pt x="214531" y="121451"/>
                </a:lnTo>
                <a:lnTo>
                  <a:pt x="197716" y="167027"/>
                </a:lnTo>
                <a:lnTo>
                  <a:pt x="168970" y="194767"/>
                </a:lnTo>
                <a:lnTo>
                  <a:pt x="122686" y="213452"/>
                </a:lnTo>
                <a:lnTo>
                  <a:pt x="110836" y="214762"/>
                </a:lnTo>
                <a:lnTo>
                  <a:pt x="99058" y="214757"/>
                </a:lnTo>
                <a:lnTo>
                  <a:pt x="54495" y="201848"/>
                </a:lnTo>
                <a:lnTo>
                  <a:pt x="18230" y="167173"/>
                </a:lnTo>
                <a:lnTo>
                  <a:pt x="963" y="121021"/>
                </a:lnTo>
                <a:lnTo>
                  <a:pt x="0" y="109089"/>
                </a:lnTo>
                <a:lnTo>
                  <a:pt x="361" y="97206"/>
                </a:lnTo>
                <a:lnTo>
                  <a:pt x="14885" y="52225"/>
                </a:lnTo>
                <a:lnTo>
                  <a:pt x="50060" y="16635"/>
                </a:lnTo>
                <a:lnTo>
                  <a:pt x="96086" y="645"/>
                </a:lnTo>
                <a:lnTo>
                  <a:pt x="108101" y="0"/>
                </a:lnTo>
                <a:lnTo>
                  <a:pt x="120089" y="689"/>
                </a:lnTo>
                <a:lnTo>
                  <a:pt x="165467" y="16743"/>
                </a:lnTo>
                <a:lnTo>
                  <a:pt x="175593" y="240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26577" y="8725753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5">
                <a:moveTo>
                  <a:pt x="56136" y="0"/>
                </a:moveTo>
                <a:lnTo>
                  <a:pt x="10234" y="22842"/>
                </a:lnTo>
                <a:lnTo>
                  <a:pt x="0" y="55455"/>
                </a:lnTo>
                <a:lnTo>
                  <a:pt x="1424" y="67234"/>
                </a:lnTo>
                <a:lnTo>
                  <a:pt x="21091" y="101104"/>
                </a:lnTo>
                <a:lnTo>
                  <a:pt x="54095" y="113119"/>
                </a:lnTo>
                <a:lnTo>
                  <a:pt x="65991" y="112199"/>
                </a:lnTo>
                <a:lnTo>
                  <a:pt x="106636" y="83889"/>
                </a:lnTo>
                <a:lnTo>
                  <a:pt x="113553" y="60698"/>
                </a:lnTo>
                <a:lnTo>
                  <a:pt x="113211" y="48649"/>
                </a:lnTo>
                <a:lnTo>
                  <a:pt x="88447" y="8866"/>
                </a:lnTo>
                <a:lnTo>
                  <a:pt x="56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26577" y="8725753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5">
                <a:moveTo>
                  <a:pt x="96983" y="15885"/>
                </a:moveTo>
                <a:lnTo>
                  <a:pt x="104926" y="25809"/>
                </a:lnTo>
                <a:lnTo>
                  <a:pt x="110335" y="36875"/>
                </a:lnTo>
                <a:lnTo>
                  <a:pt x="113211" y="48649"/>
                </a:lnTo>
                <a:lnTo>
                  <a:pt x="113553" y="60698"/>
                </a:lnTo>
                <a:lnTo>
                  <a:pt x="111361" y="72589"/>
                </a:lnTo>
                <a:lnTo>
                  <a:pt x="77740" y="108757"/>
                </a:lnTo>
                <a:lnTo>
                  <a:pt x="54095" y="113119"/>
                </a:lnTo>
                <a:lnTo>
                  <a:pt x="42410" y="111552"/>
                </a:lnTo>
                <a:lnTo>
                  <a:pt x="5372" y="78968"/>
                </a:lnTo>
                <a:lnTo>
                  <a:pt x="0" y="55455"/>
                </a:lnTo>
                <a:lnTo>
                  <a:pt x="1035" y="43930"/>
                </a:lnTo>
                <a:lnTo>
                  <a:pt x="32719" y="6191"/>
                </a:lnTo>
                <a:lnTo>
                  <a:pt x="56136" y="0"/>
                </a:lnTo>
                <a:lnTo>
                  <a:pt x="67542" y="618"/>
                </a:lnTo>
                <a:lnTo>
                  <a:pt x="78400" y="3601"/>
                </a:lnTo>
                <a:lnTo>
                  <a:pt x="88447" y="8866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/>
              <a:t>Findin</a:t>
            </a:r>
            <a:r>
              <a:rPr sz="4400" b="1" spc="-35" dirty="0"/>
              <a:t>g</a:t>
            </a:r>
            <a:r>
              <a:rPr sz="4400" b="1" spc="-5" dirty="0"/>
              <a:t> </a:t>
            </a:r>
            <a:r>
              <a:rPr sz="4400" b="1" spc="-20" dirty="0"/>
              <a:t>t</a:t>
            </a:r>
            <a:r>
              <a:rPr sz="4400" b="1" spc="-40" dirty="0"/>
              <a:t>h</a:t>
            </a:r>
            <a:r>
              <a:rPr sz="4400" b="1" dirty="0"/>
              <a:t>e</a:t>
            </a:r>
            <a:r>
              <a:rPr sz="4400" b="1" spc="-5" dirty="0"/>
              <a:t> </a:t>
            </a:r>
            <a:r>
              <a:rPr sz="4400" b="1" spc="-125" dirty="0"/>
              <a:t>V</a:t>
            </a:r>
            <a:r>
              <a:rPr sz="4400" b="1" spc="-20" dirty="0"/>
              <a:t>i</a:t>
            </a:r>
            <a:r>
              <a:rPr sz="4400" b="1" dirty="0"/>
              <a:t>e</a:t>
            </a:r>
            <a:r>
              <a:rPr sz="4400" b="1" spc="-35" dirty="0"/>
              <a:t>wing</a:t>
            </a:r>
            <a:r>
              <a:rPr sz="4400" b="1" spc="-5" dirty="0"/>
              <a:t> </a:t>
            </a:r>
            <a:r>
              <a:rPr sz="4400" b="1" spc="-310" dirty="0"/>
              <a:t>T</a:t>
            </a:r>
            <a:r>
              <a:rPr sz="4400" b="1" dirty="0"/>
              <a:t>ra</a:t>
            </a:r>
            <a:r>
              <a:rPr sz="4400" b="1" spc="-40" dirty="0"/>
              <a:t>n</a:t>
            </a:r>
            <a:r>
              <a:rPr sz="4400" b="1" dirty="0"/>
              <a:t>s</a:t>
            </a:r>
            <a:r>
              <a:rPr sz="4400" b="1" spc="-20" dirty="0"/>
              <a:t>f</a:t>
            </a:r>
            <a:r>
              <a:rPr sz="4400" b="1" spc="-40" dirty="0"/>
              <a:t>o</a:t>
            </a:r>
            <a:r>
              <a:rPr sz="4400" b="1" dirty="0"/>
              <a:t>rma</a:t>
            </a:r>
            <a:r>
              <a:rPr sz="4400" b="1" spc="-20" dirty="0"/>
              <a:t>t</a:t>
            </a:r>
            <a:r>
              <a:rPr sz="4400" b="1" spc="-30" dirty="0"/>
              <a:t>io</a:t>
            </a:r>
            <a:r>
              <a:rPr sz="4400" b="1" spc="-3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1888988"/>
            <a:ext cx="10391775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800" spc="-110" dirty="0">
                <a:latin typeface="Arial"/>
                <a:cs typeface="Arial"/>
              </a:rPr>
              <a:t>W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have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camera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(in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world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coordina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es)</a:t>
            </a:r>
            <a:endParaRPr sz="3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355600" algn="l"/>
              </a:tabLst>
            </a:pPr>
            <a:r>
              <a:rPr sz="3800" spc="-70" dirty="0">
                <a:latin typeface="Arial"/>
                <a:cs typeface="Arial"/>
              </a:rPr>
              <a:t>W</a:t>
            </a:r>
            <a:r>
              <a:rPr sz="3800" dirty="0">
                <a:latin typeface="Arial"/>
                <a:cs typeface="Arial"/>
              </a:rPr>
              <a:t>e wan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i="1" dirty="0">
                <a:latin typeface="Times New Roman"/>
                <a:cs typeface="Times New Roman"/>
              </a:rPr>
              <a:t>T</a:t>
            </a:r>
            <a:r>
              <a:rPr sz="3800" i="1" spc="105" dirty="0">
                <a:latin typeface="Times New Roman"/>
                <a:cs typeface="Times New Roman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aking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obje</a:t>
            </a:r>
            <a:r>
              <a:rPr sz="3800" spc="-20" dirty="0">
                <a:latin typeface="Arial"/>
                <a:cs typeface="Arial"/>
              </a:rPr>
              <a:t>ct</a:t>
            </a:r>
            <a:r>
              <a:rPr sz="3800" dirty="0">
                <a:latin typeface="Arial"/>
                <a:cs typeface="Arial"/>
              </a:rPr>
              <a:t>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rom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world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camera</a:t>
            </a:r>
            <a:endParaRPr sz="3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  <a:buFont typeface="Arial"/>
              <a:buChar char="•"/>
            </a:pPr>
            <a:endParaRPr sz="4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251835" algn="l"/>
              </a:tabLst>
            </a:pPr>
            <a:r>
              <a:rPr sz="3800" spc="-16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ri</a:t>
            </a:r>
            <a:r>
              <a:rPr sz="3800" spc="-20" dirty="0">
                <a:latin typeface="Arial"/>
                <a:cs typeface="Arial"/>
              </a:rPr>
              <a:t>ck: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find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i="1" dirty="0">
                <a:latin typeface="Times New Roman"/>
                <a:cs typeface="Times New Roman"/>
              </a:rPr>
              <a:t>T</a:t>
            </a:r>
            <a:r>
              <a:rPr sz="3750" spc="15" baseline="20000" dirty="0">
                <a:latin typeface="Arial"/>
                <a:cs typeface="Arial"/>
              </a:rPr>
              <a:t>-1</a:t>
            </a:r>
            <a:r>
              <a:rPr sz="3750" baseline="20000" dirty="0">
                <a:latin typeface="Arial"/>
                <a:cs typeface="Arial"/>
              </a:rPr>
              <a:t>	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aking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obje</a:t>
            </a:r>
            <a:r>
              <a:rPr sz="3800" spc="-20" dirty="0">
                <a:latin typeface="Arial"/>
                <a:cs typeface="Arial"/>
              </a:rPr>
              <a:t>ct</a:t>
            </a:r>
            <a:r>
              <a:rPr sz="3800" dirty="0">
                <a:latin typeface="Arial"/>
                <a:cs typeface="Arial"/>
              </a:rPr>
              <a:t>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camera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world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2900" y="3467100"/>
            <a:ext cx="1635125" cy="817880"/>
          </a:xfrm>
          <a:custGeom>
            <a:avLst/>
            <a:gdLst/>
            <a:ahLst/>
            <a:cxnLst/>
            <a:rect l="l" t="t" r="r" b="b"/>
            <a:pathLst>
              <a:path w="1635125" h="817879">
                <a:moveTo>
                  <a:pt x="0" y="0"/>
                </a:moveTo>
                <a:lnTo>
                  <a:pt x="1634630" y="0"/>
                </a:lnTo>
                <a:lnTo>
                  <a:pt x="1634630" y="817316"/>
                </a:lnTo>
                <a:lnTo>
                  <a:pt x="0" y="8173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88056" y="3644298"/>
            <a:ext cx="219075" cy="153035"/>
          </a:xfrm>
          <a:custGeom>
            <a:avLst/>
            <a:gdLst/>
            <a:ahLst/>
            <a:cxnLst/>
            <a:rect l="l" t="t" r="r" b="b"/>
            <a:pathLst>
              <a:path w="219075" h="153035">
                <a:moveTo>
                  <a:pt x="52057" y="15929"/>
                </a:moveTo>
                <a:lnTo>
                  <a:pt x="17875" y="15929"/>
                </a:lnTo>
                <a:lnTo>
                  <a:pt x="22067" y="17188"/>
                </a:lnTo>
                <a:lnTo>
                  <a:pt x="26710" y="21872"/>
                </a:lnTo>
                <a:lnTo>
                  <a:pt x="35278" y="59144"/>
                </a:lnTo>
                <a:lnTo>
                  <a:pt x="38856" y="107876"/>
                </a:lnTo>
                <a:lnTo>
                  <a:pt x="40218" y="152563"/>
                </a:lnTo>
                <a:lnTo>
                  <a:pt x="47501" y="152563"/>
                </a:lnTo>
                <a:lnTo>
                  <a:pt x="72433" y="111113"/>
                </a:lnTo>
                <a:lnTo>
                  <a:pt x="62039" y="111113"/>
                </a:lnTo>
                <a:lnTo>
                  <a:pt x="61537" y="105069"/>
                </a:lnTo>
                <a:lnTo>
                  <a:pt x="60655" y="90194"/>
                </a:lnTo>
                <a:lnTo>
                  <a:pt x="59702" y="72536"/>
                </a:lnTo>
                <a:lnTo>
                  <a:pt x="58440" y="57183"/>
                </a:lnTo>
                <a:lnTo>
                  <a:pt x="56870" y="43136"/>
                </a:lnTo>
                <a:lnTo>
                  <a:pt x="54991" y="30393"/>
                </a:lnTo>
                <a:lnTo>
                  <a:pt x="52803" y="18957"/>
                </a:lnTo>
                <a:lnTo>
                  <a:pt x="52057" y="15929"/>
                </a:lnTo>
                <a:close/>
              </a:path>
              <a:path w="219075" h="153035">
                <a:moveTo>
                  <a:pt x="139821" y="38920"/>
                </a:moveTo>
                <a:lnTo>
                  <a:pt x="115855" y="38920"/>
                </a:lnTo>
                <a:lnTo>
                  <a:pt x="126613" y="152563"/>
                </a:lnTo>
                <a:lnTo>
                  <a:pt x="135430" y="149765"/>
                </a:lnTo>
                <a:lnTo>
                  <a:pt x="142285" y="142158"/>
                </a:lnTo>
                <a:lnTo>
                  <a:pt x="150947" y="131995"/>
                </a:lnTo>
                <a:lnTo>
                  <a:pt x="158211" y="123168"/>
                </a:lnTo>
                <a:lnTo>
                  <a:pt x="147633" y="123168"/>
                </a:lnTo>
                <a:lnTo>
                  <a:pt x="139821" y="38920"/>
                </a:lnTo>
                <a:close/>
              </a:path>
              <a:path w="219075" h="153035">
                <a:moveTo>
                  <a:pt x="206773" y="0"/>
                </a:moveTo>
                <a:lnTo>
                  <a:pt x="198278" y="0"/>
                </a:lnTo>
                <a:lnTo>
                  <a:pt x="195023" y="1177"/>
                </a:lnTo>
                <a:lnTo>
                  <a:pt x="189947" y="5885"/>
                </a:lnTo>
                <a:lnTo>
                  <a:pt x="188678" y="8757"/>
                </a:lnTo>
                <a:lnTo>
                  <a:pt x="188678" y="14451"/>
                </a:lnTo>
                <a:lnTo>
                  <a:pt x="189285" y="16614"/>
                </a:lnTo>
                <a:lnTo>
                  <a:pt x="191714" y="20664"/>
                </a:lnTo>
                <a:lnTo>
                  <a:pt x="193837" y="22635"/>
                </a:lnTo>
                <a:lnTo>
                  <a:pt x="199905" y="26468"/>
                </a:lnTo>
                <a:lnTo>
                  <a:pt x="201644" y="27918"/>
                </a:lnTo>
                <a:lnTo>
                  <a:pt x="202084" y="28903"/>
                </a:lnTo>
                <a:lnTo>
                  <a:pt x="203188" y="30764"/>
                </a:lnTo>
                <a:lnTo>
                  <a:pt x="203739" y="32899"/>
                </a:lnTo>
                <a:lnTo>
                  <a:pt x="186872" y="71297"/>
                </a:lnTo>
                <a:lnTo>
                  <a:pt x="156712" y="112357"/>
                </a:lnTo>
                <a:lnTo>
                  <a:pt x="147633" y="123168"/>
                </a:lnTo>
                <a:lnTo>
                  <a:pt x="158211" y="123168"/>
                </a:lnTo>
                <a:lnTo>
                  <a:pt x="183342" y="90194"/>
                </a:lnTo>
                <a:lnTo>
                  <a:pt x="206306" y="54811"/>
                </a:lnTo>
                <a:lnTo>
                  <a:pt x="218470" y="24086"/>
                </a:lnTo>
                <a:lnTo>
                  <a:pt x="218470" y="12809"/>
                </a:lnTo>
                <a:lnTo>
                  <a:pt x="216898" y="8347"/>
                </a:lnTo>
                <a:lnTo>
                  <a:pt x="210607" y="1668"/>
                </a:lnTo>
                <a:lnTo>
                  <a:pt x="206773" y="0"/>
                </a:lnTo>
                <a:close/>
              </a:path>
              <a:path w="219075" h="153035">
                <a:moveTo>
                  <a:pt x="136212" y="0"/>
                </a:moveTo>
                <a:lnTo>
                  <a:pt x="130089" y="0"/>
                </a:lnTo>
                <a:lnTo>
                  <a:pt x="62039" y="111113"/>
                </a:lnTo>
                <a:lnTo>
                  <a:pt x="72433" y="111113"/>
                </a:lnTo>
                <a:lnTo>
                  <a:pt x="115855" y="38920"/>
                </a:lnTo>
                <a:lnTo>
                  <a:pt x="139821" y="38920"/>
                </a:lnTo>
                <a:lnTo>
                  <a:pt x="136212" y="0"/>
                </a:lnTo>
                <a:close/>
              </a:path>
              <a:path w="219075" h="153035">
                <a:moveTo>
                  <a:pt x="47501" y="0"/>
                </a:moveTo>
                <a:lnTo>
                  <a:pt x="0" y="11003"/>
                </a:lnTo>
                <a:lnTo>
                  <a:pt x="0" y="16915"/>
                </a:lnTo>
                <a:lnTo>
                  <a:pt x="4965" y="16258"/>
                </a:lnTo>
                <a:lnTo>
                  <a:pt x="9048" y="15929"/>
                </a:lnTo>
                <a:lnTo>
                  <a:pt x="52057" y="15929"/>
                </a:lnTo>
                <a:lnTo>
                  <a:pt x="50285" y="8757"/>
                </a:lnTo>
                <a:lnTo>
                  <a:pt x="47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48899" y="3794945"/>
            <a:ext cx="198120" cy="220979"/>
          </a:xfrm>
          <a:custGeom>
            <a:avLst/>
            <a:gdLst/>
            <a:ahLst/>
            <a:cxnLst/>
            <a:rect l="l" t="t" r="r" b="b"/>
            <a:pathLst>
              <a:path w="198120" h="220979">
                <a:moveTo>
                  <a:pt x="108258" y="13630"/>
                </a:moveTo>
                <a:lnTo>
                  <a:pt x="72547" y="13630"/>
                </a:lnTo>
                <a:lnTo>
                  <a:pt x="75167" y="14452"/>
                </a:lnTo>
                <a:lnTo>
                  <a:pt x="78588" y="17736"/>
                </a:lnTo>
                <a:lnTo>
                  <a:pt x="79443" y="20035"/>
                </a:lnTo>
                <a:lnTo>
                  <a:pt x="79443" y="25181"/>
                </a:lnTo>
                <a:lnTo>
                  <a:pt x="32713" y="187330"/>
                </a:lnTo>
                <a:lnTo>
                  <a:pt x="1654" y="214477"/>
                </a:lnTo>
                <a:lnTo>
                  <a:pt x="0" y="220553"/>
                </a:lnTo>
                <a:lnTo>
                  <a:pt x="77953" y="220553"/>
                </a:lnTo>
                <a:lnTo>
                  <a:pt x="79443" y="214477"/>
                </a:lnTo>
                <a:lnTo>
                  <a:pt x="70948" y="214477"/>
                </a:lnTo>
                <a:lnTo>
                  <a:pt x="65265" y="214012"/>
                </a:lnTo>
                <a:lnTo>
                  <a:pt x="59527" y="212150"/>
                </a:lnTo>
                <a:lnTo>
                  <a:pt x="57458" y="210837"/>
                </a:lnTo>
                <a:lnTo>
                  <a:pt x="54921" y="207443"/>
                </a:lnTo>
                <a:lnTo>
                  <a:pt x="54286" y="205390"/>
                </a:lnTo>
                <a:lnTo>
                  <a:pt x="54286" y="200464"/>
                </a:lnTo>
                <a:lnTo>
                  <a:pt x="55500" y="195044"/>
                </a:lnTo>
                <a:lnTo>
                  <a:pt x="57928" y="186723"/>
                </a:lnTo>
                <a:lnTo>
                  <a:pt x="70010" y="144353"/>
                </a:lnTo>
                <a:lnTo>
                  <a:pt x="132796" y="144353"/>
                </a:lnTo>
                <a:lnTo>
                  <a:pt x="134380" y="143532"/>
                </a:lnTo>
                <a:lnTo>
                  <a:pt x="107194" y="143532"/>
                </a:lnTo>
                <a:lnTo>
                  <a:pt x="96118" y="143226"/>
                </a:lnTo>
                <a:lnTo>
                  <a:pt x="83708" y="139453"/>
                </a:lnTo>
                <a:lnTo>
                  <a:pt x="73817" y="131380"/>
                </a:lnTo>
                <a:lnTo>
                  <a:pt x="90217" y="76068"/>
                </a:lnTo>
                <a:lnTo>
                  <a:pt x="94823" y="64607"/>
                </a:lnTo>
                <a:lnTo>
                  <a:pt x="100570" y="53563"/>
                </a:lnTo>
                <a:lnTo>
                  <a:pt x="107608" y="42771"/>
                </a:lnTo>
                <a:lnTo>
                  <a:pt x="111565" y="37772"/>
                </a:lnTo>
                <a:lnTo>
                  <a:pt x="100959" y="37772"/>
                </a:lnTo>
                <a:lnTo>
                  <a:pt x="108258" y="13630"/>
                </a:lnTo>
                <a:close/>
              </a:path>
              <a:path w="198120" h="220979">
                <a:moveTo>
                  <a:pt x="132796" y="144353"/>
                </a:moveTo>
                <a:lnTo>
                  <a:pt x="70010" y="144353"/>
                </a:lnTo>
                <a:lnTo>
                  <a:pt x="75305" y="147419"/>
                </a:lnTo>
                <a:lnTo>
                  <a:pt x="80078" y="149553"/>
                </a:lnTo>
                <a:lnTo>
                  <a:pt x="88573" y="151963"/>
                </a:lnTo>
                <a:lnTo>
                  <a:pt x="93456" y="152565"/>
                </a:lnTo>
                <a:lnTo>
                  <a:pt x="105257" y="152320"/>
                </a:lnTo>
                <a:lnTo>
                  <a:pt x="116895" y="150474"/>
                </a:lnTo>
                <a:lnTo>
                  <a:pt x="128171" y="146749"/>
                </a:lnTo>
                <a:lnTo>
                  <a:pt x="132796" y="144353"/>
                </a:lnTo>
                <a:close/>
              </a:path>
              <a:path w="198120" h="220979">
                <a:moveTo>
                  <a:pt x="187766" y="14287"/>
                </a:moveTo>
                <a:lnTo>
                  <a:pt x="149122" y="14287"/>
                </a:lnTo>
                <a:lnTo>
                  <a:pt x="154528" y="14288"/>
                </a:lnTo>
                <a:lnTo>
                  <a:pt x="159245" y="16615"/>
                </a:lnTo>
                <a:lnTo>
                  <a:pt x="167300" y="25920"/>
                </a:lnTo>
                <a:lnTo>
                  <a:pt x="169313" y="32626"/>
                </a:lnTo>
                <a:lnTo>
                  <a:pt x="169293" y="43371"/>
                </a:lnTo>
                <a:lnTo>
                  <a:pt x="161537" y="81208"/>
                </a:lnTo>
                <a:lnTo>
                  <a:pt x="136461" y="124646"/>
                </a:lnTo>
                <a:lnTo>
                  <a:pt x="107194" y="143532"/>
                </a:lnTo>
                <a:lnTo>
                  <a:pt x="134380" y="143532"/>
                </a:lnTo>
                <a:lnTo>
                  <a:pt x="170915" y="111422"/>
                </a:lnTo>
                <a:lnTo>
                  <a:pt x="190959" y="76068"/>
                </a:lnTo>
                <a:lnTo>
                  <a:pt x="197509" y="39907"/>
                </a:lnTo>
                <a:lnTo>
                  <a:pt x="196042" y="29232"/>
                </a:lnTo>
                <a:lnTo>
                  <a:pt x="190927" y="18105"/>
                </a:lnTo>
                <a:lnTo>
                  <a:pt x="187766" y="14287"/>
                </a:lnTo>
                <a:close/>
              </a:path>
              <a:path w="198120" h="220979">
                <a:moveTo>
                  <a:pt x="154414" y="596"/>
                </a:moveTo>
                <a:lnTo>
                  <a:pt x="111141" y="26597"/>
                </a:lnTo>
                <a:lnTo>
                  <a:pt x="100959" y="37772"/>
                </a:lnTo>
                <a:lnTo>
                  <a:pt x="111565" y="37772"/>
                </a:lnTo>
                <a:lnTo>
                  <a:pt x="116086" y="32060"/>
                </a:lnTo>
                <a:lnTo>
                  <a:pt x="127018" y="22187"/>
                </a:lnTo>
                <a:lnTo>
                  <a:pt x="138030" y="16262"/>
                </a:lnTo>
                <a:lnTo>
                  <a:pt x="149122" y="14287"/>
                </a:lnTo>
                <a:lnTo>
                  <a:pt x="187766" y="14287"/>
                </a:lnTo>
                <a:lnTo>
                  <a:pt x="181007" y="6123"/>
                </a:lnTo>
                <a:lnTo>
                  <a:pt x="170198" y="1682"/>
                </a:lnTo>
                <a:lnTo>
                  <a:pt x="154414" y="596"/>
                </a:lnTo>
                <a:close/>
              </a:path>
              <a:path w="198120" h="220979">
                <a:moveTo>
                  <a:pt x="112379" y="0"/>
                </a:moveTo>
                <a:lnTo>
                  <a:pt x="55610" y="8376"/>
                </a:lnTo>
                <a:lnTo>
                  <a:pt x="55610" y="14781"/>
                </a:lnTo>
                <a:lnTo>
                  <a:pt x="61348" y="14014"/>
                </a:lnTo>
                <a:lnTo>
                  <a:pt x="65817" y="13630"/>
                </a:lnTo>
                <a:lnTo>
                  <a:pt x="108258" y="13630"/>
                </a:lnTo>
                <a:lnTo>
                  <a:pt x="112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3939" y="3720881"/>
            <a:ext cx="196850" cy="222885"/>
          </a:xfrm>
          <a:custGeom>
            <a:avLst/>
            <a:gdLst/>
            <a:ahLst/>
            <a:cxnLst/>
            <a:rect l="l" t="t" r="r" b="b"/>
            <a:pathLst>
              <a:path w="196850" h="222885">
                <a:moveTo>
                  <a:pt x="99635" y="216611"/>
                </a:moveTo>
                <a:lnTo>
                  <a:pt x="1821" y="216611"/>
                </a:lnTo>
                <a:lnTo>
                  <a:pt x="0" y="222686"/>
                </a:lnTo>
                <a:lnTo>
                  <a:pt x="97650" y="222686"/>
                </a:lnTo>
                <a:lnTo>
                  <a:pt x="99635" y="216611"/>
                </a:lnTo>
                <a:close/>
              </a:path>
              <a:path w="196850" h="222885">
                <a:moveTo>
                  <a:pt x="120820" y="13301"/>
                </a:moveTo>
                <a:lnTo>
                  <a:pt x="92022" y="13301"/>
                </a:lnTo>
                <a:lnTo>
                  <a:pt x="42534" y="181288"/>
                </a:lnTo>
                <a:lnTo>
                  <a:pt x="38144" y="194297"/>
                </a:lnTo>
                <a:lnTo>
                  <a:pt x="14730" y="216611"/>
                </a:lnTo>
                <a:lnTo>
                  <a:pt x="83084" y="216611"/>
                </a:lnTo>
                <a:lnTo>
                  <a:pt x="76851" y="215270"/>
                </a:lnTo>
                <a:lnTo>
                  <a:pt x="69789" y="209905"/>
                </a:lnTo>
                <a:lnTo>
                  <a:pt x="68023" y="206484"/>
                </a:lnTo>
                <a:lnTo>
                  <a:pt x="68816" y="196115"/>
                </a:lnTo>
                <a:lnTo>
                  <a:pt x="71624" y="184067"/>
                </a:lnTo>
                <a:lnTo>
                  <a:pt x="76464" y="166687"/>
                </a:lnTo>
                <a:lnTo>
                  <a:pt x="120820" y="13301"/>
                </a:lnTo>
                <a:close/>
              </a:path>
              <a:path w="196850" h="222885">
                <a:moveTo>
                  <a:pt x="196457" y="0"/>
                </a:moveTo>
                <a:lnTo>
                  <a:pt x="25985" y="0"/>
                </a:lnTo>
                <a:lnTo>
                  <a:pt x="10261" y="59119"/>
                </a:lnTo>
                <a:lnTo>
                  <a:pt x="18404" y="52385"/>
                </a:lnTo>
                <a:lnTo>
                  <a:pt x="23327" y="40731"/>
                </a:lnTo>
                <a:lnTo>
                  <a:pt x="30138" y="30314"/>
                </a:lnTo>
                <a:lnTo>
                  <a:pt x="38761" y="23109"/>
                </a:lnTo>
                <a:lnTo>
                  <a:pt x="52341" y="16487"/>
                </a:lnTo>
                <a:lnTo>
                  <a:pt x="64261" y="14098"/>
                </a:lnTo>
                <a:lnTo>
                  <a:pt x="78616" y="13301"/>
                </a:lnTo>
                <a:lnTo>
                  <a:pt x="192323" y="13301"/>
                </a:lnTo>
                <a:lnTo>
                  <a:pt x="196457" y="0"/>
                </a:lnTo>
                <a:close/>
              </a:path>
              <a:path w="196850" h="222885">
                <a:moveTo>
                  <a:pt x="192323" y="13301"/>
                </a:moveTo>
                <a:lnTo>
                  <a:pt x="120820" y="13301"/>
                </a:lnTo>
                <a:lnTo>
                  <a:pt x="144461" y="13384"/>
                </a:lnTo>
                <a:lnTo>
                  <a:pt x="159298" y="14779"/>
                </a:lnTo>
                <a:lnTo>
                  <a:pt x="167493" y="17899"/>
                </a:lnTo>
                <a:lnTo>
                  <a:pt x="172458" y="21950"/>
                </a:lnTo>
                <a:lnTo>
                  <a:pt x="174941" y="27973"/>
                </a:lnTo>
                <a:lnTo>
                  <a:pt x="174941" y="42753"/>
                </a:lnTo>
                <a:lnTo>
                  <a:pt x="173893" y="50471"/>
                </a:lnTo>
                <a:lnTo>
                  <a:pt x="171796" y="59119"/>
                </a:lnTo>
                <a:lnTo>
                  <a:pt x="178085" y="59119"/>
                </a:lnTo>
                <a:lnTo>
                  <a:pt x="192323" y="13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1916" y="3644509"/>
            <a:ext cx="135255" cy="152400"/>
          </a:xfrm>
          <a:custGeom>
            <a:avLst/>
            <a:gdLst/>
            <a:ahLst/>
            <a:cxnLst/>
            <a:rect l="l" t="t" r="r" b="b"/>
            <a:pathLst>
              <a:path w="135254" h="152400">
                <a:moveTo>
                  <a:pt x="93634" y="0"/>
                </a:moveTo>
                <a:lnTo>
                  <a:pt x="45111" y="19750"/>
                </a:lnTo>
                <a:lnTo>
                  <a:pt x="11548" y="58895"/>
                </a:lnTo>
                <a:lnTo>
                  <a:pt x="0" y="108482"/>
                </a:lnTo>
                <a:lnTo>
                  <a:pt x="2264" y="120567"/>
                </a:lnTo>
                <a:lnTo>
                  <a:pt x="39364" y="151204"/>
                </a:lnTo>
                <a:lnTo>
                  <a:pt x="55686" y="152109"/>
                </a:lnTo>
                <a:lnTo>
                  <a:pt x="66838" y="150220"/>
                </a:lnTo>
                <a:lnTo>
                  <a:pt x="78926" y="146054"/>
                </a:lnTo>
                <a:lnTo>
                  <a:pt x="92757" y="139122"/>
                </a:lnTo>
                <a:lnTo>
                  <a:pt x="95380" y="137168"/>
                </a:lnTo>
                <a:lnTo>
                  <a:pt x="57130" y="137168"/>
                </a:lnTo>
                <a:lnTo>
                  <a:pt x="45499" y="133393"/>
                </a:lnTo>
                <a:lnTo>
                  <a:pt x="34536" y="124635"/>
                </a:lnTo>
                <a:lnTo>
                  <a:pt x="29378" y="113849"/>
                </a:lnTo>
                <a:lnTo>
                  <a:pt x="27673" y="99387"/>
                </a:lnTo>
                <a:lnTo>
                  <a:pt x="28708" y="87207"/>
                </a:lnTo>
                <a:lnTo>
                  <a:pt x="41423" y="50333"/>
                </a:lnTo>
                <a:lnTo>
                  <a:pt x="76462" y="13484"/>
                </a:lnTo>
                <a:lnTo>
                  <a:pt x="100477" y="7178"/>
                </a:lnTo>
                <a:lnTo>
                  <a:pt x="124163" y="7178"/>
                </a:lnTo>
                <a:lnTo>
                  <a:pt x="121177" y="4157"/>
                </a:lnTo>
                <a:lnTo>
                  <a:pt x="110184" y="929"/>
                </a:lnTo>
                <a:lnTo>
                  <a:pt x="93634" y="0"/>
                </a:lnTo>
                <a:close/>
              </a:path>
              <a:path w="135254" h="152400">
                <a:moveTo>
                  <a:pt x="113887" y="111275"/>
                </a:moveTo>
                <a:lnTo>
                  <a:pt x="72015" y="136500"/>
                </a:lnTo>
                <a:lnTo>
                  <a:pt x="57130" y="137168"/>
                </a:lnTo>
                <a:lnTo>
                  <a:pt x="95380" y="137168"/>
                </a:lnTo>
                <a:lnTo>
                  <a:pt x="102388" y="131949"/>
                </a:lnTo>
                <a:lnTo>
                  <a:pt x="111967" y="123112"/>
                </a:lnTo>
                <a:lnTo>
                  <a:pt x="121497" y="112610"/>
                </a:lnTo>
                <a:lnTo>
                  <a:pt x="113887" y="111275"/>
                </a:lnTo>
                <a:close/>
              </a:path>
              <a:path w="135254" h="152400">
                <a:moveTo>
                  <a:pt x="124163" y="7178"/>
                </a:moveTo>
                <a:lnTo>
                  <a:pt x="106324" y="7178"/>
                </a:lnTo>
                <a:lnTo>
                  <a:pt x="110848" y="8273"/>
                </a:lnTo>
                <a:lnTo>
                  <a:pt x="114048" y="10463"/>
                </a:lnTo>
                <a:lnTo>
                  <a:pt x="116145" y="11995"/>
                </a:lnTo>
                <a:lnTo>
                  <a:pt x="117193" y="13911"/>
                </a:lnTo>
                <a:lnTo>
                  <a:pt x="117193" y="17415"/>
                </a:lnTo>
                <a:lnTo>
                  <a:pt x="116917" y="18564"/>
                </a:lnTo>
                <a:lnTo>
                  <a:pt x="115814" y="20755"/>
                </a:lnTo>
                <a:lnTo>
                  <a:pt x="114200" y="22572"/>
                </a:lnTo>
                <a:lnTo>
                  <a:pt x="109056" y="27460"/>
                </a:lnTo>
                <a:lnTo>
                  <a:pt x="107345" y="29567"/>
                </a:lnTo>
                <a:lnTo>
                  <a:pt x="105690" y="33071"/>
                </a:lnTo>
                <a:lnTo>
                  <a:pt x="105276" y="34988"/>
                </a:lnTo>
                <a:lnTo>
                  <a:pt x="105354" y="40537"/>
                </a:lnTo>
                <a:lnTo>
                  <a:pt x="106408" y="43089"/>
                </a:lnTo>
                <a:lnTo>
                  <a:pt x="110932" y="47468"/>
                </a:lnTo>
                <a:lnTo>
                  <a:pt x="113773" y="48563"/>
                </a:lnTo>
                <a:lnTo>
                  <a:pt x="121717" y="48563"/>
                </a:lnTo>
                <a:lnTo>
                  <a:pt x="125524" y="46701"/>
                </a:lnTo>
                <a:lnTo>
                  <a:pt x="128613" y="42980"/>
                </a:lnTo>
                <a:lnTo>
                  <a:pt x="132806" y="38163"/>
                </a:lnTo>
                <a:lnTo>
                  <a:pt x="134903" y="32359"/>
                </a:lnTo>
                <a:lnTo>
                  <a:pt x="134903" y="25541"/>
                </a:lnTo>
                <a:lnTo>
                  <a:pt x="132061" y="15172"/>
                </a:lnTo>
                <a:lnTo>
                  <a:pt x="124163" y="7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79062" y="3794945"/>
            <a:ext cx="198120" cy="220979"/>
          </a:xfrm>
          <a:custGeom>
            <a:avLst/>
            <a:gdLst/>
            <a:ahLst/>
            <a:cxnLst/>
            <a:rect l="l" t="t" r="r" b="b"/>
            <a:pathLst>
              <a:path w="198120" h="220979">
                <a:moveTo>
                  <a:pt x="108258" y="13630"/>
                </a:moveTo>
                <a:lnTo>
                  <a:pt x="72547" y="13630"/>
                </a:lnTo>
                <a:lnTo>
                  <a:pt x="75167" y="14452"/>
                </a:lnTo>
                <a:lnTo>
                  <a:pt x="78588" y="17736"/>
                </a:lnTo>
                <a:lnTo>
                  <a:pt x="79443" y="20035"/>
                </a:lnTo>
                <a:lnTo>
                  <a:pt x="79443" y="25181"/>
                </a:lnTo>
                <a:lnTo>
                  <a:pt x="32713" y="187330"/>
                </a:lnTo>
                <a:lnTo>
                  <a:pt x="1654" y="214477"/>
                </a:lnTo>
                <a:lnTo>
                  <a:pt x="0" y="220553"/>
                </a:lnTo>
                <a:lnTo>
                  <a:pt x="77953" y="220553"/>
                </a:lnTo>
                <a:lnTo>
                  <a:pt x="79443" y="214477"/>
                </a:lnTo>
                <a:lnTo>
                  <a:pt x="70947" y="214477"/>
                </a:lnTo>
                <a:lnTo>
                  <a:pt x="65265" y="214012"/>
                </a:lnTo>
                <a:lnTo>
                  <a:pt x="59527" y="212150"/>
                </a:lnTo>
                <a:lnTo>
                  <a:pt x="57458" y="210837"/>
                </a:lnTo>
                <a:lnTo>
                  <a:pt x="54921" y="207443"/>
                </a:lnTo>
                <a:lnTo>
                  <a:pt x="54286" y="205390"/>
                </a:lnTo>
                <a:lnTo>
                  <a:pt x="54286" y="200464"/>
                </a:lnTo>
                <a:lnTo>
                  <a:pt x="55500" y="195044"/>
                </a:lnTo>
                <a:lnTo>
                  <a:pt x="57927" y="186723"/>
                </a:lnTo>
                <a:lnTo>
                  <a:pt x="70010" y="144353"/>
                </a:lnTo>
                <a:lnTo>
                  <a:pt x="132796" y="144353"/>
                </a:lnTo>
                <a:lnTo>
                  <a:pt x="134380" y="143532"/>
                </a:lnTo>
                <a:lnTo>
                  <a:pt x="107193" y="143532"/>
                </a:lnTo>
                <a:lnTo>
                  <a:pt x="96117" y="143226"/>
                </a:lnTo>
                <a:lnTo>
                  <a:pt x="83707" y="139453"/>
                </a:lnTo>
                <a:lnTo>
                  <a:pt x="73816" y="131380"/>
                </a:lnTo>
                <a:lnTo>
                  <a:pt x="90216" y="76068"/>
                </a:lnTo>
                <a:lnTo>
                  <a:pt x="94822" y="64606"/>
                </a:lnTo>
                <a:lnTo>
                  <a:pt x="100569" y="53563"/>
                </a:lnTo>
                <a:lnTo>
                  <a:pt x="107607" y="42770"/>
                </a:lnTo>
                <a:lnTo>
                  <a:pt x="111564" y="37772"/>
                </a:lnTo>
                <a:lnTo>
                  <a:pt x="100959" y="37772"/>
                </a:lnTo>
                <a:lnTo>
                  <a:pt x="108258" y="13630"/>
                </a:lnTo>
                <a:close/>
              </a:path>
              <a:path w="198120" h="220979">
                <a:moveTo>
                  <a:pt x="132796" y="144353"/>
                </a:moveTo>
                <a:lnTo>
                  <a:pt x="70010" y="144353"/>
                </a:lnTo>
                <a:lnTo>
                  <a:pt x="75305" y="147419"/>
                </a:lnTo>
                <a:lnTo>
                  <a:pt x="80077" y="149553"/>
                </a:lnTo>
                <a:lnTo>
                  <a:pt x="88573" y="151963"/>
                </a:lnTo>
                <a:lnTo>
                  <a:pt x="93456" y="152565"/>
                </a:lnTo>
                <a:lnTo>
                  <a:pt x="105257" y="152320"/>
                </a:lnTo>
                <a:lnTo>
                  <a:pt x="116895" y="150474"/>
                </a:lnTo>
                <a:lnTo>
                  <a:pt x="128170" y="146749"/>
                </a:lnTo>
                <a:lnTo>
                  <a:pt x="132796" y="144353"/>
                </a:lnTo>
                <a:close/>
              </a:path>
              <a:path w="198120" h="220979">
                <a:moveTo>
                  <a:pt x="187765" y="14287"/>
                </a:moveTo>
                <a:lnTo>
                  <a:pt x="149122" y="14287"/>
                </a:lnTo>
                <a:lnTo>
                  <a:pt x="154528" y="14288"/>
                </a:lnTo>
                <a:lnTo>
                  <a:pt x="159245" y="16615"/>
                </a:lnTo>
                <a:lnTo>
                  <a:pt x="167300" y="25920"/>
                </a:lnTo>
                <a:lnTo>
                  <a:pt x="169313" y="32626"/>
                </a:lnTo>
                <a:lnTo>
                  <a:pt x="169293" y="43372"/>
                </a:lnTo>
                <a:lnTo>
                  <a:pt x="161537" y="81209"/>
                </a:lnTo>
                <a:lnTo>
                  <a:pt x="136460" y="124646"/>
                </a:lnTo>
                <a:lnTo>
                  <a:pt x="107193" y="143532"/>
                </a:lnTo>
                <a:lnTo>
                  <a:pt x="134380" y="143532"/>
                </a:lnTo>
                <a:lnTo>
                  <a:pt x="170914" y="111421"/>
                </a:lnTo>
                <a:lnTo>
                  <a:pt x="190958" y="76068"/>
                </a:lnTo>
                <a:lnTo>
                  <a:pt x="197509" y="39907"/>
                </a:lnTo>
                <a:lnTo>
                  <a:pt x="196041" y="29232"/>
                </a:lnTo>
                <a:lnTo>
                  <a:pt x="190926" y="18105"/>
                </a:lnTo>
                <a:lnTo>
                  <a:pt x="187765" y="14287"/>
                </a:lnTo>
                <a:close/>
              </a:path>
              <a:path w="198120" h="220979">
                <a:moveTo>
                  <a:pt x="154413" y="596"/>
                </a:moveTo>
                <a:lnTo>
                  <a:pt x="111141" y="26597"/>
                </a:lnTo>
                <a:lnTo>
                  <a:pt x="100959" y="37772"/>
                </a:lnTo>
                <a:lnTo>
                  <a:pt x="111564" y="37772"/>
                </a:lnTo>
                <a:lnTo>
                  <a:pt x="116086" y="32059"/>
                </a:lnTo>
                <a:lnTo>
                  <a:pt x="127017" y="22186"/>
                </a:lnTo>
                <a:lnTo>
                  <a:pt x="138030" y="16262"/>
                </a:lnTo>
                <a:lnTo>
                  <a:pt x="149122" y="14287"/>
                </a:lnTo>
                <a:lnTo>
                  <a:pt x="187765" y="14287"/>
                </a:lnTo>
                <a:lnTo>
                  <a:pt x="181007" y="6123"/>
                </a:lnTo>
                <a:lnTo>
                  <a:pt x="170198" y="1682"/>
                </a:lnTo>
                <a:lnTo>
                  <a:pt x="154413" y="596"/>
                </a:lnTo>
                <a:close/>
              </a:path>
              <a:path w="198120" h="220979">
                <a:moveTo>
                  <a:pt x="112379" y="0"/>
                </a:moveTo>
                <a:lnTo>
                  <a:pt x="55610" y="8376"/>
                </a:lnTo>
                <a:lnTo>
                  <a:pt x="55610" y="14781"/>
                </a:lnTo>
                <a:lnTo>
                  <a:pt x="61348" y="14014"/>
                </a:lnTo>
                <a:lnTo>
                  <a:pt x="65816" y="13630"/>
                </a:lnTo>
                <a:lnTo>
                  <a:pt x="108258" y="13630"/>
                </a:lnTo>
                <a:lnTo>
                  <a:pt x="112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81210" y="3886337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231" y="0"/>
                </a:lnTo>
              </a:path>
            </a:pathLst>
          </a:custGeom>
          <a:ln w="24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81210" y="3841996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231" y="0"/>
                </a:lnTo>
              </a:path>
            </a:pathLst>
          </a:custGeom>
          <a:ln w="24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49935" y="6507480"/>
            <a:ext cx="0" cy="1818639"/>
          </a:xfrm>
          <a:custGeom>
            <a:avLst/>
            <a:gdLst/>
            <a:ahLst/>
            <a:cxnLst/>
            <a:rect l="l" t="t" r="r" b="b"/>
            <a:pathLst>
              <a:path h="1818640">
                <a:moveTo>
                  <a:pt x="0" y="0"/>
                </a:moveTo>
                <a:lnTo>
                  <a:pt x="0" y="1818640"/>
                </a:lnTo>
              </a:path>
            </a:pathLst>
          </a:custGeom>
          <a:ln w="30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63939" y="834009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704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63939" y="649350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704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10662" y="6507480"/>
            <a:ext cx="0" cy="1818639"/>
          </a:xfrm>
          <a:custGeom>
            <a:avLst/>
            <a:gdLst/>
            <a:ahLst/>
            <a:cxnLst/>
            <a:rect l="l" t="t" r="r" b="b"/>
            <a:pathLst>
              <a:path h="1818640">
                <a:moveTo>
                  <a:pt x="0" y="0"/>
                </a:moveTo>
                <a:lnTo>
                  <a:pt x="0" y="1818640"/>
                </a:lnTo>
              </a:path>
            </a:pathLst>
          </a:custGeom>
          <a:ln w="30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96062" y="8340090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274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96062" y="6493509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274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69698" y="6475729"/>
            <a:ext cx="0" cy="1880870"/>
          </a:xfrm>
          <a:custGeom>
            <a:avLst/>
            <a:gdLst/>
            <a:ahLst/>
            <a:cxnLst/>
            <a:rect l="l" t="t" r="r" b="b"/>
            <a:pathLst>
              <a:path h="1880870">
                <a:moveTo>
                  <a:pt x="0" y="0"/>
                </a:moveTo>
                <a:lnTo>
                  <a:pt x="0" y="1880870"/>
                </a:lnTo>
              </a:path>
            </a:pathLst>
          </a:custGeom>
          <a:ln w="30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3702" y="837056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704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83702" y="646175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704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93516" y="6475729"/>
            <a:ext cx="0" cy="1880870"/>
          </a:xfrm>
          <a:custGeom>
            <a:avLst/>
            <a:gdLst/>
            <a:ahLst/>
            <a:cxnLst/>
            <a:rect l="l" t="t" r="r" b="b"/>
            <a:pathLst>
              <a:path h="1880870">
                <a:moveTo>
                  <a:pt x="0" y="0"/>
                </a:moveTo>
                <a:lnTo>
                  <a:pt x="0" y="1880870"/>
                </a:lnTo>
              </a:path>
            </a:pathLst>
          </a:custGeom>
          <a:ln w="30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78915" y="8370569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275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78915" y="6461759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275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06588" y="7381981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3986" y="0"/>
                </a:lnTo>
              </a:path>
            </a:pathLst>
          </a:custGeom>
          <a:ln w="31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06588" y="7324131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3986" y="0"/>
                </a:lnTo>
              </a:path>
            </a:pathLst>
          </a:custGeom>
          <a:ln w="31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73" y="6507480"/>
            <a:ext cx="0" cy="1818639"/>
          </a:xfrm>
          <a:custGeom>
            <a:avLst/>
            <a:gdLst/>
            <a:ahLst/>
            <a:cxnLst/>
            <a:rect l="l" t="t" r="r" b="b"/>
            <a:pathLst>
              <a:path h="1818640">
                <a:moveTo>
                  <a:pt x="0" y="0"/>
                </a:moveTo>
                <a:lnTo>
                  <a:pt x="0" y="1818640"/>
                </a:lnTo>
              </a:path>
            </a:pathLst>
          </a:custGeom>
          <a:ln w="30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33678" y="834009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703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33678" y="649350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703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11689" y="6507480"/>
            <a:ext cx="0" cy="1818639"/>
          </a:xfrm>
          <a:custGeom>
            <a:avLst/>
            <a:gdLst/>
            <a:ahLst/>
            <a:cxnLst/>
            <a:rect l="l" t="t" r="r" b="b"/>
            <a:pathLst>
              <a:path h="1818640">
                <a:moveTo>
                  <a:pt x="0" y="0"/>
                </a:moveTo>
                <a:lnTo>
                  <a:pt x="0" y="1818640"/>
                </a:lnTo>
              </a:path>
            </a:pathLst>
          </a:custGeom>
          <a:ln w="304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7089" y="8340090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274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7089" y="6493509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274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48298" y="7958666"/>
            <a:ext cx="283845" cy="199390"/>
          </a:xfrm>
          <a:custGeom>
            <a:avLst/>
            <a:gdLst/>
            <a:ahLst/>
            <a:cxnLst/>
            <a:rect l="l" t="t" r="r" b="b"/>
            <a:pathLst>
              <a:path w="283845" h="199390">
                <a:moveTo>
                  <a:pt x="67577" y="20783"/>
                </a:moveTo>
                <a:lnTo>
                  <a:pt x="23190" y="20783"/>
                </a:lnTo>
                <a:lnTo>
                  <a:pt x="28629" y="22425"/>
                </a:lnTo>
                <a:lnTo>
                  <a:pt x="35890" y="30465"/>
                </a:lnTo>
                <a:lnTo>
                  <a:pt x="44743" y="68165"/>
                </a:lnTo>
                <a:lnTo>
                  <a:pt x="48868" y="113389"/>
                </a:lnTo>
                <a:lnTo>
                  <a:pt x="50954" y="153545"/>
                </a:lnTo>
                <a:lnTo>
                  <a:pt x="52177" y="199048"/>
                </a:lnTo>
                <a:lnTo>
                  <a:pt x="61625" y="199048"/>
                </a:lnTo>
                <a:lnTo>
                  <a:pt x="96167" y="141296"/>
                </a:lnTo>
                <a:lnTo>
                  <a:pt x="80144" y="141296"/>
                </a:lnTo>
                <a:lnTo>
                  <a:pt x="79542" y="132527"/>
                </a:lnTo>
                <a:lnTo>
                  <a:pt x="78730" y="118275"/>
                </a:lnTo>
                <a:lnTo>
                  <a:pt x="77640" y="97419"/>
                </a:lnTo>
                <a:lnTo>
                  <a:pt x="76462" y="81739"/>
                </a:lnTo>
                <a:lnTo>
                  <a:pt x="75048" y="67059"/>
                </a:lnTo>
                <a:lnTo>
                  <a:pt x="73399" y="53381"/>
                </a:lnTo>
                <a:lnTo>
                  <a:pt x="71515" y="40703"/>
                </a:lnTo>
                <a:lnTo>
                  <a:pt x="69395" y="29026"/>
                </a:lnTo>
                <a:lnTo>
                  <a:pt x="67577" y="20783"/>
                </a:lnTo>
                <a:close/>
              </a:path>
              <a:path w="283845" h="199390">
                <a:moveTo>
                  <a:pt x="181398" y="50779"/>
                </a:moveTo>
                <a:lnTo>
                  <a:pt x="150305" y="50779"/>
                </a:lnTo>
                <a:lnTo>
                  <a:pt x="164263" y="199048"/>
                </a:lnTo>
                <a:lnTo>
                  <a:pt x="201030" y="165859"/>
                </a:lnTo>
                <a:lnTo>
                  <a:pt x="205228" y="160695"/>
                </a:lnTo>
                <a:lnTo>
                  <a:pt x="191532" y="160695"/>
                </a:lnTo>
                <a:lnTo>
                  <a:pt x="181398" y="50779"/>
                </a:lnTo>
                <a:close/>
              </a:path>
              <a:path w="283845" h="199390">
                <a:moveTo>
                  <a:pt x="268258" y="0"/>
                </a:moveTo>
                <a:lnTo>
                  <a:pt x="257237" y="0"/>
                </a:lnTo>
                <a:lnTo>
                  <a:pt x="253013" y="1535"/>
                </a:lnTo>
                <a:lnTo>
                  <a:pt x="246429" y="7677"/>
                </a:lnTo>
                <a:lnTo>
                  <a:pt x="244782" y="11427"/>
                </a:lnTo>
                <a:lnTo>
                  <a:pt x="244782" y="18854"/>
                </a:lnTo>
                <a:lnTo>
                  <a:pt x="245569" y="21676"/>
                </a:lnTo>
                <a:lnTo>
                  <a:pt x="248719" y="26960"/>
                </a:lnTo>
                <a:lnTo>
                  <a:pt x="251475" y="29532"/>
                </a:lnTo>
                <a:lnTo>
                  <a:pt x="259347" y="34531"/>
                </a:lnTo>
                <a:lnTo>
                  <a:pt x="261602" y="36424"/>
                </a:lnTo>
                <a:lnTo>
                  <a:pt x="262174" y="37710"/>
                </a:lnTo>
                <a:lnTo>
                  <a:pt x="263607" y="40138"/>
                </a:lnTo>
                <a:lnTo>
                  <a:pt x="264322" y="42923"/>
                </a:lnTo>
                <a:lnTo>
                  <a:pt x="245458" y="88222"/>
                </a:lnTo>
                <a:lnTo>
                  <a:pt x="217468" y="128628"/>
                </a:lnTo>
                <a:lnTo>
                  <a:pt x="191532" y="160695"/>
                </a:lnTo>
                <a:lnTo>
                  <a:pt x="205228" y="160695"/>
                </a:lnTo>
                <a:lnTo>
                  <a:pt x="234438" y="122538"/>
                </a:lnTo>
                <a:lnTo>
                  <a:pt x="257130" y="89137"/>
                </a:lnTo>
                <a:lnTo>
                  <a:pt x="276488" y="54078"/>
                </a:lnTo>
                <a:lnTo>
                  <a:pt x="283432" y="31424"/>
                </a:lnTo>
                <a:lnTo>
                  <a:pt x="283432" y="16711"/>
                </a:lnTo>
                <a:lnTo>
                  <a:pt x="281392" y="10891"/>
                </a:lnTo>
                <a:lnTo>
                  <a:pt x="273232" y="2178"/>
                </a:lnTo>
                <a:lnTo>
                  <a:pt x="268258" y="0"/>
                </a:lnTo>
                <a:close/>
              </a:path>
              <a:path w="283845" h="199390">
                <a:moveTo>
                  <a:pt x="176716" y="0"/>
                </a:moveTo>
                <a:lnTo>
                  <a:pt x="168771" y="0"/>
                </a:lnTo>
                <a:lnTo>
                  <a:pt x="80144" y="141296"/>
                </a:lnTo>
                <a:lnTo>
                  <a:pt x="96167" y="141296"/>
                </a:lnTo>
                <a:lnTo>
                  <a:pt x="150305" y="50779"/>
                </a:lnTo>
                <a:lnTo>
                  <a:pt x="181398" y="50779"/>
                </a:lnTo>
                <a:lnTo>
                  <a:pt x="176716" y="0"/>
                </a:lnTo>
                <a:close/>
              </a:path>
              <a:path w="283845" h="199390">
                <a:moveTo>
                  <a:pt x="61625" y="0"/>
                </a:moveTo>
                <a:lnTo>
                  <a:pt x="0" y="14354"/>
                </a:lnTo>
                <a:lnTo>
                  <a:pt x="0" y="22068"/>
                </a:lnTo>
                <a:lnTo>
                  <a:pt x="6441" y="21211"/>
                </a:lnTo>
                <a:lnTo>
                  <a:pt x="11738" y="20783"/>
                </a:lnTo>
                <a:lnTo>
                  <a:pt x="67577" y="20783"/>
                </a:lnTo>
                <a:lnTo>
                  <a:pt x="67041" y="18350"/>
                </a:lnTo>
                <a:lnTo>
                  <a:pt x="64450" y="8674"/>
                </a:lnTo>
                <a:lnTo>
                  <a:pt x="61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82654" y="7525001"/>
            <a:ext cx="186055" cy="189230"/>
          </a:xfrm>
          <a:custGeom>
            <a:avLst/>
            <a:gdLst/>
            <a:ahLst/>
            <a:cxnLst/>
            <a:rect l="l" t="t" r="r" b="b"/>
            <a:pathLst>
              <a:path w="186054" h="189229">
                <a:moveTo>
                  <a:pt x="163438" y="28281"/>
                </a:moveTo>
                <a:lnTo>
                  <a:pt x="148586" y="28281"/>
                </a:lnTo>
                <a:lnTo>
                  <a:pt x="0" y="182549"/>
                </a:lnTo>
                <a:lnTo>
                  <a:pt x="0" y="188763"/>
                </a:lnTo>
                <a:lnTo>
                  <a:pt x="139783" y="188763"/>
                </a:lnTo>
                <a:lnTo>
                  <a:pt x="149124" y="159623"/>
                </a:lnTo>
                <a:lnTo>
                  <a:pt x="36931" y="159623"/>
                </a:lnTo>
                <a:lnTo>
                  <a:pt x="163438" y="28281"/>
                </a:lnTo>
                <a:close/>
              </a:path>
              <a:path w="186054" h="189229">
                <a:moveTo>
                  <a:pt x="158464" y="130484"/>
                </a:moveTo>
                <a:lnTo>
                  <a:pt x="150519" y="130484"/>
                </a:lnTo>
                <a:lnTo>
                  <a:pt x="146368" y="140197"/>
                </a:lnTo>
                <a:lnTo>
                  <a:pt x="142610" y="146911"/>
                </a:lnTo>
                <a:lnTo>
                  <a:pt x="99844" y="159623"/>
                </a:lnTo>
                <a:lnTo>
                  <a:pt x="149124" y="159623"/>
                </a:lnTo>
                <a:lnTo>
                  <a:pt x="158464" y="130484"/>
                </a:lnTo>
                <a:close/>
              </a:path>
              <a:path w="186054" h="189229">
                <a:moveTo>
                  <a:pt x="185519" y="0"/>
                </a:moveTo>
                <a:lnTo>
                  <a:pt x="49170" y="0"/>
                </a:lnTo>
                <a:lnTo>
                  <a:pt x="30919" y="54207"/>
                </a:lnTo>
                <a:lnTo>
                  <a:pt x="39079" y="54207"/>
                </a:lnTo>
                <a:lnTo>
                  <a:pt x="43230" y="45779"/>
                </a:lnTo>
                <a:lnTo>
                  <a:pt x="47274" y="39744"/>
                </a:lnTo>
                <a:lnTo>
                  <a:pt x="55147" y="32459"/>
                </a:lnTo>
                <a:lnTo>
                  <a:pt x="59119" y="30210"/>
                </a:lnTo>
                <a:lnTo>
                  <a:pt x="63127" y="29353"/>
                </a:lnTo>
                <a:lnTo>
                  <a:pt x="65848" y="28639"/>
                </a:lnTo>
                <a:lnTo>
                  <a:pt x="73720" y="28281"/>
                </a:lnTo>
                <a:lnTo>
                  <a:pt x="163438" y="28281"/>
                </a:lnTo>
                <a:lnTo>
                  <a:pt x="185519" y="5356"/>
                </a:lnTo>
                <a:lnTo>
                  <a:pt x="185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61397" y="7019344"/>
            <a:ext cx="228600" cy="288925"/>
          </a:xfrm>
          <a:custGeom>
            <a:avLst/>
            <a:gdLst/>
            <a:ahLst/>
            <a:cxnLst/>
            <a:rect l="l" t="t" r="r" b="b"/>
            <a:pathLst>
              <a:path w="228600" h="288925">
                <a:moveTo>
                  <a:pt x="24978" y="249828"/>
                </a:moveTo>
                <a:lnTo>
                  <a:pt x="16676" y="249828"/>
                </a:lnTo>
                <a:lnTo>
                  <a:pt x="11630" y="252114"/>
                </a:lnTo>
                <a:lnTo>
                  <a:pt x="2325" y="261255"/>
                </a:lnTo>
                <a:lnTo>
                  <a:pt x="0" y="266326"/>
                </a:lnTo>
                <a:lnTo>
                  <a:pt x="0" y="276325"/>
                </a:lnTo>
                <a:lnTo>
                  <a:pt x="1681" y="280217"/>
                </a:lnTo>
                <a:lnTo>
                  <a:pt x="8409" y="286931"/>
                </a:lnTo>
                <a:lnTo>
                  <a:pt x="12310" y="288610"/>
                </a:lnTo>
                <a:lnTo>
                  <a:pt x="23301" y="287820"/>
                </a:lnTo>
                <a:lnTo>
                  <a:pt x="34208" y="283768"/>
                </a:lnTo>
                <a:lnTo>
                  <a:pt x="49068" y="275293"/>
                </a:lnTo>
                <a:lnTo>
                  <a:pt x="55892" y="269657"/>
                </a:lnTo>
                <a:lnTo>
                  <a:pt x="60160" y="265684"/>
                </a:lnTo>
                <a:lnTo>
                  <a:pt x="38291" y="265684"/>
                </a:lnTo>
                <a:lnTo>
                  <a:pt x="37433" y="265327"/>
                </a:lnTo>
                <a:lnTo>
                  <a:pt x="35571" y="263470"/>
                </a:lnTo>
                <a:lnTo>
                  <a:pt x="34319" y="261219"/>
                </a:lnTo>
                <a:lnTo>
                  <a:pt x="31598" y="254506"/>
                </a:lnTo>
                <a:lnTo>
                  <a:pt x="30346" y="252470"/>
                </a:lnTo>
                <a:lnTo>
                  <a:pt x="29201" y="251757"/>
                </a:lnTo>
                <a:lnTo>
                  <a:pt x="27340" y="250471"/>
                </a:lnTo>
                <a:lnTo>
                  <a:pt x="24978" y="249828"/>
                </a:lnTo>
                <a:close/>
              </a:path>
              <a:path w="228600" h="288925">
                <a:moveTo>
                  <a:pt x="115215" y="22068"/>
                </a:moveTo>
                <a:lnTo>
                  <a:pt x="69998" y="22068"/>
                </a:lnTo>
                <a:lnTo>
                  <a:pt x="76727" y="24497"/>
                </a:lnTo>
                <a:lnTo>
                  <a:pt x="81802" y="30894"/>
                </a:lnTo>
                <a:lnTo>
                  <a:pt x="85004" y="39181"/>
                </a:lnTo>
                <a:lnTo>
                  <a:pt x="87655" y="52308"/>
                </a:lnTo>
                <a:lnTo>
                  <a:pt x="89753" y="70277"/>
                </a:lnTo>
                <a:lnTo>
                  <a:pt x="99086" y="209624"/>
                </a:lnTo>
                <a:lnTo>
                  <a:pt x="93321" y="216553"/>
                </a:lnTo>
                <a:lnTo>
                  <a:pt x="62432" y="248958"/>
                </a:lnTo>
                <a:lnTo>
                  <a:pt x="40152" y="265684"/>
                </a:lnTo>
                <a:lnTo>
                  <a:pt x="60160" y="265684"/>
                </a:lnTo>
                <a:lnTo>
                  <a:pt x="97619" y="226165"/>
                </a:lnTo>
                <a:lnTo>
                  <a:pt x="122651" y="196952"/>
                </a:lnTo>
                <a:lnTo>
                  <a:pt x="143666" y="171194"/>
                </a:lnTo>
                <a:lnTo>
                  <a:pt x="130550" y="171194"/>
                </a:lnTo>
                <a:lnTo>
                  <a:pt x="120478" y="58948"/>
                </a:lnTo>
                <a:lnTo>
                  <a:pt x="118825" y="43386"/>
                </a:lnTo>
                <a:lnTo>
                  <a:pt x="117172" y="31485"/>
                </a:lnTo>
                <a:lnTo>
                  <a:pt x="115519" y="23247"/>
                </a:lnTo>
                <a:lnTo>
                  <a:pt x="115215" y="22068"/>
                </a:lnTo>
                <a:close/>
              </a:path>
              <a:path w="228600" h="288925">
                <a:moveTo>
                  <a:pt x="211571" y="0"/>
                </a:moveTo>
                <a:lnTo>
                  <a:pt x="200120" y="0"/>
                </a:lnTo>
                <a:lnTo>
                  <a:pt x="195825" y="1785"/>
                </a:lnTo>
                <a:lnTo>
                  <a:pt x="188954" y="8928"/>
                </a:lnTo>
                <a:lnTo>
                  <a:pt x="187458" y="13034"/>
                </a:lnTo>
                <a:lnTo>
                  <a:pt x="187332" y="24497"/>
                </a:lnTo>
                <a:lnTo>
                  <a:pt x="188633" y="28389"/>
                </a:lnTo>
                <a:lnTo>
                  <a:pt x="194214" y="35674"/>
                </a:lnTo>
                <a:lnTo>
                  <a:pt x="197722" y="38173"/>
                </a:lnTo>
                <a:lnTo>
                  <a:pt x="206167" y="40888"/>
                </a:lnTo>
                <a:lnTo>
                  <a:pt x="208780" y="42066"/>
                </a:lnTo>
                <a:lnTo>
                  <a:pt x="210784" y="44066"/>
                </a:lnTo>
                <a:lnTo>
                  <a:pt x="211286" y="45351"/>
                </a:lnTo>
                <a:lnTo>
                  <a:pt x="211286" y="49352"/>
                </a:lnTo>
                <a:lnTo>
                  <a:pt x="188968" y="90947"/>
                </a:lnTo>
                <a:lnTo>
                  <a:pt x="159744" y="133429"/>
                </a:lnTo>
                <a:lnTo>
                  <a:pt x="136366" y="164055"/>
                </a:lnTo>
                <a:lnTo>
                  <a:pt x="130550" y="171194"/>
                </a:lnTo>
                <a:lnTo>
                  <a:pt x="143666" y="171194"/>
                </a:lnTo>
                <a:lnTo>
                  <a:pt x="169408" y="137867"/>
                </a:lnTo>
                <a:lnTo>
                  <a:pt x="194289" y="103195"/>
                </a:lnTo>
                <a:lnTo>
                  <a:pt x="217707" y="65593"/>
                </a:lnTo>
                <a:lnTo>
                  <a:pt x="228033" y="29354"/>
                </a:lnTo>
                <a:lnTo>
                  <a:pt x="228033" y="20212"/>
                </a:lnTo>
                <a:lnTo>
                  <a:pt x="225814" y="13034"/>
                </a:lnTo>
                <a:lnTo>
                  <a:pt x="216940" y="2607"/>
                </a:lnTo>
                <a:lnTo>
                  <a:pt x="211571" y="0"/>
                </a:lnTo>
                <a:close/>
              </a:path>
              <a:path w="228600" h="288925">
                <a:moveTo>
                  <a:pt x="105427" y="0"/>
                </a:moveTo>
                <a:lnTo>
                  <a:pt x="42514" y="15426"/>
                </a:lnTo>
                <a:lnTo>
                  <a:pt x="44447" y="23355"/>
                </a:lnTo>
                <a:lnTo>
                  <a:pt x="52176" y="22498"/>
                </a:lnTo>
                <a:lnTo>
                  <a:pt x="57544" y="22068"/>
                </a:lnTo>
                <a:lnTo>
                  <a:pt x="115215" y="22068"/>
                </a:lnTo>
                <a:lnTo>
                  <a:pt x="113658" y="16033"/>
                </a:lnTo>
                <a:lnTo>
                  <a:pt x="110294" y="8284"/>
                </a:lnTo>
                <a:lnTo>
                  <a:pt x="105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74280" y="6580537"/>
            <a:ext cx="208279" cy="199390"/>
          </a:xfrm>
          <a:custGeom>
            <a:avLst/>
            <a:gdLst/>
            <a:ahLst/>
            <a:cxnLst/>
            <a:rect l="l" t="t" r="r" b="b"/>
            <a:pathLst>
              <a:path w="208279" h="199390">
                <a:moveTo>
                  <a:pt x="20899" y="163695"/>
                </a:moveTo>
                <a:lnTo>
                  <a:pt x="11738" y="163695"/>
                </a:lnTo>
                <a:lnTo>
                  <a:pt x="7872" y="165266"/>
                </a:lnTo>
                <a:lnTo>
                  <a:pt x="1574" y="171551"/>
                </a:lnTo>
                <a:lnTo>
                  <a:pt x="0" y="175479"/>
                </a:lnTo>
                <a:lnTo>
                  <a:pt x="29" y="185549"/>
                </a:lnTo>
                <a:lnTo>
                  <a:pt x="1718" y="189692"/>
                </a:lnTo>
                <a:lnTo>
                  <a:pt x="5153" y="192835"/>
                </a:lnTo>
                <a:lnTo>
                  <a:pt x="9876" y="196976"/>
                </a:lnTo>
                <a:lnTo>
                  <a:pt x="15101" y="199048"/>
                </a:lnTo>
                <a:lnTo>
                  <a:pt x="25148" y="198708"/>
                </a:lnTo>
                <a:lnTo>
                  <a:pt x="36027" y="194894"/>
                </a:lnTo>
                <a:lnTo>
                  <a:pt x="48747" y="186082"/>
                </a:lnTo>
                <a:lnTo>
                  <a:pt x="55679" y="179220"/>
                </a:lnTo>
                <a:lnTo>
                  <a:pt x="59145" y="175479"/>
                </a:lnTo>
                <a:lnTo>
                  <a:pt x="37504" y="175479"/>
                </a:lnTo>
                <a:lnTo>
                  <a:pt x="34641" y="173837"/>
                </a:lnTo>
                <a:lnTo>
                  <a:pt x="25767" y="165981"/>
                </a:lnTo>
                <a:lnTo>
                  <a:pt x="20899" y="163695"/>
                </a:lnTo>
                <a:close/>
              </a:path>
              <a:path w="208279" h="199390">
                <a:moveTo>
                  <a:pt x="137223" y="130986"/>
                </a:moveTo>
                <a:lnTo>
                  <a:pt x="103783" y="130986"/>
                </a:lnTo>
                <a:lnTo>
                  <a:pt x="107858" y="148346"/>
                </a:lnTo>
                <a:lnTo>
                  <a:pt x="118526" y="185549"/>
                </a:lnTo>
                <a:lnTo>
                  <a:pt x="129620" y="199048"/>
                </a:lnTo>
                <a:lnTo>
                  <a:pt x="143075" y="199048"/>
                </a:lnTo>
                <a:lnTo>
                  <a:pt x="149731" y="195906"/>
                </a:lnTo>
                <a:lnTo>
                  <a:pt x="160231" y="187456"/>
                </a:lnTo>
                <a:lnTo>
                  <a:pt x="169363" y="178907"/>
                </a:lnTo>
                <a:lnTo>
                  <a:pt x="173314" y="174409"/>
                </a:lnTo>
                <a:lnTo>
                  <a:pt x="151879" y="174409"/>
                </a:lnTo>
                <a:lnTo>
                  <a:pt x="150018" y="173301"/>
                </a:lnTo>
                <a:lnTo>
                  <a:pt x="146296" y="168873"/>
                </a:lnTo>
                <a:lnTo>
                  <a:pt x="144006" y="162124"/>
                </a:lnTo>
                <a:lnTo>
                  <a:pt x="141226" y="150540"/>
                </a:lnTo>
                <a:lnTo>
                  <a:pt x="137223" y="130986"/>
                </a:lnTo>
                <a:close/>
              </a:path>
              <a:path w="208279" h="199390">
                <a:moveTo>
                  <a:pt x="104706" y="17354"/>
                </a:moveTo>
                <a:lnTo>
                  <a:pt x="56042" y="17354"/>
                </a:lnTo>
                <a:lnTo>
                  <a:pt x="63844" y="19283"/>
                </a:lnTo>
                <a:lnTo>
                  <a:pt x="74437" y="26997"/>
                </a:lnTo>
                <a:lnTo>
                  <a:pt x="90849" y="78261"/>
                </a:lnTo>
                <a:lnTo>
                  <a:pt x="95709" y="99436"/>
                </a:lnTo>
                <a:lnTo>
                  <a:pt x="92056" y="106517"/>
                </a:lnTo>
                <a:lnTo>
                  <a:pt x="68727" y="144392"/>
                </a:lnTo>
                <a:lnTo>
                  <a:pt x="43445" y="174336"/>
                </a:lnTo>
                <a:lnTo>
                  <a:pt x="41226" y="175479"/>
                </a:lnTo>
                <a:lnTo>
                  <a:pt x="59145" y="175479"/>
                </a:lnTo>
                <a:lnTo>
                  <a:pt x="64740" y="169419"/>
                </a:lnTo>
                <a:lnTo>
                  <a:pt x="71962" y="161515"/>
                </a:lnTo>
                <a:lnTo>
                  <a:pt x="81493" y="151470"/>
                </a:lnTo>
                <a:lnTo>
                  <a:pt x="92070" y="141161"/>
                </a:lnTo>
                <a:lnTo>
                  <a:pt x="103783" y="130986"/>
                </a:lnTo>
                <a:lnTo>
                  <a:pt x="137223" y="130986"/>
                </a:lnTo>
                <a:lnTo>
                  <a:pt x="125544" y="73939"/>
                </a:lnTo>
                <a:lnTo>
                  <a:pt x="133893" y="60460"/>
                </a:lnTo>
                <a:lnTo>
                  <a:pt x="138257" y="54204"/>
                </a:lnTo>
                <a:lnTo>
                  <a:pt x="117905" y="54204"/>
                </a:lnTo>
                <a:lnTo>
                  <a:pt x="113587" y="39303"/>
                </a:lnTo>
                <a:lnTo>
                  <a:pt x="109857" y="28068"/>
                </a:lnTo>
                <a:lnTo>
                  <a:pt x="106776" y="20680"/>
                </a:lnTo>
                <a:lnTo>
                  <a:pt x="104706" y="17354"/>
                </a:lnTo>
                <a:close/>
              </a:path>
              <a:path w="208279" h="199390">
                <a:moveTo>
                  <a:pt x="191961" y="147626"/>
                </a:moveTo>
                <a:lnTo>
                  <a:pt x="180541" y="150540"/>
                </a:lnTo>
                <a:lnTo>
                  <a:pt x="172920" y="160915"/>
                </a:lnTo>
                <a:lnTo>
                  <a:pt x="164261" y="169480"/>
                </a:lnTo>
                <a:lnTo>
                  <a:pt x="160253" y="172765"/>
                </a:lnTo>
                <a:lnTo>
                  <a:pt x="156745" y="174409"/>
                </a:lnTo>
                <a:lnTo>
                  <a:pt x="173314" y="174409"/>
                </a:lnTo>
                <a:lnTo>
                  <a:pt x="177696" y="169419"/>
                </a:lnTo>
                <a:lnTo>
                  <a:pt x="185228" y="158992"/>
                </a:lnTo>
                <a:lnTo>
                  <a:pt x="191961" y="147626"/>
                </a:lnTo>
                <a:close/>
              </a:path>
              <a:path w="208279" h="199390">
                <a:moveTo>
                  <a:pt x="193822" y="0"/>
                </a:moveTo>
                <a:lnTo>
                  <a:pt x="183514" y="0"/>
                </a:lnTo>
                <a:lnTo>
                  <a:pt x="179721" y="713"/>
                </a:lnTo>
                <a:lnTo>
                  <a:pt x="146989" y="24960"/>
                </a:lnTo>
                <a:lnTo>
                  <a:pt x="139138" y="34495"/>
                </a:lnTo>
                <a:lnTo>
                  <a:pt x="117905" y="54204"/>
                </a:lnTo>
                <a:lnTo>
                  <a:pt x="138257" y="54204"/>
                </a:lnTo>
                <a:lnTo>
                  <a:pt x="141662" y="49322"/>
                </a:lnTo>
                <a:lnTo>
                  <a:pt x="148851" y="40524"/>
                </a:lnTo>
                <a:lnTo>
                  <a:pt x="155459" y="34067"/>
                </a:lnTo>
                <a:lnTo>
                  <a:pt x="160182" y="30068"/>
                </a:lnTo>
                <a:lnTo>
                  <a:pt x="164261" y="28068"/>
                </a:lnTo>
                <a:lnTo>
                  <a:pt x="204630" y="28068"/>
                </a:lnTo>
                <a:lnTo>
                  <a:pt x="206776" y="26068"/>
                </a:lnTo>
                <a:lnTo>
                  <a:pt x="207850" y="22354"/>
                </a:lnTo>
                <a:lnTo>
                  <a:pt x="207850" y="12213"/>
                </a:lnTo>
                <a:lnTo>
                  <a:pt x="206025" y="8213"/>
                </a:lnTo>
                <a:lnTo>
                  <a:pt x="198724" y="1643"/>
                </a:lnTo>
                <a:lnTo>
                  <a:pt x="193822" y="0"/>
                </a:lnTo>
                <a:close/>
              </a:path>
              <a:path w="208279" h="199390">
                <a:moveTo>
                  <a:pt x="204630" y="28068"/>
                </a:moveTo>
                <a:lnTo>
                  <a:pt x="169986" y="28068"/>
                </a:lnTo>
                <a:lnTo>
                  <a:pt x="174496" y="29211"/>
                </a:lnTo>
                <a:lnTo>
                  <a:pt x="181225" y="31496"/>
                </a:lnTo>
                <a:lnTo>
                  <a:pt x="184660" y="32782"/>
                </a:lnTo>
                <a:lnTo>
                  <a:pt x="187881" y="33425"/>
                </a:lnTo>
                <a:lnTo>
                  <a:pt x="196041" y="33425"/>
                </a:lnTo>
                <a:lnTo>
                  <a:pt x="200621" y="31639"/>
                </a:lnTo>
                <a:lnTo>
                  <a:pt x="204630" y="28068"/>
                </a:lnTo>
                <a:close/>
              </a:path>
              <a:path w="208279" h="199390">
                <a:moveTo>
                  <a:pt x="91686" y="0"/>
                </a:moveTo>
                <a:lnTo>
                  <a:pt x="34356" y="10069"/>
                </a:lnTo>
                <a:lnTo>
                  <a:pt x="34356" y="17783"/>
                </a:lnTo>
                <a:lnTo>
                  <a:pt x="38649" y="17498"/>
                </a:lnTo>
                <a:lnTo>
                  <a:pt x="42443" y="17354"/>
                </a:lnTo>
                <a:lnTo>
                  <a:pt x="104706" y="17354"/>
                </a:lnTo>
                <a:lnTo>
                  <a:pt x="100341" y="10340"/>
                </a:lnTo>
                <a:lnTo>
                  <a:pt x="916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66986" y="7989519"/>
            <a:ext cx="256540" cy="288290"/>
          </a:xfrm>
          <a:custGeom>
            <a:avLst/>
            <a:gdLst/>
            <a:ahLst/>
            <a:cxnLst/>
            <a:rect l="l" t="t" r="r" b="b"/>
            <a:pathLst>
              <a:path w="256540" h="288290">
                <a:moveTo>
                  <a:pt x="140450" y="17783"/>
                </a:moveTo>
                <a:lnTo>
                  <a:pt x="94119" y="17783"/>
                </a:lnTo>
                <a:lnTo>
                  <a:pt x="97520" y="18854"/>
                </a:lnTo>
                <a:lnTo>
                  <a:pt x="101958" y="23140"/>
                </a:lnTo>
                <a:lnTo>
                  <a:pt x="103066" y="26140"/>
                </a:lnTo>
                <a:lnTo>
                  <a:pt x="103066" y="32853"/>
                </a:lnTo>
                <a:lnTo>
                  <a:pt x="38775" y="255343"/>
                </a:lnTo>
                <a:lnTo>
                  <a:pt x="2148" y="279825"/>
                </a:lnTo>
                <a:lnTo>
                  <a:pt x="0" y="287752"/>
                </a:lnTo>
                <a:lnTo>
                  <a:pt x="101135" y="287752"/>
                </a:lnTo>
                <a:lnTo>
                  <a:pt x="103066" y="279825"/>
                </a:lnTo>
                <a:lnTo>
                  <a:pt x="92044" y="279825"/>
                </a:lnTo>
                <a:lnTo>
                  <a:pt x="84672" y="279218"/>
                </a:lnTo>
                <a:lnTo>
                  <a:pt x="77228" y="276790"/>
                </a:lnTo>
                <a:lnTo>
                  <a:pt x="74545" y="275075"/>
                </a:lnTo>
                <a:lnTo>
                  <a:pt x="71252" y="270647"/>
                </a:lnTo>
                <a:lnTo>
                  <a:pt x="70429" y="267968"/>
                </a:lnTo>
                <a:lnTo>
                  <a:pt x="70429" y="261541"/>
                </a:lnTo>
                <a:lnTo>
                  <a:pt x="72005" y="254471"/>
                </a:lnTo>
                <a:lnTo>
                  <a:pt x="75153" y="243615"/>
                </a:lnTo>
                <a:lnTo>
                  <a:pt x="90827" y="188335"/>
                </a:lnTo>
                <a:lnTo>
                  <a:pt x="172446" y="188335"/>
                </a:lnTo>
                <a:lnTo>
                  <a:pt x="174405" y="187264"/>
                </a:lnTo>
                <a:lnTo>
                  <a:pt x="130359" y="187251"/>
                </a:lnTo>
                <a:lnTo>
                  <a:pt x="116890" y="185297"/>
                </a:lnTo>
                <a:lnTo>
                  <a:pt x="105360" y="180017"/>
                </a:lnTo>
                <a:lnTo>
                  <a:pt x="95766" y="171409"/>
                </a:lnTo>
                <a:lnTo>
                  <a:pt x="117757" y="97221"/>
                </a:lnTo>
                <a:lnTo>
                  <a:pt x="141700" y="52884"/>
                </a:lnTo>
                <a:lnTo>
                  <a:pt x="144587" y="49279"/>
                </a:lnTo>
                <a:lnTo>
                  <a:pt x="130981" y="49279"/>
                </a:lnTo>
                <a:lnTo>
                  <a:pt x="140450" y="17783"/>
                </a:lnTo>
                <a:close/>
              </a:path>
              <a:path w="256540" h="288290">
                <a:moveTo>
                  <a:pt x="172446" y="188335"/>
                </a:moveTo>
                <a:lnTo>
                  <a:pt x="90827" y="188335"/>
                </a:lnTo>
                <a:lnTo>
                  <a:pt x="97698" y="192335"/>
                </a:lnTo>
                <a:lnTo>
                  <a:pt x="103889" y="195120"/>
                </a:lnTo>
                <a:lnTo>
                  <a:pt x="110087" y="196881"/>
                </a:lnTo>
                <a:lnTo>
                  <a:pt x="119716" y="198470"/>
                </a:lnTo>
                <a:lnTo>
                  <a:pt x="135763" y="198788"/>
                </a:lnTo>
                <a:lnTo>
                  <a:pt x="147259" y="197271"/>
                </a:lnTo>
                <a:lnTo>
                  <a:pt x="158491" y="194343"/>
                </a:lnTo>
                <a:lnTo>
                  <a:pt x="169506" y="189944"/>
                </a:lnTo>
                <a:lnTo>
                  <a:pt x="172446" y="188335"/>
                </a:lnTo>
                <a:close/>
              </a:path>
              <a:path w="256540" h="288290">
                <a:moveTo>
                  <a:pt x="245097" y="18662"/>
                </a:moveTo>
                <a:lnTo>
                  <a:pt x="194473" y="18662"/>
                </a:lnTo>
                <a:lnTo>
                  <a:pt x="204295" y="21984"/>
                </a:lnTo>
                <a:lnTo>
                  <a:pt x="215567" y="33595"/>
                </a:lnTo>
                <a:lnTo>
                  <a:pt x="218573" y="44741"/>
                </a:lnTo>
                <a:lnTo>
                  <a:pt x="219410" y="61971"/>
                </a:lnTo>
                <a:lnTo>
                  <a:pt x="218091" y="73838"/>
                </a:lnTo>
                <a:lnTo>
                  <a:pt x="207023" y="112694"/>
                </a:lnTo>
                <a:lnTo>
                  <a:pt x="183186" y="155126"/>
                </a:lnTo>
                <a:lnTo>
                  <a:pt x="154385" y="181051"/>
                </a:lnTo>
                <a:lnTo>
                  <a:pt x="139068" y="187264"/>
                </a:lnTo>
                <a:lnTo>
                  <a:pt x="174428" y="187251"/>
                </a:lnTo>
                <a:lnTo>
                  <a:pt x="212331" y="156400"/>
                </a:lnTo>
                <a:lnTo>
                  <a:pt x="237576" y="120971"/>
                </a:lnTo>
                <a:lnTo>
                  <a:pt x="254190" y="73779"/>
                </a:lnTo>
                <a:lnTo>
                  <a:pt x="256158" y="48425"/>
                </a:lnTo>
                <a:lnTo>
                  <a:pt x="253905" y="35658"/>
                </a:lnTo>
                <a:lnTo>
                  <a:pt x="249036" y="24087"/>
                </a:lnTo>
                <a:lnTo>
                  <a:pt x="245097" y="18662"/>
                </a:lnTo>
                <a:close/>
              </a:path>
              <a:path w="256540" h="288290">
                <a:moveTo>
                  <a:pt x="205506" y="170"/>
                </a:moveTo>
                <a:lnTo>
                  <a:pt x="168867" y="13380"/>
                </a:lnTo>
                <a:lnTo>
                  <a:pt x="130981" y="49279"/>
                </a:lnTo>
                <a:lnTo>
                  <a:pt x="144587" y="49279"/>
                </a:lnTo>
                <a:lnTo>
                  <a:pt x="150206" y="42266"/>
                </a:lnTo>
                <a:lnTo>
                  <a:pt x="160956" y="31930"/>
                </a:lnTo>
                <a:lnTo>
                  <a:pt x="171864" y="24550"/>
                </a:lnTo>
                <a:lnTo>
                  <a:pt x="183010" y="20127"/>
                </a:lnTo>
                <a:lnTo>
                  <a:pt x="194473" y="18662"/>
                </a:lnTo>
                <a:lnTo>
                  <a:pt x="245097" y="18662"/>
                </a:lnTo>
                <a:lnTo>
                  <a:pt x="241325" y="13468"/>
                </a:lnTo>
                <a:lnTo>
                  <a:pt x="231821" y="5994"/>
                </a:lnTo>
                <a:lnTo>
                  <a:pt x="220175" y="1551"/>
                </a:lnTo>
                <a:lnTo>
                  <a:pt x="205506" y="170"/>
                </a:lnTo>
                <a:close/>
              </a:path>
              <a:path w="256540" h="288290">
                <a:moveTo>
                  <a:pt x="145797" y="0"/>
                </a:moveTo>
                <a:lnTo>
                  <a:pt x="72147" y="10927"/>
                </a:lnTo>
                <a:lnTo>
                  <a:pt x="72147" y="19283"/>
                </a:lnTo>
                <a:lnTo>
                  <a:pt x="79590" y="18282"/>
                </a:lnTo>
                <a:lnTo>
                  <a:pt x="85388" y="17783"/>
                </a:lnTo>
                <a:lnTo>
                  <a:pt x="140450" y="17783"/>
                </a:lnTo>
                <a:lnTo>
                  <a:pt x="1457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07136" y="7990202"/>
            <a:ext cx="190500" cy="198755"/>
          </a:xfrm>
          <a:custGeom>
            <a:avLst/>
            <a:gdLst/>
            <a:ahLst/>
            <a:cxnLst/>
            <a:rect l="l" t="t" r="r" b="b"/>
            <a:pathLst>
              <a:path w="190500" h="198754">
                <a:moveTo>
                  <a:pt x="114229" y="0"/>
                </a:moveTo>
                <a:lnTo>
                  <a:pt x="65309" y="18453"/>
                </a:lnTo>
                <a:lnTo>
                  <a:pt x="29929" y="50761"/>
                </a:lnTo>
                <a:lnTo>
                  <a:pt x="8927" y="86455"/>
                </a:lnTo>
                <a:lnTo>
                  <a:pt x="0" y="137123"/>
                </a:lnTo>
                <a:lnTo>
                  <a:pt x="1922" y="149531"/>
                </a:lnTo>
                <a:lnTo>
                  <a:pt x="22153" y="183139"/>
                </a:lnTo>
                <a:lnTo>
                  <a:pt x="71481" y="198216"/>
                </a:lnTo>
                <a:lnTo>
                  <a:pt x="82209" y="196927"/>
                </a:lnTo>
                <a:lnTo>
                  <a:pt x="93409" y="194183"/>
                </a:lnTo>
                <a:lnTo>
                  <a:pt x="105393" y="189795"/>
                </a:lnTo>
                <a:lnTo>
                  <a:pt x="110430" y="187400"/>
                </a:lnTo>
                <a:lnTo>
                  <a:pt x="66725" y="187400"/>
                </a:lnTo>
                <a:lnTo>
                  <a:pt x="54826" y="183748"/>
                </a:lnTo>
                <a:lnTo>
                  <a:pt x="35319" y="139531"/>
                </a:lnTo>
                <a:lnTo>
                  <a:pt x="35246" y="137123"/>
                </a:lnTo>
                <a:lnTo>
                  <a:pt x="36285" y="125795"/>
                </a:lnTo>
                <a:lnTo>
                  <a:pt x="50326" y="77680"/>
                </a:lnTo>
                <a:lnTo>
                  <a:pt x="72323" y="39417"/>
                </a:lnTo>
                <a:lnTo>
                  <a:pt x="101993" y="15274"/>
                </a:lnTo>
                <a:lnTo>
                  <a:pt x="126288" y="11042"/>
                </a:lnTo>
                <a:lnTo>
                  <a:pt x="163419" y="11042"/>
                </a:lnTo>
                <a:lnTo>
                  <a:pt x="156215" y="6666"/>
                </a:lnTo>
                <a:lnTo>
                  <a:pt x="144961" y="2702"/>
                </a:lnTo>
                <a:lnTo>
                  <a:pt x="131165" y="467"/>
                </a:lnTo>
                <a:lnTo>
                  <a:pt x="114229" y="0"/>
                </a:lnTo>
                <a:close/>
              </a:path>
              <a:path w="190500" h="198754">
                <a:moveTo>
                  <a:pt x="163419" y="11042"/>
                </a:moveTo>
                <a:lnTo>
                  <a:pt x="126288" y="11042"/>
                </a:lnTo>
                <a:lnTo>
                  <a:pt x="137235" y="15530"/>
                </a:lnTo>
                <a:lnTo>
                  <a:pt x="148479" y="25869"/>
                </a:lnTo>
                <a:lnTo>
                  <a:pt x="153078" y="37269"/>
                </a:lnTo>
                <a:lnTo>
                  <a:pt x="154522" y="50761"/>
                </a:lnTo>
                <a:lnTo>
                  <a:pt x="154598" y="52153"/>
                </a:lnTo>
                <a:lnTo>
                  <a:pt x="154427" y="59206"/>
                </a:lnTo>
                <a:lnTo>
                  <a:pt x="145428" y="103445"/>
                </a:lnTo>
                <a:lnTo>
                  <a:pt x="127616" y="141951"/>
                </a:lnTo>
                <a:lnTo>
                  <a:pt x="100071" y="176393"/>
                </a:lnTo>
                <a:lnTo>
                  <a:pt x="66725" y="187400"/>
                </a:lnTo>
                <a:lnTo>
                  <a:pt x="110430" y="187400"/>
                </a:lnTo>
                <a:lnTo>
                  <a:pt x="151285" y="159659"/>
                </a:lnTo>
                <a:lnTo>
                  <a:pt x="174399" y="127733"/>
                </a:lnTo>
                <a:lnTo>
                  <a:pt x="187718" y="91064"/>
                </a:lnTo>
                <a:lnTo>
                  <a:pt x="190255" y="66379"/>
                </a:lnTo>
                <a:lnTo>
                  <a:pt x="189848" y="57936"/>
                </a:lnTo>
                <a:lnTo>
                  <a:pt x="187594" y="46168"/>
                </a:lnTo>
                <a:lnTo>
                  <a:pt x="183037" y="34863"/>
                </a:lnTo>
                <a:lnTo>
                  <a:pt x="175806" y="23691"/>
                </a:lnTo>
                <a:lnTo>
                  <a:pt x="165528" y="12323"/>
                </a:lnTo>
                <a:lnTo>
                  <a:pt x="163419" y="11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01574" y="7989519"/>
            <a:ext cx="193675" cy="199390"/>
          </a:xfrm>
          <a:custGeom>
            <a:avLst/>
            <a:gdLst/>
            <a:ahLst/>
            <a:cxnLst/>
            <a:rect l="l" t="t" r="r" b="b"/>
            <a:pathLst>
              <a:path w="193675" h="199390">
                <a:moveTo>
                  <a:pt x="187451" y="25068"/>
                </a:moveTo>
                <a:lnTo>
                  <a:pt x="146152" y="25068"/>
                </a:lnTo>
                <a:lnTo>
                  <a:pt x="148443" y="25961"/>
                </a:lnTo>
                <a:lnTo>
                  <a:pt x="152166" y="29532"/>
                </a:lnTo>
                <a:lnTo>
                  <a:pt x="153095" y="31854"/>
                </a:lnTo>
                <a:lnTo>
                  <a:pt x="153095" y="34787"/>
                </a:lnTo>
                <a:lnTo>
                  <a:pt x="151904" y="45530"/>
                </a:lnTo>
                <a:lnTo>
                  <a:pt x="148371" y="59778"/>
                </a:lnTo>
                <a:lnTo>
                  <a:pt x="119778" y="159472"/>
                </a:lnTo>
                <a:lnTo>
                  <a:pt x="117067" y="172198"/>
                </a:lnTo>
                <a:lnTo>
                  <a:pt x="116164" y="181264"/>
                </a:lnTo>
                <a:lnTo>
                  <a:pt x="116164" y="186692"/>
                </a:lnTo>
                <a:lnTo>
                  <a:pt x="117737" y="191014"/>
                </a:lnTo>
                <a:lnTo>
                  <a:pt x="124037" y="197441"/>
                </a:lnTo>
                <a:lnTo>
                  <a:pt x="128259" y="199048"/>
                </a:lnTo>
                <a:lnTo>
                  <a:pt x="135082" y="198998"/>
                </a:lnTo>
                <a:lnTo>
                  <a:pt x="145411" y="196284"/>
                </a:lnTo>
                <a:lnTo>
                  <a:pt x="158948" y="188486"/>
                </a:lnTo>
                <a:lnTo>
                  <a:pt x="167294" y="181414"/>
                </a:lnTo>
                <a:lnTo>
                  <a:pt x="172462" y="176122"/>
                </a:lnTo>
                <a:lnTo>
                  <a:pt x="154598" y="176122"/>
                </a:lnTo>
                <a:lnTo>
                  <a:pt x="153381" y="175444"/>
                </a:lnTo>
                <a:lnTo>
                  <a:pt x="151091" y="172730"/>
                </a:lnTo>
                <a:lnTo>
                  <a:pt x="150519" y="171051"/>
                </a:lnTo>
                <a:lnTo>
                  <a:pt x="150519" y="166766"/>
                </a:lnTo>
                <a:lnTo>
                  <a:pt x="152022" y="160409"/>
                </a:lnTo>
                <a:lnTo>
                  <a:pt x="184142" y="48794"/>
                </a:lnTo>
                <a:lnTo>
                  <a:pt x="186624" y="36007"/>
                </a:lnTo>
                <a:lnTo>
                  <a:pt x="187415" y="25961"/>
                </a:lnTo>
                <a:lnTo>
                  <a:pt x="187451" y="25068"/>
                </a:lnTo>
                <a:close/>
              </a:path>
              <a:path w="193675" h="199390">
                <a:moveTo>
                  <a:pt x="83157" y="18854"/>
                </a:moveTo>
                <a:lnTo>
                  <a:pt x="36573" y="18854"/>
                </a:lnTo>
                <a:lnTo>
                  <a:pt x="39687" y="20032"/>
                </a:lnTo>
                <a:lnTo>
                  <a:pt x="44697" y="24747"/>
                </a:lnTo>
                <a:lnTo>
                  <a:pt x="45949" y="27496"/>
                </a:lnTo>
                <a:lnTo>
                  <a:pt x="45791" y="32576"/>
                </a:lnTo>
                <a:lnTo>
                  <a:pt x="43672" y="42707"/>
                </a:lnTo>
                <a:lnTo>
                  <a:pt x="39079" y="59778"/>
                </a:lnTo>
                <a:lnTo>
                  <a:pt x="0" y="193906"/>
                </a:lnTo>
                <a:lnTo>
                  <a:pt x="32208" y="193906"/>
                </a:lnTo>
                <a:lnTo>
                  <a:pt x="44648" y="153235"/>
                </a:lnTo>
                <a:lnTo>
                  <a:pt x="66143" y="107324"/>
                </a:lnTo>
                <a:lnTo>
                  <a:pt x="72026" y="97489"/>
                </a:lnTo>
                <a:lnTo>
                  <a:pt x="60121" y="97489"/>
                </a:lnTo>
                <a:lnTo>
                  <a:pt x="83157" y="18854"/>
                </a:lnTo>
                <a:close/>
              </a:path>
              <a:path w="193675" h="199390">
                <a:moveTo>
                  <a:pt x="193677" y="149983"/>
                </a:moveTo>
                <a:lnTo>
                  <a:pt x="178727" y="156566"/>
                </a:lnTo>
                <a:lnTo>
                  <a:pt x="170168" y="166059"/>
                </a:lnTo>
                <a:lnTo>
                  <a:pt x="162114" y="173337"/>
                </a:lnTo>
                <a:lnTo>
                  <a:pt x="159680" y="175193"/>
                </a:lnTo>
                <a:lnTo>
                  <a:pt x="157604" y="176122"/>
                </a:lnTo>
                <a:lnTo>
                  <a:pt x="172462" y="176122"/>
                </a:lnTo>
                <a:lnTo>
                  <a:pt x="175864" y="172639"/>
                </a:lnTo>
                <a:lnTo>
                  <a:pt x="184658" y="162162"/>
                </a:lnTo>
                <a:lnTo>
                  <a:pt x="193677" y="149983"/>
                </a:lnTo>
                <a:close/>
              </a:path>
              <a:path w="193675" h="199390">
                <a:moveTo>
                  <a:pt x="169915" y="0"/>
                </a:moveTo>
                <a:lnTo>
                  <a:pt x="129939" y="12708"/>
                </a:lnTo>
                <a:lnTo>
                  <a:pt x="96118" y="47250"/>
                </a:lnTo>
                <a:lnTo>
                  <a:pt x="70033" y="82942"/>
                </a:lnTo>
                <a:lnTo>
                  <a:pt x="60121" y="97489"/>
                </a:lnTo>
                <a:lnTo>
                  <a:pt x="72026" y="97489"/>
                </a:lnTo>
                <a:lnTo>
                  <a:pt x="72520" y="96663"/>
                </a:lnTo>
                <a:lnTo>
                  <a:pt x="79112" y="86283"/>
                </a:lnTo>
                <a:lnTo>
                  <a:pt x="101774" y="54861"/>
                </a:lnTo>
                <a:lnTo>
                  <a:pt x="134630" y="26783"/>
                </a:lnTo>
                <a:lnTo>
                  <a:pt x="139425" y="25068"/>
                </a:lnTo>
                <a:lnTo>
                  <a:pt x="187451" y="25068"/>
                </a:lnTo>
                <a:lnTo>
                  <a:pt x="187451" y="17926"/>
                </a:lnTo>
                <a:lnTo>
                  <a:pt x="185125" y="11784"/>
                </a:lnTo>
                <a:lnTo>
                  <a:pt x="175820" y="2357"/>
                </a:lnTo>
                <a:lnTo>
                  <a:pt x="169915" y="0"/>
                </a:lnTo>
                <a:close/>
              </a:path>
              <a:path w="193675" h="199390">
                <a:moveTo>
                  <a:pt x="88680" y="0"/>
                </a:moveTo>
                <a:lnTo>
                  <a:pt x="14386" y="13284"/>
                </a:lnTo>
                <a:lnTo>
                  <a:pt x="15674" y="20998"/>
                </a:lnTo>
                <a:lnTo>
                  <a:pt x="23834" y="19711"/>
                </a:lnTo>
                <a:lnTo>
                  <a:pt x="28127" y="19140"/>
                </a:lnTo>
                <a:lnTo>
                  <a:pt x="31134" y="18854"/>
                </a:lnTo>
                <a:lnTo>
                  <a:pt x="83157" y="18854"/>
                </a:lnTo>
                <a:lnTo>
                  <a:pt x="88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24282" y="7989519"/>
            <a:ext cx="291465" cy="199390"/>
          </a:xfrm>
          <a:custGeom>
            <a:avLst/>
            <a:gdLst/>
            <a:ahLst/>
            <a:cxnLst/>
            <a:rect l="l" t="t" r="r" b="b"/>
            <a:pathLst>
              <a:path w="291464" h="199390">
                <a:moveTo>
                  <a:pt x="283217" y="25496"/>
                </a:moveTo>
                <a:lnTo>
                  <a:pt x="243278" y="25496"/>
                </a:lnTo>
                <a:lnTo>
                  <a:pt x="245211" y="26497"/>
                </a:lnTo>
                <a:lnTo>
                  <a:pt x="246986" y="28568"/>
                </a:lnTo>
                <a:lnTo>
                  <a:pt x="248503" y="30496"/>
                </a:lnTo>
                <a:lnTo>
                  <a:pt x="249292" y="33281"/>
                </a:lnTo>
                <a:lnTo>
                  <a:pt x="249259" y="39831"/>
                </a:lnTo>
                <a:lnTo>
                  <a:pt x="220367" y="145851"/>
                </a:lnTo>
                <a:lnTo>
                  <a:pt x="216395" y="161406"/>
                </a:lnTo>
                <a:lnTo>
                  <a:pt x="214087" y="172836"/>
                </a:lnTo>
                <a:lnTo>
                  <a:pt x="213964" y="173694"/>
                </a:lnTo>
                <a:lnTo>
                  <a:pt x="213230" y="181132"/>
                </a:lnTo>
                <a:lnTo>
                  <a:pt x="213217" y="186264"/>
                </a:lnTo>
                <a:lnTo>
                  <a:pt x="214900" y="190478"/>
                </a:lnTo>
                <a:lnTo>
                  <a:pt x="221627" y="197333"/>
                </a:lnTo>
                <a:lnTo>
                  <a:pt x="225814" y="199048"/>
                </a:lnTo>
                <a:lnTo>
                  <a:pt x="231433" y="199040"/>
                </a:lnTo>
                <a:lnTo>
                  <a:pt x="240618" y="196979"/>
                </a:lnTo>
                <a:lnTo>
                  <a:pt x="255292" y="189188"/>
                </a:lnTo>
                <a:lnTo>
                  <a:pt x="264279" y="181132"/>
                </a:lnTo>
                <a:lnTo>
                  <a:pt x="270873" y="174194"/>
                </a:lnTo>
                <a:lnTo>
                  <a:pt x="251940" y="174194"/>
                </a:lnTo>
                <a:lnTo>
                  <a:pt x="250794" y="173694"/>
                </a:lnTo>
                <a:lnTo>
                  <a:pt x="249936" y="172694"/>
                </a:lnTo>
                <a:lnTo>
                  <a:pt x="248646" y="171265"/>
                </a:lnTo>
                <a:lnTo>
                  <a:pt x="248003" y="169551"/>
                </a:lnTo>
                <a:lnTo>
                  <a:pt x="248269" y="165606"/>
                </a:lnTo>
                <a:lnTo>
                  <a:pt x="250719" y="155489"/>
                </a:lnTo>
                <a:lnTo>
                  <a:pt x="255733" y="137341"/>
                </a:lnTo>
                <a:lnTo>
                  <a:pt x="279703" y="52705"/>
                </a:lnTo>
                <a:lnTo>
                  <a:pt x="282338" y="39831"/>
                </a:lnTo>
                <a:lnTo>
                  <a:pt x="283197" y="27924"/>
                </a:lnTo>
                <a:lnTo>
                  <a:pt x="283217" y="25496"/>
                </a:lnTo>
                <a:close/>
              </a:path>
              <a:path w="291464" h="199390">
                <a:moveTo>
                  <a:pt x="82374" y="18854"/>
                </a:moveTo>
                <a:lnTo>
                  <a:pt x="35572" y="18854"/>
                </a:lnTo>
                <a:lnTo>
                  <a:pt x="39222" y="20104"/>
                </a:lnTo>
                <a:lnTo>
                  <a:pt x="44947" y="25104"/>
                </a:lnTo>
                <a:lnTo>
                  <a:pt x="46253" y="27676"/>
                </a:lnTo>
                <a:lnTo>
                  <a:pt x="46379" y="32353"/>
                </a:lnTo>
                <a:lnTo>
                  <a:pt x="45878" y="34353"/>
                </a:lnTo>
                <a:lnTo>
                  <a:pt x="44876" y="37067"/>
                </a:lnTo>
                <a:lnTo>
                  <a:pt x="0" y="193906"/>
                </a:lnTo>
                <a:lnTo>
                  <a:pt x="37102" y="177173"/>
                </a:lnTo>
                <a:lnTo>
                  <a:pt x="42075" y="161833"/>
                </a:lnTo>
                <a:lnTo>
                  <a:pt x="46567" y="148364"/>
                </a:lnTo>
                <a:lnTo>
                  <a:pt x="61037" y="110412"/>
                </a:lnTo>
                <a:lnTo>
                  <a:pt x="68635" y="96631"/>
                </a:lnTo>
                <a:lnTo>
                  <a:pt x="59907" y="96631"/>
                </a:lnTo>
                <a:lnTo>
                  <a:pt x="82374" y="18854"/>
                </a:lnTo>
                <a:close/>
              </a:path>
              <a:path w="291464" h="199390">
                <a:moveTo>
                  <a:pt x="180110" y="24853"/>
                </a:moveTo>
                <a:lnTo>
                  <a:pt x="139282" y="24853"/>
                </a:lnTo>
                <a:lnTo>
                  <a:pt x="141215" y="25782"/>
                </a:lnTo>
                <a:lnTo>
                  <a:pt x="144364" y="29497"/>
                </a:lnTo>
                <a:lnTo>
                  <a:pt x="145150" y="32353"/>
                </a:lnTo>
                <a:lnTo>
                  <a:pt x="145048" y="38157"/>
                </a:lnTo>
                <a:lnTo>
                  <a:pt x="143282" y="48424"/>
                </a:lnTo>
                <a:lnTo>
                  <a:pt x="139139" y="64278"/>
                </a:lnTo>
                <a:lnTo>
                  <a:pt x="102421" y="193906"/>
                </a:lnTo>
                <a:lnTo>
                  <a:pt x="136761" y="187473"/>
                </a:lnTo>
                <a:lnTo>
                  <a:pt x="149395" y="150233"/>
                </a:lnTo>
                <a:lnTo>
                  <a:pt x="169164" y="106273"/>
                </a:lnTo>
                <a:lnTo>
                  <a:pt x="159967" y="106273"/>
                </a:lnTo>
                <a:lnTo>
                  <a:pt x="176048" y="48905"/>
                </a:lnTo>
                <a:lnTo>
                  <a:pt x="179125" y="35330"/>
                </a:lnTo>
                <a:lnTo>
                  <a:pt x="180110" y="24853"/>
                </a:lnTo>
                <a:close/>
              </a:path>
              <a:path w="291464" h="199390">
                <a:moveTo>
                  <a:pt x="290948" y="149768"/>
                </a:moveTo>
                <a:lnTo>
                  <a:pt x="278409" y="152594"/>
                </a:lnTo>
                <a:lnTo>
                  <a:pt x="269859" y="162203"/>
                </a:lnTo>
                <a:lnTo>
                  <a:pt x="260887" y="170122"/>
                </a:lnTo>
                <a:lnTo>
                  <a:pt x="257308" y="172836"/>
                </a:lnTo>
                <a:lnTo>
                  <a:pt x="254802" y="174194"/>
                </a:lnTo>
                <a:lnTo>
                  <a:pt x="270873" y="174194"/>
                </a:lnTo>
                <a:lnTo>
                  <a:pt x="276121" y="168672"/>
                </a:lnTo>
                <a:lnTo>
                  <a:pt x="284989" y="158089"/>
                </a:lnTo>
                <a:lnTo>
                  <a:pt x="290948" y="149768"/>
                </a:lnTo>
                <a:close/>
              </a:path>
              <a:path w="291464" h="199390">
                <a:moveTo>
                  <a:pt x="267256" y="0"/>
                </a:moveTo>
                <a:lnTo>
                  <a:pt x="219858" y="20375"/>
                </a:lnTo>
                <a:lnTo>
                  <a:pt x="190648" y="55470"/>
                </a:lnTo>
                <a:lnTo>
                  <a:pt x="167775" y="92099"/>
                </a:lnTo>
                <a:lnTo>
                  <a:pt x="159967" y="106273"/>
                </a:lnTo>
                <a:lnTo>
                  <a:pt x="169164" y="106273"/>
                </a:lnTo>
                <a:lnTo>
                  <a:pt x="169572" y="105467"/>
                </a:lnTo>
                <a:lnTo>
                  <a:pt x="176644" y="92979"/>
                </a:lnTo>
                <a:lnTo>
                  <a:pt x="198702" y="60274"/>
                </a:lnTo>
                <a:lnTo>
                  <a:pt x="228749" y="28568"/>
                </a:lnTo>
                <a:lnTo>
                  <a:pt x="235120" y="25496"/>
                </a:lnTo>
                <a:lnTo>
                  <a:pt x="283217" y="25496"/>
                </a:lnTo>
                <a:lnTo>
                  <a:pt x="283217" y="18211"/>
                </a:lnTo>
                <a:lnTo>
                  <a:pt x="281105" y="11248"/>
                </a:lnTo>
                <a:lnTo>
                  <a:pt x="272660" y="2249"/>
                </a:lnTo>
                <a:lnTo>
                  <a:pt x="267256" y="0"/>
                </a:lnTo>
                <a:close/>
              </a:path>
              <a:path w="291464" h="199390">
                <a:moveTo>
                  <a:pt x="162401" y="0"/>
                </a:moveTo>
                <a:lnTo>
                  <a:pt x="124123" y="11886"/>
                </a:lnTo>
                <a:lnTo>
                  <a:pt x="87432" y="51226"/>
                </a:lnTo>
                <a:lnTo>
                  <a:pt x="59907" y="96631"/>
                </a:lnTo>
                <a:lnTo>
                  <a:pt x="68635" y="96631"/>
                </a:lnTo>
                <a:lnTo>
                  <a:pt x="71576" y="91657"/>
                </a:lnTo>
                <a:lnTo>
                  <a:pt x="78586" y="80831"/>
                </a:lnTo>
                <a:lnTo>
                  <a:pt x="106541" y="43863"/>
                </a:lnTo>
                <a:lnTo>
                  <a:pt x="132267" y="24853"/>
                </a:lnTo>
                <a:lnTo>
                  <a:pt x="180110" y="24853"/>
                </a:lnTo>
                <a:lnTo>
                  <a:pt x="180150" y="17283"/>
                </a:lnTo>
                <a:lnTo>
                  <a:pt x="177789" y="11427"/>
                </a:lnTo>
                <a:lnTo>
                  <a:pt x="168341" y="2286"/>
                </a:lnTo>
                <a:lnTo>
                  <a:pt x="162401" y="0"/>
                </a:lnTo>
                <a:close/>
              </a:path>
              <a:path w="291464" h="199390">
                <a:moveTo>
                  <a:pt x="87820" y="0"/>
                </a:moveTo>
                <a:lnTo>
                  <a:pt x="13741" y="13498"/>
                </a:lnTo>
                <a:lnTo>
                  <a:pt x="15674" y="21426"/>
                </a:lnTo>
                <a:lnTo>
                  <a:pt x="24119" y="19711"/>
                </a:lnTo>
                <a:lnTo>
                  <a:pt x="29273" y="18854"/>
                </a:lnTo>
                <a:lnTo>
                  <a:pt x="82374" y="18854"/>
                </a:lnTo>
                <a:lnTo>
                  <a:pt x="87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39348" y="7378232"/>
            <a:ext cx="114300" cy="309880"/>
          </a:xfrm>
          <a:custGeom>
            <a:avLst/>
            <a:gdLst/>
            <a:ahLst/>
            <a:cxnLst/>
            <a:rect l="l" t="t" r="r" b="b"/>
            <a:pathLst>
              <a:path w="114300" h="309879">
                <a:moveTo>
                  <a:pt x="108433" y="18639"/>
                </a:moveTo>
                <a:lnTo>
                  <a:pt x="61123" y="18639"/>
                </a:lnTo>
                <a:lnTo>
                  <a:pt x="65346" y="19747"/>
                </a:lnTo>
                <a:lnTo>
                  <a:pt x="70785" y="24175"/>
                </a:lnTo>
                <a:lnTo>
                  <a:pt x="72146" y="26996"/>
                </a:lnTo>
                <a:lnTo>
                  <a:pt x="72028" y="31711"/>
                </a:lnTo>
                <a:lnTo>
                  <a:pt x="69888" y="41225"/>
                </a:lnTo>
                <a:lnTo>
                  <a:pt x="65060" y="58707"/>
                </a:lnTo>
                <a:lnTo>
                  <a:pt x="4210" y="269339"/>
                </a:lnTo>
                <a:lnTo>
                  <a:pt x="1052" y="282862"/>
                </a:lnTo>
                <a:lnTo>
                  <a:pt x="0" y="291395"/>
                </a:lnTo>
                <a:lnTo>
                  <a:pt x="0" y="296251"/>
                </a:lnTo>
                <a:lnTo>
                  <a:pt x="1824" y="300536"/>
                </a:lnTo>
                <a:lnTo>
                  <a:pt x="9126" y="307963"/>
                </a:lnTo>
                <a:lnTo>
                  <a:pt x="13670" y="309821"/>
                </a:lnTo>
                <a:lnTo>
                  <a:pt x="21565" y="309725"/>
                </a:lnTo>
                <a:lnTo>
                  <a:pt x="32545" y="307020"/>
                </a:lnTo>
                <a:lnTo>
                  <a:pt x="45760" y="299873"/>
                </a:lnTo>
                <a:lnTo>
                  <a:pt x="53987" y="293091"/>
                </a:lnTo>
                <a:lnTo>
                  <a:pt x="61200" y="285823"/>
                </a:lnTo>
                <a:lnTo>
                  <a:pt x="40081" y="285823"/>
                </a:lnTo>
                <a:lnTo>
                  <a:pt x="38399" y="285109"/>
                </a:lnTo>
                <a:lnTo>
                  <a:pt x="35679" y="282252"/>
                </a:lnTo>
                <a:lnTo>
                  <a:pt x="34998" y="280468"/>
                </a:lnTo>
                <a:lnTo>
                  <a:pt x="34998" y="275468"/>
                </a:lnTo>
                <a:lnTo>
                  <a:pt x="36789" y="267682"/>
                </a:lnTo>
                <a:lnTo>
                  <a:pt x="40368" y="254970"/>
                </a:lnTo>
                <a:lnTo>
                  <a:pt x="108433" y="18639"/>
                </a:lnTo>
                <a:close/>
              </a:path>
              <a:path w="114300" h="309879">
                <a:moveTo>
                  <a:pt x="80735" y="261612"/>
                </a:moveTo>
                <a:lnTo>
                  <a:pt x="67229" y="264919"/>
                </a:lnTo>
                <a:lnTo>
                  <a:pt x="58924" y="274757"/>
                </a:lnTo>
                <a:lnTo>
                  <a:pt x="50796" y="282252"/>
                </a:lnTo>
                <a:lnTo>
                  <a:pt x="47739" y="284609"/>
                </a:lnTo>
                <a:lnTo>
                  <a:pt x="44804" y="285823"/>
                </a:lnTo>
                <a:lnTo>
                  <a:pt x="61200" y="285823"/>
                </a:lnTo>
                <a:lnTo>
                  <a:pt x="62559" y="284454"/>
                </a:lnTo>
                <a:lnTo>
                  <a:pt x="71474" y="273961"/>
                </a:lnTo>
                <a:lnTo>
                  <a:pt x="80735" y="261612"/>
                </a:lnTo>
                <a:close/>
              </a:path>
              <a:path w="114300" h="309879">
                <a:moveTo>
                  <a:pt x="113802" y="0"/>
                </a:moveTo>
                <a:lnTo>
                  <a:pt x="40368" y="12212"/>
                </a:lnTo>
                <a:lnTo>
                  <a:pt x="40368" y="20139"/>
                </a:lnTo>
                <a:lnTo>
                  <a:pt x="47095" y="19140"/>
                </a:lnTo>
                <a:lnTo>
                  <a:pt x="52105" y="18639"/>
                </a:lnTo>
                <a:lnTo>
                  <a:pt x="108433" y="18639"/>
                </a:lnTo>
                <a:lnTo>
                  <a:pt x="113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99204" y="7378232"/>
            <a:ext cx="210820" cy="309880"/>
          </a:xfrm>
          <a:custGeom>
            <a:avLst/>
            <a:gdLst/>
            <a:ahLst/>
            <a:cxnLst/>
            <a:rect l="l" t="t" r="r" b="b"/>
            <a:pathLst>
              <a:path w="210820" h="309879">
                <a:moveTo>
                  <a:pt x="117957" y="206520"/>
                </a:moveTo>
                <a:lnTo>
                  <a:pt x="85812" y="206520"/>
                </a:lnTo>
                <a:lnTo>
                  <a:pt x="90479" y="226363"/>
                </a:lnTo>
                <a:lnTo>
                  <a:pt x="102433" y="272496"/>
                </a:lnTo>
                <a:lnTo>
                  <a:pt x="121531" y="309821"/>
                </a:lnTo>
                <a:lnTo>
                  <a:pt x="127807" y="309820"/>
                </a:lnTo>
                <a:lnTo>
                  <a:pt x="138653" y="307338"/>
                </a:lnTo>
                <a:lnTo>
                  <a:pt x="151235" y="299788"/>
                </a:lnTo>
                <a:lnTo>
                  <a:pt x="158062" y="293782"/>
                </a:lnTo>
                <a:lnTo>
                  <a:pt x="165591" y="286038"/>
                </a:lnTo>
                <a:lnTo>
                  <a:pt x="143362" y="286038"/>
                </a:lnTo>
                <a:lnTo>
                  <a:pt x="140569" y="283180"/>
                </a:lnTo>
                <a:lnTo>
                  <a:pt x="125424" y="235570"/>
                </a:lnTo>
                <a:lnTo>
                  <a:pt x="120219" y="215248"/>
                </a:lnTo>
                <a:lnTo>
                  <a:pt x="117957" y="206520"/>
                </a:lnTo>
                <a:close/>
              </a:path>
              <a:path w="210820" h="309879">
                <a:moveTo>
                  <a:pt x="116320" y="17997"/>
                </a:moveTo>
                <a:lnTo>
                  <a:pt x="67923" y="17997"/>
                </a:lnTo>
                <a:lnTo>
                  <a:pt x="71752" y="19140"/>
                </a:lnTo>
                <a:lnTo>
                  <a:pt x="77048" y="23710"/>
                </a:lnTo>
                <a:lnTo>
                  <a:pt x="78372" y="26568"/>
                </a:lnTo>
                <a:lnTo>
                  <a:pt x="78372" y="32710"/>
                </a:lnTo>
                <a:lnTo>
                  <a:pt x="78014" y="35852"/>
                </a:lnTo>
                <a:lnTo>
                  <a:pt x="77299" y="39423"/>
                </a:lnTo>
                <a:lnTo>
                  <a:pt x="71286" y="60206"/>
                </a:lnTo>
                <a:lnTo>
                  <a:pt x="0" y="304679"/>
                </a:lnTo>
                <a:lnTo>
                  <a:pt x="33496" y="304679"/>
                </a:lnTo>
                <a:lnTo>
                  <a:pt x="55612" y="228616"/>
                </a:lnTo>
                <a:lnTo>
                  <a:pt x="80211" y="210618"/>
                </a:lnTo>
                <a:lnTo>
                  <a:pt x="60552" y="210618"/>
                </a:lnTo>
                <a:lnTo>
                  <a:pt x="116320" y="17997"/>
                </a:lnTo>
                <a:close/>
              </a:path>
              <a:path w="210820" h="309879">
                <a:moveTo>
                  <a:pt x="186162" y="261827"/>
                </a:moveTo>
                <a:lnTo>
                  <a:pt x="171701" y="265635"/>
                </a:lnTo>
                <a:lnTo>
                  <a:pt x="163062" y="275269"/>
                </a:lnTo>
                <a:lnTo>
                  <a:pt x="154813" y="282395"/>
                </a:lnTo>
                <a:lnTo>
                  <a:pt x="151521" y="284824"/>
                </a:lnTo>
                <a:lnTo>
                  <a:pt x="148658" y="286038"/>
                </a:lnTo>
                <a:lnTo>
                  <a:pt x="165591" y="286038"/>
                </a:lnTo>
                <a:lnTo>
                  <a:pt x="166158" y="285454"/>
                </a:lnTo>
                <a:lnTo>
                  <a:pt x="175525" y="274802"/>
                </a:lnTo>
                <a:lnTo>
                  <a:pt x="186162" y="261827"/>
                </a:lnTo>
                <a:close/>
              </a:path>
              <a:path w="210820" h="309879">
                <a:moveTo>
                  <a:pt x="210211" y="115914"/>
                </a:moveTo>
                <a:lnTo>
                  <a:pt x="116378" y="115914"/>
                </a:lnTo>
                <a:lnTo>
                  <a:pt x="114016" y="124057"/>
                </a:lnTo>
                <a:lnTo>
                  <a:pt x="127830" y="124057"/>
                </a:lnTo>
                <a:lnTo>
                  <a:pt x="132232" y="124414"/>
                </a:lnTo>
                <a:lnTo>
                  <a:pt x="137242" y="125841"/>
                </a:lnTo>
                <a:lnTo>
                  <a:pt x="138924" y="126770"/>
                </a:lnTo>
                <a:lnTo>
                  <a:pt x="140642" y="129056"/>
                </a:lnTo>
                <a:lnTo>
                  <a:pt x="141071" y="130270"/>
                </a:lnTo>
                <a:lnTo>
                  <a:pt x="141028" y="133504"/>
                </a:lnTo>
                <a:lnTo>
                  <a:pt x="109752" y="168233"/>
                </a:lnTo>
                <a:lnTo>
                  <a:pt x="60552" y="210618"/>
                </a:lnTo>
                <a:lnTo>
                  <a:pt x="80211" y="210618"/>
                </a:lnTo>
                <a:lnTo>
                  <a:pt x="85812" y="206520"/>
                </a:lnTo>
                <a:lnTo>
                  <a:pt x="117957" y="206520"/>
                </a:lnTo>
                <a:lnTo>
                  <a:pt x="116658" y="201511"/>
                </a:lnTo>
                <a:lnTo>
                  <a:pt x="113446" y="189755"/>
                </a:lnTo>
                <a:lnTo>
                  <a:pt x="110581" y="179979"/>
                </a:lnTo>
                <a:lnTo>
                  <a:pt x="129372" y="163403"/>
                </a:lnTo>
                <a:lnTo>
                  <a:pt x="159857" y="139785"/>
                </a:lnTo>
                <a:lnTo>
                  <a:pt x="208064" y="124057"/>
                </a:lnTo>
                <a:lnTo>
                  <a:pt x="210211" y="115914"/>
                </a:lnTo>
                <a:close/>
              </a:path>
              <a:path w="210820" h="309879">
                <a:moveTo>
                  <a:pt x="121531" y="0"/>
                </a:moveTo>
                <a:lnTo>
                  <a:pt x="47237" y="12641"/>
                </a:lnTo>
                <a:lnTo>
                  <a:pt x="47237" y="20139"/>
                </a:lnTo>
                <a:lnTo>
                  <a:pt x="54395" y="18712"/>
                </a:lnTo>
                <a:lnTo>
                  <a:pt x="59621" y="17997"/>
                </a:lnTo>
                <a:lnTo>
                  <a:pt x="116320" y="17997"/>
                </a:lnTo>
                <a:lnTo>
                  <a:pt x="121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00984" y="7404158"/>
            <a:ext cx="198120" cy="374015"/>
          </a:xfrm>
          <a:custGeom>
            <a:avLst/>
            <a:gdLst/>
            <a:ahLst/>
            <a:cxnLst/>
            <a:rect l="l" t="t" r="r" b="b"/>
            <a:pathLst>
              <a:path w="198120" h="374015">
                <a:moveTo>
                  <a:pt x="182244" y="0"/>
                </a:moveTo>
                <a:lnTo>
                  <a:pt x="170219" y="0"/>
                </a:lnTo>
                <a:lnTo>
                  <a:pt x="165101" y="2105"/>
                </a:lnTo>
                <a:lnTo>
                  <a:pt x="156656" y="10533"/>
                </a:lnTo>
                <a:lnTo>
                  <a:pt x="154544" y="15640"/>
                </a:lnTo>
                <a:lnTo>
                  <a:pt x="154544" y="27639"/>
                </a:lnTo>
                <a:lnTo>
                  <a:pt x="156656" y="32745"/>
                </a:lnTo>
                <a:lnTo>
                  <a:pt x="165101" y="41173"/>
                </a:lnTo>
                <a:lnTo>
                  <a:pt x="170219" y="43280"/>
                </a:lnTo>
                <a:lnTo>
                  <a:pt x="182244" y="43280"/>
                </a:lnTo>
                <a:lnTo>
                  <a:pt x="187360" y="41173"/>
                </a:lnTo>
                <a:lnTo>
                  <a:pt x="195806" y="32745"/>
                </a:lnTo>
                <a:lnTo>
                  <a:pt x="197918" y="27639"/>
                </a:lnTo>
                <a:lnTo>
                  <a:pt x="197918" y="15640"/>
                </a:lnTo>
                <a:lnTo>
                  <a:pt x="195806" y="10533"/>
                </a:lnTo>
                <a:lnTo>
                  <a:pt x="187360" y="2105"/>
                </a:lnTo>
                <a:lnTo>
                  <a:pt x="182244" y="0"/>
                </a:lnTo>
                <a:close/>
              </a:path>
              <a:path w="198120" h="374015">
                <a:moveTo>
                  <a:pt x="21488" y="335746"/>
                </a:moveTo>
                <a:lnTo>
                  <a:pt x="12757" y="335746"/>
                </a:lnTo>
                <a:lnTo>
                  <a:pt x="8712" y="337425"/>
                </a:lnTo>
                <a:lnTo>
                  <a:pt x="1698" y="344138"/>
                </a:lnTo>
                <a:lnTo>
                  <a:pt x="0" y="347907"/>
                </a:lnTo>
                <a:lnTo>
                  <a:pt x="12" y="358315"/>
                </a:lnTo>
                <a:lnTo>
                  <a:pt x="2271" y="363100"/>
                </a:lnTo>
                <a:lnTo>
                  <a:pt x="11575" y="371384"/>
                </a:lnTo>
                <a:lnTo>
                  <a:pt x="18411" y="373456"/>
                </a:lnTo>
                <a:lnTo>
                  <a:pt x="30439" y="373398"/>
                </a:lnTo>
                <a:lnTo>
                  <a:pt x="41697" y="372079"/>
                </a:lnTo>
                <a:lnTo>
                  <a:pt x="52914" y="368874"/>
                </a:lnTo>
                <a:lnTo>
                  <a:pt x="64295" y="363584"/>
                </a:lnTo>
                <a:lnTo>
                  <a:pt x="64603" y="363386"/>
                </a:lnTo>
                <a:lnTo>
                  <a:pt x="28288" y="363386"/>
                </a:lnTo>
                <a:lnTo>
                  <a:pt x="26999" y="363242"/>
                </a:lnTo>
                <a:lnTo>
                  <a:pt x="25282" y="362672"/>
                </a:lnTo>
                <a:lnTo>
                  <a:pt x="24638" y="362243"/>
                </a:lnTo>
                <a:lnTo>
                  <a:pt x="24209" y="361671"/>
                </a:lnTo>
                <a:lnTo>
                  <a:pt x="23778" y="360601"/>
                </a:lnTo>
                <a:lnTo>
                  <a:pt x="23778" y="359600"/>
                </a:lnTo>
                <a:lnTo>
                  <a:pt x="24780" y="358315"/>
                </a:lnTo>
                <a:lnTo>
                  <a:pt x="26784" y="356744"/>
                </a:lnTo>
                <a:lnTo>
                  <a:pt x="30363" y="354030"/>
                </a:lnTo>
                <a:lnTo>
                  <a:pt x="32152" y="350815"/>
                </a:lnTo>
                <a:lnTo>
                  <a:pt x="32152" y="344388"/>
                </a:lnTo>
                <a:lnTo>
                  <a:pt x="30865" y="341960"/>
                </a:lnTo>
                <a:lnTo>
                  <a:pt x="28288" y="339817"/>
                </a:lnTo>
                <a:lnTo>
                  <a:pt x="25138" y="337103"/>
                </a:lnTo>
                <a:lnTo>
                  <a:pt x="21488" y="335746"/>
                </a:lnTo>
                <a:close/>
              </a:path>
              <a:path w="198120" h="374015">
                <a:moveTo>
                  <a:pt x="174199" y="103701"/>
                </a:moveTo>
                <a:lnTo>
                  <a:pt x="125341" y="103701"/>
                </a:lnTo>
                <a:lnTo>
                  <a:pt x="129243" y="105058"/>
                </a:lnTo>
                <a:lnTo>
                  <a:pt x="135398" y="110486"/>
                </a:lnTo>
                <a:lnTo>
                  <a:pt x="136936" y="113558"/>
                </a:lnTo>
                <a:lnTo>
                  <a:pt x="136887" y="117563"/>
                </a:lnTo>
                <a:lnTo>
                  <a:pt x="134858" y="126118"/>
                </a:lnTo>
                <a:lnTo>
                  <a:pt x="80217" y="313368"/>
                </a:lnTo>
                <a:lnTo>
                  <a:pt x="62956" y="347907"/>
                </a:lnTo>
                <a:lnTo>
                  <a:pt x="30005" y="363386"/>
                </a:lnTo>
                <a:lnTo>
                  <a:pt x="64603" y="363386"/>
                </a:lnTo>
                <a:lnTo>
                  <a:pt x="95569" y="337647"/>
                </a:lnTo>
                <a:lnTo>
                  <a:pt x="119354" y="291407"/>
                </a:lnTo>
                <a:lnTo>
                  <a:pt x="124053" y="276609"/>
                </a:lnTo>
                <a:lnTo>
                  <a:pt x="174199" y="103701"/>
                </a:lnTo>
                <a:close/>
              </a:path>
              <a:path w="198120" h="374015">
                <a:moveTo>
                  <a:pt x="179667" y="84847"/>
                </a:moveTo>
                <a:lnTo>
                  <a:pt x="106017" y="98131"/>
                </a:lnTo>
                <a:lnTo>
                  <a:pt x="106017" y="105629"/>
                </a:lnTo>
                <a:lnTo>
                  <a:pt x="114177" y="104344"/>
                </a:lnTo>
                <a:lnTo>
                  <a:pt x="116610" y="103916"/>
                </a:lnTo>
                <a:lnTo>
                  <a:pt x="118758" y="103701"/>
                </a:lnTo>
                <a:lnTo>
                  <a:pt x="174199" y="103701"/>
                </a:lnTo>
                <a:lnTo>
                  <a:pt x="179667" y="84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21551" y="7403943"/>
            <a:ext cx="100965" cy="284480"/>
          </a:xfrm>
          <a:custGeom>
            <a:avLst/>
            <a:gdLst/>
            <a:ahLst/>
            <a:cxnLst/>
            <a:rect l="l" t="t" r="r" b="b"/>
            <a:pathLst>
              <a:path w="100964" h="284479">
                <a:moveTo>
                  <a:pt x="85458" y="0"/>
                </a:moveTo>
                <a:lnTo>
                  <a:pt x="73433" y="0"/>
                </a:lnTo>
                <a:lnTo>
                  <a:pt x="68352" y="2071"/>
                </a:lnTo>
                <a:lnTo>
                  <a:pt x="60049" y="10355"/>
                </a:lnTo>
                <a:lnTo>
                  <a:pt x="57974" y="15426"/>
                </a:lnTo>
                <a:lnTo>
                  <a:pt x="57974" y="27282"/>
                </a:lnTo>
                <a:lnTo>
                  <a:pt x="60086" y="32317"/>
                </a:lnTo>
                <a:lnTo>
                  <a:pt x="68531" y="40745"/>
                </a:lnTo>
                <a:lnTo>
                  <a:pt x="73577" y="42852"/>
                </a:lnTo>
                <a:lnTo>
                  <a:pt x="85316" y="42852"/>
                </a:lnTo>
                <a:lnTo>
                  <a:pt x="90361" y="40745"/>
                </a:lnTo>
                <a:lnTo>
                  <a:pt x="98807" y="32317"/>
                </a:lnTo>
                <a:lnTo>
                  <a:pt x="100918" y="27282"/>
                </a:lnTo>
                <a:lnTo>
                  <a:pt x="100918" y="15426"/>
                </a:lnTo>
                <a:lnTo>
                  <a:pt x="98842" y="10355"/>
                </a:lnTo>
                <a:lnTo>
                  <a:pt x="90540" y="2071"/>
                </a:lnTo>
                <a:lnTo>
                  <a:pt x="85458" y="0"/>
                </a:lnTo>
                <a:close/>
              </a:path>
              <a:path w="100964" h="284479">
                <a:moveTo>
                  <a:pt x="77144" y="103059"/>
                </a:moveTo>
                <a:lnTo>
                  <a:pt x="31563" y="103059"/>
                </a:lnTo>
                <a:lnTo>
                  <a:pt x="34604" y="104058"/>
                </a:lnTo>
                <a:lnTo>
                  <a:pt x="39042" y="108059"/>
                </a:lnTo>
                <a:lnTo>
                  <a:pt x="40152" y="110629"/>
                </a:lnTo>
                <a:lnTo>
                  <a:pt x="39969" y="116199"/>
                </a:lnTo>
                <a:lnTo>
                  <a:pt x="37828" y="126694"/>
                </a:lnTo>
                <a:lnTo>
                  <a:pt x="33281" y="143341"/>
                </a:lnTo>
                <a:lnTo>
                  <a:pt x="4787" y="241345"/>
                </a:lnTo>
                <a:lnTo>
                  <a:pt x="1196" y="255855"/>
                </a:lnTo>
                <a:lnTo>
                  <a:pt x="122" y="264678"/>
                </a:lnTo>
                <a:lnTo>
                  <a:pt x="0" y="270968"/>
                </a:lnTo>
                <a:lnTo>
                  <a:pt x="1860" y="275361"/>
                </a:lnTo>
                <a:lnTo>
                  <a:pt x="9304" y="282360"/>
                </a:lnTo>
                <a:lnTo>
                  <a:pt x="14099" y="284110"/>
                </a:lnTo>
                <a:lnTo>
                  <a:pt x="24223" y="283824"/>
                </a:lnTo>
                <a:lnTo>
                  <a:pt x="35833" y="280292"/>
                </a:lnTo>
                <a:lnTo>
                  <a:pt x="47924" y="272721"/>
                </a:lnTo>
                <a:lnTo>
                  <a:pt x="57467" y="264678"/>
                </a:lnTo>
                <a:lnTo>
                  <a:pt x="60951" y="261184"/>
                </a:lnTo>
                <a:lnTo>
                  <a:pt x="40439" y="261184"/>
                </a:lnTo>
                <a:lnTo>
                  <a:pt x="38827" y="260469"/>
                </a:lnTo>
                <a:lnTo>
                  <a:pt x="36108" y="257613"/>
                </a:lnTo>
                <a:lnTo>
                  <a:pt x="35464" y="255855"/>
                </a:lnTo>
                <a:lnTo>
                  <a:pt x="35427" y="251471"/>
                </a:lnTo>
                <a:lnTo>
                  <a:pt x="36860" y="245400"/>
                </a:lnTo>
                <a:lnTo>
                  <a:pt x="77144" y="103059"/>
                </a:lnTo>
                <a:close/>
              </a:path>
              <a:path w="100964" h="284479">
                <a:moveTo>
                  <a:pt x="82237" y="235258"/>
                </a:moveTo>
                <a:lnTo>
                  <a:pt x="66979" y="240626"/>
                </a:lnTo>
                <a:lnTo>
                  <a:pt x="58478" y="250155"/>
                </a:lnTo>
                <a:lnTo>
                  <a:pt x="50029" y="257755"/>
                </a:lnTo>
                <a:lnTo>
                  <a:pt x="47023" y="260041"/>
                </a:lnTo>
                <a:lnTo>
                  <a:pt x="44446" y="261184"/>
                </a:lnTo>
                <a:lnTo>
                  <a:pt x="60951" y="261184"/>
                </a:lnTo>
                <a:lnTo>
                  <a:pt x="66366" y="255753"/>
                </a:lnTo>
                <a:lnTo>
                  <a:pt x="74623" y="245947"/>
                </a:lnTo>
                <a:lnTo>
                  <a:pt x="82237" y="235258"/>
                </a:lnTo>
                <a:close/>
              </a:path>
              <a:path w="100964" h="284479">
                <a:moveTo>
                  <a:pt x="82237" y="85062"/>
                </a:moveTo>
                <a:lnTo>
                  <a:pt x="8158" y="97059"/>
                </a:lnTo>
                <a:lnTo>
                  <a:pt x="8158" y="105416"/>
                </a:lnTo>
                <a:lnTo>
                  <a:pt x="18036" y="103845"/>
                </a:lnTo>
                <a:lnTo>
                  <a:pt x="24549" y="103059"/>
                </a:lnTo>
                <a:lnTo>
                  <a:pt x="77144" y="103059"/>
                </a:lnTo>
                <a:lnTo>
                  <a:pt x="82237" y="85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00269" y="6877718"/>
            <a:ext cx="193040" cy="309880"/>
          </a:xfrm>
          <a:custGeom>
            <a:avLst/>
            <a:gdLst/>
            <a:ahLst/>
            <a:cxnLst/>
            <a:rect l="l" t="t" r="r" b="b"/>
            <a:pathLst>
              <a:path w="193040" h="309879">
                <a:moveTo>
                  <a:pt x="186806" y="136269"/>
                </a:moveTo>
                <a:lnTo>
                  <a:pt x="145867" y="136269"/>
                </a:lnTo>
                <a:lnTo>
                  <a:pt x="148193" y="137126"/>
                </a:lnTo>
                <a:lnTo>
                  <a:pt x="151772" y="140554"/>
                </a:lnTo>
                <a:lnTo>
                  <a:pt x="152666" y="142840"/>
                </a:lnTo>
                <a:lnTo>
                  <a:pt x="152557" y="146903"/>
                </a:lnTo>
                <a:lnTo>
                  <a:pt x="151455" y="156783"/>
                </a:lnTo>
                <a:lnTo>
                  <a:pt x="147942" y="170981"/>
                </a:lnTo>
                <a:lnTo>
                  <a:pt x="119489" y="270360"/>
                </a:lnTo>
                <a:lnTo>
                  <a:pt x="116673" y="283126"/>
                </a:lnTo>
                <a:lnTo>
                  <a:pt x="115735" y="291824"/>
                </a:lnTo>
                <a:lnTo>
                  <a:pt x="115735" y="297108"/>
                </a:lnTo>
                <a:lnTo>
                  <a:pt x="117416" y="301429"/>
                </a:lnTo>
                <a:lnTo>
                  <a:pt x="124143" y="308143"/>
                </a:lnTo>
                <a:lnTo>
                  <a:pt x="128475" y="309821"/>
                </a:lnTo>
                <a:lnTo>
                  <a:pt x="138638" y="309821"/>
                </a:lnTo>
                <a:lnTo>
                  <a:pt x="144185" y="308071"/>
                </a:lnTo>
                <a:lnTo>
                  <a:pt x="156726" y="300334"/>
                </a:lnTo>
                <a:lnTo>
                  <a:pt x="165691" y="292519"/>
                </a:lnTo>
                <a:lnTo>
                  <a:pt x="172510" y="285610"/>
                </a:lnTo>
                <a:lnTo>
                  <a:pt x="154097" y="285610"/>
                </a:lnTo>
                <a:lnTo>
                  <a:pt x="152702" y="284967"/>
                </a:lnTo>
                <a:lnTo>
                  <a:pt x="150268" y="282395"/>
                </a:lnTo>
                <a:lnTo>
                  <a:pt x="149660" y="280753"/>
                </a:lnTo>
                <a:lnTo>
                  <a:pt x="149660" y="277610"/>
                </a:lnTo>
                <a:lnTo>
                  <a:pt x="151306" y="271612"/>
                </a:lnTo>
                <a:lnTo>
                  <a:pt x="154599" y="260756"/>
                </a:lnTo>
                <a:lnTo>
                  <a:pt x="183605" y="160533"/>
                </a:lnTo>
                <a:lnTo>
                  <a:pt x="186006" y="147817"/>
                </a:lnTo>
                <a:lnTo>
                  <a:pt x="186724" y="137841"/>
                </a:lnTo>
                <a:lnTo>
                  <a:pt x="186806" y="136269"/>
                </a:lnTo>
                <a:close/>
              </a:path>
              <a:path w="193040" h="309879">
                <a:moveTo>
                  <a:pt x="114775" y="18854"/>
                </a:moveTo>
                <a:lnTo>
                  <a:pt x="66706" y="18854"/>
                </a:lnTo>
                <a:lnTo>
                  <a:pt x="70463" y="20283"/>
                </a:lnTo>
                <a:lnTo>
                  <a:pt x="76619" y="25996"/>
                </a:lnTo>
                <a:lnTo>
                  <a:pt x="78158" y="29282"/>
                </a:lnTo>
                <a:lnTo>
                  <a:pt x="78158" y="32995"/>
                </a:lnTo>
                <a:lnTo>
                  <a:pt x="70642" y="59564"/>
                </a:lnTo>
                <a:lnTo>
                  <a:pt x="0" y="304679"/>
                </a:lnTo>
                <a:lnTo>
                  <a:pt x="32208" y="304679"/>
                </a:lnTo>
                <a:lnTo>
                  <a:pt x="46224" y="259921"/>
                </a:lnTo>
                <a:lnTo>
                  <a:pt x="69320" y="214277"/>
                </a:lnTo>
                <a:lnTo>
                  <a:pt x="73263" y="208047"/>
                </a:lnTo>
                <a:lnTo>
                  <a:pt x="59907" y="208047"/>
                </a:lnTo>
                <a:lnTo>
                  <a:pt x="114775" y="18854"/>
                </a:lnTo>
                <a:close/>
              </a:path>
              <a:path w="193040" h="309879">
                <a:moveTo>
                  <a:pt x="193034" y="260756"/>
                </a:moveTo>
                <a:lnTo>
                  <a:pt x="179439" y="265701"/>
                </a:lnTo>
                <a:lnTo>
                  <a:pt x="170804" y="275187"/>
                </a:lnTo>
                <a:lnTo>
                  <a:pt x="162115" y="282825"/>
                </a:lnTo>
                <a:lnTo>
                  <a:pt x="159680" y="284681"/>
                </a:lnTo>
                <a:lnTo>
                  <a:pt x="157533" y="285610"/>
                </a:lnTo>
                <a:lnTo>
                  <a:pt x="172510" y="285610"/>
                </a:lnTo>
                <a:lnTo>
                  <a:pt x="177957" y="280091"/>
                </a:lnTo>
                <a:lnTo>
                  <a:pt x="186383" y="270073"/>
                </a:lnTo>
                <a:lnTo>
                  <a:pt x="193034" y="260756"/>
                </a:lnTo>
                <a:close/>
              </a:path>
              <a:path w="193040" h="309879">
                <a:moveTo>
                  <a:pt x="169630" y="110773"/>
                </a:moveTo>
                <a:lnTo>
                  <a:pt x="129421" y="123693"/>
                </a:lnTo>
                <a:lnTo>
                  <a:pt x="95489" y="158179"/>
                </a:lnTo>
                <a:lnTo>
                  <a:pt x="69651" y="193634"/>
                </a:lnTo>
                <a:lnTo>
                  <a:pt x="59907" y="208047"/>
                </a:lnTo>
                <a:lnTo>
                  <a:pt x="73263" y="208047"/>
                </a:lnTo>
                <a:lnTo>
                  <a:pt x="77451" y="201430"/>
                </a:lnTo>
                <a:lnTo>
                  <a:pt x="84621" y="190376"/>
                </a:lnTo>
                <a:lnTo>
                  <a:pt x="111917" y="155030"/>
                </a:lnTo>
                <a:lnTo>
                  <a:pt x="138852" y="136269"/>
                </a:lnTo>
                <a:lnTo>
                  <a:pt x="186806" y="136269"/>
                </a:lnTo>
                <a:lnTo>
                  <a:pt x="186806" y="128842"/>
                </a:lnTo>
                <a:lnTo>
                  <a:pt x="184517" y="122557"/>
                </a:lnTo>
                <a:lnTo>
                  <a:pt x="175356" y="113130"/>
                </a:lnTo>
                <a:lnTo>
                  <a:pt x="169630" y="110773"/>
                </a:lnTo>
                <a:close/>
              </a:path>
              <a:path w="193040" h="309879">
                <a:moveTo>
                  <a:pt x="120243" y="0"/>
                </a:moveTo>
                <a:lnTo>
                  <a:pt x="45949" y="12426"/>
                </a:lnTo>
                <a:lnTo>
                  <a:pt x="45949" y="20783"/>
                </a:lnTo>
                <a:lnTo>
                  <a:pt x="50458" y="20140"/>
                </a:lnTo>
                <a:lnTo>
                  <a:pt x="55755" y="19283"/>
                </a:lnTo>
                <a:lnTo>
                  <a:pt x="59692" y="18854"/>
                </a:lnTo>
                <a:lnTo>
                  <a:pt x="114775" y="18854"/>
                </a:lnTo>
                <a:lnTo>
                  <a:pt x="120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82240" y="6988630"/>
            <a:ext cx="241300" cy="288925"/>
          </a:xfrm>
          <a:custGeom>
            <a:avLst/>
            <a:gdLst/>
            <a:ahLst/>
            <a:cxnLst/>
            <a:rect l="l" t="t" r="r" b="b"/>
            <a:pathLst>
              <a:path w="241300" h="288925">
                <a:moveTo>
                  <a:pt x="129937" y="0"/>
                </a:moveTo>
                <a:lnTo>
                  <a:pt x="81629" y="13198"/>
                </a:lnTo>
                <a:lnTo>
                  <a:pt x="52104" y="38678"/>
                </a:lnTo>
                <a:lnTo>
                  <a:pt x="40064" y="89801"/>
                </a:lnTo>
                <a:lnTo>
                  <a:pt x="44799" y="101505"/>
                </a:lnTo>
                <a:lnTo>
                  <a:pt x="52976" y="112651"/>
                </a:lnTo>
                <a:lnTo>
                  <a:pt x="62979" y="121445"/>
                </a:lnTo>
                <a:lnTo>
                  <a:pt x="73834" y="128468"/>
                </a:lnTo>
                <a:lnTo>
                  <a:pt x="84356" y="134218"/>
                </a:lnTo>
                <a:lnTo>
                  <a:pt x="70480" y="140842"/>
                </a:lnTo>
                <a:lnTo>
                  <a:pt x="60076" y="147121"/>
                </a:lnTo>
                <a:lnTo>
                  <a:pt x="53144" y="153056"/>
                </a:lnTo>
                <a:lnTo>
                  <a:pt x="47345" y="159485"/>
                </a:lnTo>
                <a:lnTo>
                  <a:pt x="44532" y="165376"/>
                </a:lnTo>
                <a:lnTo>
                  <a:pt x="44551" y="173347"/>
                </a:lnTo>
                <a:lnTo>
                  <a:pt x="44805" y="182594"/>
                </a:lnTo>
                <a:lnTo>
                  <a:pt x="38653" y="197096"/>
                </a:lnTo>
                <a:lnTo>
                  <a:pt x="2039" y="230512"/>
                </a:lnTo>
                <a:lnTo>
                  <a:pt x="0" y="236904"/>
                </a:lnTo>
                <a:lnTo>
                  <a:pt x="527" y="248063"/>
                </a:lnTo>
                <a:lnTo>
                  <a:pt x="27233" y="277262"/>
                </a:lnTo>
                <a:lnTo>
                  <a:pt x="64636" y="286939"/>
                </a:lnTo>
                <a:lnTo>
                  <a:pt x="92055" y="288453"/>
                </a:lnTo>
                <a:lnTo>
                  <a:pt x="103466" y="287959"/>
                </a:lnTo>
                <a:lnTo>
                  <a:pt x="154729" y="276397"/>
                </a:lnTo>
                <a:lnTo>
                  <a:pt x="157875" y="274774"/>
                </a:lnTo>
                <a:lnTo>
                  <a:pt x="83588" y="274774"/>
                </a:lnTo>
                <a:lnTo>
                  <a:pt x="70549" y="273063"/>
                </a:lnTo>
                <a:lnTo>
                  <a:pt x="30497" y="247797"/>
                </a:lnTo>
                <a:lnTo>
                  <a:pt x="28870" y="232940"/>
                </a:lnTo>
                <a:lnTo>
                  <a:pt x="32801" y="222321"/>
                </a:lnTo>
                <a:lnTo>
                  <a:pt x="41938" y="208499"/>
                </a:lnTo>
                <a:lnTo>
                  <a:pt x="51511" y="200477"/>
                </a:lnTo>
                <a:lnTo>
                  <a:pt x="63557" y="193766"/>
                </a:lnTo>
                <a:lnTo>
                  <a:pt x="177544" y="193766"/>
                </a:lnTo>
                <a:lnTo>
                  <a:pt x="168177" y="188958"/>
                </a:lnTo>
                <a:lnTo>
                  <a:pt x="155083" y="184202"/>
                </a:lnTo>
                <a:lnTo>
                  <a:pt x="138925" y="179839"/>
                </a:lnTo>
                <a:lnTo>
                  <a:pt x="86819" y="167769"/>
                </a:lnTo>
                <a:lnTo>
                  <a:pt x="80305" y="165376"/>
                </a:lnTo>
                <a:lnTo>
                  <a:pt x="75152" y="160662"/>
                </a:lnTo>
                <a:lnTo>
                  <a:pt x="73864" y="158056"/>
                </a:lnTo>
                <a:lnTo>
                  <a:pt x="73864" y="152770"/>
                </a:lnTo>
                <a:lnTo>
                  <a:pt x="125903" y="130495"/>
                </a:lnTo>
                <a:lnTo>
                  <a:pt x="138637" y="127938"/>
                </a:lnTo>
                <a:lnTo>
                  <a:pt x="150597" y="124062"/>
                </a:lnTo>
                <a:lnTo>
                  <a:pt x="154898" y="122043"/>
                </a:lnTo>
                <a:lnTo>
                  <a:pt x="105444" y="122043"/>
                </a:lnTo>
                <a:lnTo>
                  <a:pt x="94416" y="117967"/>
                </a:lnTo>
                <a:lnTo>
                  <a:pt x="82959" y="108160"/>
                </a:lnTo>
                <a:lnTo>
                  <a:pt x="77752" y="97198"/>
                </a:lnTo>
                <a:lnTo>
                  <a:pt x="76032" y="83025"/>
                </a:lnTo>
                <a:lnTo>
                  <a:pt x="76939" y="72841"/>
                </a:lnTo>
                <a:lnTo>
                  <a:pt x="100231" y="23663"/>
                </a:lnTo>
                <a:lnTo>
                  <a:pt x="136171" y="10141"/>
                </a:lnTo>
                <a:lnTo>
                  <a:pt x="177909" y="10141"/>
                </a:lnTo>
                <a:lnTo>
                  <a:pt x="171463" y="6579"/>
                </a:lnTo>
                <a:lnTo>
                  <a:pt x="157721" y="1741"/>
                </a:lnTo>
                <a:lnTo>
                  <a:pt x="146472" y="363"/>
                </a:lnTo>
                <a:lnTo>
                  <a:pt x="129937" y="0"/>
                </a:lnTo>
                <a:close/>
              </a:path>
              <a:path w="241300" h="288925">
                <a:moveTo>
                  <a:pt x="177544" y="193766"/>
                </a:moveTo>
                <a:lnTo>
                  <a:pt x="63557" y="193766"/>
                </a:lnTo>
                <a:lnTo>
                  <a:pt x="84463" y="198955"/>
                </a:lnTo>
                <a:lnTo>
                  <a:pt x="141601" y="212551"/>
                </a:lnTo>
                <a:lnTo>
                  <a:pt x="153828" y="217114"/>
                </a:lnTo>
                <a:lnTo>
                  <a:pt x="162388" y="222829"/>
                </a:lnTo>
                <a:lnTo>
                  <a:pt x="167551" y="231487"/>
                </a:lnTo>
                <a:lnTo>
                  <a:pt x="167784" y="246939"/>
                </a:lnTo>
                <a:lnTo>
                  <a:pt x="160281" y="256771"/>
                </a:lnTo>
                <a:lnTo>
                  <a:pt x="115255" y="273512"/>
                </a:lnTo>
                <a:lnTo>
                  <a:pt x="83588" y="274774"/>
                </a:lnTo>
                <a:lnTo>
                  <a:pt x="157875" y="274774"/>
                </a:lnTo>
                <a:lnTo>
                  <a:pt x="190978" y="244465"/>
                </a:lnTo>
                <a:lnTo>
                  <a:pt x="194546" y="216904"/>
                </a:lnTo>
                <a:lnTo>
                  <a:pt x="189342" y="206299"/>
                </a:lnTo>
                <a:lnTo>
                  <a:pt x="178207" y="194106"/>
                </a:lnTo>
                <a:lnTo>
                  <a:pt x="177544" y="193766"/>
                </a:lnTo>
                <a:close/>
              </a:path>
              <a:path w="241300" h="288925">
                <a:moveTo>
                  <a:pt x="177909" y="10141"/>
                </a:moveTo>
                <a:lnTo>
                  <a:pt x="136171" y="10141"/>
                </a:lnTo>
                <a:lnTo>
                  <a:pt x="147972" y="13588"/>
                </a:lnTo>
                <a:lnTo>
                  <a:pt x="158892" y="22108"/>
                </a:lnTo>
                <a:lnTo>
                  <a:pt x="164530" y="33013"/>
                </a:lnTo>
                <a:lnTo>
                  <a:pt x="166409" y="46782"/>
                </a:lnTo>
                <a:lnTo>
                  <a:pt x="166295" y="48945"/>
                </a:lnTo>
                <a:lnTo>
                  <a:pt x="155711" y="89595"/>
                </a:lnTo>
                <a:lnTo>
                  <a:pt x="119940" y="121072"/>
                </a:lnTo>
                <a:lnTo>
                  <a:pt x="105444" y="122043"/>
                </a:lnTo>
                <a:lnTo>
                  <a:pt x="154898" y="122043"/>
                </a:lnTo>
                <a:lnTo>
                  <a:pt x="191699" y="92793"/>
                </a:lnTo>
                <a:lnTo>
                  <a:pt x="202911" y="57067"/>
                </a:lnTo>
                <a:lnTo>
                  <a:pt x="202860" y="50081"/>
                </a:lnTo>
                <a:lnTo>
                  <a:pt x="201551" y="43140"/>
                </a:lnTo>
                <a:lnTo>
                  <a:pt x="198831" y="35427"/>
                </a:lnTo>
                <a:lnTo>
                  <a:pt x="234689" y="35427"/>
                </a:lnTo>
                <a:lnTo>
                  <a:pt x="240917" y="13144"/>
                </a:lnTo>
                <a:lnTo>
                  <a:pt x="181344" y="12038"/>
                </a:lnTo>
                <a:lnTo>
                  <a:pt x="177909" y="101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58629" y="6877759"/>
            <a:ext cx="284480" cy="399415"/>
          </a:xfrm>
          <a:custGeom>
            <a:avLst/>
            <a:gdLst/>
            <a:ahLst/>
            <a:cxnLst/>
            <a:rect l="l" t="t" r="r" b="b"/>
            <a:pathLst>
              <a:path w="284479" h="399415">
                <a:moveTo>
                  <a:pt x="22760" y="360774"/>
                </a:moveTo>
                <a:lnTo>
                  <a:pt x="13599" y="360774"/>
                </a:lnTo>
                <a:lnTo>
                  <a:pt x="9126" y="362453"/>
                </a:lnTo>
                <a:lnTo>
                  <a:pt x="1824" y="369166"/>
                </a:lnTo>
                <a:lnTo>
                  <a:pt x="0" y="373130"/>
                </a:lnTo>
                <a:lnTo>
                  <a:pt x="67" y="383557"/>
                </a:lnTo>
                <a:lnTo>
                  <a:pt x="2218" y="388058"/>
                </a:lnTo>
                <a:lnTo>
                  <a:pt x="8229" y="392889"/>
                </a:lnTo>
                <a:lnTo>
                  <a:pt x="18338" y="397696"/>
                </a:lnTo>
                <a:lnTo>
                  <a:pt x="33278" y="399141"/>
                </a:lnTo>
                <a:lnTo>
                  <a:pt x="44955" y="396908"/>
                </a:lnTo>
                <a:lnTo>
                  <a:pt x="56880" y="392097"/>
                </a:lnTo>
                <a:lnTo>
                  <a:pt x="59411" y="390557"/>
                </a:lnTo>
                <a:lnTo>
                  <a:pt x="29488" y="390557"/>
                </a:lnTo>
                <a:lnTo>
                  <a:pt x="27484" y="390057"/>
                </a:lnTo>
                <a:lnTo>
                  <a:pt x="26196" y="389057"/>
                </a:lnTo>
                <a:lnTo>
                  <a:pt x="25194" y="388342"/>
                </a:lnTo>
                <a:lnTo>
                  <a:pt x="24693" y="387343"/>
                </a:lnTo>
                <a:lnTo>
                  <a:pt x="24693" y="385057"/>
                </a:lnTo>
                <a:lnTo>
                  <a:pt x="25838" y="383557"/>
                </a:lnTo>
                <a:lnTo>
                  <a:pt x="28129" y="381558"/>
                </a:lnTo>
                <a:lnTo>
                  <a:pt x="31135" y="378844"/>
                </a:lnTo>
                <a:lnTo>
                  <a:pt x="32637" y="375915"/>
                </a:lnTo>
                <a:lnTo>
                  <a:pt x="32637" y="369630"/>
                </a:lnTo>
                <a:lnTo>
                  <a:pt x="31314" y="366845"/>
                </a:lnTo>
                <a:lnTo>
                  <a:pt x="26017" y="361988"/>
                </a:lnTo>
                <a:lnTo>
                  <a:pt x="22760" y="360774"/>
                </a:lnTo>
                <a:close/>
              </a:path>
              <a:path w="284479" h="399415">
                <a:moveTo>
                  <a:pt x="171777" y="130015"/>
                </a:moveTo>
                <a:lnTo>
                  <a:pt x="138281" y="130015"/>
                </a:lnTo>
                <a:lnTo>
                  <a:pt x="97301" y="288910"/>
                </a:lnTo>
                <a:lnTo>
                  <a:pt x="93498" y="303194"/>
                </a:lnTo>
                <a:lnTo>
                  <a:pt x="80466" y="346538"/>
                </a:lnTo>
                <a:lnTo>
                  <a:pt x="58440" y="380915"/>
                </a:lnTo>
                <a:lnTo>
                  <a:pt x="38364" y="390557"/>
                </a:lnTo>
                <a:lnTo>
                  <a:pt x="59411" y="390557"/>
                </a:lnTo>
                <a:lnTo>
                  <a:pt x="90656" y="362853"/>
                </a:lnTo>
                <a:lnTo>
                  <a:pt x="112624" y="326834"/>
                </a:lnTo>
                <a:lnTo>
                  <a:pt x="128332" y="290501"/>
                </a:lnTo>
                <a:lnTo>
                  <a:pt x="140248" y="253060"/>
                </a:lnTo>
                <a:lnTo>
                  <a:pt x="148158" y="223647"/>
                </a:lnTo>
                <a:lnTo>
                  <a:pt x="171777" y="130015"/>
                </a:lnTo>
                <a:close/>
              </a:path>
              <a:path w="284479" h="399415">
                <a:moveTo>
                  <a:pt x="245768" y="0"/>
                </a:moveTo>
                <a:lnTo>
                  <a:pt x="209141" y="12874"/>
                </a:lnTo>
                <a:lnTo>
                  <a:pt x="180426" y="39353"/>
                </a:lnTo>
                <a:lnTo>
                  <a:pt x="154251" y="83727"/>
                </a:lnTo>
                <a:lnTo>
                  <a:pt x="147411" y="95992"/>
                </a:lnTo>
                <a:lnTo>
                  <a:pt x="115807" y="115874"/>
                </a:lnTo>
                <a:lnTo>
                  <a:pt x="103925" y="115874"/>
                </a:lnTo>
                <a:lnTo>
                  <a:pt x="100919" y="130015"/>
                </a:lnTo>
                <a:lnTo>
                  <a:pt x="203126" y="130015"/>
                </a:lnTo>
                <a:lnTo>
                  <a:pt x="206992" y="115874"/>
                </a:lnTo>
                <a:lnTo>
                  <a:pt x="179454" y="102940"/>
                </a:lnTo>
                <a:lnTo>
                  <a:pt x="184143" y="88312"/>
                </a:lnTo>
                <a:lnTo>
                  <a:pt x="199912" y="46603"/>
                </a:lnTo>
                <a:lnTo>
                  <a:pt x="234042" y="11045"/>
                </a:lnTo>
                <a:lnTo>
                  <a:pt x="246715" y="8958"/>
                </a:lnTo>
                <a:lnTo>
                  <a:pt x="274690" y="8958"/>
                </a:lnTo>
                <a:lnTo>
                  <a:pt x="271167" y="6112"/>
                </a:lnTo>
                <a:lnTo>
                  <a:pt x="260311" y="1504"/>
                </a:lnTo>
                <a:lnTo>
                  <a:pt x="245768" y="0"/>
                </a:lnTo>
                <a:close/>
              </a:path>
              <a:path w="284479" h="399415">
                <a:moveTo>
                  <a:pt x="274690" y="8958"/>
                </a:moveTo>
                <a:lnTo>
                  <a:pt x="250294" y="8958"/>
                </a:lnTo>
                <a:lnTo>
                  <a:pt x="253014" y="9671"/>
                </a:lnTo>
                <a:lnTo>
                  <a:pt x="256162" y="12099"/>
                </a:lnTo>
                <a:lnTo>
                  <a:pt x="256807" y="13599"/>
                </a:lnTo>
                <a:lnTo>
                  <a:pt x="256807" y="16743"/>
                </a:lnTo>
                <a:lnTo>
                  <a:pt x="255877" y="18992"/>
                </a:lnTo>
                <a:lnTo>
                  <a:pt x="252154" y="25705"/>
                </a:lnTo>
                <a:lnTo>
                  <a:pt x="251223" y="28527"/>
                </a:lnTo>
                <a:lnTo>
                  <a:pt x="251223" y="34383"/>
                </a:lnTo>
                <a:lnTo>
                  <a:pt x="252620" y="37454"/>
                </a:lnTo>
                <a:lnTo>
                  <a:pt x="258202" y="42596"/>
                </a:lnTo>
                <a:lnTo>
                  <a:pt x="261816" y="43883"/>
                </a:lnTo>
                <a:lnTo>
                  <a:pt x="271407" y="43883"/>
                </a:lnTo>
                <a:lnTo>
                  <a:pt x="275630" y="42168"/>
                </a:lnTo>
                <a:lnTo>
                  <a:pt x="282215" y="35311"/>
                </a:lnTo>
                <a:lnTo>
                  <a:pt x="283862" y="31097"/>
                </a:lnTo>
                <a:lnTo>
                  <a:pt x="283862" y="19671"/>
                </a:lnTo>
                <a:lnTo>
                  <a:pt x="280569" y="13707"/>
                </a:lnTo>
                <a:lnTo>
                  <a:pt x="274690" y="8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88918" y="6988509"/>
            <a:ext cx="175260" cy="199390"/>
          </a:xfrm>
          <a:custGeom>
            <a:avLst/>
            <a:gdLst/>
            <a:ahLst/>
            <a:cxnLst/>
            <a:rect l="l" t="t" r="r" b="b"/>
            <a:pathLst>
              <a:path w="175260" h="199390">
                <a:moveTo>
                  <a:pt x="128775" y="0"/>
                </a:moveTo>
                <a:lnTo>
                  <a:pt x="80325" y="12439"/>
                </a:lnTo>
                <a:lnTo>
                  <a:pt x="41104" y="42028"/>
                </a:lnTo>
                <a:lnTo>
                  <a:pt x="16703" y="75832"/>
                </a:lnTo>
                <a:lnTo>
                  <a:pt x="2669" y="112334"/>
                </a:lnTo>
                <a:lnTo>
                  <a:pt x="0" y="136630"/>
                </a:lnTo>
                <a:lnTo>
                  <a:pt x="1162" y="148116"/>
                </a:lnTo>
                <a:lnTo>
                  <a:pt x="19742" y="183579"/>
                </a:lnTo>
                <a:lnTo>
                  <a:pt x="69680" y="198777"/>
                </a:lnTo>
                <a:lnTo>
                  <a:pt x="80546" y="197270"/>
                </a:lnTo>
                <a:lnTo>
                  <a:pt x="125284" y="177656"/>
                </a:lnTo>
                <a:lnTo>
                  <a:pt x="77916" y="176430"/>
                </a:lnTo>
                <a:lnTo>
                  <a:pt x="67391" y="173616"/>
                </a:lnTo>
                <a:lnTo>
                  <a:pt x="56448" y="166994"/>
                </a:lnTo>
                <a:lnTo>
                  <a:pt x="44199" y="155480"/>
                </a:lnTo>
                <a:lnTo>
                  <a:pt x="38906" y="143928"/>
                </a:lnTo>
                <a:lnTo>
                  <a:pt x="37141" y="130895"/>
                </a:lnTo>
                <a:lnTo>
                  <a:pt x="37141" y="126181"/>
                </a:lnTo>
                <a:lnTo>
                  <a:pt x="37643" y="120253"/>
                </a:lnTo>
                <a:lnTo>
                  <a:pt x="38644" y="113111"/>
                </a:lnTo>
                <a:lnTo>
                  <a:pt x="51382" y="111528"/>
                </a:lnTo>
                <a:lnTo>
                  <a:pt x="64781" y="109485"/>
                </a:lnTo>
                <a:lnTo>
                  <a:pt x="77358" y="107104"/>
                </a:lnTo>
                <a:lnTo>
                  <a:pt x="89272" y="104327"/>
                </a:lnTo>
                <a:lnTo>
                  <a:pt x="95321" y="102612"/>
                </a:lnTo>
                <a:lnTo>
                  <a:pt x="40147" y="102612"/>
                </a:lnTo>
                <a:lnTo>
                  <a:pt x="41003" y="99356"/>
                </a:lnTo>
                <a:lnTo>
                  <a:pt x="55803" y="61354"/>
                </a:lnTo>
                <a:lnTo>
                  <a:pt x="89264" y="23186"/>
                </a:lnTo>
                <a:lnTo>
                  <a:pt x="122815" y="10695"/>
                </a:lnTo>
                <a:lnTo>
                  <a:pt x="163704" y="10695"/>
                </a:lnTo>
                <a:lnTo>
                  <a:pt x="156454" y="4354"/>
                </a:lnTo>
                <a:lnTo>
                  <a:pt x="144479" y="1079"/>
                </a:lnTo>
                <a:lnTo>
                  <a:pt x="128775" y="0"/>
                </a:lnTo>
                <a:close/>
              </a:path>
              <a:path w="175260" h="199390">
                <a:moveTo>
                  <a:pt x="147501" y="148631"/>
                </a:moveTo>
                <a:lnTo>
                  <a:pt x="104628" y="173585"/>
                </a:lnTo>
                <a:lnTo>
                  <a:pt x="77916" y="176430"/>
                </a:lnTo>
                <a:lnTo>
                  <a:pt x="126984" y="176430"/>
                </a:lnTo>
                <a:lnTo>
                  <a:pt x="136787" y="169356"/>
                </a:lnTo>
                <a:lnTo>
                  <a:pt x="148418" y="159697"/>
                </a:lnTo>
                <a:lnTo>
                  <a:pt x="160176" y="148679"/>
                </a:lnTo>
                <a:lnTo>
                  <a:pt x="147501" y="148631"/>
                </a:lnTo>
                <a:close/>
              </a:path>
              <a:path w="175260" h="199390">
                <a:moveTo>
                  <a:pt x="163704" y="10695"/>
                </a:moveTo>
                <a:lnTo>
                  <a:pt x="129830" y="10695"/>
                </a:lnTo>
                <a:lnTo>
                  <a:pt x="135233" y="12550"/>
                </a:lnTo>
                <a:lnTo>
                  <a:pt x="142820" y="19979"/>
                </a:lnTo>
                <a:lnTo>
                  <a:pt x="144716" y="24835"/>
                </a:lnTo>
                <a:lnTo>
                  <a:pt x="144455" y="34892"/>
                </a:lnTo>
                <a:lnTo>
                  <a:pt x="141787" y="44246"/>
                </a:lnTo>
                <a:lnTo>
                  <a:pt x="114867" y="77282"/>
                </a:lnTo>
                <a:lnTo>
                  <a:pt x="79596" y="94761"/>
                </a:lnTo>
                <a:lnTo>
                  <a:pt x="40147" y="102612"/>
                </a:lnTo>
                <a:lnTo>
                  <a:pt x="95321" y="102612"/>
                </a:lnTo>
                <a:lnTo>
                  <a:pt x="135392" y="85827"/>
                </a:lnTo>
                <a:lnTo>
                  <a:pt x="170271" y="51511"/>
                </a:lnTo>
                <a:lnTo>
                  <a:pt x="174780" y="25495"/>
                </a:lnTo>
                <a:lnTo>
                  <a:pt x="169478" y="15746"/>
                </a:lnTo>
                <a:lnTo>
                  <a:pt x="163704" y="10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80081" y="6438911"/>
            <a:ext cx="229235" cy="309880"/>
          </a:xfrm>
          <a:custGeom>
            <a:avLst/>
            <a:gdLst/>
            <a:ahLst/>
            <a:cxnLst/>
            <a:rect l="l" t="t" r="r" b="b"/>
            <a:pathLst>
              <a:path w="229234" h="309879">
                <a:moveTo>
                  <a:pt x="161266" y="230759"/>
                </a:moveTo>
                <a:lnTo>
                  <a:pt x="130124" y="230759"/>
                </a:lnTo>
                <a:lnTo>
                  <a:pt x="119033" y="266709"/>
                </a:lnTo>
                <a:lnTo>
                  <a:pt x="116240" y="279617"/>
                </a:lnTo>
                <a:lnTo>
                  <a:pt x="115310" y="290109"/>
                </a:lnTo>
                <a:lnTo>
                  <a:pt x="115310" y="296395"/>
                </a:lnTo>
                <a:lnTo>
                  <a:pt x="116883" y="301250"/>
                </a:lnTo>
                <a:lnTo>
                  <a:pt x="123183" y="308107"/>
                </a:lnTo>
                <a:lnTo>
                  <a:pt x="127191" y="309821"/>
                </a:lnTo>
                <a:lnTo>
                  <a:pt x="133273" y="309795"/>
                </a:lnTo>
                <a:lnTo>
                  <a:pt x="142571" y="307827"/>
                </a:lnTo>
                <a:lnTo>
                  <a:pt x="153566" y="302020"/>
                </a:lnTo>
                <a:lnTo>
                  <a:pt x="167384" y="291368"/>
                </a:lnTo>
                <a:lnTo>
                  <a:pt x="172855" y="285823"/>
                </a:lnTo>
                <a:lnTo>
                  <a:pt x="153100" y="285823"/>
                </a:lnTo>
                <a:lnTo>
                  <a:pt x="151848" y="285181"/>
                </a:lnTo>
                <a:lnTo>
                  <a:pt x="149414" y="282610"/>
                </a:lnTo>
                <a:lnTo>
                  <a:pt x="148806" y="281252"/>
                </a:lnTo>
                <a:lnTo>
                  <a:pt x="148846" y="278681"/>
                </a:lnTo>
                <a:lnTo>
                  <a:pt x="150565" y="268736"/>
                </a:lnTo>
                <a:lnTo>
                  <a:pt x="154818" y="252827"/>
                </a:lnTo>
                <a:lnTo>
                  <a:pt x="161266" y="230759"/>
                </a:lnTo>
                <a:close/>
              </a:path>
              <a:path w="229234" h="309879">
                <a:moveTo>
                  <a:pt x="114521" y="111292"/>
                </a:moveTo>
                <a:lnTo>
                  <a:pt x="65907" y="134393"/>
                </a:lnTo>
                <a:lnTo>
                  <a:pt x="31646" y="169692"/>
                </a:lnTo>
                <a:lnTo>
                  <a:pt x="11194" y="204610"/>
                </a:lnTo>
                <a:lnTo>
                  <a:pt x="183" y="252827"/>
                </a:lnTo>
                <a:lnTo>
                  <a:pt x="0" y="267789"/>
                </a:lnTo>
                <a:lnTo>
                  <a:pt x="3094" y="279112"/>
                </a:lnTo>
                <a:lnTo>
                  <a:pt x="9152" y="290491"/>
                </a:lnTo>
                <a:lnTo>
                  <a:pt x="18897" y="302615"/>
                </a:lnTo>
                <a:lnTo>
                  <a:pt x="29930" y="307955"/>
                </a:lnTo>
                <a:lnTo>
                  <a:pt x="44136" y="309576"/>
                </a:lnTo>
                <a:lnTo>
                  <a:pt x="54145" y="307159"/>
                </a:lnTo>
                <a:lnTo>
                  <a:pt x="87823" y="284896"/>
                </a:lnTo>
                <a:lnTo>
                  <a:pt x="52684" y="284538"/>
                </a:lnTo>
                <a:lnTo>
                  <a:pt x="47028" y="281717"/>
                </a:lnTo>
                <a:lnTo>
                  <a:pt x="42205" y="275954"/>
                </a:lnTo>
                <a:lnTo>
                  <a:pt x="36965" y="265617"/>
                </a:lnTo>
                <a:lnTo>
                  <a:pt x="35383" y="252827"/>
                </a:lnTo>
                <a:lnTo>
                  <a:pt x="35336" y="248967"/>
                </a:lnTo>
                <a:lnTo>
                  <a:pt x="35694" y="241242"/>
                </a:lnTo>
                <a:lnTo>
                  <a:pt x="48334" y="196744"/>
                </a:lnTo>
                <a:lnTo>
                  <a:pt x="71313" y="156505"/>
                </a:lnTo>
                <a:lnTo>
                  <a:pt x="101483" y="127269"/>
                </a:lnTo>
                <a:lnTo>
                  <a:pt x="120892" y="121700"/>
                </a:lnTo>
                <a:lnTo>
                  <a:pt x="150764" y="121700"/>
                </a:lnTo>
                <a:lnTo>
                  <a:pt x="147518" y="118629"/>
                </a:lnTo>
                <a:lnTo>
                  <a:pt x="140398" y="114677"/>
                </a:lnTo>
                <a:lnTo>
                  <a:pt x="130647" y="111833"/>
                </a:lnTo>
                <a:lnTo>
                  <a:pt x="114521" y="111292"/>
                </a:lnTo>
                <a:close/>
              </a:path>
              <a:path w="229234" h="309879">
                <a:moveTo>
                  <a:pt x="192824" y="261827"/>
                </a:moveTo>
                <a:lnTo>
                  <a:pt x="176543" y="267789"/>
                </a:lnTo>
                <a:lnTo>
                  <a:pt x="167533" y="277385"/>
                </a:lnTo>
                <a:lnTo>
                  <a:pt x="160938" y="283115"/>
                </a:lnTo>
                <a:lnTo>
                  <a:pt x="158468" y="284896"/>
                </a:lnTo>
                <a:lnTo>
                  <a:pt x="156250" y="285823"/>
                </a:lnTo>
                <a:lnTo>
                  <a:pt x="172855" y="285823"/>
                </a:lnTo>
                <a:lnTo>
                  <a:pt x="176011" y="282610"/>
                </a:lnTo>
                <a:lnTo>
                  <a:pt x="184392" y="272878"/>
                </a:lnTo>
                <a:lnTo>
                  <a:pt x="192824" y="261827"/>
                </a:lnTo>
                <a:close/>
              </a:path>
              <a:path w="229234" h="309879">
                <a:moveTo>
                  <a:pt x="150764" y="121700"/>
                </a:moveTo>
                <a:lnTo>
                  <a:pt x="129051" y="121700"/>
                </a:lnTo>
                <a:lnTo>
                  <a:pt x="135780" y="124485"/>
                </a:lnTo>
                <a:lnTo>
                  <a:pt x="146373" y="135627"/>
                </a:lnTo>
                <a:lnTo>
                  <a:pt x="149021" y="142984"/>
                </a:lnTo>
                <a:lnTo>
                  <a:pt x="148963" y="155106"/>
                </a:lnTo>
                <a:lnTo>
                  <a:pt x="148109" y="164083"/>
                </a:lnTo>
                <a:lnTo>
                  <a:pt x="132757" y="206558"/>
                </a:lnTo>
                <a:lnTo>
                  <a:pt x="106029" y="248967"/>
                </a:lnTo>
                <a:lnTo>
                  <a:pt x="75956" y="278847"/>
                </a:lnTo>
                <a:lnTo>
                  <a:pt x="59267" y="284538"/>
                </a:lnTo>
                <a:lnTo>
                  <a:pt x="88167" y="284538"/>
                </a:lnTo>
                <a:lnTo>
                  <a:pt x="121186" y="244094"/>
                </a:lnTo>
                <a:lnTo>
                  <a:pt x="130124" y="230759"/>
                </a:lnTo>
                <a:lnTo>
                  <a:pt x="161267" y="230756"/>
                </a:lnTo>
                <a:lnTo>
                  <a:pt x="190373" y="131127"/>
                </a:lnTo>
                <a:lnTo>
                  <a:pt x="158468" y="131127"/>
                </a:lnTo>
                <a:lnTo>
                  <a:pt x="153029" y="123842"/>
                </a:lnTo>
                <a:lnTo>
                  <a:pt x="150764" y="121700"/>
                </a:lnTo>
                <a:close/>
              </a:path>
              <a:path w="229234" h="309879">
                <a:moveTo>
                  <a:pt x="223237" y="18641"/>
                </a:moveTo>
                <a:lnTo>
                  <a:pt x="175861" y="18641"/>
                </a:lnTo>
                <a:lnTo>
                  <a:pt x="179726" y="19855"/>
                </a:lnTo>
                <a:lnTo>
                  <a:pt x="182732" y="22283"/>
                </a:lnTo>
                <a:lnTo>
                  <a:pt x="184879" y="24282"/>
                </a:lnTo>
                <a:lnTo>
                  <a:pt x="185954" y="26783"/>
                </a:lnTo>
                <a:lnTo>
                  <a:pt x="185954" y="33496"/>
                </a:lnTo>
                <a:lnTo>
                  <a:pt x="185094" y="38209"/>
                </a:lnTo>
                <a:lnTo>
                  <a:pt x="183377" y="43922"/>
                </a:lnTo>
                <a:lnTo>
                  <a:pt x="182375" y="47066"/>
                </a:lnTo>
                <a:lnTo>
                  <a:pt x="181086" y="51280"/>
                </a:lnTo>
                <a:lnTo>
                  <a:pt x="179512" y="56564"/>
                </a:lnTo>
                <a:lnTo>
                  <a:pt x="158468" y="131127"/>
                </a:lnTo>
                <a:lnTo>
                  <a:pt x="190373" y="131127"/>
                </a:lnTo>
                <a:lnTo>
                  <a:pt x="223237" y="18641"/>
                </a:lnTo>
                <a:close/>
              </a:path>
              <a:path w="229234" h="309879">
                <a:moveTo>
                  <a:pt x="228683" y="0"/>
                </a:moveTo>
                <a:lnTo>
                  <a:pt x="154818" y="12213"/>
                </a:lnTo>
                <a:lnTo>
                  <a:pt x="154818" y="20140"/>
                </a:lnTo>
                <a:lnTo>
                  <a:pt x="162405" y="19140"/>
                </a:lnTo>
                <a:lnTo>
                  <a:pt x="167845" y="18641"/>
                </a:lnTo>
                <a:lnTo>
                  <a:pt x="223237" y="18641"/>
                </a:lnTo>
                <a:lnTo>
                  <a:pt x="228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17275" y="6549698"/>
            <a:ext cx="173990" cy="199390"/>
          </a:xfrm>
          <a:custGeom>
            <a:avLst/>
            <a:gdLst/>
            <a:ahLst/>
            <a:cxnLst/>
            <a:rect l="l" t="t" r="r" b="b"/>
            <a:pathLst>
              <a:path w="173990" h="199390">
                <a:moveTo>
                  <a:pt x="126987" y="0"/>
                </a:moveTo>
                <a:lnTo>
                  <a:pt x="79188" y="13197"/>
                </a:lnTo>
                <a:lnTo>
                  <a:pt x="47692" y="35113"/>
                </a:lnTo>
                <a:lnTo>
                  <a:pt x="22880" y="64516"/>
                </a:lnTo>
                <a:lnTo>
                  <a:pt x="5470" y="100496"/>
                </a:lnTo>
                <a:lnTo>
                  <a:pt x="0" y="138450"/>
                </a:lnTo>
                <a:lnTo>
                  <a:pt x="1421" y="151393"/>
                </a:lnTo>
                <a:lnTo>
                  <a:pt x="20395" y="184987"/>
                </a:lnTo>
                <a:lnTo>
                  <a:pt x="70414" y="198861"/>
                </a:lnTo>
                <a:lnTo>
                  <a:pt x="81615" y="197458"/>
                </a:lnTo>
                <a:lnTo>
                  <a:pt x="119551" y="182393"/>
                </a:lnTo>
                <a:lnTo>
                  <a:pt x="86829" y="178664"/>
                </a:lnTo>
                <a:lnTo>
                  <a:pt x="70090" y="178543"/>
                </a:lnTo>
                <a:lnTo>
                  <a:pt x="37393" y="145235"/>
                </a:lnTo>
                <a:lnTo>
                  <a:pt x="36052" y="130508"/>
                </a:lnTo>
                <a:lnTo>
                  <a:pt x="36713" y="119762"/>
                </a:lnTo>
                <a:lnTo>
                  <a:pt x="51498" y="71762"/>
                </a:lnTo>
                <a:lnTo>
                  <a:pt x="73984" y="38001"/>
                </a:lnTo>
                <a:lnTo>
                  <a:pt x="106472" y="14509"/>
                </a:lnTo>
                <a:lnTo>
                  <a:pt x="130514" y="9627"/>
                </a:lnTo>
                <a:lnTo>
                  <a:pt x="160757" y="9627"/>
                </a:lnTo>
                <a:lnTo>
                  <a:pt x="154606" y="4370"/>
                </a:lnTo>
                <a:lnTo>
                  <a:pt x="142482" y="1085"/>
                </a:lnTo>
                <a:lnTo>
                  <a:pt x="126987" y="0"/>
                </a:lnTo>
                <a:close/>
              </a:path>
              <a:path w="173990" h="199390">
                <a:moveTo>
                  <a:pt x="149779" y="143501"/>
                </a:moveTo>
                <a:lnTo>
                  <a:pt x="109490" y="174098"/>
                </a:lnTo>
                <a:lnTo>
                  <a:pt x="86829" y="178664"/>
                </a:lnTo>
                <a:lnTo>
                  <a:pt x="124765" y="178664"/>
                </a:lnTo>
                <a:lnTo>
                  <a:pt x="129167" y="175516"/>
                </a:lnTo>
                <a:lnTo>
                  <a:pt x="138746" y="167356"/>
                </a:lnTo>
                <a:lnTo>
                  <a:pt x="148285" y="157911"/>
                </a:lnTo>
                <a:lnTo>
                  <a:pt x="157785" y="147182"/>
                </a:lnTo>
                <a:lnTo>
                  <a:pt x="149779" y="143501"/>
                </a:lnTo>
                <a:close/>
              </a:path>
              <a:path w="173990" h="199390">
                <a:moveTo>
                  <a:pt x="160757" y="9627"/>
                </a:moveTo>
                <a:lnTo>
                  <a:pt x="138103" y="9627"/>
                </a:lnTo>
                <a:lnTo>
                  <a:pt x="143971" y="11055"/>
                </a:lnTo>
                <a:lnTo>
                  <a:pt x="148123" y="13912"/>
                </a:lnTo>
                <a:lnTo>
                  <a:pt x="150842" y="15912"/>
                </a:lnTo>
                <a:lnTo>
                  <a:pt x="152202" y="18412"/>
                </a:lnTo>
                <a:lnTo>
                  <a:pt x="152202" y="22983"/>
                </a:lnTo>
                <a:lnTo>
                  <a:pt x="151844" y="24482"/>
                </a:lnTo>
                <a:lnTo>
                  <a:pt x="150413" y="27339"/>
                </a:lnTo>
                <a:lnTo>
                  <a:pt x="148373" y="29660"/>
                </a:lnTo>
                <a:lnTo>
                  <a:pt x="141645" y="36088"/>
                </a:lnTo>
                <a:lnTo>
                  <a:pt x="139426" y="38837"/>
                </a:lnTo>
                <a:lnTo>
                  <a:pt x="137278" y="43409"/>
                </a:lnTo>
                <a:lnTo>
                  <a:pt x="136741" y="45909"/>
                </a:lnTo>
                <a:lnTo>
                  <a:pt x="136741" y="52908"/>
                </a:lnTo>
                <a:lnTo>
                  <a:pt x="138209" y="56479"/>
                </a:lnTo>
                <a:lnTo>
                  <a:pt x="144078" y="62192"/>
                </a:lnTo>
                <a:lnTo>
                  <a:pt x="147765" y="63621"/>
                </a:lnTo>
                <a:lnTo>
                  <a:pt x="158071" y="63621"/>
                </a:lnTo>
                <a:lnTo>
                  <a:pt x="163010" y="61193"/>
                </a:lnTo>
                <a:lnTo>
                  <a:pt x="170046" y="52180"/>
                </a:lnTo>
                <a:lnTo>
                  <a:pt x="173635" y="41791"/>
                </a:lnTo>
                <a:lnTo>
                  <a:pt x="173986" y="25667"/>
                </a:lnTo>
                <a:lnTo>
                  <a:pt x="167948" y="15774"/>
                </a:lnTo>
                <a:lnTo>
                  <a:pt x="160757" y="9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05439" y="6438911"/>
            <a:ext cx="186690" cy="309880"/>
          </a:xfrm>
          <a:custGeom>
            <a:avLst/>
            <a:gdLst/>
            <a:ahLst/>
            <a:cxnLst/>
            <a:rect l="l" t="t" r="r" b="b"/>
            <a:pathLst>
              <a:path w="186689" h="309879">
                <a:moveTo>
                  <a:pt x="102463" y="18641"/>
                </a:moveTo>
                <a:lnTo>
                  <a:pt x="53679" y="18641"/>
                </a:lnTo>
                <a:lnTo>
                  <a:pt x="58545" y="19926"/>
                </a:lnTo>
                <a:lnTo>
                  <a:pt x="61839" y="22498"/>
                </a:lnTo>
                <a:lnTo>
                  <a:pt x="64128" y="24353"/>
                </a:lnTo>
                <a:lnTo>
                  <a:pt x="65274" y="27139"/>
                </a:lnTo>
                <a:lnTo>
                  <a:pt x="65004" y="33328"/>
                </a:lnTo>
                <a:lnTo>
                  <a:pt x="62615" y="43785"/>
                </a:lnTo>
                <a:lnTo>
                  <a:pt x="57758" y="61278"/>
                </a:lnTo>
                <a:lnTo>
                  <a:pt x="0" y="290660"/>
                </a:lnTo>
                <a:lnTo>
                  <a:pt x="35910" y="306755"/>
                </a:lnTo>
                <a:lnTo>
                  <a:pt x="59629" y="309819"/>
                </a:lnTo>
                <a:lnTo>
                  <a:pt x="71163" y="308984"/>
                </a:lnTo>
                <a:lnTo>
                  <a:pt x="82861" y="306591"/>
                </a:lnTo>
                <a:lnTo>
                  <a:pt x="94817" y="302578"/>
                </a:lnTo>
                <a:lnTo>
                  <a:pt x="100965" y="299735"/>
                </a:lnTo>
                <a:lnTo>
                  <a:pt x="61250" y="299735"/>
                </a:lnTo>
                <a:lnTo>
                  <a:pt x="50125" y="298238"/>
                </a:lnTo>
                <a:lnTo>
                  <a:pt x="37938" y="294315"/>
                </a:lnTo>
                <a:lnTo>
                  <a:pt x="24691" y="287966"/>
                </a:lnTo>
                <a:lnTo>
                  <a:pt x="55914" y="181742"/>
                </a:lnTo>
                <a:lnTo>
                  <a:pt x="60953" y="171173"/>
                </a:lnTo>
                <a:lnTo>
                  <a:pt x="67723" y="161068"/>
                </a:lnTo>
                <a:lnTo>
                  <a:pt x="76657" y="151108"/>
                </a:lnTo>
                <a:lnTo>
                  <a:pt x="80134" y="148054"/>
                </a:lnTo>
                <a:lnTo>
                  <a:pt x="65489" y="148054"/>
                </a:lnTo>
                <a:lnTo>
                  <a:pt x="102463" y="18641"/>
                </a:lnTo>
                <a:close/>
              </a:path>
              <a:path w="186689" h="309879">
                <a:moveTo>
                  <a:pt x="175964" y="131926"/>
                </a:moveTo>
                <a:lnTo>
                  <a:pt x="125409" y="131926"/>
                </a:lnTo>
                <a:lnTo>
                  <a:pt x="135400" y="137310"/>
                </a:lnTo>
                <a:lnTo>
                  <a:pt x="147036" y="149875"/>
                </a:lnTo>
                <a:lnTo>
                  <a:pt x="150598" y="161539"/>
                </a:lnTo>
                <a:lnTo>
                  <a:pt x="151748" y="177270"/>
                </a:lnTo>
                <a:lnTo>
                  <a:pt x="151031" y="187817"/>
                </a:lnTo>
                <a:lnTo>
                  <a:pt x="137492" y="236422"/>
                </a:lnTo>
                <a:lnTo>
                  <a:pt x="116142" y="272403"/>
                </a:lnTo>
                <a:lnTo>
                  <a:pt x="85362" y="294865"/>
                </a:lnTo>
                <a:lnTo>
                  <a:pt x="61250" y="299735"/>
                </a:lnTo>
                <a:lnTo>
                  <a:pt x="100965" y="299735"/>
                </a:lnTo>
                <a:lnTo>
                  <a:pt x="137972" y="275029"/>
                </a:lnTo>
                <a:lnTo>
                  <a:pt x="162643" y="244899"/>
                </a:lnTo>
                <a:lnTo>
                  <a:pt x="179782" y="210274"/>
                </a:lnTo>
                <a:lnTo>
                  <a:pt x="186284" y="172402"/>
                </a:lnTo>
                <a:lnTo>
                  <a:pt x="186433" y="157289"/>
                </a:lnTo>
                <a:lnTo>
                  <a:pt x="183340" y="145174"/>
                </a:lnTo>
                <a:lnTo>
                  <a:pt x="177594" y="133924"/>
                </a:lnTo>
                <a:lnTo>
                  <a:pt x="175964" y="131926"/>
                </a:lnTo>
                <a:close/>
              </a:path>
              <a:path w="186689" h="309879">
                <a:moveTo>
                  <a:pt x="132450" y="110781"/>
                </a:moveTo>
                <a:lnTo>
                  <a:pt x="95780" y="121977"/>
                </a:lnTo>
                <a:lnTo>
                  <a:pt x="65489" y="148054"/>
                </a:lnTo>
                <a:lnTo>
                  <a:pt x="80134" y="148054"/>
                </a:lnTo>
                <a:lnTo>
                  <a:pt x="88187" y="140977"/>
                </a:lnTo>
                <a:lnTo>
                  <a:pt x="98981" y="135588"/>
                </a:lnTo>
                <a:lnTo>
                  <a:pt x="111157" y="132542"/>
                </a:lnTo>
                <a:lnTo>
                  <a:pt x="125409" y="131926"/>
                </a:lnTo>
                <a:lnTo>
                  <a:pt x="175964" y="131926"/>
                </a:lnTo>
                <a:lnTo>
                  <a:pt x="168849" y="123210"/>
                </a:lnTo>
                <a:lnTo>
                  <a:pt x="158530" y="116301"/>
                </a:lnTo>
                <a:lnTo>
                  <a:pt x="146454" y="112158"/>
                </a:lnTo>
                <a:lnTo>
                  <a:pt x="132450" y="110781"/>
                </a:lnTo>
                <a:close/>
              </a:path>
              <a:path w="186689" h="309879">
                <a:moveTo>
                  <a:pt x="107788" y="0"/>
                </a:moveTo>
                <a:lnTo>
                  <a:pt x="33495" y="11997"/>
                </a:lnTo>
                <a:lnTo>
                  <a:pt x="33495" y="20140"/>
                </a:lnTo>
                <a:lnTo>
                  <a:pt x="39650" y="19140"/>
                </a:lnTo>
                <a:lnTo>
                  <a:pt x="44231" y="18641"/>
                </a:lnTo>
                <a:lnTo>
                  <a:pt x="102463" y="18641"/>
                </a:lnTo>
                <a:lnTo>
                  <a:pt x="1077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71982" y="6549684"/>
            <a:ext cx="196215" cy="199390"/>
          </a:xfrm>
          <a:custGeom>
            <a:avLst/>
            <a:gdLst/>
            <a:ahLst/>
            <a:cxnLst/>
            <a:rect l="l" t="t" r="r" b="b"/>
            <a:pathLst>
              <a:path w="196214" h="199390">
                <a:moveTo>
                  <a:pt x="156207" y="137341"/>
                </a:moveTo>
                <a:lnTo>
                  <a:pt x="123217" y="137341"/>
                </a:lnTo>
                <a:lnTo>
                  <a:pt x="117860" y="156580"/>
                </a:lnTo>
                <a:lnTo>
                  <a:pt x="114953" y="170177"/>
                </a:lnTo>
                <a:lnTo>
                  <a:pt x="114104" y="179704"/>
                </a:lnTo>
                <a:lnTo>
                  <a:pt x="113984" y="186907"/>
                </a:lnTo>
                <a:lnTo>
                  <a:pt x="115523" y="191371"/>
                </a:lnTo>
                <a:lnTo>
                  <a:pt x="121679" y="197512"/>
                </a:lnTo>
                <a:lnTo>
                  <a:pt x="126295" y="199048"/>
                </a:lnTo>
                <a:lnTo>
                  <a:pt x="141531" y="197672"/>
                </a:lnTo>
                <a:lnTo>
                  <a:pt x="152626" y="192716"/>
                </a:lnTo>
                <a:lnTo>
                  <a:pt x="166593" y="183223"/>
                </a:lnTo>
                <a:lnTo>
                  <a:pt x="172607" y="177407"/>
                </a:lnTo>
                <a:lnTo>
                  <a:pt x="153279" y="177407"/>
                </a:lnTo>
                <a:lnTo>
                  <a:pt x="151846" y="176766"/>
                </a:lnTo>
                <a:lnTo>
                  <a:pt x="150701" y="175479"/>
                </a:lnTo>
                <a:lnTo>
                  <a:pt x="149270" y="173765"/>
                </a:lnTo>
                <a:lnTo>
                  <a:pt x="148555" y="171766"/>
                </a:lnTo>
                <a:lnTo>
                  <a:pt x="148650" y="167497"/>
                </a:lnTo>
                <a:lnTo>
                  <a:pt x="148769" y="166624"/>
                </a:lnTo>
                <a:lnTo>
                  <a:pt x="149199" y="164767"/>
                </a:lnTo>
                <a:lnTo>
                  <a:pt x="153922" y="145268"/>
                </a:lnTo>
                <a:lnTo>
                  <a:pt x="156207" y="137341"/>
                </a:lnTo>
                <a:close/>
              </a:path>
              <a:path w="196214" h="199390">
                <a:moveTo>
                  <a:pt x="113906" y="238"/>
                </a:moveTo>
                <a:lnTo>
                  <a:pt x="66258" y="22589"/>
                </a:lnTo>
                <a:lnTo>
                  <a:pt x="32837" y="58576"/>
                </a:lnTo>
                <a:lnTo>
                  <a:pt x="12460" y="94513"/>
                </a:lnTo>
                <a:lnTo>
                  <a:pt x="398" y="143226"/>
                </a:lnTo>
                <a:lnTo>
                  <a:pt x="0" y="156580"/>
                </a:lnTo>
                <a:lnTo>
                  <a:pt x="2222" y="168354"/>
                </a:lnTo>
                <a:lnTo>
                  <a:pt x="7481" y="179704"/>
                </a:lnTo>
                <a:lnTo>
                  <a:pt x="16526" y="191277"/>
                </a:lnTo>
                <a:lnTo>
                  <a:pt x="27396" y="197084"/>
                </a:lnTo>
                <a:lnTo>
                  <a:pt x="41231" y="198954"/>
                </a:lnTo>
                <a:lnTo>
                  <a:pt x="51566" y="197155"/>
                </a:lnTo>
                <a:lnTo>
                  <a:pt x="86158" y="177727"/>
                </a:lnTo>
                <a:lnTo>
                  <a:pt x="51858" y="174194"/>
                </a:lnTo>
                <a:lnTo>
                  <a:pt x="46275" y="171372"/>
                </a:lnTo>
                <a:lnTo>
                  <a:pt x="36542" y="160088"/>
                </a:lnTo>
                <a:lnTo>
                  <a:pt x="34107" y="152410"/>
                </a:lnTo>
                <a:lnTo>
                  <a:pt x="34114" y="141514"/>
                </a:lnTo>
                <a:lnTo>
                  <a:pt x="43377" y="97608"/>
                </a:lnTo>
                <a:lnTo>
                  <a:pt x="62582" y="57084"/>
                </a:lnTo>
                <a:lnTo>
                  <a:pt x="96384" y="19288"/>
                </a:lnTo>
                <a:lnTo>
                  <a:pt x="119352" y="11141"/>
                </a:lnTo>
                <a:lnTo>
                  <a:pt x="144181" y="11141"/>
                </a:lnTo>
                <a:lnTo>
                  <a:pt x="139219" y="5750"/>
                </a:lnTo>
                <a:lnTo>
                  <a:pt x="129196" y="1475"/>
                </a:lnTo>
                <a:lnTo>
                  <a:pt x="113906" y="238"/>
                </a:lnTo>
                <a:close/>
              </a:path>
              <a:path w="196214" h="199390">
                <a:moveTo>
                  <a:pt x="191928" y="153410"/>
                </a:moveTo>
                <a:lnTo>
                  <a:pt x="177894" y="157321"/>
                </a:lnTo>
                <a:lnTo>
                  <a:pt x="169318" y="167497"/>
                </a:lnTo>
                <a:lnTo>
                  <a:pt x="162296" y="173979"/>
                </a:lnTo>
                <a:lnTo>
                  <a:pt x="159290" y="176265"/>
                </a:lnTo>
                <a:lnTo>
                  <a:pt x="156857" y="177407"/>
                </a:lnTo>
                <a:lnTo>
                  <a:pt x="172607" y="177407"/>
                </a:lnTo>
                <a:lnTo>
                  <a:pt x="175171" y="174928"/>
                </a:lnTo>
                <a:lnTo>
                  <a:pt x="183616" y="164991"/>
                </a:lnTo>
                <a:lnTo>
                  <a:pt x="191928" y="153410"/>
                </a:lnTo>
                <a:close/>
              </a:path>
              <a:path w="196214" h="199390">
                <a:moveTo>
                  <a:pt x="144181" y="11141"/>
                </a:moveTo>
                <a:lnTo>
                  <a:pt x="127512" y="11141"/>
                </a:lnTo>
                <a:lnTo>
                  <a:pt x="133953" y="13855"/>
                </a:lnTo>
                <a:lnTo>
                  <a:pt x="139766" y="20651"/>
                </a:lnTo>
                <a:lnTo>
                  <a:pt x="144264" y="31066"/>
                </a:lnTo>
                <a:lnTo>
                  <a:pt x="145763" y="45968"/>
                </a:lnTo>
                <a:lnTo>
                  <a:pt x="145271" y="56630"/>
                </a:lnTo>
                <a:lnTo>
                  <a:pt x="132739" y="100510"/>
                </a:lnTo>
                <a:lnTo>
                  <a:pt x="109997" y="137341"/>
                </a:lnTo>
                <a:lnTo>
                  <a:pt x="78193" y="168306"/>
                </a:lnTo>
                <a:lnTo>
                  <a:pt x="58157" y="174194"/>
                </a:lnTo>
                <a:lnTo>
                  <a:pt x="90028" y="174194"/>
                </a:lnTo>
                <a:lnTo>
                  <a:pt x="95011" y="169646"/>
                </a:lnTo>
                <a:lnTo>
                  <a:pt x="104254" y="160088"/>
                </a:lnTo>
                <a:lnTo>
                  <a:pt x="113541" y="149453"/>
                </a:lnTo>
                <a:lnTo>
                  <a:pt x="123217" y="137341"/>
                </a:lnTo>
                <a:lnTo>
                  <a:pt x="156207" y="137341"/>
                </a:lnTo>
                <a:lnTo>
                  <a:pt x="188095" y="26709"/>
                </a:lnTo>
                <a:lnTo>
                  <a:pt x="153050" y="26709"/>
                </a:lnTo>
                <a:lnTo>
                  <a:pt x="147502" y="14750"/>
                </a:lnTo>
                <a:lnTo>
                  <a:pt x="144181" y="11141"/>
                </a:lnTo>
                <a:close/>
              </a:path>
              <a:path w="196214" h="199390">
                <a:moveTo>
                  <a:pt x="195794" y="0"/>
                </a:moveTo>
                <a:lnTo>
                  <a:pt x="161652" y="5142"/>
                </a:lnTo>
                <a:lnTo>
                  <a:pt x="153050" y="26709"/>
                </a:lnTo>
                <a:lnTo>
                  <a:pt x="188095" y="26709"/>
                </a:lnTo>
                <a:lnTo>
                  <a:pt x="1957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49326" y="7958666"/>
            <a:ext cx="283845" cy="199390"/>
          </a:xfrm>
          <a:custGeom>
            <a:avLst/>
            <a:gdLst/>
            <a:ahLst/>
            <a:cxnLst/>
            <a:rect l="l" t="t" r="r" b="b"/>
            <a:pathLst>
              <a:path w="283845" h="199390">
                <a:moveTo>
                  <a:pt x="67576" y="20783"/>
                </a:moveTo>
                <a:lnTo>
                  <a:pt x="23188" y="20783"/>
                </a:lnTo>
                <a:lnTo>
                  <a:pt x="28629" y="22425"/>
                </a:lnTo>
                <a:lnTo>
                  <a:pt x="35890" y="30465"/>
                </a:lnTo>
                <a:lnTo>
                  <a:pt x="44742" y="68165"/>
                </a:lnTo>
                <a:lnTo>
                  <a:pt x="48867" y="113389"/>
                </a:lnTo>
                <a:lnTo>
                  <a:pt x="50953" y="153545"/>
                </a:lnTo>
                <a:lnTo>
                  <a:pt x="52176" y="199048"/>
                </a:lnTo>
                <a:lnTo>
                  <a:pt x="61624" y="199048"/>
                </a:lnTo>
                <a:lnTo>
                  <a:pt x="96166" y="141296"/>
                </a:lnTo>
                <a:lnTo>
                  <a:pt x="80143" y="141296"/>
                </a:lnTo>
                <a:lnTo>
                  <a:pt x="79541" y="132527"/>
                </a:lnTo>
                <a:lnTo>
                  <a:pt x="78729" y="118275"/>
                </a:lnTo>
                <a:lnTo>
                  <a:pt x="77639" y="97419"/>
                </a:lnTo>
                <a:lnTo>
                  <a:pt x="76461" y="81739"/>
                </a:lnTo>
                <a:lnTo>
                  <a:pt x="75047" y="67059"/>
                </a:lnTo>
                <a:lnTo>
                  <a:pt x="73398" y="53381"/>
                </a:lnTo>
                <a:lnTo>
                  <a:pt x="71514" y="40703"/>
                </a:lnTo>
                <a:lnTo>
                  <a:pt x="69394" y="29026"/>
                </a:lnTo>
                <a:lnTo>
                  <a:pt x="67576" y="20783"/>
                </a:lnTo>
                <a:close/>
              </a:path>
              <a:path w="283845" h="199390">
                <a:moveTo>
                  <a:pt x="181397" y="50779"/>
                </a:moveTo>
                <a:lnTo>
                  <a:pt x="150304" y="50779"/>
                </a:lnTo>
                <a:lnTo>
                  <a:pt x="164261" y="199048"/>
                </a:lnTo>
                <a:lnTo>
                  <a:pt x="201030" y="165859"/>
                </a:lnTo>
                <a:lnTo>
                  <a:pt x="205227" y="160695"/>
                </a:lnTo>
                <a:lnTo>
                  <a:pt x="191531" y="160695"/>
                </a:lnTo>
                <a:lnTo>
                  <a:pt x="181397" y="50779"/>
                </a:lnTo>
                <a:close/>
              </a:path>
              <a:path w="283845" h="199390">
                <a:moveTo>
                  <a:pt x="268258" y="0"/>
                </a:moveTo>
                <a:lnTo>
                  <a:pt x="257235" y="0"/>
                </a:lnTo>
                <a:lnTo>
                  <a:pt x="253013" y="1535"/>
                </a:lnTo>
                <a:lnTo>
                  <a:pt x="246428" y="7677"/>
                </a:lnTo>
                <a:lnTo>
                  <a:pt x="244782" y="11427"/>
                </a:lnTo>
                <a:lnTo>
                  <a:pt x="244782" y="18854"/>
                </a:lnTo>
                <a:lnTo>
                  <a:pt x="245569" y="21676"/>
                </a:lnTo>
                <a:lnTo>
                  <a:pt x="248718" y="26960"/>
                </a:lnTo>
                <a:lnTo>
                  <a:pt x="251473" y="29532"/>
                </a:lnTo>
                <a:lnTo>
                  <a:pt x="259347" y="34531"/>
                </a:lnTo>
                <a:lnTo>
                  <a:pt x="261602" y="36424"/>
                </a:lnTo>
                <a:lnTo>
                  <a:pt x="262174" y="37710"/>
                </a:lnTo>
                <a:lnTo>
                  <a:pt x="263606" y="40138"/>
                </a:lnTo>
                <a:lnTo>
                  <a:pt x="264321" y="42923"/>
                </a:lnTo>
                <a:lnTo>
                  <a:pt x="245457" y="88222"/>
                </a:lnTo>
                <a:lnTo>
                  <a:pt x="217467" y="128628"/>
                </a:lnTo>
                <a:lnTo>
                  <a:pt x="191531" y="160695"/>
                </a:lnTo>
                <a:lnTo>
                  <a:pt x="205227" y="160695"/>
                </a:lnTo>
                <a:lnTo>
                  <a:pt x="234437" y="122538"/>
                </a:lnTo>
                <a:lnTo>
                  <a:pt x="257129" y="89136"/>
                </a:lnTo>
                <a:lnTo>
                  <a:pt x="276487" y="54077"/>
                </a:lnTo>
                <a:lnTo>
                  <a:pt x="283432" y="31424"/>
                </a:lnTo>
                <a:lnTo>
                  <a:pt x="283432" y="16711"/>
                </a:lnTo>
                <a:lnTo>
                  <a:pt x="281392" y="10891"/>
                </a:lnTo>
                <a:lnTo>
                  <a:pt x="273232" y="2178"/>
                </a:lnTo>
                <a:lnTo>
                  <a:pt x="268258" y="0"/>
                </a:lnTo>
                <a:close/>
              </a:path>
              <a:path w="283845" h="199390">
                <a:moveTo>
                  <a:pt x="176715" y="0"/>
                </a:moveTo>
                <a:lnTo>
                  <a:pt x="168770" y="0"/>
                </a:lnTo>
                <a:lnTo>
                  <a:pt x="80143" y="141296"/>
                </a:lnTo>
                <a:lnTo>
                  <a:pt x="96166" y="141296"/>
                </a:lnTo>
                <a:lnTo>
                  <a:pt x="150304" y="50779"/>
                </a:lnTo>
                <a:lnTo>
                  <a:pt x="181397" y="50779"/>
                </a:lnTo>
                <a:lnTo>
                  <a:pt x="176715" y="0"/>
                </a:lnTo>
                <a:close/>
              </a:path>
              <a:path w="283845" h="199390">
                <a:moveTo>
                  <a:pt x="61624" y="0"/>
                </a:moveTo>
                <a:lnTo>
                  <a:pt x="0" y="14354"/>
                </a:lnTo>
                <a:lnTo>
                  <a:pt x="0" y="22068"/>
                </a:lnTo>
                <a:lnTo>
                  <a:pt x="6441" y="21211"/>
                </a:lnTo>
                <a:lnTo>
                  <a:pt x="11737" y="20783"/>
                </a:lnTo>
                <a:lnTo>
                  <a:pt x="67576" y="20783"/>
                </a:lnTo>
                <a:lnTo>
                  <a:pt x="67040" y="18350"/>
                </a:lnTo>
                <a:lnTo>
                  <a:pt x="64449" y="8674"/>
                </a:lnTo>
                <a:lnTo>
                  <a:pt x="61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83681" y="7525001"/>
            <a:ext cx="186055" cy="189230"/>
          </a:xfrm>
          <a:custGeom>
            <a:avLst/>
            <a:gdLst/>
            <a:ahLst/>
            <a:cxnLst/>
            <a:rect l="l" t="t" r="r" b="b"/>
            <a:pathLst>
              <a:path w="186054" h="189229">
                <a:moveTo>
                  <a:pt x="163438" y="28281"/>
                </a:moveTo>
                <a:lnTo>
                  <a:pt x="148587" y="28281"/>
                </a:lnTo>
                <a:lnTo>
                  <a:pt x="0" y="182549"/>
                </a:lnTo>
                <a:lnTo>
                  <a:pt x="0" y="188763"/>
                </a:lnTo>
                <a:lnTo>
                  <a:pt x="139783" y="188763"/>
                </a:lnTo>
                <a:lnTo>
                  <a:pt x="149124" y="159623"/>
                </a:lnTo>
                <a:lnTo>
                  <a:pt x="36932" y="159623"/>
                </a:lnTo>
                <a:lnTo>
                  <a:pt x="163438" y="28281"/>
                </a:lnTo>
                <a:close/>
              </a:path>
              <a:path w="186054" h="189229">
                <a:moveTo>
                  <a:pt x="158464" y="130484"/>
                </a:moveTo>
                <a:lnTo>
                  <a:pt x="150520" y="130484"/>
                </a:lnTo>
                <a:lnTo>
                  <a:pt x="146368" y="140197"/>
                </a:lnTo>
                <a:lnTo>
                  <a:pt x="142610" y="146911"/>
                </a:lnTo>
                <a:lnTo>
                  <a:pt x="99846" y="159623"/>
                </a:lnTo>
                <a:lnTo>
                  <a:pt x="149124" y="159623"/>
                </a:lnTo>
                <a:lnTo>
                  <a:pt x="158464" y="130484"/>
                </a:lnTo>
                <a:close/>
              </a:path>
              <a:path w="186054" h="189229">
                <a:moveTo>
                  <a:pt x="185519" y="0"/>
                </a:moveTo>
                <a:lnTo>
                  <a:pt x="49171" y="0"/>
                </a:lnTo>
                <a:lnTo>
                  <a:pt x="30920" y="54207"/>
                </a:lnTo>
                <a:lnTo>
                  <a:pt x="39079" y="54207"/>
                </a:lnTo>
                <a:lnTo>
                  <a:pt x="43230" y="45779"/>
                </a:lnTo>
                <a:lnTo>
                  <a:pt x="47274" y="39744"/>
                </a:lnTo>
                <a:lnTo>
                  <a:pt x="55148" y="32459"/>
                </a:lnTo>
                <a:lnTo>
                  <a:pt x="59119" y="30210"/>
                </a:lnTo>
                <a:lnTo>
                  <a:pt x="63129" y="29353"/>
                </a:lnTo>
                <a:lnTo>
                  <a:pt x="65848" y="28639"/>
                </a:lnTo>
                <a:lnTo>
                  <a:pt x="73720" y="28281"/>
                </a:lnTo>
                <a:lnTo>
                  <a:pt x="163438" y="28281"/>
                </a:lnTo>
                <a:lnTo>
                  <a:pt x="185519" y="5356"/>
                </a:lnTo>
                <a:lnTo>
                  <a:pt x="185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62424" y="7019344"/>
            <a:ext cx="228600" cy="288925"/>
          </a:xfrm>
          <a:custGeom>
            <a:avLst/>
            <a:gdLst/>
            <a:ahLst/>
            <a:cxnLst/>
            <a:rect l="l" t="t" r="r" b="b"/>
            <a:pathLst>
              <a:path w="228600" h="288925">
                <a:moveTo>
                  <a:pt x="24979" y="249828"/>
                </a:moveTo>
                <a:lnTo>
                  <a:pt x="16676" y="249828"/>
                </a:lnTo>
                <a:lnTo>
                  <a:pt x="11630" y="252114"/>
                </a:lnTo>
                <a:lnTo>
                  <a:pt x="2326" y="261255"/>
                </a:lnTo>
                <a:lnTo>
                  <a:pt x="0" y="266326"/>
                </a:lnTo>
                <a:lnTo>
                  <a:pt x="0" y="276325"/>
                </a:lnTo>
                <a:lnTo>
                  <a:pt x="1681" y="280217"/>
                </a:lnTo>
                <a:lnTo>
                  <a:pt x="8409" y="286931"/>
                </a:lnTo>
                <a:lnTo>
                  <a:pt x="12311" y="288610"/>
                </a:lnTo>
                <a:lnTo>
                  <a:pt x="23302" y="287820"/>
                </a:lnTo>
                <a:lnTo>
                  <a:pt x="34208" y="283768"/>
                </a:lnTo>
                <a:lnTo>
                  <a:pt x="49069" y="275293"/>
                </a:lnTo>
                <a:lnTo>
                  <a:pt x="55893" y="269657"/>
                </a:lnTo>
                <a:lnTo>
                  <a:pt x="60160" y="265684"/>
                </a:lnTo>
                <a:lnTo>
                  <a:pt x="38291" y="265684"/>
                </a:lnTo>
                <a:lnTo>
                  <a:pt x="37433" y="265327"/>
                </a:lnTo>
                <a:lnTo>
                  <a:pt x="35572" y="263470"/>
                </a:lnTo>
                <a:lnTo>
                  <a:pt x="34320" y="261219"/>
                </a:lnTo>
                <a:lnTo>
                  <a:pt x="31600" y="254506"/>
                </a:lnTo>
                <a:lnTo>
                  <a:pt x="30346" y="252470"/>
                </a:lnTo>
                <a:lnTo>
                  <a:pt x="29202" y="251757"/>
                </a:lnTo>
                <a:lnTo>
                  <a:pt x="27341" y="250471"/>
                </a:lnTo>
                <a:lnTo>
                  <a:pt x="24979" y="249828"/>
                </a:lnTo>
                <a:close/>
              </a:path>
              <a:path w="228600" h="288925">
                <a:moveTo>
                  <a:pt x="115216" y="22068"/>
                </a:moveTo>
                <a:lnTo>
                  <a:pt x="69999" y="22068"/>
                </a:lnTo>
                <a:lnTo>
                  <a:pt x="76727" y="24497"/>
                </a:lnTo>
                <a:lnTo>
                  <a:pt x="81802" y="30894"/>
                </a:lnTo>
                <a:lnTo>
                  <a:pt x="85004" y="39181"/>
                </a:lnTo>
                <a:lnTo>
                  <a:pt x="87655" y="52308"/>
                </a:lnTo>
                <a:lnTo>
                  <a:pt x="89753" y="70277"/>
                </a:lnTo>
                <a:lnTo>
                  <a:pt x="99086" y="209624"/>
                </a:lnTo>
                <a:lnTo>
                  <a:pt x="93322" y="216553"/>
                </a:lnTo>
                <a:lnTo>
                  <a:pt x="62432" y="248957"/>
                </a:lnTo>
                <a:lnTo>
                  <a:pt x="40152" y="265684"/>
                </a:lnTo>
                <a:lnTo>
                  <a:pt x="60160" y="265684"/>
                </a:lnTo>
                <a:lnTo>
                  <a:pt x="97620" y="226165"/>
                </a:lnTo>
                <a:lnTo>
                  <a:pt x="122652" y="196952"/>
                </a:lnTo>
                <a:lnTo>
                  <a:pt x="143667" y="171194"/>
                </a:lnTo>
                <a:lnTo>
                  <a:pt x="130550" y="171194"/>
                </a:lnTo>
                <a:lnTo>
                  <a:pt x="120479" y="58948"/>
                </a:lnTo>
                <a:lnTo>
                  <a:pt x="118826" y="43386"/>
                </a:lnTo>
                <a:lnTo>
                  <a:pt x="117173" y="31485"/>
                </a:lnTo>
                <a:lnTo>
                  <a:pt x="115520" y="23247"/>
                </a:lnTo>
                <a:lnTo>
                  <a:pt x="115216" y="22068"/>
                </a:lnTo>
                <a:close/>
              </a:path>
              <a:path w="228600" h="288925">
                <a:moveTo>
                  <a:pt x="211571" y="0"/>
                </a:moveTo>
                <a:lnTo>
                  <a:pt x="200120" y="0"/>
                </a:lnTo>
                <a:lnTo>
                  <a:pt x="195826" y="1785"/>
                </a:lnTo>
                <a:lnTo>
                  <a:pt x="188954" y="8928"/>
                </a:lnTo>
                <a:lnTo>
                  <a:pt x="187458" y="13034"/>
                </a:lnTo>
                <a:lnTo>
                  <a:pt x="187332" y="24497"/>
                </a:lnTo>
                <a:lnTo>
                  <a:pt x="188633" y="28389"/>
                </a:lnTo>
                <a:lnTo>
                  <a:pt x="194216" y="35674"/>
                </a:lnTo>
                <a:lnTo>
                  <a:pt x="197722" y="38173"/>
                </a:lnTo>
                <a:lnTo>
                  <a:pt x="206169" y="40888"/>
                </a:lnTo>
                <a:lnTo>
                  <a:pt x="208780" y="42066"/>
                </a:lnTo>
                <a:lnTo>
                  <a:pt x="210785" y="44066"/>
                </a:lnTo>
                <a:lnTo>
                  <a:pt x="211286" y="45351"/>
                </a:lnTo>
                <a:lnTo>
                  <a:pt x="211286" y="49352"/>
                </a:lnTo>
                <a:lnTo>
                  <a:pt x="188968" y="90947"/>
                </a:lnTo>
                <a:lnTo>
                  <a:pt x="159744" y="133429"/>
                </a:lnTo>
                <a:lnTo>
                  <a:pt x="136366" y="164055"/>
                </a:lnTo>
                <a:lnTo>
                  <a:pt x="130550" y="171194"/>
                </a:lnTo>
                <a:lnTo>
                  <a:pt x="143667" y="171194"/>
                </a:lnTo>
                <a:lnTo>
                  <a:pt x="169408" y="137867"/>
                </a:lnTo>
                <a:lnTo>
                  <a:pt x="194290" y="103195"/>
                </a:lnTo>
                <a:lnTo>
                  <a:pt x="217708" y="65593"/>
                </a:lnTo>
                <a:lnTo>
                  <a:pt x="228034" y="29354"/>
                </a:lnTo>
                <a:lnTo>
                  <a:pt x="228034" y="20212"/>
                </a:lnTo>
                <a:lnTo>
                  <a:pt x="225816" y="13034"/>
                </a:lnTo>
                <a:lnTo>
                  <a:pt x="216940" y="2607"/>
                </a:lnTo>
                <a:lnTo>
                  <a:pt x="211571" y="0"/>
                </a:lnTo>
                <a:close/>
              </a:path>
              <a:path w="228600" h="288925">
                <a:moveTo>
                  <a:pt x="105427" y="0"/>
                </a:moveTo>
                <a:lnTo>
                  <a:pt x="42514" y="15426"/>
                </a:lnTo>
                <a:lnTo>
                  <a:pt x="44447" y="23355"/>
                </a:lnTo>
                <a:lnTo>
                  <a:pt x="52177" y="22498"/>
                </a:lnTo>
                <a:lnTo>
                  <a:pt x="57546" y="22068"/>
                </a:lnTo>
                <a:lnTo>
                  <a:pt x="115216" y="22068"/>
                </a:lnTo>
                <a:lnTo>
                  <a:pt x="113658" y="16033"/>
                </a:lnTo>
                <a:lnTo>
                  <a:pt x="110295" y="8284"/>
                </a:lnTo>
                <a:lnTo>
                  <a:pt x="105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75306" y="6580537"/>
            <a:ext cx="208279" cy="199390"/>
          </a:xfrm>
          <a:custGeom>
            <a:avLst/>
            <a:gdLst/>
            <a:ahLst/>
            <a:cxnLst/>
            <a:rect l="l" t="t" r="r" b="b"/>
            <a:pathLst>
              <a:path w="208279" h="199390">
                <a:moveTo>
                  <a:pt x="20900" y="163695"/>
                </a:moveTo>
                <a:lnTo>
                  <a:pt x="11738" y="163695"/>
                </a:lnTo>
                <a:lnTo>
                  <a:pt x="7874" y="165266"/>
                </a:lnTo>
                <a:lnTo>
                  <a:pt x="1574" y="171551"/>
                </a:lnTo>
                <a:lnTo>
                  <a:pt x="0" y="175479"/>
                </a:lnTo>
                <a:lnTo>
                  <a:pt x="29" y="185549"/>
                </a:lnTo>
                <a:lnTo>
                  <a:pt x="1718" y="189692"/>
                </a:lnTo>
                <a:lnTo>
                  <a:pt x="5153" y="192835"/>
                </a:lnTo>
                <a:lnTo>
                  <a:pt x="9878" y="196976"/>
                </a:lnTo>
                <a:lnTo>
                  <a:pt x="15102" y="199048"/>
                </a:lnTo>
                <a:lnTo>
                  <a:pt x="25149" y="198708"/>
                </a:lnTo>
                <a:lnTo>
                  <a:pt x="36027" y="194894"/>
                </a:lnTo>
                <a:lnTo>
                  <a:pt x="48748" y="186082"/>
                </a:lnTo>
                <a:lnTo>
                  <a:pt x="55680" y="179220"/>
                </a:lnTo>
                <a:lnTo>
                  <a:pt x="59145" y="175479"/>
                </a:lnTo>
                <a:lnTo>
                  <a:pt x="37505" y="175479"/>
                </a:lnTo>
                <a:lnTo>
                  <a:pt x="34641" y="173837"/>
                </a:lnTo>
                <a:lnTo>
                  <a:pt x="25767" y="165981"/>
                </a:lnTo>
                <a:lnTo>
                  <a:pt x="20900" y="163695"/>
                </a:lnTo>
                <a:close/>
              </a:path>
              <a:path w="208279" h="199390">
                <a:moveTo>
                  <a:pt x="137223" y="130986"/>
                </a:moveTo>
                <a:lnTo>
                  <a:pt x="103783" y="130986"/>
                </a:lnTo>
                <a:lnTo>
                  <a:pt x="107859" y="148346"/>
                </a:lnTo>
                <a:lnTo>
                  <a:pt x="118526" y="185549"/>
                </a:lnTo>
                <a:lnTo>
                  <a:pt x="129621" y="199048"/>
                </a:lnTo>
                <a:lnTo>
                  <a:pt x="143076" y="199048"/>
                </a:lnTo>
                <a:lnTo>
                  <a:pt x="149733" y="195906"/>
                </a:lnTo>
                <a:lnTo>
                  <a:pt x="160231" y="187456"/>
                </a:lnTo>
                <a:lnTo>
                  <a:pt x="169363" y="178907"/>
                </a:lnTo>
                <a:lnTo>
                  <a:pt x="173314" y="174409"/>
                </a:lnTo>
                <a:lnTo>
                  <a:pt x="151880" y="174409"/>
                </a:lnTo>
                <a:lnTo>
                  <a:pt x="150018" y="173301"/>
                </a:lnTo>
                <a:lnTo>
                  <a:pt x="146297" y="168873"/>
                </a:lnTo>
                <a:lnTo>
                  <a:pt x="144006" y="162124"/>
                </a:lnTo>
                <a:lnTo>
                  <a:pt x="141226" y="150540"/>
                </a:lnTo>
                <a:lnTo>
                  <a:pt x="137223" y="130986"/>
                </a:lnTo>
                <a:close/>
              </a:path>
              <a:path w="208279" h="199390">
                <a:moveTo>
                  <a:pt x="104706" y="17354"/>
                </a:moveTo>
                <a:lnTo>
                  <a:pt x="56042" y="17354"/>
                </a:lnTo>
                <a:lnTo>
                  <a:pt x="63844" y="19283"/>
                </a:lnTo>
                <a:lnTo>
                  <a:pt x="74437" y="26997"/>
                </a:lnTo>
                <a:lnTo>
                  <a:pt x="90849" y="78261"/>
                </a:lnTo>
                <a:lnTo>
                  <a:pt x="95711" y="99435"/>
                </a:lnTo>
                <a:lnTo>
                  <a:pt x="92057" y="106517"/>
                </a:lnTo>
                <a:lnTo>
                  <a:pt x="68728" y="144391"/>
                </a:lnTo>
                <a:lnTo>
                  <a:pt x="43445" y="174336"/>
                </a:lnTo>
                <a:lnTo>
                  <a:pt x="41226" y="175479"/>
                </a:lnTo>
                <a:lnTo>
                  <a:pt x="59145" y="175479"/>
                </a:lnTo>
                <a:lnTo>
                  <a:pt x="64740" y="169419"/>
                </a:lnTo>
                <a:lnTo>
                  <a:pt x="71962" y="161515"/>
                </a:lnTo>
                <a:lnTo>
                  <a:pt x="81493" y="151470"/>
                </a:lnTo>
                <a:lnTo>
                  <a:pt x="92070" y="141160"/>
                </a:lnTo>
                <a:lnTo>
                  <a:pt x="103783" y="130986"/>
                </a:lnTo>
                <a:lnTo>
                  <a:pt x="137223" y="130986"/>
                </a:lnTo>
                <a:lnTo>
                  <a:pt x="125545" y="73940"/>
                </a:lnTo>
                <a:lnTo>
                  <a:pt x="133894" y="60461"/>
                </a:lnTo>
                <a:lnTo>
                  <a:pt x="138258" y="54203"/>
                </a:lnTo>
                <a:lnTo>
                  <a:pt x="117906" y="54203"/>
                </a:lnTo>
                <a:lnTo>
                  <a:pt x="113587" y="39303"/>
                </a:lnTo>
                <a:lnTo>
                  <a:pt x="109858" y="28068"/>
                </a:lnTo>
                <a:lnTo>
                  <a:pt x="106776" y="20680"/>
                </a:lnTo>
                <a:lnTo>
                  <a:pt x="104706" y="17354"/>
                </a:lnTo>
                <a:close/>
              </a:path>
              <a:path w="208279" h="199390">
                <a:moveTo>
                  <a:pt x="191961" y="147626"/>
                </a:moveTo>
                <a:lnTo>
                  <a:pt x="180541" y="150540"/>
                </a:lnTo>
                <a:lnTo>
                  <a:pt x="172920" y="160915"/>
                </a:lnTo>
                <a:lnTo>
                  <a:pt x="164261" y="169480"/>
                </a:lnTo>
                <a:lnTo>
                  <a:pt x="160254" y="172765"/>
                </a:lnTo>
                <a:lnTo>
                  <a:pt x="156747" y="174409"/>
                </a:lnTo>
                <a:lnTo>
                  <a:pt x="173314" y="174409"/>
                </a:lnTo>
                <a:lnTo>
                  <a:pt x="177696" y="169419"/>
                </a:lnTo>
                <a:lnTo>
                  <a:pt x="185229" y="158992"/>
                </a:lnTo>
                <a:lnTo>
                  <a:pt x="191961" y="147626"/>
                </a:lnTo>
                <a:close/>
              </a:path>
              <a:path w="208279" h="199390">
                <a:moveTo>
                  <a:pt x="193822" y="0"/>
                </a:moveTo>
                <a:lnTo>
                  <a:pt x="183516" y="0"/>
                </a:lnTo>
                <a:lnTo>
                  <a:pt x="179722" y="713"/>
                </a:lnTo>
                <a:lnTo>
                  <a:pt x="146990" y="24959"/>
                </a:lnTo>
                <a:lnTo>
                  <a:pt x="139139" y="34495"/>
                </a:lnTo>
                <a:lnTo>
                  <a:pt x="117906" y="54203"/>
                </a:lnTo>
                <a:lnTo>
                  <a:pt x="138258" y="54203"/>
                </a:lnTo>
                <a:lnTo>
                  <a:pt x="141662" y="49322"/>
                </a:lnTo>
                <a:lnTo>
                  <a:pt x="148851" y="40524"/>
                </a:lnTo>
                <a:lnTo>
                  <a:pt x="155459" y="34067"/>
                </a:lnTo>
                <a:lnTo>
                  <a:pt x="160182" y="30068"/>
                </a:lnTo>
                <a:lnTo>
                  <a:pt x="164261" y="28068"/>
                </a:lnTo>
                <a:lnTo>
                  <a:pt x="204630" y="28068"/>
                </a:lnTo>
                <a:lnTo>
                  <a:pt x="206777" y="26068"/>
                </a:lnTo>
                <a:lnTo>
                  <a:pt x="207850" y="22354"/>
                </a:lnTo>
                <a:lnTo>
                  <a:pt x="207850" y="12213"/>
                </a:lnTo>
                <a:lnTo>
                  <a:pt x="206025" y="8213"/>
                </a:lnTo>
                <a:lnTo>
                  <a:pt x="198725" y="1643"/>
                </a:lnTo>
                <a:lnTo>
                  <a:pt x="193822" y="0"/>
                </a:lnTo>
                <a:close/>
              </a:path>
              <a:path w="208279" h="199390">
                <a:moveTo>
                  <a:pt x="204630" y="28068"/>
                </a:moveTo>
                <a:lnTo>
                  <a:pt x="169988" y="28068"/>
                </a:lnTo>
                <a:lnTo>
                  <a:pt x="174498" y="29211"/>
                </a:lnTo>
                <a:lnTo>
                  <a:pt x="181225" y="31496"/>
                </a:lnTo>
                <a:lnTo>
                  <a:pt x="184660" y="32782"/>
                </a:lnTo>
                <a:lnTo>
                  <a:pt x="187882" y="33425"/>
                </a:lnTo>
                <a:lnTo>
                  <a:pt x="196041" y="33425"/>
                </a:lnTo>
                <a:lnTo>
                  <a:pt x="200621" y="31639"/>
                </a:lnTo>
                <a:lnTo>
                  <a:pt x="204630" y="28068"/>
                </a:lnTo>
                <a:close/>
              </a:path>
              <a:path w="208279" h="199390">
                <a:moveTo>
                  <a:pt x="91686" y="0"/>
                </a:moveTo>
                <a:lnTo>
                  <a:pt x="34356" y="10069"/>
                </a:lnTo>
                <a:lnTo>
                  <a:pt x="34356" y="17783"/>
                </a:lnTo>
                <a:lnTo>
                  <a:pt x="38649" y="17498"/>
                </a:lnTo>
                <a:lnTo>
                  <a:pt x="42443" y="17354"/>
                </a:lnTo>
                <a:lnTo>
                  <a:pt x="104706" y="17354"/>
                </a:lnTo>
                <a:lnTo>
                  <a:pt x="100341" y="10340"/>
                </a:lnTo>
                <a:lnTo>
                  <a:pt x="916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48212" y="7855391"/>
            <a:ext cx="43180" cy="125730"/>
          </a:xfrm>
          <a:custGeom>
            <a:avLst/>
            <a:gdLst/>
            <a:ahLst/>
            <a:cxnLst/>
            <a:rect l="l" t="t" r="r" b="b"/>
            <a:pathLst>
              <a:path w="43179" h="125729">
                <a:moveTo>
                  <a:pt x="26846" y="0"/>
                </a:moveTo>
                <a:lnTo>
                  <a:pt x="13963" y="0"/>
                </a:lnTo>
                <a:lnTo>
                  <a:pt x="8881" y="2071"/>
                </a:lnTo>
                <a:lnTo>
                  <a:pt x="4356" y="7186"/>
                </a:lnTo>
                <a:lnTo>
                  <a:pt x="837" y="16121"/>
                </a:lnTo>
                <a:lnTo>
                  <a:pt x="0" y="33000"/>
                </a:lnTo>
                <a:lnTo>
                  <a:pt x="1639" y="45209"/>
                </a:lnTo>
                <a:lnTo>
                  <a:pt x="4514" y="61706"/>
                </a:lnTo>
                <a:lnTo>
                  <a:pt x="16109" y="125128"/>
                </a:lnTo>
                <a:lnTo>
                  <a:pt x="25558" y="125128"/>
                </a:lnTo>
                <a:lnTo>
                  <a:pt x="37514" y="59907"/>
                </a:lnTo>
                <a:lnTo>
                  <a:pt x="40414" y="42769"/>
                </a:lnTo>
                <a:lnTo>
                  <a:pt x="42155" y="30442"/>
                </a:lnTo>
                <a:lnTo>
                  <a:pt x="42735" y="22926"/>
                </a:lnTo>
                <a:lnTo>
                  <a:pt x="42735" y="16069"/>
                </a:lnTo>
                <a:lnTo>
                  <a:pt x="40624" y="10534"/>
                </a:lnTo>
                <a:lnTo>
                  <a:pt x="32179" y="2106"/>
                </a:lnTo>
                <a:lnTo>
                  <a:pt x="268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06985" y="7416585"/>
            <a:ext cx="43180" cy="125730"/>
          </a:xfrm>
          <a:custGeom>
            <a:avLst/>
            <a:gdLst/>
            <a:ahLst/>
            <a:cxnLst/>
            <a:rect l="l" t="t" r="r" b="b"/>
            <a:pathLst>
              <a:path w="43179" h="125729">
                <a:moveTo>
                  <a:pt x="26846" y="0"/>
                </a:moveTo>
                <a:lnTo>
                  <a:pt x="13963" y="0"/>
                </a:lnTo>
                <a:lnTo>
                  <a:pt x="8881" y="2070"/>
                </a:lnTo>
                <a:lnTo>
                  <a:pt x="4356" y="7186"/>
                </a:lnTo>
                <a:lnTo>
                  <a:pt x="837" y="16121"/>
                </a:lnTo>
                <a:lnTo>
                  <a:pt x="0" y="32999"/>
                </a:lnTo>
                <a:lnTo>
                  <a:pt x="1640" y="45209"/>
                </a:lnTo>
                <a:lnTo>
                  <a:pt x="4516" y="61706"/>
                </a:lnTo>
                <a:lnTo>
                  <a:pt x="16111" y="125128"/>
                </a:lnTo>
                <a:lnTo>
                  <a:pt x="25558" y="125128"/>
                </a:lnTo>
                <a:lnTo>
                  <a:pt x="37514" y="59907"/>
                </a:lnTo>
                <a:lnTo>
                  <a:pt x="40414" y="42769"/>
                </a:lnTo>
                <a:lnTo>
                  <a:pt x="42155" y="30442"/>
                </a:lnTo>
                <a:lnTo>
                  <a:pt x="42735" y="22926"/>
                </a:lnTo>
                <a:lnTo>
                  <a:pt x="42735" y="16069"/>
                </a:lnTo>
                <a:lnTo>
                  <a:pt x="40624" y="10534"/>
                </a:lnTo>
                <a:lnTo>
                  <a:pt x="32179" y="2106"/>
                </a:lnTo>
                <a:lnTo>
                  <a:pt x="268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27598" y="6916070"/>
            <a:ext cx="43180" cy="125730"/>
          </a:xfrm>
          <a:custGeom>
            <a:avLst/>
            <a:gdLst/>
            <a:ahLst/>
            <a:cxnLst/>
            <a:rect l="l" t="t" r="r" b="b"/>
            <a:pathLst>
              <a:path w="43179" h="125729">
                <a:moveTo>
                  <a:pt x="26846" y="0"/>
                </a:moveTo>
                <a:lnTo>
                  <a:pt x="13963" y="0"/>
                </a:lnTo>
                <a:lnTo>
                  <a:pt x="8881" y="2071"/>
                </a:lnTo>
                <a:lnTo>
                  <a:pt x="4357" y="7187"/>
                </a:lnTo>
                <a:lnTo>
                  <a:pt x="837" y="16120"/>
                </a:lnTo>
                <a:lnTo>
                  <a:pt x="0" y="32999"/>
                </a:lnTo>
                <a:lnTo>
                  <a:pt x="1640" y="45209"/>
                </a:lnTo>
                <a:lnTo>
                  <a:pt x="4516" y="61706"/>
                </a:lnTo>
                <a:lnTo>
                  <a:pt x="16111" y="125129"/>
                </a:lnTo>
                <a:lnTo>
                  <a:pt x="25558" y="125129"/>
                </a:lnTo>
                <a:lnTo>
                  <a:pt x="37514" y="59906"/>
                </a:lnTo>
                <a:lnTo>
                  <a:pt x="40415" y="42769"/>
                </a:lnTo>
                <a:lnTo>
                  <a:pt x="42156" y="30442"/>
                </a:lnTo>
                <a:lnTo>
                  <a:pt x="42736" y="22926"/>
                </a:lnTo>
                <a:lnTo>
                  <a:pt x="42736" y="16069"/>
                </a:lnTo>
                <a:lnTo>
                  <a:pt x="40624" y="10534"/>
                </a:lnTo>
                <a:lnTo>
                  <a:pt x="32179" y="2106"/>
                </a:lnTo>
                <a:lnTo>
                  <a:pt x="268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13856" y="6477264"/>
            <a:ext cx="43180" cy="125730"/>
          </a:xfrm>
          <a:custGeom>
            <a:avLst/>
            <a:gdLst/>
            <a:ahLst/>
            <a:cxnLst/>
            <a:rect l="l" t="t" r="r" b="b"/>
            <a:pathLst>
              <a:path w="43179" h="125729">
                <a:moveTo>
                  <a:pt x="26846" y="0"/>
                </a:moveTo>
                <a:lnTo>
                  <a:pt x="13963" y="0"/>
                </a:lnTo>
                <a:lnTo>
                  <a:pt x="8882" y="2071"/>
                </a:lnTo>
                <a:lnTo>
                  <a:pt x="4356" y="7186"/>
                </a:lnTo>
                <a:lnTo>
                  <a:pt x="837" y="16121"/>
                </a:lnTo>
                <a:lnTo>
                  <a:pt x="0" y="32999"/>
                </a:lnTo>
                <a:lnTo>
                  <a:pt x="1640" y="45209"/>
                </a:lnTo>
                <a:lnTo>
                  <a:pt x="4515" y="61706"/>
                </a:lnTo>
                <a:lnTo>
                  <a:pt x="16111" y="125128"/>
                </a:lnTo>
                <a:lnTo>
                  <a:pt x="25558" y="125128"/>
                </a:lnTo>
                <a:lnTo>
                  <a:pt x="37514" y="59906"/>
                </a:lnTo>
                <a:lnTo>
                  <a:pt x="40415" y="42769"/>
                </a:lnTo>
                <a:lnTo>
                  <a:pt x="42156" y="30442"/>
                </a:lnTo>
                <a:lnTo>
                  <a:pt x="42736" y="22926"/>
                </a:lnTo>
                <a:lnTo>
                  <a:pt x="42736" y="16069"/>
                </a:lnTo>
                <a:lnTo>
                  <a:pt x="40624" y="10534"/>
                </a:lnTo>
                <a:lnTo>
                  <a:pt x="32179" y="2106"/>
                </a:lnTo>
                <a:lnTo>
                  <a:pt x="268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53191" y="5422900"/>
            <a:ext cx="1747520" cy="621030"/>
          </a:xfrm>
          <a:custGeom>
            <a:avLst/>
            <a:gdLst/>
            <a:ahLst/>
            <a:cxnLst/>
            <a:rect l="l" t="t" r="r" b="b"/>
            <a:pathLst>
              <a:path w="1747520" h="621029">
                <a:moveTo>
                  <a:pt x="0" y="0"/>
                </a:moveTo>
                <a:lnTo>
                  <a:pt x="1747519" y="0"/>
                </a:lnTo>
                <a:lnTo>
                  <a:pt x="1747519" y="620889"/>
                </a:lnTo>
                <a:lnTo>
                  <a:pt x="0" y="6208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00394" y="5602004"/>
            <a:ext cx="135255" cy="153670"/>
          </a:xfrm>
          <a:custGeom>
            <a:avLst/>
            <a:gdLst/>
            <a:ahLst/>
            <a:cxnLst/>
            <a:rect l="l" t="t" r="r" b="b"/>
            <a:pathLst>
              <a:path w="135254" h="153670">
                <a:moveTo>
                  <a:pt x="93018" y="0"/>
                </a:moveTo>
                <a:lnTo>
                  <a:pt x="44427" y="20395"/>
                </a:lnTo>
                <a:lnTo>
                  <a:pt x="11159" y="60091"/>
                </a:lnTo>
                <a:lnTo>
                  <a:pt x="0" y="109844"/>
                </a:lnTo>
                <a:lnTo>
                  <a:pt x="2327" y="121883"/>
                </a:lnTo>
                <a:lnTo>
                  <a:pt x="39490" y="152548"/>
                </a:lnTo>
                <a:lnTo>
                  <a:pt x="55852" y="153443"/>
                </a:lnTo>
                <a:lnTo>
                  <a:pt x="66976" y="151516"/>
                </a:lnTo>
                <a:lnTo>
                  <a:pt x="79061" y="147288"/>
                </a:lnTo>
                <a:lnTo>
                  <a:pt x="92923" y="140266"/>
                </a:lnTo>
                <a:lnTo>
                  <a:pt x="95533" y="138300"/>
                </a:lnTo>
                <a:lnTo>
                  <a:pt x="56639" y="138300"/>
                </a:lnTo>
                <a:lnTo>
                  <a:pt x="45189" y="134320"/>
                </a:lnTo>
                <a:lnTo>
                  <a:pt x="34138" y="125179"/>
                </a:lnTo>
                <a:lnTo>
                  <a:pt x="29274" y="114338"/>
                </a:lnTo>
                <a:lnTo>
                  <a:pt x="27678" y="99573"/>
                </a:lnTo>
                <a:lnTo>
                  <a:pt x="28777" y="87442"/>
                </a:lnTo>
                <a:lnTo>
                  <a:pt x="41559" y="50490"/>
                </a:lnTo>
                <a:lnTo>
                  <a:pt x="76529" y="13530"/>
                </a:lnTo>
                <a:lnTo>
                  <a:pt x="100521" y="7188"/>
                </a:lnTo>
                <a:lnTo>
                  <a:pt x="124098" y="7188"/>
                </a:lnTo>
                <a:lnTo>
                  <a:pt x="120864" y="3962"/>
                </a:lnTo>
                <a:lnTo>
                  <a:pt x="109800" y="853"/>
                </a:lnTo>
                <a:lnTo>
                  <a:pt x="93018" y="0"/>
                </a:lnTo>
                <a:close/>
              </a:path>
              <a:path w="135254" h="153670">
                <a:moveTo>
                  <a:pt x="113603" y="112594"/>
                </a:moveTo>
                <a:lnTo>
                  <a:pt x="71712" y="137715"/>
                </a:lnTo>
                <a:lnTo>
                  <a:pt x="56639" y="138300"/>
                </a:lnTo>
                <a:lnTo>
                  <a:pt x="95533" y="138300"/>
                </a:lnTo>
                <a:lnTo>
                  <a:pt x="102517" y="133040"/>
                </a:lnTo>
                <a:lnTo>
                  <a:pt x="112062" y="124150"/>
                </a:lnTo>
                <a:lnTo>
                  <a:pt x="121557" y="113594"/>
                </a:lnTo>
                <a:lnTo>
                  <a:pt x="113603" y="112594"/>
                </a:lnTo>
                <a:close/>
              </a:path>
              <a:path w="135254" h="153670">
                <a:moveTo>
                  <a:pt x="124098" y="7188"/>
                </a:moveTo>
                <a:lnTo>
                  <a:pt x="106374" y="7188"/>
                </a:lnTo>
                <a:lnTo>
                  <a:pt x="110902" y="8293"/>
                </a:lnTo>
                <a:lnTo>
                  <a:pt x="114103" y="10503"/>
                </a:lnTo>
                <a:lnTo>
                  <a:pt x="116201" y="12049"/>
                </a:lnTo>
                <a:lnTo>
                  <a:pt x="117250" y="13982"/>
                </a:lnTo>
                <a:lnTo>
                  <a:pt x="117250" y="17518"/>
                </a:lnTo>
                <a:lnTo>
                  <a:pt x="116975" y="18679"/>
                </a:lnTo>
                <a:lnTo>
                  <a:pt x="115870" y="20889"/>
                </a:lnTo>
                <a:lnTo>
                  <a:pt x="114296" y="22684"/>
                </a:lnTo>
                <a:lnTo>
                  <a:pt x="109107" y="27656"/>
                </a:lnTo>
                <a:lnTo>
                  <a:pt x="107395" y="29784"/>
                </a:lnTo>
                <a:lnTo>
                  <a:pt x="105739" y="33319"/>
                </a:lnTo>
                <a:lnTo>
                  <a:pt x="105325" y="35252"/>
                </a:lnTo>
                <a:lnTo>
                  <a:pt x="105331" y="40683"/>
                </a:lnTo>
                <a:lnTo>
                  <a:pt x="106457" y="43430"/>
                </a:lnTo>
                <a:lnTo>
                  <a:pt x="110984" y="47849"/>
                </a:lnTo>
                <a:lnTo>
                  <a:pt x="113828" y="48954"/>
                </a:lnTo>
                <a:lnTo>
                  <a:pt x="121777" y="48954"/>
                </a:lnTo>
                <a:lnTo>
                  <a:pt x="125587" y="47076"/>
                </a:lnTo>
                <a:lnTo>
                  <a:pt x="128679" y="43319"/>
                </a:lnTo>
                <a:lnTo>
                  <a:pt x="132875" y="38458"/>
                </a:lnTo>
                <a:lnTo>
                  <a:pt x="134972" y="32601"/>
                </a:lnTo>
                <a:lnTo>
                  <a:pt x="134968" y="25282"/>
                </a:lnTo>
                <a:lnTo>
                  <a:pt x="131951" y="15023"/>
                </a:lnTo>
                <a:lnTo>
                  <a:pt x="124098" y="7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69985" y="5753773"/>
            <a:ext cx="198120" cy="222885"/>
          </a:xfrm>
          <a:custGeom>
            <a:avLst/>
            <a:gdLst/>
            <a:ahLst/>
            <a:cxnLst/>
            <a:rect l="l" t="t" r="r" b="b"/>
            <a:pathLst>
              <a:path w="198120" h="222885">
                <a:moveTo>
                  <a:pt x="108339" y="13756"/>
                </a:moveTo>
                <a:lnTo>
                  <a:pt x="72602" y="13756"/>
                </a:lnTo>
                <a:lnTo>
                  <a:pt x="75223" y="14584"/>
                </a:lnTo>
                <a:lnTo>
                  <a:pt x="78647" y="17899"/>
                </a:lnTo>
                <a:lnTo>
                  <a:pt x="79501" y="20219"/>
                </a:lnTo>
                <a:lnTo>
                  <a:pt x="79501" y="25412"/>
                </a:lnTo>
                <a:lnTo>
                  <a:pt x="32654" y="189336"/>
                </a:lnTo>
                <a:lnTo>
                  <a:pt x="1656" y="216457"/>
                </a:lnTo>
                <a:lnTo>
                  <a:pt x="0" y="222589"/>
                </a:lnTo>
                <a:lnTo>
                  <a:pt x="78012" y="222589"/>
                </a:lnTo>
                <a:lnTo>
                  <a:pt x="79501" y="216457"/>
                </a:lnTo>
                <a:lnTo>
                  <a:pt x="71000" y="216457"/>
                </a:lnTo>
                <a:lnTo>
                  <a:pt x="65313" y="215987"/>
                </a:lnTo>
                <a:lnTo>
                  <a:pt x="59571" y="214109"/>
                </a:lnTo>
                <a:lnTo>
                  <a:pt x="57501" y="212783"/>
                </a:lnTo>
                <a:lnTo>
                  <a:pt x="54961" y="209358"/>
                </a:lnTo>
                <a:lnTo>
                  <a:pt x="54326" y="207285"/>
                </a:lnTo>
                <a:lnTo>
                  <a:pt x="54326" y="202313"/>
                </a:lnTo>
                <a:lnTo>
                  <a:pt x="55540" y="196844"/>
                </a:lnTo>
                <a:lnTo>
                  <a:pt x="57970" y="188446"/>
                </a:lnTo>
                <a:lnTo>
                  <a:pt x="70062" y="145685"/>
                </a:lnTo>
                <a:lnTo>
                  <a:pt x="132833" y="145685"/>
                </a:lnTo>
                <a:lnTo>
                  <a:pt x="134374" y="144857"/>
                </a:lnTo>
                <a:lnTo>
                  <a:pt x="107274" y="144857"/>
                </a:lnTo>
                <a:lnTo>
                  <a:pt x="96130" y="144541"/>
                </a:lnTo>
                <a:lnTo>
                  <a:pt x="83746" y="140727"/>
                </a:lnTo>
                <a:lnTo>
                  <a:pt x="73870" y="132591"/>
                </a:lnTo>
                <a:lnTo>
                  <a:pt x="90440" y="76320"/>
                </a:lnTo>
                <a:lnTo>
                  <a:pt x="95044" y="64875"/>
                </a:lnTo>
                <a:lnTo>
                  <a:pt x="100783" y="53830"/>
                </a:lnTo>
                <a:lnTo>
                  <a:pt x="107806" y="43012"/>
                </a:lnTo>
                <a:lnTo>
                  <a:pt x="111652" y="38120"/>
                </a:lnTo>
                <a:lnTo>
                  <a:pt x="101034" y="38120"/>
                </a:lnTo>
                <a:lnTo>
                  <a:pt x="108339" y="13756"/>
                </a:lnTo>
                <a:close/>
              </a:path>
              <a:path w="198120" h="222885">
                <a:moveTo>
                  <a:pt x="132833" y="145685"/>
                </a:moveTo>
                <a:lnTo>
                  <a:pt x="70062" y="145685"/>
                </a:lnTo>
                <a:lnTo>
                  <a:pt x="75361" y="148779"/>
                </a:lnTo>
                <a:lnTo>
                  <a:pt x="80137" y="150934"/>
                </a:lnTo>
                <a:lnTo>
                  <a:pt x="88639" y="153365"/>
                </a:lnTo>
                <a:lnTo>
                  <a:pt x="93526" y="153972"/>
                </a:lnTo>
                <a:lnTo>
                  <a:pt x="106377" y="153634"/>
                </a:lnTo>
                <a:lnTo>
                  <a:pt x="117831" y="151639"/>
                </a:lnTo>
                <a:lnTo>
                  <a:pt x="128959" y="147767"/>
                </a:lnTo>
                <a:lnTo>
                  <a:pt x="132833" y="145685"/>
                </a:lnTo>
                <a:close/>
              </a:path>
              <a:path w="198120" h="222885">
                <a:moveTo>
                  <a:pt x="187897" y="14419"/>
                </a:moveTo>
                <a:lnTo>
                  <a:pt x="154644" y="14419"/>
                </a:lnTo>
                <a:lnTo>
                  <a:pt x="159364" y="16767"/>
                </a:lnTo>
                <a:lnTo>
                  <a:pt x="167425" y="26159"/>
                </a:lnTo>
                <a:lnTo>
                  <a:pt x="169440" y="32927"/>
                </a:lnTo>
                <a:lnTo>
                  <a:pt x="169407" y="44299"/>
                </a:lnTo>
                <a:lnTo>
                  <a:pt x="168500" y="54858"/>
                </a:lnTo>
                <a:lnTo>
                  <a:pt x="156779" y="94056"/>
                </a:lnTo>
                <a:lnTo>
                  <a:pt x="130876" y="132095"/>
                </a:lnTo>
                <a:lnTo>
                  <a:pt x="107274" y="144857"/>
                </a:lnTo>
                <a:lnTo>
                  <a:pt x="134374" y="144857"/>
                </a:lnTo>
                <a:lnTo>
                  <a:pt x="171690" y="111579"/>
                </a:lnTo>
                <a:lnTo>
                  <a:pt x="191249" y="76320"/>
                </a:lnTo>
                <a:lnTo>
                  <a:pt x="197696" y="40274"/>
                </a:lnTo>
                <a:lnTo>
                  <a:pt x="196119" y="29271"/>
                </a:lnTo>
                <a:lnTo>
                  <a:pt x="190964" y="18135"/>
                </a:lnTo>
                <a:lnTo>
                  <a:pt x="187897" y="14419"/>
                </a:lnTo>
                <a:close/>
              </a:path>
              <a:path w="198120" h="222885">
                <a:moveTo>
                  <a:pt x="154404" y="623"/>
                </a:moveTo>
                <a:lnTo>
                  <a:pt x="111178" y="26888"/>
                </a:lnTo>
                <a:lnTo>
                  <a:pt x="101034" y="38120"/>
                </a:lnTo>
                <a:lnTo>
                  <a:pt x="111652" y="38120"/>
                </a:lnTo>
                <a:lnTo>
                  <a:pt x="116266" y="32252"/>
                </a:lnTo>
                <a:lnTo>
                  <a:pt x="127175" y="22345"/>
                </a:lnTo>
                <a:lnTo>
                  <a:pt x="138165" y="16400"/>
                </a:lnTo>
                <a:lnTo>
                  <a:pt x="149233" y="14419"/>
                </a:lnTo>
                <a:lnTo>
                  <a:pt x="187897" y="14419"/>
                </a:lnTo>
                <a:lnTo>
                  <a:pt x="181043" y="6115"/>
                </a:lnTo>
                <a:lnTo>
                  <a:pt x="170223" y="1687"/>
                </a:lnTo>
                <a:lnTo>
                  <a:pt x="154404" y="623"/>
                </a:lnTo>
                <a:close/>
              </a:path>
              <a:path w="198120" h="222885">
                <a:moveTo>
                  <a:pt x="112463" y="0"/>
                </a:moveTo>
                <a:lnTo>
                  <a:pt x="55652" y="8453"/>
                </a:lnTo>
                <a:lnTo>
                  <a:pt x="55652" y="14916"/>
                </a:lnTo>
                <a:lnTo>
                  <a:pt x="61393" y="14142"/>
                </a:lnTo>
                <a:lnTo>
                  <a:pt x="65866" y="13756"/>
                </a:lnTo>
                <a:lnTo>
                  <a:pt x="108339" y="13756"/>
                </a:lnTo>
                <a:lnTo>
                  <a:pt x="112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0551" y="5679024"/>
            <a:ext cx="196850" cy="224790"/>
          </a:xfrm>
          <a:custGeom>
            <a:avLst/>
            <a:gdLst/>
            <a:ahLst/>
            <a:cxnLst/>
            <a:rect l="l" t="t" r="r" b="b"/>
            <a:pathLst>
              <a:path w="196850" h="224789">
                <a:moveTo>
                  <a:pt x="99710" y="218611"/>
                </a:moveTo>
                <a:lnTo>
                  <a:pt x="1822" y="218611"/>
                </a:lnTo>
                <a:lnTo>
                  <a:pt x="0" y="224743"/>
                </a:lnTo>
                <a:lnTo>
                  <a:pt x="97722" y="224743"/>
                </a:lnTo>
                <a:lnTo>
                  <a:pt x="99710" y="218611"/>
                </a:lnTo>
                <a:close/>
              </a:path>
              <a:path w="196850" h="224789">
                <a:moveTo>
                  <a:pt x="120910" y="13423"/>
                </a:moveTo>
                <a:lnTo>
                  <a:pt x="92091" y="13423"/>
                </a:lnTo>
                <a:lnTo>
                  <a:pt x="42485" y="183217"/>
                </a:lnTo>
                <a:lnTo>
                  <a:pt x="38141" y="196177"/>
                </a:lnTo>
                <a:lnTo>
                  <a:pt x="14740" y="218611"/>
                </a:lnTo>
                <a:lnTo>
                  <a:pt x="83146" y="218611"/>
                </a:lnTo>
                <a:lnTo>
                  <a:pt x="76908" y="217257"/>
                </a:lnTo>
                <a:lnTo>
                  <a:pt x="69841" y="211843"/>
                </a:lnTo>
                <a:lnTo>
                  <a:pt x="68074" y="208390"/>
                </a:lnTo>
                <a:lnTo>
                  <a:pt x="68899" y="197760"/>
                </a:lnTo>
                <a:lnTo>
                  <a:pt x="71712" y="185637"/>
                </a:lnTo>
                <a:lnTo>
                  <a:pt x="76521" y="168226"/>
                </a:lnTo>
                <a:lnTo>
                  <a:pt x="120910" y="13423"/>
                </a:lnTo>
                <a:close/>
              </a:path>
              <a:path w="196850" h="224789">
                <a:moveTo>
                  <a:pt x="196604" y="0"/>
                </a:moveTo>
                <a:lnTo>
                  <a:pt x="26004" y="0"/>
                </a:lnTo>
                <a:lnTo>
                  <a:pt x="10269" y="59665"/>
                </a:lnTo>
                <a:lnTo>
                  <a:pt x="18504" y="52612"/>
                </a:lnTo>
                <a:lnTo>
                  <a:pt x="23415" y="40982"/>
                </a:lnTo>
                <a:lnTo>
                  <a:pt x="30217" y="30530"/>
                </a:lnTo>
                <a:lnTo>
                  <a:pt x="38836" y="23294"/>
                </a:lnTo>
                <a:lnTo>
                  <a:pt x="52401" y="16633"/>
                </a:lnTo>
                <a:lnTo>
                  <a:pt x="64321" y="14226"/>
                </a:lnTo>
                <a:lnTo>
                  <a:pt x="78675" y="13423"/>
                </a:lnTo>
                <a:lnTo>
                  <a:pt x="192468" y="13423"/>
                </a:lnTo>
                <a:lnTo>
                  <a:pt x="196604" y="0"/>
                </a:lnTo>
                <a:close/>
              </a:path>
              <a:path w="196850" h="224789">
                <a:moveTo>
                  <a:pt x="192468" y="13423"/>
                </a:moveTo>
                <a:lnTo>
                  <a:pt x="120910" y="13423"/>
                </a:lnTo>
                <a:lnTo>
                  <a:pt x="144604" y="13508"/>
                </a:lnTo>
                <a:lnTo>
                  <a:pt x="159428" y="14918"/>
                </a:lnTo>
                <a:lnTo>
                  <a:pt x="167618" y="18065"/>
                </a:lnTo>
                <a:lnTo>
                  <a:pt x="172587" y="22153"/>
                </a:lnTo>
                <a:lnTo>
                  <a:pt x="175072" y="28230"/>
                </a:lnTo>
                <a:lnTo>
                  <a:pt x="175072" y="43146"/>
                </a:lnTo>
                <a:lnTo>
                  <a:pt x="174023" y="50937"/>
                </a:lnTo>
                <a:lnTo>
                  <a:pt x="171924" y="59665"/>
                </a:lnTo>
                <a:lnTo>
                  <a:pt x="178219" y="59665"/>
                </a:lnTo>
                <a:lnTo>
                  <a:pt x="192468" y="13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46991" y="5601733"/>
            <a:ext cx="219075" cy="154305"/>
          </a:xfrm>
          <a:custGeom>
            <a:avLst/>
            <a:gdLst/>
            <a:ahLst/>
            <a:cxnLst/>
            <a:rect l="l" t="t" r="r" b="b"/>
            <a:pathLst>
              <a:path w="219075" h="154304">
                <a:moveTo>
                  <a:pt x="52097" y="16076"/>
                </a:moveTo>
                <a:lnTo>
                  <a:pt x="17887" y="16076"/>
                </a:lnTo>
                <a:lnTo>
                  <a:pt x="22084" y="17348"/>
                </a:lnTo>
                <a:lnTo>
                  <a:pt x="27000" y="22483"/>
                </a:lnTo>
                <a:lnTo>
                  <a:pt x="35376" y="60377"/>
                </a:lnTo>
                <a:lnTo>
                  <a:pt x="38902" y="109252"/>
                </a:lnTo>
                <a:lnTo>
                  <a:pt x="40247" y="153973"/>
                </a:lnTo>
                <a:lnTo>
                  <a:pt x="47536" y="153973"/>
                </a:lnTo>
                <a:lnTo>
                  <a:pt x="72709" y="111766"/>
                </a:lnTo>
                <a:lnTo>
                  <a:pt x="62044" y="111766"/>
                </a:lnTo>
                <a:lnTo>
                  <a:pt x="61543" y="105452"/>
                </a:lnTo>
                <a:lnTo>
                  <a:pt x="60675" y="90712"/>
                </a:lnTo>
                <a:lnTo>
                  <a:pt x="59684" y="72339"/>
                </a:lnTo>
                <a:lnTo>
                  <a:pt x="58418" y="57048"/>
                </a:lnTo>
                <a:lnTo>
                  <a:pt x="56848" y="43050"/>
                </a:lnTo>
                <a:lnTo>
                  <a:pt x="54975" y="30347"/>
                </a:lnTo>
                <a:lnTo>
                  <a:pt x="52798" y="18937"/>
                </a:lnTo>
                <a:lnTo>
                  <a:pt x="52097" y="16076"/>
                </a:lnTo>
                <a:close/>
              </a:path>
              <a:path w="219075" h="154304">
                <a:moveTo>
                  <a:pt x="139925" y="39279"/>
                </a:moveTo>
                <a:lnTo>
                  <a:pt x="115942" y="39279"/>
                </a:lnTo>
                <a:lnTo>
                  <a:pt x="126707" y="153973"/>
                </a:lnTo>
                <a:lnTo>
                  <a:pt x="135900" y="150749"/>
                </a:lnTo>
                <a:lnTo>
                  <a:pt x="142740" y="143062"/>
                </a:lnTo>
                <a:lnTo>
                  <a:pt x="151409" y="132784"/>
                </a:lnTo>
                <a:lnTo>
                  <a:pt x="158323" y="124305"/>
                </a:lnTo>
                <a:lnTo>
                  <a:pt x="147742" y="124305"/>
                </a:lnTo>
                <a:lnTo>
                  <a:pt x="139925" y="39279"/>
                </a:lnTo>
                <a:close/>
              </a:path>
              <a:path w="219075" h="154304">
                <a:moveTo>
                  <a:pt x="206928" y="0"/>
                </a:moveTo>
                <a:lnTo>
                  <a:pt x="198426" y="0"/>
                </a:lnTo>
                <a:lnTo>
                  <a:pt x="195168" y="1187"/>
                </a:lnTo>
                <a:lnTo>
                  <a:pt x="190088" y="5938"/>
                </a:lnTo>
                <a:lnTo>
                  <a:pt x="188827" y="8821"/>
                </a:lnTo>
                <a:lnTo>
                  <a:pt x="188819" y="14585"/>
                </a:lnTo>
                <a:lnTo>
                  <a:pt x="189426" y="16767"/>
                </a:lnTo>
                <a:lnTo>
                  <a:pt x="191856" y="20855"/>
                </a:lnTo>
                <a:lnTo>
                  <a:pt x="193981" y="22844"/>
                </a:lnTo>
                <a:lnTo>
                  <a:pt x="200054" y="26711"/>
                </a:lnTo>
                <a:lnTo>
                  <a:pt x="201794" y="28176"/>
                </a:lnTo>
                <a:lnTo>
                  <a:pt x="202234" y="29170"/>
                </a:lnTo>
                <a:lnTo>
                  <a:pt x="203339" y="31048"/>
                </a:lnTo>
                <a:lnTo>
                  <a:pt x="203892" y="33202"/>
                </a:lnTo>
                <a:lnTo>
                  <a:pt x="186764" y="72339"/>
                </a:lnTo>
                <a:lnTo>
                  <a:pt x="156773" y="113462"/>
                </a:lnTo>
                <a:lnTo>
                  <a:pt x="147742" y="124305"/>
                </a:lnTo>
                <a:lnTo>
                  <a:pt x="158323" y="124305"/>
                </a:lnTo>
                <a:lnTo>
                  <a:pt x="183694" y="90712"/>
                </a:lnTo>
                <a:lnTo>
                  <a:pt x="206556" y="55143"/>
                </a:lnTo>
                <a:lnTo>
                  <a:pt x="218633" y="24309"/>
                </a:lnTo>
                <a:lnTo>
                  <a:pt x="218633" y="12927"/>
                </a:lnTo>
                <a:lnTo>
                  <a:pt x="217059" y="8425"/>
                </a:lnTo>
                <a:lnTo>
                  <a:pt x="210765" y="1685"/>
                </a:lnTo>
                <a:lnTo>
                  <a:pt x="206928" y="0"/>
                </a:lnTo>
                <a:close/>
              </a:path>
              <a:path w="219075" h="154304">
                <a:moveTo>
                  <a:pt x="136314" y="0"/>
                </a:moveTo>
                <a:lnTo>
                  <a:pt x="130185" y="0"/>
                </a:lnTo>
                <a:lnTo>
                  <a:pt x="62044" y="111766"/>
                </a:lnTo>
                <a:lnTo>
                  <a:pt x="72709" y="111766"/>
                </a:lnTo>
                <a:lnTo>
                  <a:pt x="115942" y="39279"/>
                </a:lnTo>
                <a:lnTo>
                  <a:pt x="139925" y="39279"/>
                </a:lnTo>
                <a:lnTo>
                  <a:pt x="136314" y="0"/>
                </a:lnTo>
                <a:close/>
              </a:path>
              <a:path w="219075" h="154304">
                <a:moveTo>
                  <a:pt x="47536" y="0"/>
                </a:moveTo>
                <a:lnTo>
                  <a:pt x="0" y="11104"/>
                </a:lnTo>
                <a:lnTo>
                  <a:pt x="0" y="17071"/>
                </a:lnTo>
                <a:lnTo>
                  <a:pt x="4968" y="16408"/>
                </a:lnTo>
                <a:lnTo>
                  <a:pt x="9053" y="16076"/>
                </a:lnTo>
                <a:lnTo>
                  <a:pt x="52097" y="16076"/>
                </a:lnTo>
                <a:lnTo>
                  <a:pt x="50319" y="8821"/>
                </a:lnTo>
                <a:lnTo>
                  <a:pt x="4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12070" y="5753773"/>
            <a:ext cx="198120" cy="222885"/>
          </a:xfrm>
          <a:custGeom>
            <a:avLst/>
            <a:gdLst/>
            <a:ahLst/>
            <a:cxnLst/>
            <a:rect l="l" t="t" r="r" b="b"/>
            <a:pathLst>
              <a:path w="198120" h="222885">
                <a:moveTo>
                  <a:pt x="108339" y="13756"/>
                </a:moveTo>
                <a:lnTo>
                  <a:pt x="72602" y="13756"/>
                </a:lnTo>
                <a:lnTo>
                  <a:pt x="75224" y="14584"/>
                </a:lnTo>
                <a:lnTo>
                  <a:pt x="78647" y="17899"/>
                </a:lnTo>
                <a:lnTo>
                  <a:pt x="79503" y="20219"/>
                </a:lnTo>
                <a:lnTo>
                  <a:pt x="79503" y="25412"/>
                </a:lnTo>
                <a:lnTo>
                  <a:pt x="32654" y="189335"/>
                </a:lnTo>
                <a:lnTo>
                  <a:pt x="1656" y="216457"/>
                </a:lnTo>
                <a:lnTo>
                  <a:pt x="0" y="222589"/>
                </a:lnTo>
                <a:lnTo>
                  <a:pt x="78012" y="222589"/>
                </a:lnTo>
                <a:lnTo>
                  <a:pt x="79503" y="216457"/>
                </a:lnTo>
                <a:lnTo>
                  <a:pt x="71000" y="216457"/>
                </a:lnTo>
                <a:lnTo>
                  <a:pt x="65313" y="215987"/>
                </a:lnTo>
                <a:lnTo>
                  <a:pt x="59571" y="214109"/>
                </a:lnTo>
                <a:lnTo>
                  <a:pt x="57501" y="212783"/>
                </a:lnTo>
                <a:lnTo>
                  <a:pt x="54961" y="209358"/>
                </a:lnTo>
                <a:lnTo>
                  <a:pt x="54326" y="207285"/>
                </a:lnTo>
                <a:lnTo>
                  <a:pt x="54326" y="202313"/>
                </a:lnTo>
                <a:lnTo>
                  <a:pt x="55542" y="196844"/>
                </a:lnTo>
                <a:lnTo>
                  <a:pt x="57970" y="188446"/>
                </a:lnTo>
                <a:lnTo>
                  <a:pt x="70062" y="145685"/>
                </a:lnTo>
                <a:lnTo>
                  <a:pt x="132833" y="145685"/>
                </a:lnTo>
                <a:lnTo>
                  <a:pt x="134374" y="144857"/>
                </a:lnTo>
                <a:lnTo>
                  <a:pt x="107274" y="144857"/>
                </a:lnTo>
                <a:lnTo>
                  <a:pt x="96131" y="144541"/>
                </a:lnTo>
                <a:lnTo>
                  <a:pt x="83746" y="140727"/>
                </a:lnTo>
                <a:lnTo>
                  <a:pt x="73872" y="132591"/>
                </a:lnTo>
                <a:lnTo>
                  <a:pt x="90440" y="76320"/>
                </a:lnTo>
                <a:lnTo>
                  <a:pt x="95044" y="64875"/>
                </a:lnTo>
                <a:lnTo>
                  <a:pt x="100783" y="53830"/>
                </a:lnTo>
                <a:lnTo>
                  <a:pt x="107806" y="43013"/>
                </a:lnTo>
                <a:lnTo>
                  <a:pt x="111653" y="38120"/>
                </a:lnTo>
                <a:lnTo>
                  <a:pt x="101034" y="38120"/>
                </a:lnTo>
                <a:lnTo>
                  <a:pt x="108339" y="13756"/>
                </a:lnTo>
                <a:close/>
              </a:path>
              <a:path w="198120" h="222885">
                <a:moveTo>
                  <a:pt x="132833" y="145685"/>
                </a:moveTo>
                <a:lnTo>
                  <a:pt x="70062" y="145685"/>
                </a:lnTo>
                <a:lnTo>
                  <a:pt x="75361" y="148779"/>
                </a:lnTo>
                <a:lnTo>
                  <a:pt x="80138" y="150934"/>
                </a:lnTo>
                <a:lnTo>
                  <a:pt x="88640" y="153365"/>
                </a:lnTo>
                <a:lnTo>
                  <a:pt x="93526" y="153972"/>
                </a:lnTo>
                <a:lnTo>
                  <a:pt x="106378" y="153634"/>
                </a:lnTo>
                <a:lnTo>
                  <a:pt x="117831" y="151639"/>
                </a:lnTo>
                <a:lnTo>
                  <a:pt x="128959" y="147767"/>
                </a:lnTo>
                <a:lnTo>
                  <a:pt x="132833" y="145685"/>
                </a:lnTo>
                <a:close/>
              </a:path>
              <a:path w="198120" h="222885">
                <a:moveTo>
                  <a:pt x="187897" y="14419"/>
                </a:moveTo>
                <a:lnTo>
                  <a:pt x="154644" y="14419"/>
                </a:lnTo>
                <a:lnTo>
                  <a:pt x="159364" y="16767"/>
                </a:lnTo>
                <a:lnTo>
                  <a:pt x="167425" y="26159"/>
                </a:lnTo>
                <a:lnTo>
                  <a:pt x="169440" y="32927"/>
                </a:lnTo>
                <a:lnTo>
                  <a:pt x="169407" y="44299"/>
                </a:lnTo>
                <a:lnTo>
                  <a:pt x="168500" y="54858"/>
                </a:lnTo>
                <a:lnTo>
                  <a:pt x="156779" y="94056"/>
                </a:lnTo>
                <a:lnTo>
                  <a:pt x="130876" y="132095"/>
                </a:lnTo>
                <a:lnTo>
                  <a:pt x="107274" y="144857"/>
                </a:lnTo>
                <a:lnTo>
                  <a:pt x="134374" y="144857"/>
                </a:lnTo>
                <a:lnTo>
                  <a:pt x="171691" y="111578"/>
                </a:lnTo>
                <a:lnTo>
                  <a:pt x="191250" y="76320"/>
                </a:lnTo>
                <a:lnTo>
                  <a:pt x="197698" y="40274"/>
                </a:lnTo>
                <a:lnTo>
                  <a:pt x="196120" y="29271"/>
                </a:lnTo>
                <a:lnTo>
                  <a:pt x="190964" y="18135"/>
                </a:lnTo>
                <a:lnTo>
                  <a:pt x="187897" y="14419"/>
                </a:lnTo>
                <a:close/>
              </a:path>
              <a:path w="198120" h="222885">
                <a:moveTo>
                  <a:pt x="154403" y="623"/>
                </a:moveTo>
                <a:lnTo>
                  <a:pt x="111178" y="26889"/>
                </a:lnTo>
                <a:lnTo>
                  <a:pt x="101034" y="38120"/>
                </a:lnTo>
                <a:lnTo>
                  <a:pt x="111653" y="38120"/>
                </a:lnTo>
                <a:lnTo>
                  <a:pt x="116266" y="32253"/>
                </a:lnTo>
                <a:lnTo>
                  <a:pt x="127175" y="22345"/>
                </a:lnTo>
                <a:lnTo>
                  <a:pt x="138165" y="16401"/>
                </a:lnTo>
                <a:lnTo>
                  <a:pt x="149233" y="14419"/>
                </a:lnTo>
                <a:lnTo>
                  <a:pt x="187897" y="14419"/>
                </a:lnTo>
                <a:lnTo>
                  <a:pt x="181043" y="6114"/>
                </a:lnTo>
                <a:lnTo>
                  <a:pt x="170224" y="1687"/>
                </a:lnTo>
                <a:lnTo>
                  <a:pt x="154403" y="623"/>
                </a:lnTo>
                <a:close/>
              </a:path>
              <a:path w="198120" h="222885">
                <a:moveTo>
                  <a:pt x="112463" y="0"/>
                </a:moveTo>
                <a:lnTo>
                  <a:pt x="55652" y="8453"/>
                </a:lnTo>
                <a:lnTo>
                  <a:pt x="55652" y="14916"/>
                </a:lnTo>
                <a:lnTo>
                  <a:pt x="61394" y="14142"/>
                </a:lnTo>
                <a:lnTo>
                  <a:pt x="65866" y="13756"/>
                </a:lnTo>
                <a:lnTo>
                  <a:pt x="108339" y="13756"/>
                </a:lnTo>
                <a:lnTo>
                  <a:pt x="112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94568" y="5617921"/>
            <a:ext cx="52069" cy="133985"/>
          </a:xfrm>
          <a:custGeom>
            <a:avLst/>
            <a:gdLst/>
            <a:ahLst/>
            <a:cxnLst/>
            <a:rect l="l" t="t" r="r" b="b"/>
            <a:pathLst>
              <a:path w="52070" h="133985">
                <a:moveTo>
                  <a:pt x="35072" y="15565"/>
                </a:moveTo>
                <a:lnTo>
                  <a:pt x="13075" y="15565"/>
                </a:lnTo>
                <a:lnTo>
                  <a:pt x="14508" y="16048"/>
                </a:lnTo>
                <a:lnTo>
                  <a:pt x="16892" y="17983"/>
                </a:lnTo>
                <a:lnTo>
                  <a:pt x="17712" y="19497"/>
                </a:lnTo>
                <a:lnTo>
                  <a:pt x="18164" y="21559"/>
                </a:lnTo>
                <a:lnTo>
                  <a:pt x="18808" y="24267"/>
                </a:lnTo>
                <a:lnTo>
                  <a:pt x="19130" y="30389"/>
                </a:lnTo>
                <a:lnTo>
                  <a:pt x="19130" y="118564"/>
                </a:lnTo>
                <a:lnTo>
                  <a:pt x="2319" y="130230"/>
                </a:lnTo>
                <a:lnTo>
                  <a:pt x="2319" y="133808"/>
                </a:lnTo>
                <a:lnTo>
                  <a:pt x="51593" y="133808"/>
                </a:lnTo>
                <a:lnTo>
                  <a:pt x="51593" y="130230"/>
                </a:lnTo>
                <a:lnTo>
                  <a:pt x="45667" y="130101"/>
                </a:lnTo>
                <a:lnTo>
                  <a:pt x="41738" y="129553"/>
                </a:lnTo>
                <a:lnTo>
                  <a:pt x="37875" y="127619"/>
                </a:lnTo>
                <a:lnTo>
                  <a:pt x="36601" y="126234"/>
                </a:lnTo>
                <a:lnTo>
                  <a:pt x="35378" y="122624"/>
                </a:lnTo>
                <a:lnTo>
                  <a:pt x="35106" y="118564"/>
                </a:lnTo>
                <a:lnTo>
                  <a:pt x="35072" y="15565"/>
                </a:lnTo>
                <a:close/>
              </a:path>
              <a:path w="52070" h="133985">
                <a:moveTo>
                  <a:pt x="35072" y="0"/>
                </a:moveTo>
                <a:lnTo>
                  <a:pt x="31884" y="0"/>
                </a:lnTo>
                <a:lnTo>
                  <a:pt x="0" y="15565"/>
                </a:lnTo>
                <a:lnTo>
                  <a:pt x="1449" y="18562"/>
                </a:lnTo>
                <a:lnTo>
                  <a:pt x="5701" y="16564"/>
                </a:lnTo>
                <a:lnTo>
                  <a:pt x="9017" y="15565"/>
                </a:lnTo>
                <a:lnTo>
                  <a:pt x="35072" y="15565"/>
                </a:lnTo>
                <a:lnTo>
                  <a:pt x="350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80944" y="5704983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1594" y="0"/>
                </a:lnTo>
              </a:path>
            </a:pathLst>
          </a:custGeom>
          <a:ln w="14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87032" y="5846007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349" y="0"/>
                </a:lnTo>
              </a:path>
            </a:pathLst>
          </a:custGeom>
          <a:ln w="24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87032" y="5801257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349" y="0"/>
                </a:lnTo>
              </a:path>
            </a:pathLst>
          </a:custGeom>
          <a:ln w="24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70600" y="8559800"/>
            <a:ext cx="977900" cy="762000"/>
          </a:xfrm>
          <a:custGeom>
            <a:avLst/>
            <a:gdLst/>
            <a:ahLst/>
            <a:cxnLst/>
            <a:rect l="l" t="t" r="r" b="b"/>
            <a:pathLst>
              <a:path w="977900" h="762000">
                <a:moveTo>
                  <a:pt x="0" y="288008"/>
                </a:moveTo>
                <a:lnTo>
                  <a:pt x="264848" y="288008"/>
                </a:lnTo>
                <a:lnTo>
                  <a:pt x="264848" y="762000"/>
                </a:lnTo>
                <a:lnTo>
                  <a:pt x="713051" y="762000"/>
                </a:lnTo>
                <a:lnTo>
                  <a:pt x="713051" y="288008"/>
                </a:lnTo>
                <a:lnTo>
                  <a:pt x="977900" y="288008"/>
                </a:lnTo>
                <a:lnTo>
                  <a:pt x="488950" y="0"/>
                </a:lnTo>
                <a:lnTo>
                  <a:pt x="0" y="2880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401873" y="8745742"/>
            <a:ext cx="2413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dirty="0">
                <a:solidFill>
                  <a:srgbClr val="008F00"/>
                </a:solidFill>
                <a:latin typeface="Times New Roman"/>
                <a:cs typeface="Times New Roman"/>
              </a:rPr>
              <a:t>?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840" y="1888988"/>
            <a:ext cx="9899015" cy="278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800" spc="-16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ri</a:t>
            </a:r>
            <a:r>
              <a:rPr sz="3800" spc="-20" dirty="0">
                <a:latin typeface="Arial"/>
                <a:cs typeface="Arial"/>
              </a:rPr>
              <a:t>ck: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map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rom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camera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coordina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es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world</a:t>
            </a: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sz="3400" b="1" spc="50" dirty="0">
                <a:solidFill>
                  <a:srgbClr val="011279"/>
                </a:solidFill>
                <a:latin typeface="Century Gothic"/>
                <a:cs typeface="Century Gothic"/>
              </a:rPr>
              <a:t>o</a:t>
            </a:r>
            <a:r>
              <a:rPr sz="3400" spc="-35" dirty="0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rigin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maps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eye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posi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ion</a:t>
            </a:r>
            <a:endParaRPr sz="3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3400" b="1" spc="50" dirty="0">
                <a:solidFill>
                  <a:srgbClr val="011279"/>
                </a:solidFill>
                <a:latin typeface="Century Gothic"/>
                <a:cs typeface="Century Gothic"/>
              </a:rPr>
              <a:t>o</a:t>
            </a:r>
            <a:r>
              <a:rPr sz="3400" spc="-25" dirty="0">
                <a:solidFill>
                  <a:srgbClr val="011279"/>
                </a:solidFill>
                <a:latin typeface="Arial"/>
                <a:cs typeface="Arial"/>
              </a:rPr>
              <a:t>Z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axis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maps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Back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ve</a:t>
            </a:r>
            <a:r>
              <a:rPr sz="3400" spc="-20" dirty="0">
                <a:solidFill>
                  <a:srgbClr val="011279"/>
                </a:solidFill>
                <a:latin typeface="Arial"/>
                <a:cs typeface="Arial"/>
              </a:rPr>
              <a:t>c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or</a:t>
            </a:r>
            <a:endParaRPr sz="3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3400" b="1" spc="50" dirty="0">
                <a:solidFill>
                  <a:srgbClr val="011279"/>
                </a:solidFill>
                <a:latin typeface="Century Gothic"/>
                <a:cs typeface="Century Gothic"/>
              </a:rPr>
              <a:t>o</a:t>
            </a:r>
            <a:r>
              <a:rPr sz="3400" spc="-25" dirty="0">
                <a:solidFill>
                  <a:srgbClr val="011279"/>
                </a:solidFill>
                <a:latin typeface="Arial"/>
                <a:cs typeface="Arial"/>
              </a:rPr>
              <a:t>Y</a:t>
            </a:r>
            <a:r>
              <a:rPr sz="3400" spc="-6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axis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maps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Up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ve</a:t>
            </a:r>
            <a:r>
              <a:rPr sz="3400" spc="-20" dirty="0">
                <a:solidFill>
                  <a:srgbClr val="011279"/>
                </a:solidFill>
                <a:latin typeface="Arial"/>
                <a:cs typeface="Arial"/>
              </a:rPr>
              <a:t>c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or</a:t>
            </a:r>
            <a:endParaRPr sz="3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3400" b="1" spc="50" dirty="0">
                <a:solidFill>
                  <a:srgbClr val="011279"/>
                </a:solidFill>
                <a:latin typeface="Century Gothic"/>
                <a:cs typeface="Century Gothic"/>
              </a:rPr>
              <a:t>o</a:t>
            </a:r>
            <a:r>
              <a:rPr sz="3400" spc="-25" dirty="0">
                <a:solidFill>
                  <a:srgbClr val="011279"/>
                </a:solidFill>
                <a:latin typeface="Arial"/>
                <a:cs typeface="Arial"/>
              </a:rPr>
              <a:t>X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axis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maps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Righ</a:t>
            </a:r>
            <a:r>
              <a:rPr sz="3400" spc="-10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ve</a:t>
            </a:r>
            <a:r>
              <a:rPr sz="3400" spc="-20" dirty="0">
                <a:solidFill>
                  <a:srgbClr val="011279"/>
                </a:solidFill>
                <a:latin typeface="Arial"/>
                <a:cs typeface="Arial"/>
              </a:rPr>
              <a:t>c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or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40" y="8488964"/>
            <a:ext cx="10631805" cy="525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4020185" algn="l"/>
              </a:tabLst>
            </a:pPr>
            <a:r>
              <a:rPr sz="3800" spc="-3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rix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i="1" dirty="0">
                <a:latin typeface="Times New Roman"/>
                <a:cs typeface="Times New Roman"/>
              </a:rPr>
              <a:t>T</a:t>
            </a:r>
            <a:r>
              <a:rPr sz="3750" spc="15" baseline="20000" dirty="0">
                <a:latin typeface="Arial"/>
                <a:cs typeface="Arial"/>
              </a:rPr>
              <a:t>-1</a:t>
            </a:r>
            <a:r>
              <a:rPr sz="3750" baseline="20000" dirty="0">
                <a:latin typeface="Arial"/>
                <a:cs typeface="Arial"/>
              </a:rPr>
              <a:t>	</a:t>
            </a:r>
            <a:r>
              <a:rPr sz="3800" dirty="0">
                <a:latin typeface="Arial"/>
                <a:cs typeface="Arial"/>
              </a:rPr>
              <a:t>so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inve</a:t>
            </a:r>
            <a:r>
              <a:rPr sz="3800" spc="-15" dirty="0">
                <a:latin typeface="Arial"/>
                <a:cs typeface="Arial"/>
              </a:rPr>
              <a:t>rt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ge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i="1" dirty="0">
                <a:latin typeface="Times New Roman"/>
                <a:cs typeface="Times New Roman"/>
              </a:rPr>
              <a:t>T</a:t>
            </a:r>
            <a:r>
              <a:rPr sz="3800" i="1" spc="10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Arial"/>
                <a:cs typeface="Arial"/>
              </a:rPr>
              <a:t>…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ea</a:t>
            </a:r>
            <a:r>
              <a:rPr sz="3800" spc="-20" dirty="0">
                <a:latin typeface="Arial"/>
                <a:cs typeface="Arial"/>
              </a:rPr>
              <a:t>sy!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6192" y="5297170"/>
            <a:ext cx="0" cy="2423160"/>
          </a:xfrm>
          <a:custGeom>
            <a:avLst/>
            <a:gdLst/>
            <a:ahLst/>
            <a:cxnLst/>
            <a:rect l="l" t="t" r="r" b="b"/>
            <a:pathLst>
              <a:path h="2423159">
                <a:moveTo>
                  <a:pt x="0" y="0"/>
                </a:moveTo>
                <a:lnTo>
                  <a:pt x="0" y="2423160"/>
                </a:lnTo>
              </a:path>
            </a:pathLst>
          </a:custGeom>
          <a:ln w="30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20197" y="773430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704" y="0"/>
                </a:lnTo>
              </a:path>
            </a:pathLst>
          </a:custGeom>
          <a:ln w="29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20197" y="528320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704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98208" y="5297170"/>
            <a:ext cx="0" cy="2423160"/>
          </a:xfrm>
          <a:custGeom>
            <a:avLst/>
            <a:gdLst/>
            <a:ahLst/>
            <a:cxnLst/>
            <a:rect l="l" t="t" r="r" b="b"/>
            <a:pathLst>
              <a:path h="2423159">
                <a:moveTo>
                  <a:pt x="0" y="0"/>
                </a:moveTo>
                <a:lnTo>
                  <a:pt x="0" y="2423160"/>
                </a:lnTo>
              </a:path>
            </a:pathLst>
          </a:custGeom>
          <a:ln w="30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83608" y="7734300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275" y="0"/>
                </a:lnTo>
              </a:path>
            </a:pathLst>
          </a:custGeom>
          <a:ln w="29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83608" y="5283200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275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7244" y="5297170"/>
            <a:ext cx="0" cy="2423160"/>
          </a:xfrm>
          <a:custGeom>
            <a:avLst/>
            <a:gdLst/>
            <a:ahLst/>
            <a:cxnLst/>
            <a:rect l="l" t="t" r="r" b="b"/>
            <a:pathLst>
              <a:path h="2423159">
                <a:moveTo>
                  <a:pt x="0" y="0"/>
                </a:moveTo>
                <a:lnTo>
                  <a:pt x="0" y="2423160"/>
                </a:lnTo>
              </a:path>
            </a:pathLst>
          </a:custGeom>
          <a:ln w="30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1248" y="773430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704" y="0"/>
                </a:lnTo>
              </a:path>
            </a:pathLst>
          </a:custGeom>
          <a:ln w="29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1248" y="528320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704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32227" y="5297170"/>
            <a:ext cx="0" cy="2423160"/>
          </a:xfrm>
          <a:custGeom>
            <a:avLst/>
            <a:gdLst/>
            <a:ahLst/>
            <a:cxnLst/>
            <a:rect l="l" t="t" r="r" b="b"/>
            <a:pathLst>
              <a:path h="2423159">
                <a:moveTo>
                  <a:pt x="0" y="0"/>
                </a:moveTo>
                <a:lnTo>
                  <a:pt x="0" y="2423160"/>
                </a:lnTo>
              </a:path>
            </a:pathLst>
          </a:custGeom>
          <a:ln w="30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17626" y="7734300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275" y="0"/>
                </a:lnTo>
              </a:path>
            </a:pathLst>
          </a:custGeom>
          <a:ln w="29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17626" y="5283200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275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5299" y="6474048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3986" y="0"/>
                </a:lnTo>
              </a:path>
            </a:pathLst>
          </a:custGeom>
          <a:ln w="31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45299" y="6416004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3986" y="0"/>
                </a:lnTo>
              </a:path>
            </a:pathLst>
          </a:custGeom>
          <a:ln w="31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58384" y="5297170"/>
            <a:ext cx="0" cy="2423160"/>
          </a:xfrm>
          <a:custGeom>
            <a:avLst/>
            <a:gdLst/>
            <a:ahLst/>
            <a:cxnLst/>
            <a:rect l="l" t="t" r="r" b="b"/>
            <a:pathLst>
              <a:path h="2423159">
                <a:moveTo>
                  <a:pt x="0" y="0"/>
                </a:moveTo>
                <a:lnTo>
                  <a:pt x="0" y="2423160"/>
                </a:lnTo>
              </a:path>
            </a:pathLst>
          </a:custGeom>
          <a:ln w="30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72389" y="773430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703" y="0"/>
                </a:lnTo>
              </a:path>
            </a:pathLst>
          </a:custGeom>
          <a:ln w="29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72389" y="528320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703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81689" y="5297170"/>
            <a:ext cx="0" cy="2423160"/>
          </a:xfrm>
          <a:custGeom>
            <a:avLst/>
            <a:gdLst/>
            <a:ahLst/>
            <a:cxnLst/>
            <a:rect l="l" t="t" r="r" b="b"/>
            <a:pathLst>
              <a:path h="2423159">
                <a:moveTo>
                  <a:pt x="0" y="0"/>
                </a:moveTo>
                <a:lnTo>
                  <a:pt x="0" y="2423160"/>
                </a:lnTo>
              </a:path>
            </a:pathLst>
          </a:custGeom>
          <a:ln w="304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67089" y="7734300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274" y="0"/>
                </a:lnTo>
              </a:path>
            </a:pathLst>
          </a:custGeom>
          <a:ln w="29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7089" y="5283200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274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66062" y="7306319"/>
            <a:ext cx="313690" cy="240665"/>
          </a:xfrm>
          <a:custGeom>
            <a:avLst/>
            <a:gdLst/>
            <a:ahLst/>
            <a:cxnLst/>
            <a:rect l="l" t="t" r="r" b="b"/>
            <a:pathLst>
              <a:path w="313690" h="240665">
                <a:moveTo>
                  <a:pt x="42083" y="0"/>
                </a:moveTo>
                <a:lnTo>
                  <a:pt x="0" y="0"/>
                </a:lnTo>
                <a:lnTo>
                  <a:pt x="61408" y="240125"/>
                </a:lnTo>
                <a:lnTo>
                  <a:pt x="98555" y="240125"/>
                </a:lnTo>
                <a:lnTo>
                  <a:pt x="115586" y="185952"/>
                </a:lnTo>
                <a:lnTo>
                  <a:pt x="84385" y="185952"/>
                </a:lnTo>
                <a:lnTo>
                  <a:pt x="42083" y="0"/>
                </a:lnTo>
                <a:close/>
              </a:path>
              <a:path w="313690" h="240665">
                <a:moveTo>
                  <a:pt x="191851" y="55032"/>
                </a:moveTo>
                <a:lnTo>
                  <a:pt x="156745" y="55032"/>
                </a:lnTo>
                <a:lnTo>
                  <a:pt x="215364" y="240125"/>
                </a:lnTo>
                <a:lnTo>
                  <a:pt x="252726" y="240125"/>
                </a:lnTo>
                <a:lnTo>
                  <a:pt x="266435" y="185952"/>
                </a:lnTo>
                <a:lnTo>
                  <a:pt x="232971" y="185952"/>
                </a:lnTo>
                <a:lnTo>
                  <a:pt x="191851" y="55032"/>
                </a:lnTo>
                <a:close/>
              </a:path>
              <a:path w="313690" h="240665">
                <a:moveTo>
                  <a:pt x="174566" y="0"/>
                </a:moveTo>
                <a:lnTo>
                  <a:pt x="141284" y="0"/>
                </a:lnTo>
                <a:lnTo>
                  <a:pt x="84385" y="185952"/>
                </a:lnTo>
                <a:lnTo>
                  <a:pt x="115586" y="185952"/>
                </a:lnTo>
                <a:lnTo>
                  <a:pt x="156745" y="55032"/>
                </a:lnTo>
                <a:lnTo>
                  <a:pt x="191851" y="55032"/>
                </a:lnTo>
                <a:lnTo>
                  <a:pt x="174566" y="0"/>
                </a:lnTo>
                <a:close/>
              </a:path>
              <a:path w="313690" h="240665">
                <a:moveTo>
                  <a:pt x="313491" y="0"/>
                </a:moveTo>
                <a:lnTo>
                  <a:pt x="272910" y="0"/>
                </a:lnTo>
                <a:lnTo>
                  <a:pt x="232971" y="185952"/>
                </a:lnTo>
                <a:lnTo>
                  <a:pt x="266435" y="185952"/>
                </a:lnTo>
                <a:lnTo>
                  <a:pt x="313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69772" y="6645919"/>
            <a:ext cx="176530" cy="240665"/>
          </a:xfrm>
          <a:custGeom>
            <a:avLst/>
            <a:gdLst/>
            <a:ahLst/>
            <a:cxnLst/>
            <a:rect l="l" t="t" r="r" b="b"/>
            <a:pathLst>
              <a:path w="176529" h="240665">
                <a:moveTo>
                  <a:pt x="173923" y="0"/>
                </a:moveTo>
                <a:lnTo>
                  <a:pt x="5153" y="0"/>
                </a:lnTo>
                <a:lnTo>
                  <a:pt x="5153" y="33320"/>
                </a:lnTo>
                <a:lnTo>
                  <a:pt x="125397" y="33320"/>
                </a:lnTo>
                <a:lnTo>
                  <a:pt x="0" y="210244"/>
                </a:lnTo>
                <a:lnTo>
                  <a:pt x="0" y="240125"/>
                </a:lnTo>
                <a:lnTo>
                  <a:pt x="176286" y="240125"/>
                </a:lnTo>
                <a:lnTo>
                  <a:pt x="176286" y="206375"/>
                </a:lnTo>
                <a:lnTo>
                  <a:pt x="47882" y="206375"/>
                </a:lnTo>
                <a:lnTo>
                  <a:pt x="173923" y="28806"/>
                </a:lnTo>
                <a:lnTo>
                  <a:pt x="173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39925" y="5985520"/>
            <a:ext cx="216535" cy="328930"/>
          </a:xfrm>
          <a:custGeom>
            <a:avLst/>
            <a:gdLst/>
            <a:ahLst/>
            <a:cxnLst/>
            <a:rect l="l" t="t" r="r" b="b"/>
            <a:pathLst>
              <a:path w="216534" h="328929">
                <a:moveTo>
                  <a:pt x="43588" y="0"/>
                </a:moveTo>
                <a:lnTo>
                  <a:pt x="0" y="0"/>
                </a:lnTo>
                <a:lnTo>
                  <a:pt x="87176" y="228517"/>
                </a:lnTo>
                <a:lnTo>
                  <a:pt x="44232" y="328695"/>
                </a:lnTo>
                <a:lnTo>
                  <a:pt x="87391" y="328695"/>
                </a:lnTo>
                <a:lnTo>
                  <a:pt x="146640" y="177783"/>
                </a:lnTo>
                <a:lnTo>
                  <a:pt x="109079" y="177783"/>
                </a:lnTo>
                <a:lnTo>
                  <a:pt x="43588" y="0"/>
                </a:lnTo>
                <a:close/>
              </a:path>
              <a:path w="216534" h="328929">
                <a:moveTo>
                  <a:pt x="216439" y="0"/>
                </a:moveTo>
                <a:lnTo>
                  <a:pt x="174354" y="0"/>
                </a:lnTo>
                <a:lnTo>
                  <a:pt x="109079" y="177783"/>
                </a:lnTo>
                <a:lnTo>
                  <a:pt x="146640" y="177783"/>
                </a:lnTo>
                <a:lnTo>
                  <a:pt x="216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47656" y="5325120"/>
            <a:ext cx="213995" cy="240665"/>
          </a:xfrm>
          <a:custGeom>
            <a:avLst/>
            <a:gdLst/>
            <a:ahLst/>
            <a:cxnLst/>
            <a:rect l="l" t="t" r="r" b="b"/>
            <a:pathLst>
              <a:path w="213995" h="240664">
                <a:moveTo>
                  <a:pt x="50458" y="0"/>
                </a:moveTo>
                <a:lnTo>
                  <a:pt x="858" y="0"/>
                </a:lnTo>
                <a:lnTo>
                  <a:pt x="83311" y="121029"/>
                </a:lnTo>
                <a:lnTo>
                  <a:pt x="0" y="240125"/>
                </a:lnTo>
                <a:lnTo>
                  <a:pt x="45735" y="240125"/>
                </a:lnTo>
                <a:lnTo>
                  <a:pt x="105642" y="149406"/>
                </a:lnTo>
                <a:lnTo>
                  <a:pt x="151745" y="149406"/>
                </a:lnTo>
                <a:lnTo>
                  <a:pt x="130549" y="118235"/>
                </a:lnTo>
                <a:lnTo>
                  <a:pt x="150441" y="89858"/>
                </a:lnTo>
                <a:lnTo>
                  <a:pt x="108219" y="89858"/>
                </a:lnTo>
                <a:lnTo>
                  <a:pt x="50458" y="0"/>
                </a:lnTo>
                <a:close/>
              </a:path>
              <a:path w="213995" h="240664">
                <a:moveTo>
                  <a:pt x="151745" y="149406"/>
                </a:moveTo>
                <a:lnTo>
                  <a:pt x="105642" y="149406"/>
                </a:lnTo>
                <a:lnTo>
                  <a:pt x="163831" y="240125"/>
                </a:lnTo>
                <a:lnTo>
                  <a:pt x="213432" y="240125"/>
                </a:lnTo>
                <a:lnTo>
                  <a:pt x="151745" y="149406"/>
                </a:lnTo>
                <a:close/>
              </a:path>
              <a:path w="213995" h="240664">
                <a:moveTo>
                  <a:pt x="213432" y="0"/>
                </a:moveTo>
                <a:lnTo>
                  <a:pt x="167482" y="0"/>
                </a:lnTo>
                <a:lnTo>
                  <a:pt x="108219" y="89858"/>
                </a:lnTo>
                <a:lnTo>
                  <a:pt x="150441" y="89858"/>
                </a:lnTo>
                <a:lnTo>
                  <a:pt x="213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20560" y="6866890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905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41817" y="6729730"/>
            <a:ext cx="0" cy="118110"/>
          </a:xfrm>
          <a:custGeom>
            <a:avLst/>
            <a:gdLst/>
            <a:ahLst/>
            <a:cxnLst/>
            <a:rect l="l" t="t" r="r" b="b"/>
            <a:pathLst>
              <a:path h="118109">
                <a:moveTo>
                  <a:pt x="0" y="0"/>
                </a:moveTo>
                <a:lnTo>
                  <a:pt x="0" y="118110"/>
                </a:lnTo>
              </a:path>
            </a:pathLst>
          </a:custGeom>
          <a:ln w="43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20560" y="6710680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170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41817" y="660400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43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20560" y="6584950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905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42244" y="6565949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70" h="320675">
                <a:moveTo>
                  <a:pt x="84814" y="0"/>
                </a:moveTo>
                <a:lnTo>
                  <a:pt x="0" y="0"/>
                </a:lnTo>
                <a:lnTo>
                  <a:pt x="0" y="320095"/>
                </a:lnTo>
                <a:lnTo>
                  <a:pt x="103410" y="319875"/>
                </a:lnTo>
                <a:lnTo>
                  <a:pt x="153409" y="311349"/>
                </a:lnTo>
                <a:lnTo>
                  <a:pt x="187138" y="291163"/>
                </a:lnTo>
                <a:lnTo>
                  <a:pt x="194419" y="283764"/>
                </a:lnTo>
                <a:lnTo>
                  <a:pt x="42514" y="283764"/>
                </a:lnTo>
                <a:lnTo>
                  <a:pt x="42514" y="165530"/>
                </a:lnTo>
                <a:lnTo>
                  <a:pt x="196614" y="165530"/>
                </a:lnTo>
                <a:lnTo>
                  <a:pt x="191629" y="160284"/>
                </a:lnTo>
                <a:lnTo>
                  <a:pt x="181581" y="152796"/>
                </a:lnTo>
                <a:lnTo>
                  <a:pt x="170025" y="146806"/>
                </a:lnTo>
                <a:lnTo>
                  <a:pt x="156961" y="142312"/>
                </a:lnTo>
                <a:lnTo>
                  <a:pt x="173377" y="130059"/>
                </a:lnTo>
                <a:lnTo>
                  <a:pt x="42514" y="130059"/>
                </a:lnTo>
                <a:lnTo>
                  <a:pt x="42514" y="36330"/>
                </a:lnTo>
                <a:lnTo>
                  <a:pt x="193035" y="36330"/>
                </a:lnTo>
                <a:lnTo>
                  <a:pt x="191598" y="33202"/>
                </a:lnTo>
                <a:lnTo>
                  <a:pt x="160238" y="8833"/>
                </a:lnTo>
                <a:lnTo>
                  <a:pt x="114457" y="554"/>
                </a:lnTo>
                <a:lnTo>
                  <a:pt x="100683" y="138"/>
                </a:lnTo>
                <a:lnTo>
                  <a:pt x="84814" y="0"/>
                </a:lnTo>
                <a:close/>
              </a:path>
              <a:path w="217170" h="320675">
                <a:moveTo>
                  <a:pt x="196614" y="165530"/>
                </a:moveTo>
                <a:lnTo>
                  <a:pt x="42514" y="165530"/>
                </a:lnTo>
                <a:lnTo>
                  <a:pt x="104246" y="165713"/>
                </a:lnTo>
                <a:lnTo>
                  <a:pt x="116647" y="166374"/>
                </a:lnTo>
                <a:lnTo>
                  <a:pt x="153099" y="177749"/>
                </a:lnTo>
                <a:lnTo>
                  <a:pt x="172634" y="223573"/>
                </a:lnTo>
                <a:lnTo>
                  <a:pt x="172221" y="231870"/>
                </a:lnTo>
                <a:lnTo>
                  <a:pt x="142387" y="274377"/>
                </a:lnTo>
                <a:lnTo>
                  <a:pt x="92184" y="283551"/>
                </a:lnTo>
                <a:lnTo>
                  <a:pt x="77085" y="283764"/>
                </a:lnTo>
                <a:lnTo>
                  <a:pt x="194419" y="283764"/>
                </a:lnTo>
                <a:lnTo>
                  <a:pt x="213734" y="248043"/>
                </a:lnTo>
                <a:lnTo>
                  <a:pt x="216768" y="217045"/>
                </a:lnTo>
                <a:lnTo>
                  <a:pt x="215336" y="203767"/>
                </a:lnTo>
                <a:lnTo>
                  <a:pt x="212142" y="191443"/>
                </a:lnTo>
                <a:lnTo>
                  <a:pt x="207111" y="179975"/>
                </a:lnTo>
                <a:lnTo>
                  <a:pt x="200168" y="169270"/>
                </a:lnTo>
                <a:lnTo>
                  <a:pt x="196614" y="165530"/>
                </a:lnTo>
                <a:close/>
              </a:path>
              <a:path w="217170" h="320675">
                <a:moveTo>
                  <a:pt x="193035" y="36330"/>
                </a:moveTo>
                <a:lnTo>
                  <a:pt x="42514" y="36330"/>
                </a:lnTo>
                <a:lnTo>
                  <a:pt x="94852" y="36428"/>
                </a:lnTo>
                <a:lnTo>
                  <a:pt x="107852" y="36854"/>
                </a:lnTo>
                <a:lnTo>
                  <a:pt x="147012" y="48011"/>
                </a:lnTo>
                <a:lnTo>
                  <a:pt x="157604" y="88139"/>
                </a:lnTo>
                <a:lnTo>
                  <a:pt x="156245" y="96451"/>
                </a:lnTo>
                <a:lnTo>
                  <a:pt x="126542" y="126655"/>
                </a:lnTo>
                <a:lnTo>
                  <a:pt x="90826" y="130059"/>
                </a:lnTo>
                <a:lnTo>
                  <a:pt x="173377" y="130059"/>
                </a:lnTo>
                <a:lnTo>
                  <a:pt x="197916" y="96390"/>
                </a:lnTo>
                <a:lnTo>
                  <a:pt x="201812" y="69993"/>
                </a:lnTo>
                <a:lnTo>
                  <a:pt x="200630" y="57782"/>
                </a:lnTo>
                <a:lnTo>
                  <a:pt x="197368" y="45761"/>
                </a:lnTo>
                <a:lnTo>
                  <a:pt x="193035" y="363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18835" y="6565949"/>
            <a:ext cx="231775" cy="327025"/>
          </a:xfrm>
          <a:custGeom>
            <a:avLst/>
            <a:gdLst/>
            <a:ahLst/>
            <a:cxnLst/>
            <a:rect l="l" t="t" r="r" b="b"/>
            <a:pathLst>
              <a:path w="231775" h="327025">
                <a:moveTo>
                  <a:pt x="42514" y="0"/>
                </a:moveTo>
                <a:lnTo>
                  <a:pt x="0" y="0"/>
                </a:lnTo>
                <a:lnTo>
                  <a:pt x="24" y="203706"/>
                </a:lnTo>
                <a:lnTo>
                  <a:pt x="6244" y="252983"/>
                </a:lnTo>
                <a:lnTo>
                  <a:pt x="22668" y="288306"/>
                </a:lnTo>
                <a:lnTo>
                  <a:pt x="60982" y="316666"/>
                </a:lnTo>
                <a:lnTo>
                  <a:pt x="101614" y="326275"/>
                </a:lnTo>
                <a:lnTo>
                  <a:pt x="115520" y="326759"/>
                </a:lnTo>
                <a:lnTo>
                  <a:pt x="120355" y="326707"/>
                </a:lnTo>
                <a:lnTo>
                  <a:pt x="170157" y="317531"/>
                </a:lnTo>
                <a:lnTo>
                  <a:pt x="201919" y="296160"/>
                </a:lnTo>
                <a:lnTo>
                  <a:pt x="206919" y="290354"/>
                </a:lnTo>
                <a:lnTo>
                  <a:pt x="111166" y="290354"/>
                </a:lnTo>
                <a:lnTo>
                  <a:pt x="99106" y="289165"/>
                </a:lnTo>
                <a:lnTo>
                  <a:pt x="64040" y="273385"/>
                </a:lnTo>
                <a:lnTo>
                  <a:pt x="43802" y="226561"/>
                </a:lnTo>
                <a:lnTo>
                  <a:pt x="42604" y="203706"/>
                </a:lnTo>
                <a:lnTo>
                  <a:pt x="42514" y="0"/>
                </a:lnTo>
                <a:close/>
              </a:path>
              <a:path w="231775" h="327025">
                <a:moveTo>
                  <a:pt x="231254" y="0"/>
                </a:moveTo>
                <a:lnTo>
                  <a:pt x="188739" y="0"/>
                </a:lnTo>
                <a:lnTo>
                  <a:pt x="188658" y="207433"/>
                </a:lnTo>
                <a:lnTo>
                  <a:pt x="187993" y="219081"/>
                </a:lnTo>
                <a:lnTo>
                  <a:pt x="178836" y="256707"/>
                </a:lnTo>
                <a:lnTo>
                  <a:pt x="149210" y="284487"/>
                </a:lnTo>
                <a:lnTo>
                  <a:pt x="111166" y="290354"/>
                </a:lnTo>
                <a:lnTo>
                  <a:pt x="206919" y="290354"/>
                </a:lnTo>
                <a:lnTo>
                  <a:pt x="225990" y="251141"/>
                </a:lnTo>
                <a:lnTo>
                  <a:pt x="231161" y="203706"/>
                </a:lnTo>
                <a:lnTo>
                  <a:pt x="231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71867" y="6565949"/>
            <a:ext cx="247650" cy="320675"/>
          </a:xfrm>
          <a:custGeom>
            <a:avLst/>
            <a:gdLst/>
            <a:ahLst/>
            <a:cxnLst/>
            <a:rect l="l" t="t" r="r" b="b"/>
            <a:pathLst>
              <a:path w="247650" h="320675">
                <a:moveTo>
                  <a:pt x="82453" y="0"/>
                </a:moveTo>
                <a:lnTo>
                  <a:pt x="0" y="0"/>
                </a:lnTo>
                <a:lnTo>
                  <a:pt x="0" y="320095"/>
                </a:lnTo>
                <a:lnTo>
                  <a:pt x="42514" y="320095"/>
                </a:lnTo>
                <a:lnTo>
                  <a:pt x="42514" y="192831"/>
                </a:lnTo>
                <a:lnTo>
                  <a:pt x="146535" y="192831"/>
                </a:lnTo>
                <a:lnTo>
                  <a:pt x="136231" y="179853"/>
                </a:lnTo>
                <a:lnTo>
                  <a:pt x="147389" y="174769"/>
                </a:lnTo>
                <a:lnTo>
                  <a:pt x="157793" y="168502"/>
                </a:lnTo>
                <a:lnTo>
                  <a:pt x="167603" y="160818"/>
                </a:lnTo>
                <a:lnTo>
                  <a:pt x="171077" y="157360"/>
                </a:lnTo>
                <a:lnTo>
                  <a:pt x="42514" y="157360"/>
                </a:lnTo>
                <a:lnTo>
                  <a:pt x="42514" y="36545"/>
                </a:lnTo>
                <a:lnTo>
                  <a:pt x="184658" y="36545"/>
                </a:lnTo>
                <a:lnTo>
                  <a:pt x="180455" y="31225"/>
                </a:lnTo>
                <a:lnTo>
                  <a:pt x="148511" y="8931"/>
                </a:lnTo>
                <a:lnTo>
                  <a:pt x="110005" y="911"/>
                </a:lnTo>
                <a:lnTo>
                  <a:pt x="96904" y="227"/>
                </a:lnTo>
                <a:lnTo>
                  <a:pt x="82453" y="0"/>
                </a:lnTo>
                <a:close/>
              </a:path>
              <a:path w="247650" h="320675">
                <a:moveTo>
                  <a:pt x="146535" y="192831"/>
                </a:moveTo>
                <a:lnTo>
                  <a:pt x="91042" y="192831"/>
                </a:lnTo>
                <a:lnTo>
                  <a:pt x="192391" y="320095"/>
                </a:lnTo>
                <a:lnTo>
                  <a:pt x="247573" y="320095"/>
                </a:lnTo>
                <a:lnTo>
                  <a:pt x="146535" y="192831"/>
                </a:lnTo>
                <a:close/>
              </a:path>
              <a:path w="247650" h="320675">
                <a:moveTo>
                  <a:pt x="184658" y="36545"/>
                </a:moveTo>
                <a:lnTo>
                  <a:pt x="42514" y="36545"/>
                </a:lnTo>
                <a:lnTo>
                  <a:pt x="89879" y="36602"/>
                </a:lnTo>
                <a:lnTo>
                  <a:pt x="103206" y="37365"/>
                </a:lnTo>
                <a:lnTo>
                  <a:pt x="142360" y="52095"/>
                </a:lnTo>
                <a:lnTo>
                  <a:pt x="155672" y="80758"/>
                </a:lnTo>
                <a:lnTo>
                  <a:pt x="155672" y="90073"/>
                </a:lnTo>
                <a:lnTo>
                  <a:pt x="142568" y="134564"/>
                </a:lnTo>
                <a:lnTo>
                  <a:pt x="105802" y="155451"/>
                </a:lnTo>
                <a:lnTo>
                  <a:pt x="79876" y="157360"/>
                </a:lnTo>
                <a:lnTo>
                  <a:pt x="171077" y="157360"/>
                </a:lnTo>
                <a:lnTo>
                  <a:pt x="195021" y="120053"/>
                </a:lnTo>
                <a:lnTo>
                  <a:pt x="199662" y="76575"/>
                </a:lnTo>
                <a:lnTo>
                  <a:pt x="197633" y="64376"/>
                </a:lnTo>
                <a:lnTo>
                  <a:pt x="193706" y="52427"/>
                </a:lnTo>
                <a:lnTo>
                  <a:pt x="187578" y="40242"/>
                </a:lnTo>
                <a:lnTo>
                  <a:pt x="184658" y="36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09108" y="6206490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905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30365" y="6069329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8110"/>
                </a:lnTo>
              </a:path>
            </a:pathLst>
          </a:custGeom>
          <a:ln w="437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09108" y="6050279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169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30365" y="594360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437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09108" y="5924550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905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30790" y="5905549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70" h="320675">
                <a:moveTo>
                  <a:pt x="84815" y="0"/>
                </a:moveTo>
                <a:lnTo>
                  <a:pt x="0" y="0"/>
                </a:lnTo>
                <a:lnTo>
                  <a:pt x="0" y="320095"/>
                </a:lnTo>
                <a:lnTo>
                  <a:pt x="103412" y="319875"/>
                </a:lnTo>
                <a:lnTo>
                  <a:pt x="153411" y="311349"/>
                </a:lnTo>
                <a:lnTo>
                  <a:pt x="187140" y="291163"/>
                </a:lnTo>
                <a:lnTo>
                  <a:pt x="194418" y="283766"/>
                </a:lnTo>
                <a:lnTo>
                  <a:pt x="42514" y="283766"/>
                </a:lnTo>
                <a:lnTo>
                  <a:pt x="42514" y="165529"/>
                </a:lnTo>
                <a:lnTo>
                  <a:pt x="196614" y="165529"/>
                </a:lnTo>
                <a:lnTo>
                  <a:pt x="191630" y="160284"/>
                </a:lnTo>
                <a:lnTo>
                  <a:pt x="181582" y="152796"/>
                </a:lnTo>
                <a:lnTo>
                  <a:pt x="170026" y="146806"/>
                </a:lnTo>
                <a:lnTo>
                  <a:pt x="156961" y="142313"/>
                </a:lnTo>
                <a:lnTo>
                  <a:pt x="173378" y="130059"/>
                </a:lnTo>
                <a:lnTo>
                  <a:pt x="42514" y="130059"/>
                </a:lnTo>
                <a:lnTo>
                  <a:pt x="42514" y="36330"/>
                </a:lnTo>
                <a:lnTo>
                  <a:pt x="193036" y="36330"/>
                </a:lnTo>
                <a:lnTo>
                  <a:pt x="191598" y="33202"/>
                </a:lnTo>
                <a:lnTo>
                  <a:pt x="160238" y="8833"/>
                </a:lnTo>
                <a:lnTo>
                  <a:pt x="114458" y="553"/>
                </a:lnTo>
                <a:lnTo>
                  <a:pt x="100685" y="138"/>
                </a:lnTo>
                <a:lnTo>
                  <a:pt x="84815" y="0"/>
                </a:lnTo>
                <a:close/>
              </a:path>
              <a:path w="217170" h="320675">
                <a:moveTo>
                  <a:pt x="196614" y="165529"/>
                </a:moveTo>
                <a:lnTo>
                  <a:pt x="42514" y="165529"/>
                </a:lnTo>
                <a:lnTo>
                  <a:pt x="104247" y="165712"/>
                </a:lnTo>
                <a:lnTo>
                  <a:pt x="116648" y="166373"/>
                </a:lnTo>
                <a:lnTo>
                  <a:pt x="153100" y="177750"/>
                </a:lnTo>
                <a:lnTo>
                  <a:pt x="172636" y="223573"/>
                </a:lnTo>
                <a:lnTo>
                  <a:pt x="172222" y="231870"/>
                </a:lnTo>
                <a:lnTo>
                  <a:pt x="142388" y="274377"/>
                </a:lnTo>
                <a:lnTo>
                  <a:pt x="92185" y="283552"/>
                </a:lnTo>
                <a:lnTo>
                  <a:pt x="77085" y="283766"/>
                </a:lnTo>
                <a:lnTo>
                  <a:pt x="194418" y="283766"/>
                </a:lnTo>
                <a:lnTo>
                  <a:pt x="213735" y="248042"/>
                </a:lnTo>
                <a:lnTo>
                  <a:pt x="216770" y="217045"/>
                </a:lnTo>
                <a:lnTo>
                  <a:pt x="215338" y="203767"/>
                </a:lnTo>
                <a:lnTo>
                  <a:pt x="212143" y="191443"/>
                </a:lnTo>
                <a:lnTo>
                  <a:pt x="207112" y="179975"/>
                </a:lnTo>
                <a:lnTo>
                  <a:pt x="200169" y="169269"/>
                </a:lnTo>
                <a:lnTo>
                  <a:pt x="196614" y="165529"/>
                </a:lnTo>
                <a:close/>
              </a:path>
              <a:path w="217170" h="320675">
                <a:moveTo>
                  <a:pt x="193036" y="36330"/>
                </a:moveTo>
                <a:lnTo>
                  <a:pt x="42514" y="36330"/>
                </a:lnTo>
                <a:lnTo>
                  <a:pt x="94854" y="36428"/>
                </a:lnTo>
                <a:lnTo>
                  <a:pt x="107853" y="36854"/>
                </a:lnTo>
                <a:lnTo>
                  <a:pt x="147012" y="48011"/>
                </a:lnTo>
                <a:lnTo>
                  <a:pt x="157605" y="88139"/>
                </a:lnTo>
                <a:lnTo>
                  <a:pt x="156246" y="96451"/>
                </a:lnTo>
                <a:lnTo>
                  <a:pt x="126542" y="126655"/>
                </a:lnTo>
                <a:lnTo>
                  <a:pt x="90827" y="130059"/>
                </a:lnTo>
                <a:lnTo>
                  <a:pt x="173378" y="130059"/>
                </a:lnTo>
                <a:lnTo>
                  <a:pt x="197917" y="96390"/>
                </a:lnTo>
                <a:lnTo>
                  <a:pt x="201813" y="69993"/>
                </a:lnTo>
                <a:lnTo>
                  <a:pt x="200631" y="57783"/>
                </a:lnTo>
                <a:lnTo>
                  <a:pt x="197369" y="45761"/>
                </a:lnTo>
                <a:lnTo>
                  <a:pt x="193036" y="363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07383" y="5905549"/>
            <a:ext cx="231775" cy="327025"/>
          </a:xfrm>
          <a:custGeom>
            <a:avLst/>
            <a:gdLst/>
            <a:ahLst/>
            <a:cxnLst/>
            <a:rect l="l" t="t" r="r" b="b"/>
            <a:pathLst>
              <a:path w="231775" h="327025">
                <a:moveTo>
                  <a:pt x="42514" y="0"/>
                </a:moveTo>
                <a:lnTo>
                  <a:pt x="0" y="0"/>
                </a:lnTo>
                <a:lnTo>
                  <a:pt x="24" y="203706"/>
                </a:lnTo>
                <a:lnTo>
                  <a:pt x="6244" y="252982"/>
                </a:lnTo>
                <a:lnTo>
                  <a:pt x="22667" y="288306"/>
                </a:lnTo>
                <a:lnTo>
                  <a:pt x="60982" y="316666"/>
                </a:lnTo>
                <a:lnTo>
                  <a:pt x="101613" y="326275"/>
                </a:lnTo>
                <a:lnTo>
                  <a:pt x="115519" y="326759"/>
                </a:lnTo>
                <a:lnTo>
                  <a:pt x="120355" y="326707"/>
                </a:lnTo>
                <a:lnTo>
                  <a:pt x="170157" y="317531"/>
                </a:lnTo>
                <a:lnTo>
                  <a:pt x="201919" y="296161"/>
                </a:lnTo>
                <a:lnTo>
                  <a:pt x="206920" y="290354"/>
                </a:lnTo>
                <a:lnTo>
                  <a:pt x="111165" y="290354"/>
                </a:lnTo>
                <a:lnTo>
                  <a:pt x="99106" y="289164"/>
                </a:lnTo>
                <a:lnTo>
                  <a:pt x="64039" y="273385"/>
                </a:lnTo>
                <a:lnTo>
                  <a:pt x="43801" y="226562"/>
                </a:lnTo>
                <a:lnTo>
                  <a:pt x="42604" y="203706"/>
                </a:lnTo>
                <a:lnTo>
                  <a:pt x="42514" y="0"/>
                </a:lnTo>
                <a:close/>
              </a:path>
              <a:path w="231775" h="327025">
                <a:moveTo>
                  <a:pt x="231255" y="0"/>
                </a:moveTo>
                <a:lnTo>
                  <a:pt x="188741" y="0"/>
                </a:lnTo>
                <a:lnTo>
                  <a:pt x="188660" y="207434"/>
                </a:lnTo>
                <a:lnTo>
                  <a:pt x="187994" y="219082"/>
                </a:lnTo>
                <a:lnTo>
                  <a:pt x="178835" y="256708"/>
                </a:lnTo>
                <a:lnTo>
                  <a:pt x="149210" y="284488"/>
                </a:lnTo>
                <a:lnTo>
                  <a:pt x="111165" y="290354"/>
                </a:lnTo>
                <a:lnTo>
                  <a:pt x="206920" y="290354"/>
                </a:lnTo>
                <a:lnTo>
                  <a:pt x="225991" y="251142"/>
                </a:lnTo>
                <a:lnTo>
                  <a:pt x="231163" y="203706"/>
                </a:lnTo>
                <a:lnTo>
                  <a:pt x="231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60416" y="5905549"/>
            <a:ext cx="247650" cy="320675"/>
          </a:xfrm>
          <a:custGeom>
            <a:avLst/>
            <a:gdLst/>
            <a:ahLst/>
            <a:cxnLst/>
            <a:rect l="l" t="t" r="r" b="b"/>
            <a:pathLst>
              <a:path w="247650" h="320675">
                <a:moveTo>
                  <a:pt x="82453" y="0"/>
                </a:moveTo>
                <a:lnTo>
                  <a:pt x="0" y="0"/>
                </a:lnTo>
                <a:lnTo>
                  <a:pt x="0" y="320095"/>
                </a:lnTo>
                <a:lnTo>
                  <a:pt x="42514" y="320095"/>
                </a:lnTo>
                <a:lnTo>
                  <a:pt x="42514" y="192831"/>
                </a:lnTo>
                <a:lnTo>
                  <a:pt x="146534" y="192831"/>
                </a:lnTo>
                <a:lnTo>
                  <a:pt x="136230" y="179853"/>
                </a:lnTo>
                <a:lnTo>
                  <a:pt x="147389" y="174769"/>
                </a:lnTo>
                <a:lnTo>
                  <a:pt x="157793" y="168502"/>
                </a:lnTo>
                <a:lnTo>
                  <a:pt x="167603" y="160818"/>
                </a:lnTo>
                <a:lnTo>
                  <a:pt x="171077" y="157360"/>
                </a:lnTo>
                <a:lnTo>
                  <a:pt x="42514" y="157360"/>
                </a:lnTo>
                <a:lnTo>
                  <a:pt x="42514" y="36545"/>
                </a:lnTo>
                <a:lnTo>
                  <a:pt x="184657" y="36545"/>
                </a:lnTo>
                <a:lnTo>
                  <a:pt x="180455" y="31227"/>
                </a:lnTo>
                <a:lnTo>
                  <a:pt x="148512" y="8931"/>
                </a:lnTo>
                <a:lnTo>
                  <a:pt x="110004" y="911"/>
                </a:lnTo>
                <a:lnTo>
                  <a:pt x="96903" y="227"/>
                </a:lnTo>
                <a:lnTo>
                  <a:pt x="82453" y="0"/>
                </a:lnTo>
                <a:close/>
              </a:path>
              <a:path w="247650" h="320675">
                <a:moveTo>
                  <a:pt x="146534" y="192831"/>
                </a:moveTo>
                <a:lnTo>
                  <a:pt x="91042" y="192831"/>
                </a:lnTo>
                <a:lnTo>
                  <a:pt x="192389" y="320095"/>
                </a:lnTo>
                <a:lnTo>
                  <a:pt x="247573" y="320095"/>
                </a:lnTo>
                <a:lnTo>
                  <a:pt x="146534" y="192831"/>
                </a:lnTo>
                <a:close/>
              </a:path>
              <a:path w="247650" h="320675">
                <a:moveTo>
                  <a:pt x="184657" y="36545"/>
                </a:moveTo>
                <a:lnTo>
                  <a:pt x="42514" y="36545"/>
                </a:lnTo>
                <a:lnTo>
                  <a:pt x="89879" y="36602"/>
                </a:lnTo>
                <a:lnTo>
                  <a:pt x="103205" y="37365"/>
                </a:lnTo>
                <a:lnTo>
                  <a:pt x="142360" y="52095"/>
                </a:lnTo>
                <a:lnTo>
                  <a:pt x="155672" y="80758"/>
                </a:lnTo>
                <a:lnTo>
                  <a:pt x="155672" y="90073"/>
                </a:lnTo>
                <a:lnTo>
                  <a:pt x="142568" y="134564"/>
                </a:lnTo>
                <a:lnTo>
                  <a:pt x="105801" y="155451"/>
                </a:lnTo>
                <a:lnTo>
                  <a:pt x="79875" y="157360"/>
                </a:lnTo>
                <a:lnTo>
                  <a:pt x="171077" y="157360"/>
                </a:lnTo>
                <a:lnTo>
                  <a:pt x="195019" y="120054"/>
                </a:lnTo>
                <a:lnTo>
                  <a:pt x="199661" y="76576"/>
                </a:lnTo>
                <a:lnTo>
                  <a:pt x="197633" y="64376"/>
                </a:lnTo>
                <a:lnTo>
                  <a:pt x="193706" y="52428"/>
                </a:lnTo>
                <a:lnTo>
                  <a:pt x="187578" y="40243"/>
                </a:lnTo>
                <a:lnTo>
                  <a:pt x="184657" y="36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09108" y="5546090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905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230365" y="5408929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8110"/>
                </a:lnTo>
              </a:path>
            </a:pathLst>
          </a:custGeom>
          <a:ln w="437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09108" y="5389879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169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30365" y="528320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437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09108" y="5264150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905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30790" y="5245149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70" h="320675">
                <a:moveTo>
                  <a:pt x="84815" y="0"/>
                </a:moveTo>
                <a:lnTo>
                  <a:pt x="0" y="0"/>
                </a:lnTo>
                <a:lnTo>
                  <a:pt x="0" y="320095"/>
                </a:lnTo>
                <a:lnTo>
                  <a:pt x="103411" y="319875"/>
                </a:lnTo>
                <a:lnTo>
                  <a:pt x="153410" y="311348"/>
                </a:lnTo>
                <a:lnTo>
                  <a:pt x="187140" y="291163"/>
                </a:lnTo>
                <a:lnTo>
                  <a:pt x="194419" y="283766"/>
                </a:lnTo>
                <a:lnTo>
                  <a:pt x="42514" y="283766"/>
                </a:lnTo>
                <a:lnTo>
                  <a:pt x="42514" y="165529"/>
                </a:lnTo>
                <a:lnTo>
                  <a:pt x="196614" y="165529"/>
                </a:lnTo>
                <a:lnTo>
                  <a:pt x="191629" y="160284"/>
                </a:lnTo>
                <a:lnTo>
                  <a:pt x="181581" y="152796"/>
                </a:lnTo>
                <a:lnTo>
                  <a:pt x="170025" y="146805"/>
                </a:lnTo>
                <a:lnTo>
                  <a:pt x="156961" y="142312"/>
                </a:lnTo>
                <a:lnTo>
                  <a:pt x="173378" y="130059"/>
                </a:lnTo>
                <a:lnTo>
                  <a:pt x="42514" y="130059"/>
                </a:lnTo>
                <a:lnTo>
                  <a:pt x="42514" y="36330"/>
                </a:lnTo>
                <a:lnTo>
                  <a:pt x="193036" y="36330"/>
                </a:lnTo>
                <a:lnTo>
                  <a:pt x="191598" y="33202"/>
                </a:lnTo>
                <a:lnTo>
                  <a:pt x="160238" y="8833"/>
                </a:lnTo>
                <a:lnTo>
                  <a:pt x="114458" y="553"/>
                </a:lnTo>
                <a:lnTo>
                  <a:pt x="100685" y="138"/>
                </a:lnTo>
                <a:lnTo>
                  <a:pt x="84815" y="0"/>
                </a:lnTo>
                <a:close/>
              </a:path>
              <a:path w="217170" h="320675">
                <a:moveTo>
                  <a:pt x="196614" y="165529"/>
                </a:moveTo>
                <a:lnTo>
                  <a:pt x="42514" y="165529"/>
                </a:lnTo>
                <a:lnTo>
                  <a:pt x="104247" y="165712"/>
                </a:lnTo>
                <a:lnTo>
                  <a:pt x="116648" y="166373"/>
                </a:lnTo>
                <a:lnTo>
                  <a:pt x="153101" y="177750"/>
                </a:lnTo>
                <a:lnTo>
                  <a:pt x="172636" y="223573"/>
                </a:lnTo>
                <a:lnTo>
                  <a:pt x="172222" y="231870"/>
                </a:lnTo>
                <a:lnTo>
                  <a:pt x="142388" y="274377"/>
                </a:lnTo>
                <a:lnTo>
                  <a:pt x="92185" y="283552"/>
                </a:lnTo>
                <a:lnTo>
                  <a:pt x="77085" y="283766"/>
                </a:lnTo>
                <a:lnTo>
                  <a:pt x="194419" y="283766"/>
                </a:lnTo>
                <a:lnTo>
                  <a:pt x="213735" y="248042"/>
                </a:lnTo>
                <a:lnTo>
                  <a:pt x="216770" y="217044"/>
                </a:lnTo>
                <a:lnTo>
                  <a:pt x="215337" y="203767"/>
                </a:lnTo>
                <a:lnTo>
                  <a:pt x="212143" y="191442"/>
                </a:lnTo>
                <a:lnTo>
                  <a:pt x="207112" y="179975"/>
                </a:lnTo>
                <a:lnTo>
                  <a:pt x="200169" y="169269"/>
                </a:lnTo>
                <a:lnTo>
                  <a:pt x="196614" y="165529"/>
                </a:lnTo>
                <a:close/>
              </a:path>
              <a:path w="217170" h="320675">
                <a:moveTo>
                  <a:pt x="193036" y="36330"/>
                </a:moveTo>
                <a:lnTo>
                  <a:pt x="42514" y="36330"/>
                </a:lnTo>
                <a:lnTo>
                  <a:pt x="94854" y="36428"/>
                </a:lnTo>
                <a:lnTo>
                  <a:pt x="107853" y="36854"/>
                </a:lnTo>
                <a:lnTo>
                  <a:pt x="147012" y="48011"/>
                </a:lnTo>
                <a:lnTo>
                  <a:pt x="157605" y="88139"/>
                </a:lnTo>
                <a:lnTo>
                  <a:pt x="156246" y="96451"/>
                </a:lnTo>
                <a:lnTo>
                  <a:pt x="126542" y="126655"/>
                </a:lnTo>
                <a:lnTo>
                  <a:pt x="90827" y="130059"/>
                </a:lnTo>
                <a:lnTo>
                  <a:pt x="173378" y="130059"/>
                </a:lnTo>
                <a:lnTo>
                  <a:pt x="197917" y="96390"/>
                </a:lnTo>
                <a:lnTo>
                  <a:pt x="201813" y="69993"/>
                </a:lnTo>
                <a:lnTo>
                  <a:pt x="200631" y="57782"/>
                </a:lnTo>
                <a:lnTo>
                  <a:pt x="197369" y="45761"/>
                </a:lnTo>
                <a:lnTo>
                  <a:pt x="193036" y="363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7383" y="5245149"/>
            <a:ext cx="231775" cy="327025"/>
          </a:xfrm>
          <a:custGeom>
            <a:avLst/>
            <a:gdLst/>
            <a:ahLst/>
            <a:cxnLst/>
            <a:rect l="l" t="t" r="r" b="b"/>
            <a:pathLst>
              <a:path w="231775" h="327025">
                <a:moveTo>
                  <a:pt x="42514" y="0"/>
                </a:moveTo>
                <a:lnTo>
                  <a:pt x="0" y="0"/>
                </a:lnTo>
                <a:lnTo>
                  <a:pt x="24" y="203706"/>
                </a:lnTo>
                <a:lnTo>
                  <a:pt x="6244" y="252982"/>
                </a:lnTo>
                <a:lnTo>
                  <a:pt x="22667" y="288306"/>
                </a:lnTo>
                <a:lnTo>
                  <a:pt x="60982" y="316666"/>
                </a:lnTo>
                <a:lnTo>
                  <a:pt x="101614" y="326277"/>
                </a:lnTo>
                <a:lnTo>
                  <a:pt x="115519" y="326760"/>
                </a:lnTo>
                <a:lnTo>
                  <a:pt x="120355" y="326709"/>
                </a:lnTo>
                <a:lnTo>
                  <a:pt x="170157" y="317532"/>
                </a:lnTo>
                <a:lnTo>
                  <a:pt x="201919" y="296161"/>
                </a:lnTo>
                <a:lnTo>
                  <a:pt x="206920" y="290354"/>
                </a:lnTo>
                <a:lnTo>
                  <a:pt x="111165" y="290354"/>
                </a:lnTo>
                <a:lnTo>
                  <a:pt x="99106" y="289164"/>
                </a:lnTo>
                <a:lnTo>
                  <a:pt x="64039" y="273386"/>
                </a:lnTo>
                <a:lnTo>
                  <a:pt x="43801" y="226563"/>
                </a:lnTo>
                <a:lnTo>
                  <a:pt x="42604" y="203706"/>
                </a:lnTo>
                <a:lnTo>
                  <a:pt x="42514" y="0"/>
                </a:lnTo>
                <a:close/>
              </a:path>
              <a:path w="231775" h="327025">
                <a:moveTo>
                  <a:pt x="231255" y="0"/>
                </a:moveTo>
                <a:lnTo>
                  <a:pt x="188741" y="0"/>
                </a:lnTo>
                <a:lnTo>
                  <a:pt x="188660" y="207434"/>
                </a:lnTo>
                <a:lnTo>
                  <a:pt x="187994" y="219082"/>
                </a:lnTo>
                <a:lnTo>
                  <a:pt x="178835" y="256708"/>
                </a:lnTo>
                <a:lnTo>
                  <a:pt x="149210" y="284488"/>
                </a:lnTo>
                <a:lnTo>
                  <a:pt x="111165" y="290354"/>
                </a:lnTo>
                <a:lnTo>
                  <a:pt x="206920" y="290354"/>
                </a:lnTo>
                <a:lnTo>
                  <a:pt x="225991" y="251142"/>
                </a:lnTo>
                <a:lnTo>
                  <a:pt x="231163" y="203706"/>
                </a:lnTo>
                <a:lnTo>
                  <a:pt x="231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60416" y="5245149"/>
            <a:ext cx="247650" cy="320675"/>
          </a:xfrm>
          <a:custGeom>
            <a:avLst/>
            <a:gdLst/>
            <a:ahLst/>
            <a:cxnLst/>
            <a:rect l="l" t="t" r="r" b="b"/>
            <a:pathLst>
              <a:path w="247650" h="320675">
                <a:moveTo>
                  <a:pt x="82453" y="0"/>
                </a:moveTo>
                <a:lnTo>
                  <a:pt x="0" y="0"/>
                </a:lnTo>
                <a:lnTo>
                  <a:pt x="0" y="320095"/>
                </a:lnTo>
                <a:lnTo>
                  <a:pt x="42514" y="320095"/>
                </a:lnTo>
                <a:lnTo>
                  <a:pt x="42514" y="192831"/>
                </a:lnTo>
                <a:lnTo>
                  <a:pt x="146533" y="192831"/>
                </a:lnTo>
                <a:lnTo>
                  <a:pt x="136229" y="179853"/>
                </a:lnTo>
                <a:lnTo>
                  <a:pt x="147388" y="174770"/>
                </a:lnTo>
                <a:lnTo>
                  <a:pt x="157793" y="168502"/>
                </a:lnTo>
                <a:lnTo>
                  <a:pt x="167603" y="160818"/>
                </a:lnTo>
                <a:lnTo>
                  <a:pt x="171077" y="157360"/>
                </a:lnTo>
                <a:lnTo>
                  <a:pt x="42514" y="157360"/>
                </a:lnTo>
                <a:lnTo>
                  <a:pt x="42514" y="36545"/>
                </a:lnTo>
                <a:lnTo>
                  <a:pt x="184657" y="36545"/>
                </a:lnTo>
                <a:lnTo>
                  <a:pt x="180455" y="31226"/>
                </a:lnTo>
                <a:lnTo>
                  <a:pt x="148512" y="8931"/>
                </a:lnTo>
                <a:lnTo>
                  <a:pt x="110004" y="911"/>
                </a:lnTo>
                <a:lnTo>
                  <a:pt x="96903" y="227"/>
                </a:lnTo>
                <a:lnTo>
                  <a:pt x="82453" y="0"/>
                </a:lnTo>
                <a:close/>
              </a:path>
              <a:path w="247650" h="320675">
                <a:moveTo>
                  <a:pt x="146533" y="192831"/>
                </a:moveTo>
                <a:lnTo>
                  <a:pt x="91042" y="192831"/>
                </a:lnTo>
                <a:lnTo>
                  <a:pt x="192389" y="320095"/>
                </a:lnTo>
                <a:lnTo>
                  <a:pt x="247573" y="320095"/>
                </a:lnTo>
                <a:lnTo>
                  <a:pt x="146533" y="192831"/>
                </a:lnTo>
                <a:close/>
              </a:path>
              <a:path w="247650" h="320675">
                <a:moveTo>
                  <a:pt x="184657" y="36545"/>
                </a:moveTo>
                <a:lnTo>
                  <a:pt x="42514" y="36545"/>
                </a:lnTo>
                <a:lnTo>
                  <a:pt x="89879" y="36602"/>
                </a:lnTo>
                <a:lnTo>
                  <a:pt x="103205" y="37365"/>
                </a:lnTo>
                <a:lnTo>
                  <a:pt x="142360" y="52095"/>
                </a:lnTo>
                <a:lnTo>
                  <a:pt x="155672" y="80758"/>
                </a:lnTo>
                <a:lnTo>
                  <a:pt x="155672" y="90073"/>
                </a:lnTo>
                <a:lnTo>
                  <a:pt x="142568" y="134564"/>
                </a:lnTo>
                <a:lnTo>
                  <a:pt x="105801" y="155451"/>
                </a:lnTo>
                <a:lnTo>
                  <a:pt x="79875" y="157360"/>
                </a:lnTo>
                <a:lnTo>
                  <a:pt x="171077" y="157360"/>
                </a:lnTo>
                <a:lnTo>
                  <a:pt x="195019" y="120055"/>
                </a:lnTo>
                <a:lnTo>
                  <a:pt x="199661" y="76576"/>
                </a:lnTo>
                <a:lnTo>
                  <a:pt x="197633" y="64377"/>
                </a:lnTo>
                <a:lnTo>
                  <a:pt x="193706" y="52428"/>
                </a:lnTo>
                <a:lnTo>
                  <a:pt x="187578" y="40243"/>
                </a:lnTo>
                <a:lnTo>
                  <a:pt x="184657" y="36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49541" y="7306319"/>
            <a:ext cx="313690" cy="240665"/>
          </a:xfrm>
          <a:custGeom>
            <a:avLst/>
            <a:gdLst/>
            <a:ahLst/>
            <a:cxnLst/>
            <a:rect l="l" t="t" r="r" b="b"/>
            <a:pathLst>
              <a:path w="313689" h="240665">
                <a:moveTo>
                  <a:pt x="42086" y="0"/>
                </a:moveTo>
                <a:lnTo>
                  <a:pt x="0" y="0"/>
                </a:lnTo>
                <a:lnTo>
                  <a:pt x="61410" y="240125"/>
                </a:lnTo>
                <a:lnTo>
                  <a:pt x="98557" y="240125"/>
                </a:lnTo>
                <a:lnTo>
                  <a:pt x="115588" y="185952"/>
                </a:lnTo>
                <a:lnTo>
                  <a:pt x="84386" y="185952"/>
                </a:lnTo>
                <a:lnTo>
                  <a:pt x="42086" y="0"/>
                </a:lnTo>
                <a:close/>
              </a:path>
              <a:path w="313689" h="240665">
                <a:moveTo>
                  <a:pt x="191853" y="55032"/>
                </a:moveTo>
                <a:lnTo>
                  <a:pt x="156747" y="55032"/>
                </a:lnTo>
                <a:lnTo>
                  <a:pt x="215366" y="240125"/>
                </a:lnTo>
                <a:lnTo>
                  <a:pt x="252727" y="240125"/>
                </a:lnTo>
                <a:lnTo>
                  <a:pt x="266436" y="185952"/>
                </a:lnTo>
                <a:lnTo>
                  <a:pt x="232972" y="185952"/>
                </a:lnTo>
                <a:lnTo>
                  <a:pt x="191853" y="55032"/>
                </a:lnTo>
                <a:close/>
              </a:path>
              <a:path w="313689" h="240665">
                <a:moveTo>
                  <a:pt x="174569" y="0"/>
                </a:moveTo>
                <a:lnTo>
                  <a:pt x="141287" y="0"/>
                </a:lnTo>
                <a:lnTo>
                  <a:pt x="84386" y="185952"/>
                </a:lnTo>
                <a:lnTo>
                  <a:pt x="115588" y="185952"/>
                </a:lnTo>
                <a:lnTo>
                  <a:pt x="156747" y="55032"/>
                </a:lnTo>
                <a:lnTo>
                  <a:pt x="191853" y="55032"/>
                </a:lnTo>
                <a:lnTo>
                  <a:pt x="174569" y="0"/>
                </a:lnTo>
                <a:close/>
              </a:path>
              <a:path w="313689" h="240665">
                <a:moveTo>
                  <a:pt x="313493" y="0"/>
                </a:moveTo>
                <a:lnTo>
                  <a:pt x="272911" y="0"/>
                </a:lnTo>
                <a:lnTo>
                  <a:pt x="232972" y="185952"/>
                </a:lnTo>
                <a:lnTo>
                  <a:pt x="266436" y="185952"/>
                </a:lnTo>
                <a:lnTo>
                  <a:pt x="3134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53252" y="6645919"/>
            <a:ext cx="176530" cy="240665"/>
          </a:xfrm>
          <a:custGeom>
            <a:avLst/>
            <a:gdLst/>
            <a:ahLst/>
            <a:cxnLst/>
            <a:rect l="l" t="t" r="r" b="b"/>
            <a:pathLst>
              <a:path w="176529" h="240665">
                <a:moveTo>
                  <a:pt x="173923" y="0"/>
                </a:moveTo>
                <a:lnTo>
                  <a:pt x="5153" y="0"/>
                </a:lnTo>
                <a:lnTo>
                  <a:pt x="5153" y="33320"/>
                </a:lnTo>
                <a:lnTo>
                  <a:pt x="125397" y="33320"/>
                </a:lnTo>
                <a:lnTo>
                  <a:pt x="0" y="210244"/>
                </a:lnTo>
                <a:lnTo>
                  <a:pt x="0" y="240125"/>
                </a:lnTo>
                <a:lnTo>
                  <a:pt x="176286" y="240125"/>
                </a:lnTo>
                <a:lnTo>
                  <a:pt x="176286" y="206375"/>
                </a:lnTo>
                <a:lnTo>
                  <a:pt x="47882" y="206375"/>
                </a:lnTo>
                <a:lnTo>
                  <a:pt x="173923" y="28806"/>
                </a:lnTo>
                <a:lnTo>
                  <a:pt x="173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23405" y="5985520"/>
            <a:ext cx="216535" cy="328930"/>
          </a:xfrm>
          <a:custGeom>
            <a:avLst/>
            <a:gdLst/>
            <a:ahLst/>
            <a:cxnLst/>
            <a:rect l="l" t="t" r="r" b="b"/>
            <a:pathLst>
              <a:path w="216535" h="328929">
                <a:moveTo>
                  <a:pt x="43588" y="0"/>
                </a:moveTo>
                <a:lnTo>
                  <a:pt x="0" y="0"/>
                </a:lnTo>
                <a:lnTo>
                  <a:pt x="87176" y="228517"/>
                </a:lnTo>
                <a:lnTo>
                  <a:pt x="44232" y="328695"/>
                </a:lnTo>
                <a:lnTo>
                  <a:pt x="87391" y="328695"/>
                </a:lnTo>
                <a:lnTo>
                  <a:pt x="146640" y="177783"/>
                </a:lnTo>
                <a:lnTo>
                  <a:pt x="109079" y="177783"/>
                </a:lnTo>
                <a:lnTo>
                  <a:pt x="43588" y="0"/>
                </a:lnTo>
                <a:close/>
              </a:path>
              <a:path w="216535" h="328929">
                <a:moveTo>
                  <a:pt x="216439" y="0"/>
                </a:moveTo>
                <a:lnTo>
                  <a:pt x="174353" y="0"/>
                </a:lnTo>
                <a:lnTo>
                  <a:pt x="109079" y="177783"/>
                </a:lnTo>
                <a:lnTo>
                  <a:pt x="146640" y="177783"/>
                </a:lnTo>
                <a:lnTo>
                  <a:pt x="216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31136" y="5325120"/>
            <a:ext cx="213995" cy="240665"/>
          </a:xfrm>
          <a:custGeom>
            <a:avLst/>
            <a:gdLst/>
            <a:ahLst/>
            <a:cxnLst/>
            <a:rect l="l" t="t" r="r" b="b"/>
            <a:pathLst>
              <a:path w="213995" h="240664">
                <a:moveTo>
                  <a:pt x="50459" y="0"/>
                </a:moveTo>
                <a:lnTo>
                  <a:pt x="858" y="0"/>
                </a:lnTo>
                <a:lnTo>
                  <a:pt x="83310" y="121029"/>
                </a:lnTo>
                <a:lnTo>
                  <a:pt x="0" y="240125"/>
                </a:lnTo>
                <a:lnTo>
                  <a:pt x="45735" y="240125"/>
                </a:lnTo>
                <a:lnTo>
                  <a:pt x="105642" y="149406"/>
                </a:lnTo>
                <a:lnTo>
                  <a:pt x="151746" y="149406"/>
                </a:lnTo>
                <a:lnTo>
                  <a:pt x="130550" y="118235"/>
                </a:lnTo>
                <a:lnTo>
                  <a:pt x="150442" y="89858"/>
                </a:lnTo>
                <a:lnTo>
                  <a:pt x="108219" y="89858"/>
                </a:lnTo>
                <a:lnTo>
                  <a:pt x="50459" y="0"/>
                </a:lnTo>
                <a:close/>
              </a:path>
              <a:path w="213995" h="240664">
                <a:moveTo>
                  <a:pt x="151746" y="149406"/>
                </a:moveTo>
                <a:lnTo>
                  <a:pt x="105642" y="149406"/>
                </a:lnTo>
                <a:lnTo>
                  <a:pt x="163832" y="240125"/>
                </a:lnTo>
                <a:lnTo>
                  <a:pt x="213432" y="240125"/>
                </a:lnTo>
                <a:lnTo>
                  <a:pt x="151746" y="149406"/>
                </a:lnTo>
                <a:close/>
              </a:path>
              <a:path w="213995" h="240664">
                <a:moveTo>
                  <a:pt x="213432" y="0"/>
                </a:moveTo>
                <a:lnTo>
                  <a:pt x="167482" y="0"/>
                </a:lnTo>
                <a:lnTo>
                  <a:pt x="108219" y="89858"/>
                </a:lnTo>
                <a:lnTo>
                  <a:pt x="150442" y="89858"/>
                </a:lnTo>
                <a:lnTo>
                  <a:pt x="213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16070" y="6856038"/>
            <a:ext cx="102870" cy="140335"/>
          </a:xfrm>
          <a:custGeom>
            <a:avLst/>
            <a:gdLst/>
            <a:ahLst/>
            <a:cxnLst/>
            <a:rect l="l" t="t" r="r" b="b"/>
            <a:pathLst>
              <a:path w="102870" h="140334">
                <a:moveTo>
                  <a:pt x="101456" y="0"/>
                </a:moveTo>
                <a:lnTo>
                  <a:pt x="3007" y="0"/>
                </a:lnTo>
                <a:lnTo>
                  <a:pt x="3007" y="19437"/>
                </a:lnTo>
                <a:lnTo>
                  <a:pt x="73149" y="19437"/>
                </a:lnTo>
                <a:lnTo>
                  <a:pt x="0" y="122642"/>
                </a:lnTo>
                <a:lnTo>
                  <a:pt x="0" y="140073"/>
                </a:lnTo>
                <a:lnTo>
                  <a:pt x="102834" y="140073"/>
                </a:lnTo>
                <a:lnTo>
                  <a:pt x="102834" y="120385"/>
                </a:lnTo>
                <a:lnTo>
                  <a:pt x="27931" y="120385"/>
                </a:lnTo>
                <a:lnTo>
                  <a:pt x="101456" y="16803"/>
                </a:lnTo>
                <a:lnTo>
                  <a:pt x="101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24011" y="6856038"/>
            <a:ext cx="102870" cy="140335"/>
          </a:xfrm>
          <a:custGeom>
            <a:avLst/>
            <a:gdLst/>
            <a:ahLst/>
            <a:cxnLst/>
            <a:rect l="l" t="t" r="r" b="b"/>
            <a:pathLst>
              <a:path w="102870" h="140334">
                <a:moveTo>
                  <a:pt x="101456" y="0"/>
                </a:moveTo>
                <a:lnTo>
                  <a:pt x="3006" y="0"/>
                </a:lnTo>
                <a:lnTo>
                  <a:pt x="3006" y="19437"/>
                </a:lnTo>
                <a:lnTo>
                  <a:pt x="73148" y="19437"/>
                </a:lnTo>
                <a:lnTo>
                  <a:pt x="0" y="122642"/>
                </a:lnTo>
                <a:lnTo>
                  <a:pt x="0" y="140073"/>
                </a:lnTo>
                <a:lnTo>
                  <a:pt x="102834" y="140073"/>
                </a:lnTo>
                <a:lnTo>
                  <a:pt x="102834" y="120385"/>
                </a:lnTo>
                <a:lnTo>
                  <a:pt x="27932" y="120385"/>
                </a:lnTo>
                <a:lnTo>
                  <a:pt x="101456" y="16803"/>
                </a:lnTo>
                <a:lnTo>
                  <a:pt x="101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45695" y="6856038"/>
            <a:ext cx="102870" cy="140335"/>
          </a:xfrm>
          <a:custGeom>
            <a:avLst/>
            <a:gdLst/>
            <a:ahLst/>
            <a:cxnLst/>
            <a:rect l="l" t="t" r="r" b="b"/>
            <a:pathLst>
              <a:path w="102870" h="140334">
                <a:moveTo>
                  <a:pt x="101456" y="0"/>
                </a:moveTo>
                <a:lnTo>
                  <a:pt x="3006" y="0"/>
                </a:lnTo>
                <a:lnTo>
                  <a:pt x="3006" y="19437"/>
                </a:lnTo>
                <a:lnTo>
                  <a:pt x="73148" y="19437"/>
                </a:lnTo>
                <a:lnTo>
                  <a:pt x="0" y="122642"/>
                </a:lnTo>
                <a:lnTo>
                  <a:pt x="0" y="140073"/>
                </a:lnTo>
                <a:lnTo>
                  <a:pt x="102834" y="140073"/>
                </a:lnTo>
                <a:lnTo>
                  <a:pt x="102834" y="120385"/>
                </a:lnTo>
                <a:lnTo>
                  <a:pt x="27931" y="120385"/>
                </a:lnTo>
                <a:lnTo>
                  <a:pt x="101456" y="16803"/>
                </a:lnTo>
                <a:lnTo>
                  <a:pt x="101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46764" y="6856038"/>
            <a:ext cx="102870" cy="140335"/>
          </a:xfrm>
          <a:custGeom>
            <a:avLst/>
            <a:gdLst/>
            <a:ahLst/>
            <a:cxnLst/>
            <a:rect l="l" t="t" r="r" b="b"/>
            <a:pathLst>
              <a:path w="102870" h="140334">
                <a:moveTo>
                  <a:pt x="101456" y="0"/>
                </a:moveTo>
                <a:lnTo>
                  <a:pt x="3007" y="0"/>
                </a:lnTo>
                <a:lnTo>
                  <a:pt x="3007" y="19437"/>
                </a:lnTo>
                <a:lnTo>
                  <a:pt x="73149" y="19437"/>
                </a:lnTo>
                <a:lnTo>
                  <a:pt x="0" y="122642"/>
                </a:lnTo>
                <a:lnTo>
                  <a:pt x="0" y="140073"/>
                </a:lnTo>
                <a:lnTo>
                  <a:pt x="102834" y="140073"/>
                </a:lnTo>
                <a:lnTo>
                  <a:pt x="102834" y="120385"/>
                </a:lnTo>
                <a:lnTo>
                  <a:pt x="27932" y="120385"/>
                </a:lnTo>
                <a:lnTo>
                  <a:pt x="101456" y="16803"/>
                </a:lnTo>
                <a:lnTo>
                  <a:pt x="101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99232" y="6195639"/>
            <a:ext cx="126364" cy="191770"/>
          </a:xfrm>
          <a:custGeom>
            <a:avLst/>
            <a:gdLst/>
            <a:ahLst/>
            <a:cxnLst/>
            <a:rect l="l" t="t" r="r" b="b"/>
            <a:pathLst>
              <a:path w="126365" h="191770">
                <a:moveTo>
                  <a:pt x="25426" y="0"/>
                </a:moveTo>
                <a:lnTo>
                  <a:pt x="0" y="0"/>
                </a:lnTo>
                <a:lnTo>
                  <a:pt x="50853" y="133301"/>
                </a:lnTo>
                <a:lnTo>
                  <a:pt x="25802" y="191738"/>
                </a:lnTo>
                <a:lnTo>
                  <a:pt x="50977" y="191738"/>
                </a:lnTo>
                <a:lnTo>
                  <a:pt x="85540" y="103706"/>
                </a:lnTo>
                <a:lnTo>
                  <a:pt x="63629" y="103706"/>
                </a:lnTo>
                <a:lnTo>
                  <a:pt x="25426" y="0"/>
                </a:lnTo>
                <a:close/>
              </a:path>
              <a:path w="126365" h="191770">
                <a:moveTo>
                  <a:pt x="126257" y="0"/>
                </a:moveTo>
                <a:lnTo>
                  <a:pt x="101706" y="0"/>
                </a:lnTo>
                <a:lnTo>
                  <a:pt x="63629" y="103706"/>
                </a:lnTo>
                <a:lnTo>
                  <a:pt x="85540" y="103706"/>
                </a:lnTo>
                <a:lnTo>
                  <a:pt x="126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07173" y="6195639"/>
            <a:ext cx="126364" cy="191770"/>
          </a:xfrm>
          <a:custGeom>
            <a:avLst/>
            <a:gdLst/>
            <a:ahLst/>
            <a:cxnLst/>
            <a:rect l="l" t="t" r="r" b="b"/>
            <a:pathLst>
              <a:path w="126365" h="191770">
                <a:moveTo>
                  <a:pt x="25426" y="0"/>
                </a:moveTo>
                <a:lnTo>
                  <a:pt x="0" y="0"/>
                </a:lnTo>
                <a:lnTo>
                  <a:pt x="50853" y="133301"/>
                </a:lnTo>
                <a:lnTo>
                  <a:pt x="25802" y="191738"/>
                </a:lnTo>
                <a:lnTo>
                  <a:pt x="50979" y="191738"/>
                </a:lnTo>
                <a:lnTo>
                  <a:pt x="85540" y="103706"/>
                </a:lnTo>
                <a:lnTo>
                  <a:pt x="63629" y="103706"/>
                </a:lnTo>
                <a:lnTo>
                  <a:pt x="25426" y="0"/>
                </a:lnTo>
                <a:close/>
              </a:path>
              <a:path w="126365" h="191770">
                <a:moveTo>
                  <a:pt x="126257" y="0"/>
                </a:moveTo>
                <a:lnTo>
                  <a:pt x="101706" y="0"/>
                </a:lnTo>
                <a:lnTo>
                  <a:pt x="63629" y="103706"/>
                </a:lnTo>
                <a:lnTo>
                  <a:pt x="85540" y="103706"/>
                </a:lnTo>
                <a:lnTo>
                  <a:pt x="126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28857" y="6195639"/>
            <a:ext cx="126364" cy="191770"/>
          </a:xfrm>
          <a:custGeom>
            <a:avLst/>
            <a:gdLst/>
            <a:ahLst/>
            <a:cxnLst/>
            <a:rect l="l" t="t" r="r" b="b"/>
            <a:pathLst>
              <a:path w="126365" h="191770">
                <a:moveTo>
                  <a:pt x="25426" y="0"/>
                </a:moveTo>
                <a:lnTo>
                  <a:pt x="0" y="0"/>
                </a:lnTo>
                <a:lnTo>
                  <a:pt x="50853" y="133301"/>
                </a:lnTo>
                <a:lnTo>
                  <a:pt x="25802" y="191738"/>
                </a:lnTo>
                <a:lnTo>
                  <a:pt x="50977" y="191738"/>
                </a:lnTo>
                <a:lnTo>
                  <a:pt x="85539" y="103706"/>
                </a:lnTo>
                <a:lnTo>
                  <a:pt x="63629" y="103706"/>
                </a:lnTo>
                <a:lnTo>
                  <a:pt x="25426" y="0"/>
                </a:lnTo>
                <a:close/>
              </a:path>
              <a:path w="126365" h="191770">
                <a:moveTo>
                  <a:pt x="126255" y="0"/>
                </a:moveTo>
                <a:lnTo>
                  <a:pt x="101705" y="0"/>
                </a:lnTo>
                <a:lnTo>
                  <a:pt x="63629" y="103706"/>
                </a:lnTo>
                <a:lnTo>
                  <a:pt x="85539" y="103706"/>
                </a:lnTo>
                <a:lnTo>
                  <a:pt x="126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29927" y="6195639"/>
            <a:ext cx="126364" cy="191770"/>
          </a:xfrm>
          <a:custGeom>
            <a:avLst/>
            <a:gdLst/>
            <a:ahLst/>
            <a:cxnLst/>
            <a:rect l="l" t="t" r="r" b="b"/>
            <a:pathLst>
              <a:path w="126365" h="191770">
                <a:moveTo>
                  <a:pt x="25427" y="0"/>
                </a:moveTo>
                <a:lnTo>
                  <a:pt x="0" y="0"/>
                </a:lnTo>
                <a:lnTo>
                  <a:pt x="50854" y="133301"/>
                </a:lnTo>
                <a:lnTo>
                  <a:pt x="25803" y="191738"/>
                </a:lnTo>
                <a:lnTo>
                  <a:pt x="50979" y="191738"/>
                </a:lnTo>
                <a:lnTo>
                  <a:pt x="85540" y="103706"/>
                </a:lnTo>
                <a:lnTo>
                  <a:pt x="63629" y="103706"/>
                </a:lnTo>
                <a:lnTo>
                  <a:pt x="25427" y="0"/>
                </a:lnTo>
                <a:close/>
              </a:path>
              <a:path w="126365" h="191770">
                <a:moveTo>
                  <a:pt x="126257" y="0"/>
                </a:moveTo>
                <a:lnTo>
                  <a:pt x="101707" y="0"/>
                </a:lnTo>
                <a:lnTo>
                  <a:pt x="63629" y="103706"/>
                </a:lnTo>
                <a:lnTo>
                  <a:pt x="85540" y="103706"/>
                </a:lnTo>
                <a:lnTo>
                  <a:pt x="126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504315" y="5535239"/>
            <a:ext cx="125095" cy="140335"/>
          </a:xfrm>
          <a:custGeom>
            <a:avLst/>
            <a:gdLst/>
            <a:ahLst/>
            <a:cxnLst/>
            <a:rect l="l" t="t" r="r" b="b"/>
            <a:pathLst>
              <a:path w="125095" h="140335">
                <a:moveTo>
                  <a:pt x="29433" y="0"/>
                </a:moveTo>
                <a:lnTo>
                  <a:pt x="500" y="0"/>
                </a:lnTo>
                <a:lnTo>
                  <a:pt x="48597" y="70600"/>
                </a:lnTo>
                <a:lnTo>
                  <a:pt x="0" y="140073"/>
                </a:lnTo>
                <a:lnTo>
                  <a:pt x="26678" y="140073"/>
                </a:lnTo>
                <a:lnTo>
                  <a:pt x="61624" y="87153"/>
                </a:lnTo>
                <a:lnTo>
                  <a:pt x="88517" y="87153"/>
                </a:lnTo>
                <a:lnTo>
                  <a:pt x="76154" y="68971"/>
                </a:lnTo>
                <a:lnTo>
                  <a:pt x="87757" y="52417"/>
                </a:lnTo>
                <a:lnTo>
                  <a:pt x="63126" y="52417"/>
                </a:lnTo>
                <a:lnTo>
                  <a:pt x="29433" y="0"/>
                </a:lnTo>
                <a:close/>
              </a:path>
              <a:path w="125095" h="140335">
                <a:moveTo>
                  <a:pt x="88517" y="87153"/>
                </a:moveTo>
                <a:lnTo>
                  <a:pt x="61624" y="87153"/>
                </a:lnTo>
                <a:lnTo>
                  <a:pt x="95568" y="140073"/>
                </a:lnTo>
                <a:lnTo>
                  <a:pt x="124501" y="140073"/>
                </a:lnTo>
                <a:lnTo>
                  <a:pt x="88517" y="87153"/>
                </a:lnTo>
                <a:close/>
              </a:path>
              <a:path w="125095" h="140335">
                <a:moveTo>
                  <a:pt x="124501" y="0"/>
                </a:moveTo>
                <a:lnTo>
                  <a:pt x="97698" y="0"/>
                </a:lnTo>
                <a:lnTo>
                  <a:pt x="63126" y="52417"/>
                </a:lnTo>
                <a:lnTo>
                  <a:pt x="87757" y="52417"/>
                </a:lnTo>
                <a:lnTo>
                  <a:pt x="124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12256" y="5535239"/>
            <a:ext cx="125095" cy="140335"/>
          </a:xfrm>
          <a:custGeom>
            <a:avLst/>
            <a:gdLst/>
            <a:ahLst/>
            <a:cxnLst/>
            <a:rect l="l" t="t" r="r" b="b"/>
            <a:pathLst>
              <a:path w="125095" h="140335">
                <a:moveTo>
                  <a:pt x="29434" y="0"/>
                </a:moveTo>
                <a:lnTo>
                  <a:pt x="500" y="0"/>
                </a:lnTo>
                <a:lnTo>
                  <a:pt x="48597" y="70600"/>
                </a:lnTo>
                <a:lnTo>
                  <a:pt x="0" y="140073"/>
                </a:lnTo>
                <a:lnTo>
                  <a:pt x="26678" y="140073"/>
                </a:lnTo>
                <a:lnTo>
                  <a:pt x="61624" y="87153"/>
                </a:lnTo>
                <a:lnTo>
                  <a:pt x="88517" y="87153"/>
                </a:lnTo>
                <a:lnTo>
                  <a:pt x="76154" y="68971"/>
                </a:lnTo>
                <a:lnTo>
                  <a:pt x="87757" y="52417"/>
                </a:lnTo>
                <a:lnTo>
                  <a:pt x="63127" y="52417"/>
                </a:lnTo>
                <a:lnTo>
                  <a:pt x="29434" y="0"/>
                </a:lnTo>
                <a:close/>
              </a:path>
              <a:path w="125095" h="140335">
                <a:moveTo>
                  <a:pt x="88517" y="87153"/>
                </a:moveTo>
                <a:lnTo>
                  <a:pt x="61624" y="87153"/>
                </a:lnTo>
                <a:lnTo>
                  <a:pt x="95568" y="140073"/>
                </a:lnTo>
                <a:lnTo>
                  <a:pt x="124501" y="140073"/>
                </a:lnTo>
                <a:lnTo>
                  <a:pt x="88517" y="87153"/>
                </a:lnTo>
                <a:close/>
              </a:path>
              <a:path w="125095" h="140335">
                <a:moveTo>
                  <a:pt x="124501" y="0"/>
                </a:moveTo>
                <a:lnTo>
                  <a:pt x="97697" y="0"/>
                </a:lnTo>
                <a:lnTo>
                  <a:pt x="63127" y="52417"/>
                </a:lnTo>
                <a:lnTo>
                  <a:pt x="87757" y="52417"/>
                </a:lnTo>
                <a:lnTo>
                  <a:pt x="124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33939" y="5535239"/>
            <a:ext cx="125095" cy="140335"/>
          </a:xfrm>
          <a:custGeom>
            <a:avLst/>
            <a:gdLst/>
            <a:ahLst/>
            <a:cxnLst/>
            <a:rect l="l" t="t" r="r" b="b"/>
            <a:pathLst>
              <a:path w="125095" h="140335">
                <a:moveTo>
                  <a:pt x="29434" y="0"/>
                </a:moveTo>
                <a:lnTo>
                  <a:pt x="501" y="0"/>
                </a:lnTo>
                <a:lnTo>
                  <a:pt x="48599" y="70600"/>
                </a:lnTo>
                <a:lnTo>
                  <a:pt x="0" y="140073"/>
                </a:lnTo>
                <a:lnTo>
                  <a:pt x="26680" y="140073"/>
                </a:lnTo>
                <a:lnTo>
                  <a:pt x="61625" y="87153"/>
                </a:lnTo>
                <a:lnTo>
                  <a:pt x="88519" y="87153"/>
                </a:lnTo>
                <a:lnTo>
                  <a:pt x="76155" y="68971"/>
                </a:lnTo>
                <a:lnTo>
                  <a:pt x="87759" y="52417"/>
                </a:lnTo>
                <a:lnTo>
                  <a:pt x="63127" y="52417"/>
                </a:lnTo>
                <a:lnTo>
                  <a:pt x="29434" y="0"/>
                </a:lnTo>
                <a:close/>
              </a:path>
              <a:path w="125095" h="140335">
                <a:moveTo>
                  <a:pt x="88519" y="87153"/>
                </a:moveTo>
                <a:lnTo>
                  <a:pt x="61625" y="87153"/>
                </a:lnTo>
                <a:lnTo>
                  <a:pt x="95568" y="140073"/>
                </a:lnTo>
                <a:lnTo>
                  <a:pt x="124503" y="140073"/>
                </a:lnTo>
                <a:lnTo>
                  <a:pt x="88519" y="87153"/>
                </a:lnTo>
                <a:close/>
              </a:path>
              <a:path w="125095" h="140335">
                <a:moveTo>
                  <a:pt x="124503" y="0"/>
                </a:moveTo>
                <a:lnTo>
                  <a:pt x="97698" y="0"/>
                </a:lnTo>
                <a:lnTo>
                  <a:pt x="63127" y="52417"/>
                </a:lnTo>
                <a:lnTo>
                  <a:pt x="87759" y="52417"/>
                </a:lnTo>
                <a:lnTo>
                  <a:pt x="124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35009" y="5535239"/>
            <a:ext cx="125095" cy="140335"/>
          </a:xfrm>
          <a:custGeom>
            <a:avLst/>
            <a:gdLst/>
            <a:ahLst/>
            <a:cxnLst/>
            <a:rect l="l" t="t" r="r" b="b"/>
            <a:pathLst>
              <a:path w="125095" h="140335">
                <a:moveTo>
                  <a:pt x="29434" y="0"/>
                </a:moveTo>
                <a:lnTo>
                  <a:pt x="501" y="0"/>
                </a:lnTo>
                <a:lnTo>
                  <a:pt x="48597" y="70600"/>
                </a:lnTo>
                <a:lnTo>
                  <a:pt x="0" y="140073"/>
                </a:lnTo>
                <a:lnTo>
                  <a:pt x="26678" y="140073"/>
                </a:lnTo>
                <a:lnTo>
                  <a:pt x="61625" y="87153"/>
                </a:lnTo>
                <a:lnTo>
                  <a:pt x="88518" y="87153"/>
                </a:lnTo>
                <a:lnTo>
                  <a:pt x="76154" y="68971"/>
                </a:lnTo>
                <a:lnTo>
                  <a:pt x="87758" y="52417"/>
                </a:lnTo>
                <a:lnTo>
                  <a:pt x="63127" y="52417"/>
                </a:lnTo>
                <a:lnTo>
                  <a:pt x="29434" y="0"/>
                </a:lnTo>
                <a:close/>
              </a:path>
              <a:path w="125095" h="140335">
                <a:moveTo>
                  <a:pt x="88518" y="87153"/>
                </a:moveTo>
                <a:lnTo>
                  <a:pt x="61625" y="87153"/>
                </a:lnTo>
                <a:lnTo>
                  <a:pt x="95568" y="140073"/>
                </a:lnTo>
                <a:lnTo>
                  <a:pt x="124503" y="140073"/>
                </a:lnTo>
                <a:lnTo>
                  <a:pt x="88518" y="87153"/>
                </a:lnTo>
                <a:close/>
              </a:path>
              <a:path w="125095" h="140335">
                <a:moveTo>
                  <a:pt x="124503" y="0"/>
                </a:moveTo>
                <a:lnTo>
                  <a:pt x="97698" y="0"/>
                </a:lnTo>
                <a:lnTo>
                  <a:pt x="63127" y="52417"/>
                </a:lnTo>
                <a:lnTo>
                  <a:pt x="87758" y="52417"/>
                </a:lnTo>
                <a:lnTo>
                  <a:pt x="124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04575" y="7248921"/>
            <a:ext cx="114935" cy="297815"/>
          </a:xfrm>
          <a:custGeom>
            <a:avLst/>
            <a:gdLst/>
            <a:ahLst/>
            <a:cxnLst/>
            <a:rect l="l" t="t" r="r" b="b"/>
            <a:pathLst>
              <a:path w="114934" h="297815">
                <a:moveTo>
                  <a:pt x="77944" y="34611"/>
                </a:moveTo>
                <a:lnTo>
                  <a:pt x="29058" y="34611"/>
                </a:lnTo>
                <a:lnTo>
                  <a:pt x="32244" y="35685"/>
                </a:lnTo>
                <a:lnTo>
                  <a:pt x="37541" y="39985"/>
                </a:lnTo>
                <a:lnTo>
                  <a:pt x="42425" y="255610"/>
                </a:lnTo>
                <a:lnTo>
                  <a:pt x="41671" y="270014"/>
                </a:lnTo>
                <a:lnTo>
                  <a:pt x="5154" y="289570"/>
                </a:lnTo>
                <a:lnTo>
                  <a:pt x="5154" y="297524"/>
                </a:lnTo>
                <a:lnTo>
                  <a:pt x="114661" y="297524"/>
                </a:lnTo>
                <a:lnTo>
                  <a:pt x="113116" y="289531"/>
                </a:lnTo>
                <a:lnTo>
                  <a:pt x="97721" y="288367"/>
                </a:lnTo>
                <a:lnTo>
                  <a:pt x="88466" y="285916"/>
                </a:lnTo>
                <a:lnTo>
                  <a:pt x="77944" y="246146"/>
                </a:lnTo>
                <a:lnTo>
                  <a:pt x="77944" y="34611"/>
                </a:lnTo>
                <a:close/>
              </a:path>
              <a:path w="114934" h="297815">
                <a:moveTo>
                  <a:pt x="77944" y="0"/>
                </a:moveTo>
                <a:lnTo>
                  <a:pt x="70859" y="0"/>
                </a:lnTo>
                <a:lnTo>
                  <a:pt x="0" y="34611"/>
                </a:lnTo>
                <a:lnTo>
                  <a:pt x="3220" y="41276"/>
                </a:lnTo>
                <a:lnTo>
                  <a:pt x="12669" y="36832"/>
                </a:lnTo>
                <a:lnTo>
                  <a:pt x="20041" y="34611"/>
                </a:lnTo>
                <a:lnTo>
                  <a:pt x="77944" y="34611"/>
                </a:lnTo>
                <a:lnTo>
                  <a:pt x="77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87218" y="7249073"/>
            <a:ext cx="188595" cy="302260"/>
          </a:xfrm>
          <a:custGeom>
            <a:avLst/>
            <a:gdLst/>
            <a:ahLst/>
            <a:cxnLst/>
            <a:rect l="l" t="t" r="r" b="b"/>
            <a:pathLst>
              <a:path w="188595" h="302259">
                <a:moveTo>
                  <a:pt x="90580" y="0"/>
                </a:moveTo>
                <a:lnTo>
                  <a:pt x="54738" y="13958"/>
                </a:lnTo>
                <a:lnTo>
                  <a:pt x="25004" y="48341"/>
                </a:lnTo>
                <a:lnTo>
                  <a:pt x="7934" y="88046"/>
                </a:lnTo>
                <a:lnTo>
                  <a:pt x="280" y="139104"/>
                </a:lnTo>
                <a:lnTo>
                  <a:pt x="0" y="157308"/>
                </a:lnTo>
                <a:lnTo>
                  <a:pt x="111" y="161006"/>
                </a:lnTo>
                <a:lnTo>
                  <a:pt x="6684" y="210455"/>
                </a:lnTo>
                <a:lnTo>
                  <a:pt x="25462" y="256923"/>
                </a:lnTo>
                <a:lnTo>
                  <a:pt x="51885" y="287581"/>
                </a:lnTo>
                <a:lnTo>
                  <a:pt x="101113" y="301900"/>
                </a:lnTo>
                <a:lnTo>
                  <a:pt x="112728" y="299007"/>
                </a:lnTo>
                <a:lnTo>
                  <a:pt x="124733" y="293709"/>
                </a:lnTo>
                <a:lnTo>
                  <a:pt x="132838" y="288666"/>
                </a:lnTo>
                <a:lnTo>
                  <a:pt x="88672" y="288666"/>
                </a:lnTo>
                <a:lnTo>
                  <a:pt x="78791" y="285337"/>
                </a:lnTo>
                <a:lnTo>
                  <a:pt x="53909" y="248704"/>
                </a:lnTo>
                <a:lnTo>
                  <a:pt x="44225" y="201623"/>
                </a:lnTo>
                <a:lnTo>
                  <a:pt x="42160" y="165752"/>
                </a:lnTo>
                <a:lnTo>
                  <a:pt x="42234" y="145098"/>
                </a:lnTo>
                <a:lnTo>
                  <a:pt x="46128" y="94580"/>
                </a:lnTo>
                <a:lnTo>
                  <a:pt x="54265" y="54679"/>
                </a:lnTo>
                <a:lnTo>
                  <a:pt x="83442" y="16296"/>
                </a:lnTo>
                <a:lnTo>
                  <a:pt x="96344" y="14070"/>
                </a:lnTo>
                <a:lnTo>
                  <a:pt x="134634" y="14070"/>
                </a:lnTo>
                <a:lnTo>
                  <a:pt x="127498" y="9178"/>
                </a:lnTo>
                <a:lnTo>
                  <a:pt x="116161" y="4029"/>
                </a:lnTo>
                <a:lnTo>
                  <a:pt x="103900" y="968"/>
                </a:lnTo>
                <a:lnTo>
                  <a:pt x="90580" y="0"/>
                </a:lnTo>
                <a:close/>
              </a:path>
              <a:path w="188595" h="302259">
                <a:moveTo>
                  <a:pt x="134634" y="14070"/>
                </a:moveTo>
                <a:lnTo>
                  <a:pt x="96344" y="14070"/>
                </a:lnTo>
                <a:lnTo>
                  <a:pt x="107497" y="16621"/>
                </a:lnTo>
                <a:lnTo>
                  <a:pt x="119705" y="24806"/>
                </a:lnTo>
                <a:lnTo>
                  <a:pt x="137317" y="61082"/>
                </a:lnTo>
                <a:lnTo>
                  <a:pt x="144539" y="104964"/>
                </a:lnTo>
                <a:lnTo>
                  <a:pt x="146056" y="153339"/>
                </a:lnTo>
                <a:lnTo>
                  <a:pt x="145753" y="165752"/>
                </a:lnTo>
                <a:lnTo>
                  <a:pt x="142912" y="204912"/>
                </a:lnTo>
                <a:lnTo>
                  <a:pt x="134263" y="250567"/>
                </a:lnTo>
                <a:lnTo>
                  <a:pt x="102165" y="287137"/>
                </a:lnTo>
                <a:lnTo>
                  <a:pt x="88672" y="288666"/>
                </a:lnTo>
                <a:lnTo>
                  <a:pt x="132838" y="288666"/>
                </a:lnTo>
                <a:lnTo>
                  <a:pt x="161051" y="259663"/>
                </a:lnTo>
                <a:lnTo>
                  <a:pt x="177858" y="223619"/>
                </a:lnTo>
                <a:lnTo>
                  <a:pt x="187110" y="175127"/>
                </a:lnTo>
                <a:lnTo>
                  <a:pt x="188229" y="145098"/>
                </a:lnTo>
                <a:lnTo>
                  <a:pt x="187799" y="132178"/>
                </a:lnTo>
                <a:lnTo>
                  <a:pt x="182136" y="93683"/>
                </a:lnTo>
                <a:lnTo>
                  <a:pt x="163100" y="47475"/>
                </a:lnTo>
                <a:lnTo>
                  <a:pt x="138046" y="16409"/>
                </a:lnTo>
                <a:lnTo>
                  <a:pt x="134634" y="14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98596" y="7249073"/>
            <a:ext cx="188595" cy="302260"/>
          </a:xfrm>
          <a:custGeom>
            <a:avLst/>
            <a:gdLst/>
            <a:ahLst/>
            <a:cxnLst/>
            <a:rect l="l" t="t" r="r" b="b"/>
            <a:pathLst>
              <a:path w="188595" h="302259">
                <a:moveTo>
                  <a:pt x="90579" y="0"/>
                </a:moveTo>
                <a:lnTo>
                  <a:pt x="54737" y="13958"/>
                </a:lnTo>
                <a:lnTo>
                  <a:pt x="25003" y="48341"/>
                </a:lnTo>
                <a:lnTo>
                  <a:pt x="7934" y="88046"/>
                </a:lnTo>
                <a:lnTo>
                  <a:pt x="280" y="139104"/>
                </a:lnTo>
                <a:lnTo>
                  <a:pt x="0" y="157309"/>
                </a:lnTo>
                <a:lnTo>
                  <a:pt x="111" y="161006"/>
                </a:lnTo>
                <a:lnTo>
                  <a:pt x="6683" y="210456"/>
                </a:lnTo>
                <a:lnTo>
                  <a:pt x="25462" y="256924"/>
                </a:lnTo>
                <a:lnTo>
                  <a:pt x="51884" y="287582"/>
                </a:lnTo>
                <a:lnTo>
                  <a:pt x="101114" y="301900"/>
                </a:lnTo>
                <a:lnTo>
                  <a:pt x="112728" y="299007"/>
                </a:lnTo>
                <a:lnTo>
                  <a:pt x="124733" y="293709"/>
                </a:lnTo>
                <a:lnTo>
                  <a:pt x="132838" y="288665"/>
                </a:lnTo>
                <a:lnTo>
                  <a:pt x="88671" y="288665"/>
                </a:lnTo>
                <a:lnTo>
                  <a:pt x="78790" y="285337"/>
                </a:lnTo>
                <a:lnTo>
                  <a:pt x="53908" y="248704"/>
                </a:lnTo>
                <a:lnTo>
                  <a:pt x="44224" y="201623"/>
                </a:lnTo>
                <a:lnTo>
                  <a:pt x="42159" y="165752"/>
                </a:lnTo>
                <a:lnTo>
                  <a:pt x="42233" y="145098"/>
                </a:lnTo>
                <a:lnTo>
                  <a:pt x="46127" y="94580"/>
                </a:lnTo>
                <a:lnTo>
                  <a:pt x="54264" y="54679"/>
                </a:lnTo>
                <a:lnTo>
                  <a:pt x="83440" y="16296"/>
                </a:lnTo>
                <a:lnTo>
                  <a:pt x="96343" y="14070"/>
                </a:lnTo>
                <a:lnTo>
                  <a:pt x="134634" y="14070"/>
                </a:lnTo>
                <a:lnTo>
                  <a:pt x="127497" y="9178"/>
                </a:lnTo>
                <a:lnTo>
                  <a:pt x="116160" y="4029"/>
                </a:lnTo>
                <a:lnTo>
                  <a:pt x="103899" y="968"/>
                </a:lnTo>
                <a:lnTo>
                  <a:pt x="90579" y="0"/>
                </a:lnTo>
                <a:close/>
              </a:path>
              <a:path w="188595" h="302259">
                <a:moveTo>
                  <a:pt x="134634" y="14070"/>
                </a:moveTo>
                <a:lnTo>
                  <a:pt x="96343" y="14070"/>
                </a:lnTo>
                <a:lnTo>
                  <a:pt x="107496" y="16621"/>
                </a:lnTo>
                <a:lnTo>
                  <a:pt x="119703" y="24806"/>
                </a:lnTo>
                <a:lnTo>
                  <a:pt x="137316" y="61082"/>
                </a:lnTo>
                <a:lnTo>
                  <a:pt x="144538" y="104964"/>
                </a:lnTo>
                <a:lnTo>
                  <a:pt x="146055" y="153339"/>
                </a:lnTo>
                <a:lnTo>
                  <a:pt x="145752" y="165752"/>
                </a:lnTo>
                <a:lnTo>
                  <a:pt x="142911" y="204912"/>
                </a:lnTo>
                <a:lnTo>
                  <a:pt x="134262" y="250567"/>
                </a:lnTo>
                <a:lnTo>
                  <a:pt x="102163" y="287137"/>
                </a:lnTo>
                <a:lnTo>
                  <a:pt x="88671" y="288665"/>
                </a:lnTo>
                <a:lnTo>
                  <a:pt x="132838" y="288665"/>
                </a:lnTo>
                <a:lnTo>
                  <a:pt x="161050" y="259663"/>
                </a:lnTo>
                <a:lnTo>
                  <a:pt x="177858" y="223619"/>
                </a:lnTo>
                <a:lnTo>
                  <a:pt x="187109" y="175127"/>
                </a:lnTo>
                <a:lnTo>
                  <a:pt x="188228" y="145098"/>
                </a:lnTo>
                <a:lnTo>
                  <a:pt x="187798" y="132178"/>
                </a:lnTo>
                <a:lnTo>
                  <a:pt x="182135" y="93683"/>
                </a:lnTo>
                <a:lnTo>
                  <a:pt x="163099" y="47475"/>
                </a:lnTo>
                <a:lnTo>
                  <a:pt x="138045" y="16409"/>
                </a:lnTo>
                <a:lnTo>
                  <a:pt x="134634" y="14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13407" y="7249073"/>
            <a:ext cx="188595" cy="302260"/>
          </a:xfrm>
          <a:custGeom>
            <a:avLst/>
            <a:gdLst/>
            <a:ahLst/>
            <a:cxnLst/>
            <a:rect l="l" t="t" r="r" b="b"/>
            <a:pathLst>
              <a:path w="188595" h="302259">
                <a:moveTo>
                  <a:pt x="90581" y="0"/>
                </a:moveTo>
                <a:lnTo>
                  <a:pt x="54738" y="13958"/>
                </a:lnTo>
                <a:lnTo>
                  <a:pt x="25005" y="48341"/>
                </a:lnTo>
                <a:lnTo>
                  <a:pt x="7935" y="88046"/>
                </a:lnTo>
                <a:lnTo>
                  <a:pt x="280" y="139104"/>
                </a:lnTo>
                <a:lnTo>
                  <a:pt x="0" y="157308"/>
                </a:lnTo>
                <a:lnTo>
                  <a:pt x="111" y="161006"/>
                </a:lnTo>
                <a:lnTo>
                  <a:pt x="6685" y="210456"/>
                </a:lnTo>
                <a:lnTo>
                  <a:pt x="25463" y="256924"/>
                </a:lnTo>
                <a:lnTo>
                  <a:pt x="51887" y="287582"/>
                </a:lnTo>
                <a:lnTo>
                  <a:pt x="101115" y="301900"/>
                </a:lnTo>
                <a:lnTo>
                  <a:pt x="112729" y="299007"/>
                </a:lnTo>
                <a:lnTo>
                  <a:pt x="124734" y="293709"/>
                </a:lnTo>
                <a:lnTo>
                  <a:pt x="132840" y="288665"/>
                </a:lnTo>
                <a:lnTo>
                  <a:pt x="88672" y="288665"/>
                </a:lnTo>
                <a:lnTo>
                  <a:pt x="78792" y="285337"/>
                </a:lnTo>
                <a:lnTo>
                  <a:pt x="53910" y="248704"/>
                </a:lnTo>
                <a:lnTo>
                  <a:pt x="44226" y="201623"/>
                </a:lnTo>
                <a:lnTo>
                  <a:pt x="42161" y="165752"/>
                </a:lnTo>
                <a:lnTo>
                  <a:pt x="42235" y="145098"/>
                </a:lnTo>
                <a:lnTo>
                  <a:pt x="46128" y="94579"/>
                </a:lnTo>
                <a:lnTo>
                  <a:pt x="54265" y="54678"/>
                </a:lnTo>
                <a:lnTo>
                  <a:pt x="83442" y="16296"/>
                </a:lnTo>
                <a:lnTo>
                  <a:pt x="96345" y="14070"/>
                </a:lnTo>
                <a:lnTo>
                  <a:pt x="134635" y="14070"/>
                </a:lnTo>
                <a:lnTo>
                  <a:pt x="127498" y="9177"/>
                </a:lnTo>
                <a:lnTo>
                  <a:pt x="116161" y="4029"/>
                </a:lnTo>
                <a:lnTo>
                  <a:pt x="103901" y="968"/>
                </a:lnTo>
                <a:lnTo>
                  <a:pt x="90581" y="0"/>
                </a:lnTo>
                <a:close/>
              </a:path>
              <a:path w="188595" h="302259">
                <a:moveTo>
                  <a:pt x="134635" y="14070"/>
                </a:moveTo>
                <a:lnTo>
                  <a:pt x="96345" y="14070"/>
                </a:lnTo>
                <a:lnTo>
                  <a:pt x="107499" y="16621"/>
                </a:lnTo>
                <a:lnTo>
                  <a:pt x="119706" y="24805"/>
                </a:lnTo>
                <a:lnTo>
                  <a:pt x="137317" y="61082"/>
                </a:lnTo>
                <a:lnTo>
                  <a:pt x="144540" y="104964"/>
                </a:lnTo>
                <a:lnTo>
                  <a:pt x="146057" y="153339"/>
                </a:lnTo>
                <a:lnTo>
                  <a:pt x="145755" y="165752"/>
                </a:lnTo>
                <a:lnTo>
                  <a:pt x="142913" y="204912"/>
                </a:lnTo>
                <a:lnTo>
                  <a:pt x="134264" y="250566"/>
                </a:lnTo>
                <a:lnTo>
                  <a:pt x="102165" y="287137"/>
                </a:lnTo>
                <a:lnTo>
                  <a:pt x="88672" y="288665"/>
                </a:lnTo>
                <a:lnTo>
                  <a:pt x="132840" y="288665"/>
                </a:lnTo>
                <a:lnTo>
                  <a:pt x="161052" y="259663"/>
                </a:lnTo>
                <a:lnTo>
                  <a:pt x="177859" y="223618"/>
                </a:lnTo>
                <a:lnTo>
                  <a:pt x="187111" y="175127"/>
                </a:lnTo>
                <a:lnTo>
                  <a:pt x="188230" y="145098"/>
                </a:lnTo>
                <a:lnTo>
                  <a:pt x="187801" y="132177"/>
                </a:lnTo>
                <a:lnTo>
                  <a:pt x="182137" y="93683"/>
                </a:lnTo>
                <a:lnTo>
                  <a:pt x="163100" y="47475"/>
                </a:lnTo>
                <a:lnTo>
                  <a:pt x="138047" y="16409"/>
                </a:lnTo>
                <a:lnTo>
                  <a:pt x="134635" y="14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86929" y="7248276"/>
            <a:ext cx="43180" cy="125730"/>
          </a:xfrm>
          <a:custGeom>
            <a:avLst/>
            <a:gdLst/>
            <a:ahLst/>
            <a:cxnLst/>
            <a:rect l="l" t="t" r="r" b="b"/>
            <a:pathLst>
              <a:path w="43179" h="125729">
                <a:moveTo>
                  <a:pt x="26839" y="0"/>
                </a:moveTo>
                <a:lnTo>
                  <a:pt x="13956" y="0"/>
                </a:lnTo>
                <a:lnTo>
                  <a:pt x="8874" y="2078"/>
                </a:lnTo>
                <a:lnTo>
                  <a:pt x="4296" y="7282"/>
                </a:lnTo>
                <a:lnTo>
                  <a:pt x="819" y="16255"/>
                </a:lnTo>
                <a:lnTo>
                  <a:pt x="0" y="33177"/>
                </a:lnTo>
                <a:lnTo>
                  <a:pt x="1640" y="45408"/>
                </a:lnTo>
                <a:lnTo>
                  <a:pt x="4509" y="61913"/>
                </a:lnTo>
                <a:lnTo>
                  <a:pt x="16103" y="125545"/>
                </a:lnTo>
                <a:lnTo>
                  <a:pt x="25551" y="125545"/>
                </a:lnTo>
                <a:lnTo>
                  <a:pt x="37541" y="59916"/>
                </a:lnTo>
                <a:lnTo>
                  <a:pt x="40423" y="42817"/>
                </a:lnTo>
                <a:lnTo>
                  <a:pt x="42152" y="30512"/>
                </a:lnTo>
                <a:lnTo>
                  <a:pt x="42728" y="23003"/>
                </a:lnTo>
                <a:lnTo>
                  <a:pt x="42728" y="16123"/>
                </a:lnTo>
                <a:lnTo>
                  <a:pt x="40617" y="10570"/>
                </a:lnTo>
                <a:lnTo>
                  <a:pt x="32172" y="2114"/>
                </a:lnTo>
                <a:lnTo>
                  <a:pt x="26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42267" y="6587877"/>
            <a:ext cx="43180" cy="125730"/>
          </a:xfrm>
          <a:custGeom>
            <a:avLst/>
            <a:gdLst/>
            <a:ahLst/>
            <a:cxnLst/>
            <a:rect l="l" t="t" r="r" b="b"/>
            <a:pathLst>
              <a:path w="43179" h="125729">
                <a:moveTo>
                  <a:pt x="26839" y="0"/>
                </a:moveTo>
                <a:lnTo>
                  <a:pt x="13957" y="0"/>
                </a:lnTo>
                <a:lnTo>
                  <a:pt x="8874" y="2077"/>
                </a:lnTo>
                <a:lnTo>
                  <a:pt x="4297" y="7280"/>
                </a:lnTo>
                <a:lnTo>
                  <a:pt x="819" y="16253"/>
                </a:lnTo>
                <a:lnTo>
                  <a:pt x="0" y="33174"/>
                </a:lnTo>
                <a:lnTo>
                  <a:pt x="1640" y="45405"/>
                </a:lnTo>
                <a:lnTo>
                  <a:pt x="4509" y="61911"/>
                </a:lnTo>
                <a:lnTo>
                  <a:pt x="16104" y="125544"/>
                </a:lnTo>
                <a:lnTo>
                  <a:pt x="25550" y="125544"/>
                </a:lnTo>
                <a:lnTo>
                  <a:pt x="37540" y="59915"/>
                </a:lnTo>
                <a:lnTo>
                  <a:pt x="40423" y="42815"/>
                </a:lnTo>
                <a:lnTo>
                  <a:pt x="42152" y="30511"/>
                </a:lnTo>
                <a:lnTo>
                  <a:pt x="42728" y="23002"/>
                </a:lnTo>
                <a:lnTo>
                  <a:pt x="42728" y="16122"/>
                </a:lnTo>
                <a:lnTo>
                  <a:pt x="40618" y="10568"/>
                </a:lnTo>
                <a:lnTo>
                  <a:pt x="32172" y="2113"/>
                </a:lnTo>
                <a:lnTo>
                  <a:pt x="26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62880" y="5927477"/>
            <a:ext cx="43180" cy="125730"/>
          </a:xfrm>
          <a:custGeom>
            <a:avLst/>
            <a:gdLst/>
            <a:ahLst/>
            <a:cxnLst/>
            <a:rect l="l" t="t" r="r" b="b"/>
            <a:pathLst>
              <a:path w="43179" h="125729">
                <a:moveTo>
                  <a:pt x="26839" y="0"/>
                </a:moveTo>
                <a:lnTo>
                  <a:pt x="13957" y="0"/>
                </a:lnTo>
                <a:lnTo>
                  <a:pt x="8874" y="2077"/>
                </a:lnTo>
                <a:lnTo>
                  <a:pt x="4297" y="7280"/>
                </a:lnTo>
                <a:lnTo>
                  <a:pt x="819" y="16252"/>
                </a:lnTo>
                <a:lnTo>
                  <a:pt x="0" y="33174"/>
                </a:lnTo>
                <a:lnTo>
                  <a:pt x="1640" y="45405"/>
                </a:lnTo>
                <a:lnTo>
                  <a:pt x="4509" y="61911"/>
                </a:lnTo>
                <a:lnTo>
                  <a:pt x="16103" y="125544"/>
                </a:lnTo>
                <a:lnTo>
                  <a:pt x="25552" y="125544"/>
                </a:lnTo>
                <a:lnTo>
                  <a:pt x="37541" y="59915"/>
                </a:lnTo>
                <a:lnTo>
                  <a:pt x="40423" y="42815"/>
                </a:lnTo>
                <a:lnTo>
                  <a:pt x="42152" y="30511"/>
                </a:lnTo>
                <a:lnTo>
                  <a:pt x="42728" y="23002"/>
                </a:lnTo>
                <a:lnTo>
                  <a:pt x="42728" y="16122"/>
                </a:lnTo>
                <a:lnTo>
                  <a:pt x="40618" y="10568"/>
                </a:lnTo>
                <a:lnTo>
                  <a:pt x="32172" y="2113"/>
                </a:lnTo>
                <a:lnTo>
                  <a:pt x="26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62880" y="5267077"/>
            <a:ext cx="43180" cy="125730"/>
          </a:xfrm>
          <a:custGeom>
            <a:avLst/>
            <a:gdLst/>
            <a:ahLst/>
            <a:cxnLst/>
            <a:rect l="l" t="t" r="r" b="b"/>
            <a:pathLst>
              <a:path w="43179" h="125729">
                <a:moveTo>
                  <a:pt x="26839" y="0"/>
                </a:moveTo>
                <a:lnTo>
                  <a:pt x="13957" y="0"/>
                </a:lnTo>
                <a:lnTo>
                  <a:pt x="8874" y="2076"/>
                </a:lnTo>
                <a:lnTo>
                  <a:pt x="4297" y="7280"/>
                </a:lnTo>
                <a:lnTo>
                  <a:pt x="819" y="16252"/>
                </a:lnTo>
                <a:lnTo>
                  <a:pt x="0" y="33174"/>
                </a:lnTo>
                <a:lnTo>
                  <a:pt x="1640" y="45405"/>
                </a:lnTo>
                <a:lnTo>
                  <a:pt x="4509" y="61911"/>
                </a:lnTo>
                <a:lnTo>
                  <a:pt x="16103" y="125544"/>
                </a:lnTo>
                <a:lnTo>
                  <a:pt x="25552" y="125544"/>
                </a:lnTo>
                <a:lnTo>
                  <a:pt x="37541" y="59915"/>
                </a:lnTo>
                <a:lnTo>
                  <a:pt x="40423" y="42815"/>
                </a:lnTo>
                <a:lnTo>
                  <a:pt x="42152" y="30511"/>
                </a:lnTo>
                <a:lnTo>
                  <a:pt x="42728" y="23002"/>
                </a:lnTo>
                <a:lnTo>
                  <a:pt x="42728" y="16122"/>
                </a:lnTo>
                <a:lnTo>
                  <a:pt x="40618" y="10568"/>
                </a:lnTo>
                <a:lnTo>
                  <a:pt x="32172" y="2113"/>
                </a:lnTo>
                <a:lnTo>
                  <a:pt x="26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57154" y="2803736"/>
            <a:ext cx="1574800" cy="2357755"/>
          </a:xfrm>
          <a:custGeom>
            <a:avLst/>
            <a:gdLst/>
            <a:ahLst/>
            <a:cxnLst/>
            <a:rect l="l" t="t" r="r" b="b"/>
            <a:pathLst>
              <a:path w="1574800" h="2357754">
                <a:moveTo>
                  <a:pt x="0" y="13970"/>
                </a:moveTo>
                <a:lnTo>
                  <a:pt x="94338" y="9957"/>
                </a:lnTo>
                <a:lnTo>
                  <a:pt x="188370" y="6248"/>
                </a:lnTo>
                <a:lnTo>
                  <a:pt x="281785" y="3149"/>
                </a:lnTo>
                <a:lnTo>
                  <a:pt x="374278" y="965"/>
                </a:lnTo>
                <a:lnTo>
                  <a:pt x="465539" y="0"/>
                </a:lnTo>
                <a:lnTo>
                  <a:pt x="555261" y="558"/>
                </a:lnTo>
                <a:lnTo>
                  <a:pt x="643136" y="2946"/>
                </a:lnTo>
                <a:lnTo>
                  <a:pt x="728857" y="7467"/>
                </a:lnTo>
                <a:lnTo>
                  <a:pt x="812115" y="14427"/>
                </a:lnTo>
                <a:lnTo>
                  <a:pt x="892604" y="24129"/>
                </a:lnTo>
                <a:lnTo>
                  <a:pt x="970014" y="36880"/>
                </a:lnTo>
                <a:lnTo>
                  <a:pt x="1044039" y="52984"/>
                </a:lnTo>
                <a:lnTo>
                  <a:pt x="1114370" y="72745"/>
                </a:lnTo>
                <a:lnTo>
                  <a:pt x="1180700" y="96469"/>
                </a:lnTo>
                <a:lnTo>
                  <a:pt x="1242720" y="124460"/>
                </a:lnTo>
                <a:lnTo>
                  <a:pt x="1300124" y="157022"/>
                </a:lnTo>
                <a:lnTo>
                  <a:pt x="1352603" y="194462"/>
                </a:lnTo>
                <a:lnTo>
                  <a:pt x="1399849" y="237083"/>
                </a:lnTo>
                <a:lnTo>
                  <a:pt x="1441555" y="285191"/>
                </a:lnTo>
                <a:lnTo>
                  <a:pt x="1477413" y="339090"/>
                </a:lnTo>
                <a:lnTo>
                  <a:pt x="1507218" y="398983"/>
                </a:lnTo>
                <a:lnTo>
                  <a:pt x="1531175" y="464667"/>
                </a:lnTo>
                <a:lnTo>
                  <a:pt x="1549591" y="535838"/>
                </a:lnTo>
                <a:lnTo>
                  <a:pt x="1562775" y="612190"/>
                </a:lnTo>
                <a:lnTo>
                  <a:pt x="1571035" y="693419"/>
                </a:lnTo>
                <a:lnTo>
                  <a:pt x="1574677" y="779221"/>
                </a:lnTo>
                <a:lnTo>
                  <a:pt x="1574010" y="869289"/>
                </a:lnTo>
                <a:lnTo>
                  <a:pt x="1569342" y="963320"/>
                </a:lnTo>
                <a:lnTo>
                  <a:pt x="1560980" y="1061008"/>
                </a:lnTo>
                <a:lnTo>
                  <a:pt x="1549232" y="1162049"/>
                </a:lnTo>
                <a:lnTo>
                  <a:pt x="1534407" y="1266139"/>
                </a:lnTo>
                <a:lnTo>
                  <a:pt x="1516811" y="1372971"/>
                </a:lnTo>
                <a:lnTo>
                  <a:pt x="1496754" y="1482242"/>
                </a:lnTo>
                <a:lnTo>
                  <a:pt x="1474541" y="1593646"/>
                </a:lnTo>
                <a:lnTo>
                  <a:pt x="1450482" y="1706880"/>
                </a:lnTo>
                <a:lnTo>
                  <a:pt x="1424884" y="1821637"/>
                </a:lnTo>
                <a:lnTo>
                  <a:pt x="1398054" y="1937613"/>
                </a:lnTo>
                <a:lnTo>
                  <a:pt x="1370301" y="2054504"/>
                </a:lnTo>
                <a:lnTo>
                  <a:pt x="1341933" y="2172005"/>
                </a:lnTo>
                <a:lnTo>
                  <a:pt x="1313257" y="2289810"/>
                </a:lnTo>
                <a:lnTo>
                  <a:pt x="1301250" y="2339077"/>
                </a:lnTo>
                <a:lnTo>
                  <a:pt x="1296733" y="2357601"/>
                </a:lnTo>
              </a:path>
            </a:pathLst>
          </a:custGeom>
          <a:ln w="381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400036" y="5128607"/>
            <a:ext cx="116839" cy="131445"/>
          </a:xfrm>
          <a:custGeom>
            <a:avLst/>
            <a:gdLst/>
            <a:ahLst/>
            <a:cxnLst/>
            <a:rect l="l" t="t" r="r" b="b"/>
            <a:pathLst>
              <a:path w="116840" h="131445">
                <a:moveTo>
                  <a:pt x="0" y="0"/>
                </a:moveTo>
                <a:lnTo>
                  <a:pt x="29917" y="130948"/>
                </a:lnTo>
                <a:lnTo>
                  <a:pt x="116725" y="28445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48782" y="3296354"/>
            <a:ext cx="1370965" cy="1906270"/>
          </a:xfrm>
          <a:custGeom>
            <a:avLst/>
            <a:gdLst/>
            <a:ahLst/>
            <a:cxnLst/>
            <a:rect l="l" t="t" r="r" b="b"/>
            <a:pathLst>
              <a:path w="1370965" h="1906270">
                <a:moveTo>
                  <a:pt x="0" y="0"/>
                </a:moveTo>
                <a:lnTo>
                  <a:pt x="39033" y="7925"/>
                </a:lnTo>
                <a:lnTo>
                  <a:pt x="88276" y="14971"/>
                </a:lnTo>
                <a:lnTo>
                  <a:pt x="146524" y="21445"/>
                </a:lnTo>
                <a:lnTo>
                  <a:pt x="212574" y="27653"/>
                </a:lnTo>
                <a:lnTo>
                  <a:pt x="285220" y="33902"/>
                </a:lnTo>
                <a:lnTo>
                  <a:pt x="363260" y="40498"/>
                </a:lnTo>
                <a:lnTo>
                  <a:pt x="445489" y="47747"/>
                </a:lnTo>
                <a:lnTo>
                  <a:pt x="530704" y="55957"/>
                </a:lnTo>
                <a:lnTo>
                  <a:pt x="617700" y="65433"/>
                </a:lnTo>
                <a:lnTo>
                  <a:pt x="705273" y="76482"/>
                </a:lnTo>
                <a:lnTo>
                  <a:pt x="792220" y="89411"/>
                </a:lnTo>
                <a:lnTo>
                  <a:pt x="877336" y="104526"/>
                </a:lnTo>
                <a:lnTo>
                  <a:pt x="959418" y="122134"/>
                </a:lnTo>
                <a:lnTo>
                  <a:pt x="1037261" y="142540"/>
                </a:lnTo>
                <a:lnTo>
                  <a:pt x="1109662" y="166053"/>
                </a:lnTo>
                <a:lnTo>
                  <a:pt x="1175417" y="192977"/>
                </a:lnTo>
                <a:lnTo>
                  <a:pt x="1233322" y="223620"/>
                </a:lnTo>
                <a:lnTo>
                  <a:pt x="1282172" y="258288"/>
                </a:lnTo>
                <a:lnTo>
                  <a:pt x="1320764" y="297287"/>
                </a:lnTo>
                <a:lnTo>
                  <a:pt x="1347894" y="340925"/>
                </a:lnTo>
                <a:lnTo>
                  <a:pt x="1363900" y="391142"/>
                </a:lnTo>
                <a:lnTo>
                  <a:pt x="1370487" y="449104"/>
                </a:lnTo>
                <a:lnTo>
                  <a:pt x="1368495" y="513955"/>
                </a:lnTo>
                <a:lnTo>
                  <a:pt x="1358767" y="584837"/>
                </a:lnTo>
                <a:lnTo>
                  <a:pt x="1342143" y="660894"/>
                </a:lnTo>
                <a:lnTo>
                  <a:pt x="1319466" y="741269"/>
                </a:lnTo>
                <a:lnTo>
                  <a:pt x="1291576" y="825106"/>
                </a:lnTo>
                <a:lnTo>
                  <a:pt x="1259316" y="911547"/>
                </a:lnTo>
                <a:lnTo>
                  <a:pt x="1223527" y="999735"/>
                </a:lnTo>
                <a:lnTo>
                  <a:pt x="1185051" y="1088814"/>
                </a:lnTo>
                <a:lnTo>
                  <a:pt x="1144729" y="1177926"/>
                </a:lnTo>
                <a:lnTo>
                  <a:pt x="1103403" y="1266216"/>
                </a:lnTo>
                <a:lnTo>
                  <a:pt x="1061914" y="1352826"/>
                </a:lnTo>
                <a:lnTo>
                  <a:pt x="1021105" y="1436900"/>
                </a:lnTo>
                <a:lnTo>
                  <a:pt x="981816" y="1517580"/>
                </a:lnTo>
                <a:lnTo>
                  <a:pt x="944889" y="1594010"/>
                </a:lnTo>
                <a:lnTo>
                  <a:pt x="911166" y="1665332"/>
                </a:lnTo>
                <a:lnTo>
                  <a:pt x="881488" y="1730691"/>
                </a:lnTo>
                <a:lnTo>
                  <a:pt x="856698" y="1789229"/>
                </a:lnTo>
                <a:lnTo>
                  <a:pt x="837636" y="1840090"/>
                </a:lnTo>
                <a:lnTo>
                  <a:pt x="820653" y="1887860"/>
                </a:lnTo>
                <a:lnTo>
                  <a:pt x="814263" y="1905835"/>
                </a:lnTo>
              </a:path>
            </a:pathLst>
          </a:custGeom>
          <a:ln w="381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12823" y="5164120"/>
            <a:ext cx="113664" cy="133350"/>
          </a:xfrm>
          <a:custGeom>
            <a:avLst/>
            <a:gdLst/>
            <a:ahLst/>
            <a:cxnLst/>
            <a:rect l="l" t="t" r="r" b="b"/>
            <a:pathLst>
              <a:path w="113665" h="133350">
                <a:moveTo>
                  <a:pt x="0" y="0"/>
                </a:moveTo>
                <a:lnTo>
                  <a:pt x="16361" y="133322"/>
                </a:lnTo>
                <a:lnTo>
                  <a:pt x="113202" y="40238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67217" y="3898900"/>
            <a:ext cx="919480" cy="1314450"/>
          </a:xfrm>
          <a:custGeom>
            <a:avLst/>
            <a:gdLst/>
            <a:ahLst/>
            <a:cxnLst/>
            <a:rect l="l" t="t" r="r" b="b"/>
            <a:pathLst>
              <a:path w="919479" h="1314450">
                <a:moveTo>
                  <a:pt x="0" y="0"/>
                </a:moveTo>
                <a:lnTo>
                  <a:pt x="59208" y="10158"/>
                </a:lnTo>
                <a:lnTo>
                  <a:pt x="98276" y="14551"/>
                </a:lnTo>
                <a:lnTo>
                  <a:pt x="142576" y="18763"/>
                </a:lnTo>
                <a:lnTo>
                  <a:pt x="191301" y="23003"/>
                </a:lnTo>
                <a:lnTo>
                  <a:pt x="243643" y="27478"/>
                </a:lnTo>
                <a:lnTo>
                  <a:pt x="298795" y="32397"/>
                </a:lnTo>
                <a:lnTo>
                  <a:pt x="355950" y="37968"/>
                </a:lnTo>
                <a:lnTo>
                  <a:pt x="414299" y="44398"/>
                </a:lnTo>
                <a:lnTo>
                  <a:pt x="473035" y="51895"/>
                </a:lnTo>
                <a:lnTo>
                  <a:pt x="531352" y="60667"/>
                </a:lnTo>
                <a:lnTo>
                  <a:pt x="588440" y="70923"/>
                </a:lnTo>
                <a:lnTo>
                  <a:pt x="643494" y="82871"/>
                </a:lnTo>
                <a:lnTo>
                  <a:pt x="695704" y="96717"/>
                </a:lnTo>
                <a:lnTo>
                  <a:pt x="744265" y="112671"/>
                </a:lnTo>
                <a:lnTo>
                  <a:pt x="788367" y="130940"/>
                </a:lnTo>
                <a:lnTo>
                  <a:pt x="827204" y="151732"/>
                </a:lnTo>
                <a:lnTo>
                  <a:pt x="859969" y="175255"/>
                </a:lnTo>
                <a:lnTo>
                  <a:pt x="904049" y="231326"/>
                </a:lnTo>
                <a:lnTo>
                  <a:pt x="919203" y="304729"/>
                </a:lnTo>
                <a:lnTo>
                  <a:pt x="917867" y="348732"/>
                </a:lnTo>
                <a:lnTo>
                  <a:pt x="911342" y="396827"/>
                </a:lnTo>
                <a:lnTo>
                  <a:pt x="900192" y="448434"/>
                </a:lnTo>
                <a:lnTo>
                  <a:pt x="884982" y="502971"/>
                </a:lnTo>
                <a:lnTo>
                  <a:pt x="866276" y="559857"/>
                </a:lnTo>
                <a:lnTo>
                  <a:pt x="844639" y="618509"/>
                </a:lnTo>
                <a:lnTo>
                  <a:pt x="820635" y="678347"/>
                </a:lnTo>
                <a:lnTo>
                  <a:pt x="794828" y="738790"/>
                </a:lnTo>
                <a:lnTo>
                  <a:pt x="767784" y="799255"/>
                </a:lnTo>
                <a:lnTo>
                  <a:pt x="740066" y="859162"/>
                </a:lnTo>
                <a:lnTo>
                  <a:pt x="712239" y="917929"/>
                </a:lnTo>
                <a:lnTo>
                  <a:pt x="684867" y="974976"/>
                </a:lnTo>
                <a:lnTo>
                  <a:pt x="658516" y="1029719"/>
                </a:lnTo>
                <a:lnTo>
                  <a:pt x="633748" y="1081579"/>
                </a:lnTo>
                <a:lnTo>
                  <a:pt x="611130" y="1129973"/>
                </a:lnTo>
                <a:lnTo>
                  <a:pt x="591225" y="1174321"/>
                </a:lnTo>
                <a:lnTo>
                  <a:pt x="574597" y="1214040"/>
                </a:lnTo>
                <a:lnTo>
                  <a:pt x="545005" y="1296382"/>
                </a:lnTo>
                <a:lnTo>
                  <a:pt x="538676" y="1314380"/>
                </a:lnTo>
              </a:path>
            </a:pathLst>
          </a:custGeom>
          <a:ln w="381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155535" y="5175394"/>
            <a:ext cx="113664" cy="133350"/>
          </a:xfrm>
          <a:custGeom>
            <a:avLst/>
            <a:gdLst/>
            <a:ahLst/>
            <a:cxnLst/>
            <a:rect l="l" t="t" r="r" b="b"/>
            <a:pathLst>
              <a:path w="113665" h="133350">
                <a:moveTo>
                  <a:pt x="0" y="0"/>
                </a:moveTo>
                <a:lnTo>
                  <a:pt x="16849" y="133262"/>
                </a:lnTo>
                <a:lnTo>
                  <a:pt x="113348" y="39825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02400" y="4660900"/>
            <a:ext cx="88900" cy="338455"/>
          </a:xfrm>
          <a:custGeom>
            <a:avLst/>
            <a:gdLst/>
            <a:ahLst/>
            <a:cxnLst/>
            <a:rect l="l" t="t" r="r" b="b"/>
            <a:pathLst>
              <a:path w="88900" h="338454">
                <a:moveTo>
                  <a:pt x="0" y="0"/>
                </a:moveTo>
                <a:lnTo>
                  <a:pt x="83812" y="319521"/>
                </a:lnTo>
                <a:lnTo>
                  <a:pt x="88652" y="337966"/>
                </a:lnTo>
              </a:path>
            </a:pathLst>
          </a:custGeom>
          <a:ln w="3809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28113" y="4965199"/>
            <a:ext cx="116205" cy="131445"/>
          </a:xfrm>
          <a:custGeom>
            <a:avLst/>
            <a:gdLst/>
            <a:ahLst/>
            <a:cxnLst/>
            <a:rect l="l" t="t" r="r" b="b"/>
            <a:pathLst>
              <a:path w="116204" h="131445">
                <a:moveTo>
                  <a:pt x="116211" y="0"/>
                </a:moveTo>
                <a:lnTo>
                  <a:pt x="0" y="30479"/>
                </a:lnTo>
                <a:lnTo>
                  <a:pt x="88586" y="131451"/>
                </a:lnTo>
                <a:lnTo>
                  <a:pt x="116211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11300" y="6172200"/>
            <a:ext cx="1747520" cy="621030"/>
          </a:xfrm>
          <a:custGeom>
            <a:avLst/>
            <a:gdLst/>
            <a:ahLst/>
            <a:cxnLst/>
            <a:rect l="l" t="t" r="r" b="b"/>
            <a:pathLst>
              <a:path w="1747520" h="621029">
                <a:moveTo>
                  <a:pt x="0" y="0"/>
                </a:moveTo>
                <a:lnTo>
                  <a:pt x="1747520" y="0"/>
                </a:lnTo>
                <a:lnTo>
                  <a:pt x="1747520" y="620889"/>
                </a:lnTo>
                <a:lnTo>
                  <a:pt x="0" y="6208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052293" y="6351304"/>
            <a:ext cx="135255" cy="153670"/>
          </a:xfrm>
          <a:custGeom>
            <a:avLst/>
            <a:gdLst/>
            <a:ahLst/>
            <a:cxnLst/>
            <a:rect l="l" t="t" r="r" b="b"/>
            <a:pathLst>
              <a:path w="135255" h="153670">
                <a:moveTo>
                  <a:pt x="93019" y="0"/>
                </a:moveTo>
                <a:lnTo>
                  <a:pt x="44428" y="20396"/>
                </a:lnTo>
                <a:lnTo>
                  <a:pt x="11160" y="60092"/>
                </a:lnTo>
                <a:lnTo>
                  <a:pt x="0" y="109845"/>
                </a:lnTo>
                <a:lnTo>
                  <a:pt x="2328" y="121884"/>
                </a:lnTo>
                <a:lnTo>
                  <a:pt x="39491" y="152548"/>
                </a:lnTo>
                <a:lnTo>
                  <a:pt x="55853" y="153443"/>
                </a:lnTo>
                <a:lnTo>
                  <a:pt x="66978" y="151516"/>
                </a:lnTo>
                <a:lnTo>
                  <a:pt x="79063" y="147288"/>
                </a:lnTo>
                <a:lnTo>
                  <a:pt x="92924" y="140266"/>
                </a:lnTo>
                <a:lnTo>
                  <a:pt x="95534" y="138300"/>
                </a:lnTo>
                <a:lnTo>
                  <a:pt x="56640" y="138300"/>
                </a:lnTo>
                <a:lnTo>
                  <a:pt x="45190" y="134320"/>
                </a:lnTo>
                <a:lnTo>
                  <a:pt x="34139" y="125179"/>
                </a:lnTo>
                <a:lnTo>
                  <a:pt x="29276" y="114338"/>
                </a:lnTo>
                <a:lnTo>
                  <a:pt x="27680" y="99573"/>
                </a:lnTo>
                <a:lnTo>
                  <a:pt x="28779" y="87442"/>
                </a:lnTo>
                <a:lnTo>
                  <a:pt x="41560" y="50490"/>
                </a:lnTo>
                <a:lnTo>
                  <a:pt x="76530" y="13530"/>
                </a:lnTo>
                <a:lnTo>
                  <a:pt x="100523" y="7188"/>
                </a:lnTo>
                <a:lnTo>
                  <a:pt x="124099" y="7188"/>
                </a:lnTo>
                <a:lnTo>
                  <a:pt x="120865" y="3962"/>
                </a:lnTo>
                <a:lnTo>
                  <a:pt x="109801" y="853"/>
                </a:lnTo>
                <a:lnTo>
                  <a:pt x="93019" y="0"/>
                </a:lnTo>
                <a:close/>
              </a:path>
              <a:path w="135255" h="153670">
                <a:moveTo>
                  <a:pt x="113604" y="112594"/>
                </a:moveTo>
                <a:lnTo>
                  <a:pt x="71712" y="137715"/>
                </a:lnTo>
                <a:lnTo>
                  <a:pt x="56640" y="138300"/>
                </a:lnTo>
                <a:lnTo>
                  <a:pt x="95534" y="138300"/>
                </a:lnTo>
                <a:lnTo>
                  <a:pt x="102519" y="133040"/>
                </a:lnTo>
                <a:lnTo>
                  <a:pt x="112064" y="124150"/>
                </a:lnTo>
                <a:lnTo>
                  <a:pt x="121558" y="113593"/>
                </a:lnTo>
                <a:lnTo>
                  <a:pt x="113604" y="112594"/>
                </a:lnTo>
                <a:close/>
              </a:path>
              <a:path w="135255" h="153670">
                <a:moveTo>
                  <a:pt x="124099" y="7188"/>
                </a:moveTo>
                <a:lnTo>
                  <a:pt x="106375" y="7188"/>
                </a:lnTo>
                <a:lnTo>
                  <a:pt x="110903" y="8293"/>
                </a:lnTo>
                <a:lnTo>
                  <a:pt x="114105" y="10503"/>
                </a:lnTo>
                <a:lnTo>
                  <a:pt x="116203" y="12049"/>
                </a:lnTo>
                <a:lnTo>
                  <a:pt x="117252" y="13982"/>
                </a:lnTo>
                <a:lnTo>
                  <a:pt x="117252" y="17518"/>
                </a:lnTo>
                <a:lnTo>
                  <a:pt x="116976" y="18679"/>
                </a:lnTo>
                <a:lnTo>
                  <a:pt x="115871" y="20889"/>
                </a:lnTo>
                <a:lnTo>
                  <a:pt x="114298" y="22684"/>
                </a:lnTo>
                <a:lnTo>
                  <a:pt x="109108" y="27656"/>
                </a:lnTo>
                <a:lnTo>
                  <a:pt x="107396" y="29784"/>
                </a:lnTo>
                <a:lnTo>
                  <a:pt x="105740" y="33319"/>
                </a:lnTo>
                <a:lnTo>
                  <a:pt x="105326" y="35252"/>
                </a:lnTo>
                <a:lnTo>
                  <a:pt x="105333" y="40683"/>
                </a:lnTo>
                <a:lnTo>
                  <a:pt x="106458" y="43430"/>
                </a:lnTo>
                <a:lnTo>
                  <a:pt x="110985" y="47849"/>
                </a:lnTo>
                <a:lnTo>
                  <a:pt x="113828" y="48954"/>
                </a:lnTo>
                <a:lnTo>
                  <a:pt x="121779" y="48954"/>
                </a:lnTo>
                <a:lnTo>
                  <a:pt x="125588" y="47076"/>
                </a:lnTo>
                <a:lnTo>
                  <a:pt x="128680" y="43319"/>
                </a:lnTo>
                <a:lnTo>
                  <a:pt x="132876" y="38458"/>
                </a:lnTo>
                <a:lnTo>
                  <a:pt x="134974" y="32601"/>
                </a:lnTo>
                <a:lnTo>
                  <a:pt x="134970" y="25282"/>
                </a:lnTo>
                <a:lnTo>
                  <a:pt x="131953" y="15022"/>
                </a:lnTo>
                <a:lnTo>
                  <a:pt x="124099" y="7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21885" y="6503072"/>
            <a:ext cx="198120" cy="222885"/>
          </a:xfrm>
          <a:custGeom>
            <a:avLst/>
            <a:gdLst/>
            <a:ahLst/>
            <a:cxnLst/>
            <a:rect l="l" t="t" r="r" b="b"/>
            <a:pathLst>
              <a:path w="198119" h="222884">
                <a:moveTo>
                  <a:pt x="108339" y="13756"/>
                </a:moveTo>
                <a:lnTo>
                  <a:pt x="72602" y="13756"/>
                </a:lnTo>
                <a:lnTo>
                  <a:pt x="75224" y="14584"/>
                </a:lnTo>
                <a:lnTo>
                  <a:pt x="78647" y="17899"/>
                </a:lnTo>
                <a:lnTo>
                  <a:pt x="79503" y="20219"/>
                </a:lnTo>
                <a:lnTo>
                  <a:pt x="79503" y="25412"/>
                </a:lnTo>
                <a:lnTo>
                  <a:pt x="32654" y="189335"/>
                </a:lnTo>
                <a:lnTo>
                  <a:pt x="1656" y="216457"/>
                </a:lnTo>
                <a:lnTo>
                  <a:pt x="0" y="222589"/>
                </a:lnTo>
                <a:lnTo>
                  <a:pt x="78012" y="222589"/>
                </a:lnTo>
                <a:lnTo>
                  <a:pt x="79503" y="216457"/>
                </a:lnTo>
                <a:lnTo>
                  <a:pt x="71000" y="216457"/>
                </a:lnTo>
                <a:lnTo>
                  <a:pt x="65313" y="215987"/>
                </a:lnTo>
                <a:lnTo>
                  <a:pt x="59571" y="214109"/>
                </a:lnTo>
                <a:lnTo>
                  <a:pt x="57501" y="212783"/>
                </a:lnTo>
                <a:lnTo>
                  <a:pt x="54961" y="209358"/>
                </a:lnTo>
                <a:lnTo>
                  <a:pt x="54326" y="207285"/>
                </a:lnTo>
                <a:lnTo>
                  <a:pt x="54326" y="202313"/>
                </a:lnTo>
                <a:lnTo>
                  <a:pt x="55540" y="196844"/>
                </a:lnTo>
                <a:lnTo>
                  <a:pt x="57970" y="188446"/>
                </a:lnTo>
                <a:lnTo>
                  <a:pt x="70062" y="145685"/>
                </a:lnTo>
                <a:lnTo>
                  <a:pt x="132833" y="145685"/>
                </a:lnTo>
                <a:lnTo>
                  <a:pt x="134374" y="144857"/>
                </a:lnTo>
                <a:lnTo>
                  <a:pt x="107273" y="144857"/>
                </a:lnTo>
                <a:lnTo>
                  <a:pt x="96130" y="144541"/>
                </a:lnTo>
                <a:lnTo>
                  <a:pt x="83746" y="140727"/>
                </a:lnTo>
                <a:lnTo>
                  <a:pt x="73870" y="132591"/>
                </a:lnTo>
                <a:lnTo>
                  <a:pt x="90440" y="76320"/>
                </a:lnTo>
                <a:lnTo>
                  <a:pt x="95044" y="64875"/>
                </a:lnTo>
                <a:lnTo>
                  <a:pt x="100783" y="53830"/>
                </a:lnTo>
                <a:lnTo>
                  <a:pt x="107806" y="43012"/>
                </a:lnTo>
                <a:lnTo>
                  <a:pt x="111652" y="38120"/>
                </a:lnTo>
                <a:lnTo>
                  <a:pt x="101034" y="38120"/>
                </a:lnTo>
                <a:lnTo>
                  <a:pt x="108339" y="13756"/>
                </a:lnTo>
                <a:close/>
              </a:path>
              <a:path w="198119" h="222884">
                <a:moveTo>
                  <a:pt x="132833" y="145685"/>
                </a:moveTo>
                <a:lnTo>
                  <a:pt x="70062" y="145685"/>
                </a:lnTo>
                <a:lnTo>
                  <a:pt x="75361" y="148779"/>
                </a:lnTo>
                <a:lnTo>
                  <a:pt x="80138" y="150934"/>
                </a:lnTo>
                <a:lnTo>
                  <a:pt x="88639" y="153365"/>
                </a:lnTo>
                <a:lnTo>
                  <a:pt x="93526" y="153972"/>
                </a:lnTo>
                <a:lnTo>
                  <a:pt x="106376" y="153635"/>
                </a:lnTo>
                <a:lnTo>
                  <a:pt x="117830" y="151639"/>
                </a:lnTo>
                <a:lnTo>
                  <a:pt x="128958" y="147767"/>
                </a:lnTo>
                <a:lnTo>
                  <a:pt x="132833" y="145685"/>
                </a:lnTo>
                <a:close/>
              </a:path>
              <a:path w="198119" h="222884">
                <a:moveTo>
                  <a:pt x="187897" y="14419"/>
                </a:moveTo>
                <a:lnTo>
                  <a:pt x="154644" y="14419"/>
                </a:lnTo>
                <a:lnTo>
                  <a:pt x="159364" y="16767"/>
                </a:lnTo>
                <a:lnTo>
                  <a:pt x="167425" y="26159"/>
                </a:lnTo>
                <a:lnTo>
                  <a:pt x="169440" y="32927"/>
                </a:lnTo>
                <a:lnTo>
                  <a:pt x="169407" y="44299"/>
                </a:lnTo>
                <a:lnTo>
                  <a:pt x="168500" y="54858"/>
                </a:lnTo>
                <a:lnTo>
                  <a:pt x="156779" y="94056"/>
                </a:lnTo>
                <a:lnTo>
                  <a:pt x="130876" y="132095"/>
                </a:lnTo>
                <a:lnTo>
                  <a:pt x="107273" y="144857"/>
                </a:lnTo>
                <a:lnTo>
                  <a:pt x="134374" y="144857"/>
                </a:lnTo>
                <a:lnTo>
                  <a:pt x="171690" y="111578"/>
                </a:lnTo>
                <a:lnTo>
                  <a:pt x="191249" y="76320"/>
                </a:lnTo>
                <a:lnTo>
                  <a:pt x="197696" y="40274"/>
                </a:lnTo>
                <a:lnTo>
                  <a:pt x="196119" y="29271"/>
                </a:lnTo>
                <a:lnTo>
                  <a:pt x="190964" y="18135"/>
                </a:lnTo>
                <a:lnTo>
                  <a:pt x="187897" y="14419"/>
                </a:lnTo>
                <a:close/>
              </a:path>
              <a:path w="198119" h="222884">
                <a:moveTo>
                  <a:pt x="154404" y="623"/>
                </a:moveTo>
                <a:lnTo>
                  <a:pt x="111178" y="26888"/>
                </a:lnTo>
                <a:lnTo>
                  <a:pt x="101034" y="38120"/>
                </a:lnTo>
                <a:lnTo>
                  <a:pt x="111652" y="38120"/>
                </a:lnTo>
                <a:lnTo>
                  <a:pt x="116266" y="32252"/>
                </a:lnTo>
                <a:lnTo>
                  <a:pt x="127175" y="22345"/>
                </a:lnTo>
                <a:lnTo>
                  <a:pt x="138165" y="16400"/>
                </a:lnTo>
                <a:lnTo>
                  <a:pt x="149233" y="14419"/>
                </a:lnTo>
                <a:lnTo>
                  <a:pt x="187897" y="14419"/>
                </a:lnTo>
                <a:lnTo>
                  <a:pt x="181043" y="6115"/>
                </a:lnTo>
                <a:lnTo>
                  <a:pt x="170224" y="1687"/>
                </a:lnTo>
                <a:lnTo>
                  <a:pt x="154404" y="623"/>
                </a:lnTo>
                <a:close/>
              </a:path>
              <a:path w="198119" h="222884">
                <a:moveTo>
                  <a:pt x="112463" y="0"/>
                </a:moveTo>
                <a:lnTo>
                  <a:pt x="55651" y="8453"/>
                </a:lnTo>
                <a:lnTo>
                  <a:pt x="55651" y="14916"/>
                </a:lnTo>
                <a:lnTo>
                  <a:pt x="61394" y="14142"/>
                </a:lnTo>
                <a:lnTo>
                  <a:pt x="65866" y="13756"/>
                </a:lnTo>
                <a:lnTo>
                  <a:pt x="108339" y="13756"/>
                </a:lnTo>
                <a:lnTo>
                  <a:pt x="112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402451" y="6428324"/>
            <a:ext cx="196850" cy="224790"/>
          </a:xfrm>
          <a:custGeom>
            <a:avLst/>
            <a:gdLst/>
            <a:ahLst/>
            <a:cxnLst/>
            <a:rect l="l" t="t" r="r" b="b"/>
            <a:pathLst>
              <a:path w="196850" h="224790">
                <a:moveTo>
                  <a:pt x="99710" y="218611"/>
                </a:moveTo>
                <a:lnTo>
                  <a:pt x="1822" y="218611"/>
                </a:lnTo>
                <a:lnTo>
                  <a:pt x="0" y="224743"/>
                </a:lnTo>
                <a:lnTo>
                  <a:pt x="97722" y="224743"/>
                </a:lnTo>
                <a:lnTo>
                  <a:pt x="99710" y="218611"/>
                </a:lnTo>
                <a:close/>
              </a:path>
              <a:path w="196850" h="224790">
                <a:moveTo>
                  <a:pt x="120911" y="13423"/>
                </a:moveTo>
                <a:lnTo>
                  <a:pt x="92091" y="13423"/>
                </a:lnTo>
                <a:lnTo>
                  <a:pt x="42485" y="183217"/>
                </a:lnTo>
                <a:lnTo>
                  <a:pt x="38141" y="196177"/>
                </a:lnTo>
                <a:lnTo>
                  <a:pt x="14740" y="218611"/>
                </a:lnTo>
                <a:lnTo>
                  <a:pt x="83146" y="218611"/>
                </a:lnTo>
                <a:lnTo>
                  <a:pt x="76908" y="217257"/>
                </a:lnTo>
                <a:lnTo>
                  <a:pt x="69841" y="211843"/>
                </a:lnTo>
                <a:lnTo>
                  <a:pt x="68074" y="208390"/>
                </a:lnTo>
                <a:lnTo>
                  <a:pt x="68899" y="197760"/>
                </a:lnTo>
                <a:lnTo>
                  <a:pt x="71712" y="185637"/>
                </a:lnTo>
                <a:lnTo>
                  <a:pt x="76521" y="168226"/>
                </a:lnTo>
                <a:lnTo>
                  <a:pt x="120911" y="13423"/>
                </a:lnTo>
                <a:close/>
              </a:path>
              <a:path w="196850" h="224790">
                <a:moveTo>
                  <a:pt x="196604" y="0"/>
                </a:moveTo>
                <a:lnTo>
                  <a:pt x="26004" y="0"/>
                </a:lnTo>
                <a:lnTo>
                  <a:pt x="10269" y="59665"/>
                </a:lnTo>
                <a:lnTo>
                  <a:pt x="18504" y="52612"/>
                </a:lnTo>
                <a:lnTo>
                  <a:pt x="23415" y="40982"/>
                </a:lnTo>
                <a:lnTo>
                  <a:pt x="30217" y="30530"/>
                </a:lnTo>
                <a:lnTo>
                  <a:pt x="38836" y="23294"/>
                </a:lnTo>
                <a:lnTo>
                  <a:pt x="52401" y="16633"/>
                </a:lnTo>
                <a:lnTo>
                  <a:pt x="64321" y="14226"/>
                </a:lnTo>
                <a:lnTo>
                  <a:pt x="78675" y="13423"/>
                </a:lnTo>
                <a:lnTo>
                  <a:pt x="192468" y="13423"/>
                </a:lnTo>
                <a:lnTo>
                  <a:pt x="196604" y="0"/>
                </a:lnTo>
                <a:close/>
              </a:path>
              <a:path w="196850" h="224790">
                <a:moveTo>
                  <a:pt x="192468" y="13423"/>
                </a:moveTo>
                <a:lnTo>
                  <a:pt x="120911" y="13423"/>
                </a:lnTo>
                <a:lnTo>
                  <a:pt x="144605" y="13508"/>
                </a:lnTo>
                <a:lnTo>
                  <a:pt x="159429" y="14918"/>
                </a:lnTo>
                <a:lnTo>
                  <a:pt x="167619" y="18065"/>
                </a:lnTo>
                <a:lnTo>
                  <a:pt x="172587" y="22153"/>
                </a:lnTo>
                <a:lnTo>
                  <a:pt x="175072" y="28230"/>
                </a:lnTo>
                <a:lnTo>
                  <a:pt x="175072" y="43146"/>
                </a:lnTo>
                <a:lnTo>
                  <a:pt x="174023" y="50937"/>
                </a:lnTo>
                <a:lnTo>
                  <a:pt x="171924" y="59665"/>
                </a:lnTo>
                <a:lnTo>
                  <a:pt x="178219" y="59665"/>
                </a:lnTo>
                <a:lnTo>
                  <a:pt x="192468" y="13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98891" y="6351033"/>
            <a:ext cx="219075" cy="154305"/>
          </a:xfrm>
          <a:custGeom>
            <a:avLst/>
            <a:gdLst/>
            <a:ahLst/>
            <a:cxnLst/>
            <a:rect l="l" t="t" r="r" b="b"/>
            <a:pathLst>
              <a:path w="219075" h="154304">
                <a:moveTo>
                  <a:pt x="52098" y="16076"/>
                </a:moveTo>
                <a:lnTo>
                  <a:pt x="17887" y="16076"/>
                </a:lnTo>
                <a:lnTo>
                  <a:pt x="22084" y="17348"/>
                </a:lnTo>
                <a:lnTo>
                  <a:pt x="27000" y="22483"/>
                </a:lnTo>
                <a:lnTo>
                  <a:pt x="35376" y="60377"/>
                </a:lnTo>
                <a:lnTo>
                  <a:pt x="38902" y="109252"/>
                </a:lnTo>
                <a:lnTo>
                  <a:pt x="40247" y="153973"/>
                </a:lnTo>
                <a:lnTo>
                  <a:pt x="47536" y="153973"/>
                </a:lnTo>
                <a:lnTo>
                  <a:pt x="72709" y="111766"/>
                </a:lnTo>
                <a:lnTo>
                  <a:pt x="62044" y="111766"/>
                </a:lnTo>
                <a:lnTo>
                  <a:pt x="61543" y="105452"/>
                </a:lnTo>
                <a:lnTo>
                  <a:pt x="60675" y="90712"/>
                </a:lnTo>
                <a:lnTo>
                  <a:pt x="59684" y="72339"/>
                </a:lnTo>
                <a:lnTo>
                  <a:pt x="58418" y="57048"/>
                </a:lnTo>
                <a:lnTo>
                  <a:pt x="56848" y="43050"/>
                </a:lnTo>
                <a:lnTo>
                  <a:pt x="54975" y="30347"/>
                </a:lnTo>
                <a:lnTo>
                  <a:pt x="52799" y="18937"/>
                </a:lnTo>
                <a:lnTo>
                  <a:pt x="52098" y="16076"/>
                </a:lnTo>
                <a:close/>
              </a:path>
              <a:path w="219075" h="154304">
                <a:moveTo>
                  <a:pt x="139925" y="39279"/>
                </a:moveTo>
                <a:lnTo>
                  <a:pt x="115942" y="39279"/>
                </a:lnTo>
                <a:lnTo>
                  <a:pt x="126707" y="153973"/>
                </a:lnTo>
                <a:lnTo>
                  <a:pt x="135900" y="150749"/>
                </a:lnTo>
                <a:lnTo>
                  <a:pt x="142740" y="143062"/>
                </a:lnTo>
                <a:lnTo>
                  <a:pt x="151409" y="132784"/>
                </a:lnTo>
                <a:lnTo>
                  <a:pt x="158323" y="124305"/>
                </a:lnTo>
                <a:lnTo>
                  <a:pt x="147742" y="124305"/>
                </a:lnTo>
                <a:lnTo>
                  <a:pt x="139925" y="39279"/>
                </a:lnTo>
                <a:close/>
              </a:path>
              <a:path w="219075" h="154304">
                <a:moveTo>
                  <a:pt x="206928" y="0"/>
                </a:moveTo>
                <a:lnTo>
                  <a:pt x="198426" y="0"/>
                </a:lnTo>
                <a:lnTo>
                  <a:pt x="195168" y="1187"/>
                </a:lnTo>
                <a:lnTo>
                  <a:pt x="190089" y="5938"/>
                </a:lnTo>
                <a:lnTo>
                  <a:pt x="188827" y="8821"/>
                </a:lnTo>
                <a:lnTo>
                  <a:pt x="188819" y="14585"/>
                </a:lnTo>
                <a:lnTo>
                  <a:pt x="189426" y="16767"/>
                </a:lnTo>
                <a:lnTo>
                  <a:pt x="191856" y="20855"/>
                </a:lnTo>
                <a:lnTo>
                  <a:pt x="193981" y="22844"/>
                </a:lnTo>
                <a:lnTo>
                  <a:pt x="200054" y="26711"/>
                </a:lnTo>
                <a:lnTo>
                  <a:pt x="201794" y="28176"/>
                </a:lnTo>
                <a:lnTo>
                  <a:pt x="202234" y="29170"/>
                </a:lnTo>
                <a:lnTo>
                  <a:pt x="203339" y="31048"/>
                </a:lnTo>
                <a:lnTo>
                  <a:pt x="203892" y="33202"/>
                </a:lnTo>
                <a:lnTo>
                  <a:pt x="186765" y="72339"/>
                </a:lnTo>
                <a:lnTo>
                  <a:pt x="156773" y="113462"/>
                </a:lnTo>
                <a:lnTo>
                  <a:pt x="147742" y="124305"/>
                </a:lnTo>
                <a:lnTo>
                  <a:pt x="158323" y="124305"/>
                </a:lnTo>
                <a:lnTo>
                  <a:pt x="183694" y="90712"/>
                </a:lnTo>
                <a:lnTo>
                  <a:pt x="206556" y="55143"/>
                </a:lnTo>
                <a:lnTo>
                  <a:pt x="218633" y="24309"/>
                </a:lnTo>
                <a:lnTo>
                  <a:pt x="218633" y="12927"/>
                </a:lnTo>
                <a:lnTo>
                  <a:pt x="217059" y="8425"/>
                </a:lnTo>
                <a:lnTo>
                  <a:pt x="210765" y="1685"/>
                </a:lnTo>
                <a:lnTo>
                  <a:pt x="206928" y="0"/>
                </a:lnTo>
                <a:close/>
              </a:path>
              <a:path w="219075" h="154304">
                <a:moveTo>
                  <a:pt x="136314" y="0"/>
                </a:moveTo>
                <a:lnTo>
                  <a:pt x="130186" y="0"/>
                </a:lnTo>
                <a:lnTo>
                  <a:pt x="62044" y="111766"/>
                </a:lnTo>
                <a:lnTo>
                  <a:pt x="72709" y="111766"/>
                </a:lnTo>
                <a:lnTo>
                  <a:pt x="115942" y="39279"/>
                </a:lnTo>
                <a:lnTo>
                  <a:pt x="139925" y="39279"/>
                </a:lnTo>
                <a:lnTo>
                  <a:pt x="136314" y="0"/>
                </a:lnTo>
                <a:close/>
              </a:path>
              <a:path w="219075" h="154304">
                <a:moveTo>
                  <a:pt x="47536" y="0"/>
                </a:moveTo>
                <a:lnTo>
                  <a:pt x="0" y="11104"/>
                </a:lnTo>
                <a:lnTo>
                  <a:pt x="0" y="17071"/>
                </a:lnTo>
                <a:lnTo>
                  <a:pt x="4968" y="16408"/>
                </a:lnTo>
                <a:lnTo>
                  <a:pt x="9053" y="16076"/>
                </a:lnTo>
                <a:lnTo>
                  <a:pt x="52098" y="16076"/>
                </a:lnTo>
                <a:lnTo>
                  <a:pt x="50319" y="8821"/>
                </a:lnTo>
                <a:lnTo>
                  <a:pt x="4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63970" y="6503072"/>
            <a:ext cx="198120" cy="222885"/>
          </a:xfrm>
          <a:custGeom>
            <a:avLst/>
            <a:gdLst/>
            <a:ahLst/>
            <a:cxnLst/>
            <a:rect l="l" t="t" r="r" b="b"/>
            <a:pathLst>
              <a:path w="198119" h="222884">
                <a:moveTo>
                  <a:pt x="108339" y="13756"/>
                </a:moveTo>
                <a:lnTo>
                  <a:pt x="72602" y="13756"/>
                </a:lnTo>
                <a:lnTo>
                  <a:pt x="75224" y="14584"/>
                </a:lnTo>
                <a:lnTo>
                  <a:pt x="78647" y="17899"/>
                </a:lnTo>
                <a:lnTo>
                  <a:pt x="79503" y="20219"/>
                </a:lnTo>
                <a:lnTo>
                  <a:pt x="79503" y="25412"/>
                </a:lnTo>
                <a:lnTo>
                  <a:pt x="32654" y="189335"/>
                </a:lnTo>
                <a:lnTo>
                  <a:pt x="1656" y="216457"/>
                </a:lnTo>
                <a:lnTo>
                  <a:pt x="0" y="222589"/>
                </a:lnTo>
                <a:lnTo>
                  <a:pt x="78012" y="222589"/>
                </a:lnTo>
                <a:lnTo>
                  <a:pt x="79503" y="216457"/>
                </a:lnTo>
                <a:lnTo>
                  <a:pt x="71000" y="216457"/>
                </a:lnTo>
                <a:lnTo>
                  <a:pt x="65313" y="215987"/>
                </a:lnTo>
                <a:lnTo>
                  <a:pt x="59571" y="214109"/>
                </a:lnTo>
                <a:lnTo>
                  <a:pt x="57501" y="212783"/>
                </a:lnTo>
                <a:lnTo>
                  <a:pt x="54961" y="209358"/>
                </a:lnTo>
                <a:lnTo>
                  <a:pt x="54326" y="207285"/>
                </a:lnTo>
                <a:lnTo>
                  <a:pt x="54326" y="202313"/>
                </a:lnTo>
                <a:lnTo>
                  <a:pt x="55542" y="196844"/>
                </a:lnTo>
                <a:lnTo>
                  <a:pt x="57970" y="188446"/>
                </a:lnTo>
                <a:lnTo>
                  <a:pt x="70062" y="145685"/>
                </a:lnTo>
                <a:lnTo>
                  <a:pt x="132833" y="145685"/>
                </a:lnTo>
                <a:lnTo>
                  <a:pt x="134374" y="144857"/>
                </a:lnTo>
                <a:lnTo>
                  <a:pt x="107274" y="144857"/>
                </a:lnTo>
                <a:lnTo>
                  <a:pt x="96131" y="144541"/>
                </a:lnTo>
                <a:lnTo>
                  <a:pt x="83746" y="140727"/>
                </a:lnTo>
                <a:lnTo>
                  <a:pt x="73872" y="132591"/>
                </a:lnTo>
                <a:lnTo>
                  <a:pt x="90440" y="76320"/>
                </a:lnTo>
                <a:lnTo>
                  <a:pt x="95044" y="64875"/>
                </a:lnTo>
                <a:lnTo>
                  <a:pt x="100782" y="53830"/>
                </a:lnTo>
                <a:lnTo>
                  <a:pt x="107806" y="43013"/>
                </a:lnTo>
                <a:lnTo>
                  <a:pt x="111653" y="38120"/>
                </a:lnTo>
                <a:lnTo>
                  <a:pt x="101034" y="38120"/>
                </a:lnTo>
                <a:lnTo>
                  <a:pt x="108339" y="13756"/>
                </a:lnTo>
                <a:close/>
              </a:path>
              <a:path w="198119" h="222884">
                <a:moveTo>
                  <a:pt x="132833" y="145685"/>
                </a:moveTo>
                <a:lnTo>
                  <a:pt x="70062" y="145685"/>
                </a:lnTo>
                <a:lnTo>
                  <a:pt x="75361" y="148779"/>
                </a:lnTo>
                <a:lnTo>
                  <a:pt x="80138" y="150934"/>
                </a:lnTo>
                <a:lnTo>
                  <a:pt x="88640" y="153365"/>
                </a:lnTo>
                <a:lnTo>
                  <a:pt x="93526" y="153972"/>
                </a:lnTo>
                <a:lnTo>
                  <a:pt x="106378" y="153634"/>
                </a:lnTo>
                <a:lnTo>
                  <a:pt x="117831" y="151639"/>
                </a:lnTo>
                <a:lnTo>
                  <a:pt x="128959" y="147767"/>
                </a:lnTo>
                <a:lnTo>
                  <a:pt x="132833" y="145685"/>
                </a:lnTo>
                <a:close/>
              </a:path>
              <a:path w="198119" h="222884">
                <a:moveTo>
                  <a:pt x="187897" y="14419"/>
                </a:moveTo>
                <a:lnTo>
                  <a:pt x="154644" y="14419"/>
                </a:lnTo>
                <a:lnTo>
                  <a:pt x="159364" y="16767"/>
                </a:lnTo>
                <a:lnTo>
                  <a:pt x="167425" y="26159"/>
                </a:lnTo>
                <a:lnTo>
                  <a:pt x="169440" y="32927"/>
                </a:lnTo>
                <a:lnTo>
                  <a:pt x="169407" y="44299"/>
                </a:lnTo>
                <a:lnTo>
                  <a:pt x="168500" y="54858"/>
                </a:lnTo>
                <a:lnTo>
                  <a:pt x="156780" y="94056"/>
                </a:lnTo>
                <a:lnTo>
                  <a:pt x="130876" y="132095"/>
                </a:lnTo>
                <a:lnTo>
                  <a:pt x="107274" y="144857"/>
                </a:lnTo>
                <a:lnTo>
                  <a:pt x="134374" y="144857"/>
                </a:lnTo>
                <a:lnTo>
                  <a:pt x="171691" y="111578"/>
                </a:lnTo>
                <a:lnTo>
                  <a:pt x="191250" y="76320"/>
                </a:lnTo>
                <a:lnTo>
                  <a:pt x="197698" y="40274"/>
                </a:lnTo>
                <a:lnTo>
                  <a:pt x="196120" y="29271"/>
                </a:lnTo>
                <a:lnTo>
                  <a:pt x="190964" y="18135"/>
                </a:lnTo>
                <a:lnTo>
                  <a:pt x="187897" y="14419"/>
                </a:lnTo>
                <a:close/>
              </a:path>
              <a:path w="198119" h="222884">
                <a:moveTo>
                  <a:pt x="154403" y="623"/>
                </a:moveTo>
                <a:lnTo>
                  <a:pt x="111178" y="26889"/>
                </a:lnTo>
                <a:lnTo>
                  <a:pt x="101034" y="38120"/>
                </a:lnTo>
                <a:lnTo>
                  <a:pt x="111653" y="38120"/>
                </a:lnTo>
                <a:lnTo>
                  <a:pt x="116266" y="32253"/>
                </a:lnTo>
                <a:lnTo>
                  <a:pt x="127175" y="22345"/>
                </a:lnTo>
                <a:lnTo>
                  <a:pt x="138164" y="16401"/>
                </a:lnTo>
                <a:lnTo>
                  <a:pt x="149233" y="14419"/>
                </a:lnTo>
                <a:lnTo>
                  <a:pt x="187897" y="14419"/>
                </a:lnTo>
                <a:lnTo>
                  <a:pt x="181043" y="6114"/>
                </a:lnTo>
                <a:lnTo>
                  <a:pt x="170224" y="1687"/>
                </a:lnTo>
                <a:lnTo>
                  <a:pt x="154403" y="623"/>
                </a:lnTo>
                <a:close/>
              </a:path>
              <a:path w="198119" h="222884">
                <a:moveTo>
                  <a:pt x="112463" y="0"/>
                </a:moveTo>
                <a:lnTo>
                  <a:pt x="55652" y="8453"/>
                </a:lnTo>
                <a:lnTo>
                  <a:pt x="55652" y="14916"/>
                </a:lnTo>
                <a:lnTo>
                  <a:pt x="61394" y="14142"/>
                </a:lnTo>
                <a:lnTo>
                  <a:pt x="65866" y="13756"/>
                </a:lnTo>
                <a:lnTo>
                  <a:pt x="108339" y="13756"/>
                </a:lnTo>
                <a:lnTo>
                  <a:pt x="112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46467" y="6367221"/>
            <a:ext cx="52069" cy="133985"/>
          </a:xfrm>
          <a:custGeom>
            <a:avLst/>
            <a:gdLst/>
            <a:ahLst/>
            <a:cxnLst/>
            <a:rect l="l" t="t" r="r" b="b"/>
            <a:pathLst>
              <a:path w="52069" h="133985">
                <a:moveTo>
                  <a:pt x="35072" y="15565"/>
                </a:moveTo>
                <a:lnTo>
                  <a:pt x="13075" y="15565"/>
                </a:lnTo>
                <a:lnTo>
                  <a:pt x="14508" y="16048"/>
                </a:lnTo>
                <a:lnTo>
                  <a:pt x="16892" y="17983"/>
                </a:lnTo>
                <a:lnTo>
                  <a:pt x="17713" y="19497"/>
                </a:lnTo>
                <a:lnTo>
                  <a:pt x="18164" y="21559"/>
                </a:lnTo>
                <a:lnTo>
                  <a:pt x="18808" y="24267"/>
                </a:lnTo>
                <a:lnTo>
                  <a:pt x="19130" y="30389"/>
                </a:lnTo>
                <a:lnTo>
                  <a:pt x="19130" y="118564"/>
                </a:lnTo>
                <a:lnTo>
                  <a:pt x="2319" y="130230"/>
                </a:lnTo>
                <a:lnTo>
                  <a:pt x="2319" y="133808"/>
                </a:lnTo>
                <a:lnTo>
                  <a:pt x="51593" y="133808"/>
                </a:lnTo>
                <a:lnTo>
                  <a:pt x="51593" y="130230"/>
                </a:lnTo>
                <a:lnTo>
                  <a:pt x="45667" y="130101"/>
                </a:lnTo>
                <a:lnTo>
                  <a:pt x="41738" y="129553"/>
                </a:lnTo>
                <a:lnTo>
                  <a:pt x="37873" y="127619"/>
                </a:lnTo>
                <a:lnTo>
                  <a:pt x="36602" y="126234"/>
                </a:lnTo>
                <a:lnTo>
                  <a:pt x="35378" y="122624"/>
                </a:lnTo>
                <a:lnTo>
                  <a:pt x="35106" y="118564"/>
                </a:lnTo>
                <a:lnTo>
                  <a:pt x="35072" y="15565"/>
                </a:lnTo>
                <a:close/>
              </a:path>
              <a:path w="52069" h="133985">
                <a:moveTo>
                  <a:pt x="35072" y="0"/>
                </a:moveTo>
                <a:lnTo>
                  <a:pt x="31884" y="0"/>
                </a:lnTo>
                <a:lnTo>
                  <a:pt x="0" y="15565"/>
                </a:lnTo>
                <a:lnTo>
                  <a:pt x="1449" y="18562"/>
                </a:lnTo>
                <a:lnTo>
                  <a:pt x="5701" y="16564"/>
                </a:lnTo>
                <a:lnTo>
                  <a:pt x="9018" y="15565"/>
                </a:lnTo>
                <a:lnTo>
                  <a:pt x="35072" y="15565"/>
                </a:lnTo>
                <a:lnTo>
                  <a:pt x="350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32844" y="6454283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1594" y="0"/>
                </a:lnTo>
              </a:path>
            </a:pathLst>
          </a:custGeom>
          <a:ln w="14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38932" y="6595307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7349" y="0"/>
                </a:lnTo>
              </a:path>
            </a:pathLst>
          </a:custGeom>
          <a:ln w="24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138932" y="6550556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7349" y="0"/>
                </a:lnTo>
              </a:path>
            </a:pathLst>
          </a:custGeom>
          <a:ln w="24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"/>
          <p:cNvSpPr txBox="1">
            <a:spLocks/>
          </p:cNvSpPr>
          <p:nvPr/>
        </p:nvSpPr>
        <p:spPr>
          <a:xfrm>
            <a:off x="1463040" y="1000760"/>
            <a:ext cx="1024128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75345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258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sz="4400" b="1" spc="-30" smtClean="0"/>
              <a:t>Findin</a:t>
            </a:r>
            <a:r>
              <a:rPr lang="es-MX" sz="4400" b="1" spc="-35" smtClean="0"/>
              <a:t>g</a:t>
            </a:r>
            <a:r>
              <a:rPr lang="es-MX" sz="4400" b="1" spc="-5" smtClean="0"/>
              <a:t> </a:t>
            </a:r>
            <a:r>
              <a:rPr lang="es-MX" sz="4400" b="1" spc="-20" smtClean="0"/>
              <a:t>t</a:t>
            </a:r>
            <a:r>
              <a:rPr lang="es-MX" sz="4400" b="1" spc="-40" smtClean="0"/>
              <a:t>h</a:t>
            </a:r>
            <a:r>
              <a:rPr lang="es-MX" sz="4400" b="1" smtClean="0"/>
              <a:t>e</a:t>
            </a:r>
            <a:r>
              <a:rPr lang="es-MX" sz="4400" b="1" spc="-5" smtClean="0"/>
              <a:t> </a:t>
            </a:r>
            <a:r>
              <a:rPr lang="es-MX" sz="4400" b="1" spc="-125" smtClean="0"/>
              <a:t>V</a:t>
            </a:r>
            <a:r>
              <a:rPr lang="es-MX" sz="4400" b="1" spc="-20" smtClean="0"/>
              <a:t>i</a:t>
            </a:r>
            <a:r>
              <a:rPr lang="es-MX" sz="4400" b="1" smtClean="0"/>
              <a:t>e</a:t>
            </a:r>
            <a:r>
              <a:rPr lang="es-MX" sz="4400" b="1" spc="-35" smtClean="0"/>
              <a:t>wing</a:t>
            </a:r>
            <a:r>
              <a:rPr lang="es-MX" sz="4400" b="1" spc="-5" smtClean="0"/>
              <a:t> </a:t>
            </a:r>
            <a:r>
              <a:rPr lang="es-MX" sz="4400" b="1" spc="-310" smtClean="0"/>
              <a:t>T</a:t>
            </a:r>
            <a:r>
              <a:rPr lang="es-MX" sz="4400" b="1" smtClean="0"/>
              <a:t>ra</a:t>
            </a:r>
            <a:r>
              <a:rPr lang="es-MX" sz="4400" b="1" spc="-40" smtClean="0"/>
              <a:t>n</a:t>
            </a:r>
            <a:r>
              <a:rPr lang="es-MX" sz="4400" b="1" smtClean="0"/>
              <a:t>s</a:t>
            </a:r>
            <a:r>
              <a:rPr lang="es-MX" sz="4400" b="1" spc="-20" smtClean="0"/>
              <a:t>f</a:t>
            </a:r>
            <a:r>
              <a:rPr lang="es-MX" sz="4400" b="1" spc="-40" smtClean="0"/>
              <a:t>o</a:t>
            </a:r>
            <a:r>
              <a:rPr lang="es-MX" sz="4400" b="1" smtClean="0"/>
              <a:t>rma</a:t>
            </a:r>
            <a:r>
              <a:rPr lang="es-MX" sz="4400" b="1" spc="-20" smtClean="0"/>
              <a:t>t</a:t>
            </a:r>
            <a:r>
              <a:rPr lang="es-MX" sz="4400" b="1" spc="-30" smtClean="0"/>
              <a:t>io</a:t>
            </a:r>
            <a:r>
              <a:rPr lang="es-MX" sz="4400" b="1" spc="-35" smtClean="0"/>
              <a:t>n</a:t>
            </a:r>
            <a:endParaRPr lang="es-MX" sz="4400" b="1"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840" y="1888988"/>
            <a:ext cx="11137900" cy="273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800" spc="-16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ri</a:t>
            </a:r>
            <a:r>
              <a:rPr sz="3800" spc="-20" dirty="0">
                <a:latin typeface="Arial"/>
                <a:cs typeface="Arial"/>
              </a:rPr>
              <a:t>ck: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map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rom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camera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coordina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es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world</a:t>
            </a:r>
            <a:endParaRPr sz="38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455"/>
              </a:spcBef>
            </a:pPr>
            <a:r>
              <a:rPr sz="3400" b="1" spc="50" dirty="0">
                <a:solidFill>
                  <a:srgbClr val="011279"/>
                </a:solidFill>
                <a:latin typeface="Century Gothic"/>
                <a:cs typeface="Century Gothic"/>
              </a:rPr>
              <a:t>o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Remembe</a:t>
            </a:r>
            <a:r>
              <a:rPr sz="3400" spc="-190" dirty="0">
                <a:solidFill>
                  <a:srgbClr val="011279"/>
                </a:solidFill>
                <a:latin typeface="Arial"/>
                <a:cs typeface="Arial"/>
              </a:rPr>
              <a:t>r</a:t>
            </a:r>
            <a:r>
              <a:rPr sz="3400" spc="-10" dirty="0">
                <a:solidFill>
                  <a:srgbClr val="011279"/>
                </a:solidFill>
                <a:latin typeface="Arial"/>
                <a:cs typeface="Arial"/>
              </a:rPr>
              <a:t>,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wi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h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homogeneous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coordina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e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s,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we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divide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hrough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by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i="1" dirty="0">
                <a:solidFill>
                  <a:srgbClr val="011279"/>
                </a:solidFill>
                <a:latin typeface="Arial"/>
                <a:cs typeface="Arial"/>
              </a:rPr>
              <a:t>w</a:t>
            </a:r>
            <a:r>
              <a:rPr sz="3400" i="1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values…</a:t>
            </a:r>
            <a:endParaRPr sz="3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3400" b="1" spc="50" dirty="0">
                <a:solidFill>
                  <a:srgbClr val="011279"/>
                </a:solidFill>
                <a:latin typeface="Century Gothic"/>
                <a:cs typeface="Century Gothic"/>
              </a:rPr>
              <a:t>o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So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i</a:t>
            </a:r>
            <a:r>
              <a:rPr sz="3400" spc="-10" dirty="0">
                <a:solidFill>
                  <a:srgbClr val="011279"/>
                </a:solidFill>
                <a:latin typeface="Arial"/>
                <a:cs typeface="Arial"/>
              </a:rPr>
              <a:t>f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we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know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i="1" dirty="0">
                <a:solidFill>
                  <a:srgbClr val="011279"/>
                </a:solidFill>
                <a:latin typeface="Arial"/>
                <a:cs typeface="Arial"/>
              </a:rPr>
              <a:t>a</a:t>
            </a:r>
            <a:r>
              <a:rPr sz="3400" i="1" spc="-20" dirty="0">
                <a:solidFill>
                  <a:srgbClr val="011279"/>
                </a:solidFill>
                <a:latin typeface="Arial"/>
                <a:cs typeface="Arial"/>
              </a:rPr>
              <a:t>c</a:t>
            </a:r>
            <a:r>
              <a:rPr sz="3400" i="1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i="1" dirty="0">
                <a:solidFill>
                  <a:srgbClr val="011279"/>
                </a:solidFill>
                <a:latin typeface="Arial"/>
                <a:cs typeface="Arial"/>
              </a:rPr>
              <a:t>ual</a:t>
            </a:r>
            <a:r>
              <a:rPr sz="3400" i="1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poin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t 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i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n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3D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,</a:t>
            </a:r>
            <a:r>
              <a:rPr sz="3400" spc="10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i="1" dirty="0">
                <a:solidFill>
                  <a:srgbClr val="011279"/>
                </a:solidFill>
                <a:latin typeface="Arial"/>
                <a:cs typeface="Arial"/>
              </a:rPr>
              <a:t>w</a:t>
            </a:r>
            <a:r>
              <a:rPr sz="3400" i="1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20" dirty="0">
                <a:solidFill>
                  <a:srgbClr val="011279"/>
                </a:solidFill>
                <a:latin typeface="Arial"/>
                <a:cs typeface="Arial"/>
              </a:rPr>
              <a:t>=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1</a:t>
            </a:r>
            <a:endParaRPr sz="3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3400" b="1" spc="50" dirty="0">
                <a:solidFill>
                  <a:srgbClr val="011279"/>
                </a:solidFill>
                <a:latin typeface="Century Gothic"/>
                <a:cs typeface="Century Gothic"/>
              </a:rPr>
              <a:t>o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Easy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find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code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inve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rt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ma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rix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40" y="7853964"/>
            <a:ext cx="10631805" cy="525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4020185" algn="l"/>
              </a:tabLst>
            </a:pPr>
            <a:r>
              <a:rPr sz="3800" spc="-3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rix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i="1" dirty="0">
                <a:latin typeface="Times New Roman"/>
                <a:cs typeface="Times New Roman"/>
              </a:rPr>
              <a:t>T</a:t>
            </a:r>
            <a:r>
              <a:rPr sz="3750" spc="15" baseline="20000" dirty="0">
                <a:latin typeface="Arial"/>
                <a:cs typeface="Arial"/>
              </a:rPr>
              <a:t>-1</a:t>
            </a:r>
            <a:r>
              <a:rPr sz="3750" baseline="20000" dirty="0">
                <a:latin typeface="Arial"/>
                <a:cs typeface="Arial"/>
              </a:rPr>
              <a:t>	</a:t>
            </a:r>
            <a:r>
              <a:rPr sz="3800" dirty="0">
                <a:latin typeface="Arial"/>
                <a:cs typeface="Arial"/>
              </a:rPr>
              <a:t>so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inve</a:t>
            </a:r>
            <a:r>
              <a:rPr sz="3800" spc="-15" dirty="0">
                <a:latin typeface="Arial"/>
                <a:cs typeface="Arial"/>
              </a:rPr>
              <a:t>rt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ge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i="1" dirty="0">
                <a:latin typeface="Times New Roman"/>
                <a:cs typeface="Times New Roman"/>
              </a:rPr>
              <a:t>T</a:t>
            </a:r>
            <a:r>
              <a:rPr sz="3800" i="1" spc="10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Arial"/>
                <a:cs typeface="Arial"/>
              </a:rPr>
              <a:t>…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ea</a:t>
            </a:r>
            <a:r>
              <a:rPr sz="3800" spc="-20" dirty="0">
                <a:latin typeface="Arial"/>
                <a:cs typeface="Arial"/>
              </a:rPr>
              <a:t>sy!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1300" y="6172200"/>
            <a:ext cx="1747520" cy="621030"/>
          </a:xfrm>
          <a:custGeom>
            <a:avLst/>
            <a:gdLst/>
            <a:ahLst/>
            <a:cxnLst/>
            <a:rect l="l" t="t" r="r" b="b"/>
            <a:pathLst>
              <a:path w="1747520" h="621029">
                <a:moveTo>
                  <a:pt x="0" y="0"/>
                </a:moveTo>
                <a:lnTo>
                  <a:pt x="1747520" y="0"/>
                </a:lnTo>
                <a:lnTo>
                  <a:pt x="1747520" y="620889"/>
                </a:lnTo>
                <a:lnTo>
                  <a:pt x="0" y="6208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2293" y="6351304"/>
            <a:ext cx="135255" cy="153670"/>
          </a:xfrm>
          <a:custGeom>
            <a:avLst/>
            <a:gdLst/>
            <a:ahLst/>
            <a:cxnLst/>
            <a:rect l="l" t="t" r="r" b="b"/>
            <a:pathLst>
              <a:path w="135255" h="153670">
                <a:moveTo>
                  <a:pt x="93019" y="0"/>
                </a:moveTo>
                <a:lnTo>
                  <a:pt x="44428" y="20396"/>
                </a:lnTo>
                <a:lnTo>
                  <a:pt x="11160" y="60092"/>
                </a:lnTo>
                <a:lnTo>
                  <a:pt x="0" y="109845"/>
                </a:lnTo>
                <a:lnTo>
                  <a:pt x="2328" y="121884"/>
                </a:lnTo>
                <a:lnTo>
                  <a:pt x="39491" y="152548"/>
                </a:lnTo>
                <a:lnTo>
                  <a:pt x="55853" y="153443"/>
                </a:lnTo>
                <a:lnTo>
                  <a:pt x="66978" y="151516"/>
                </a:lnTo>
                <a:lnTo>
                  <a:pt x="79063" y="147288"/>
                </a:lnTo>
                <a:lnTo>
                  <a:pt x="92924" y="140266"/>
                </a:lnTo>
                <a:lnTo>
                  <a:pt x="95534" y="138300"/>
                </a:lnTo>
                <a:lnTo>
                  <a:pt x="56640" y="138300"/>
                </a:lnTo>
                <a:lnTo>
                  <a:pt x="45190" y="134320"/>
                </a:lnTo>
                <a:lnTo>
                  <a:pt x="34139" y="125179"/>
                </a:lnTo>
                <a:lnTo>
                  <a:pt x="29276" y="114338"/>
                </a:lnTo>
                <a:lnTo>
                  <a:pt x="27680" y="99573"/>
                </a:lnTo>
                <a:lnTo>
                  <a:pt x="28779" y="87442"/>
                </a:lnTo>
                <a:lnTo>
                  <a:pt x="41560" y="50490"/>
                </a:lnTo>
                <a:lnTo>
                  <a:pt x="76530" y="13530"/>
                </a:lnTo>
                <a:lnTo>
                  <a:pt x="100523" y="7188"/>
                </a:lnTo>
                <a:lnTo>
                  <a:pt x="124099" y="7188"/>
                </a:lnTo>
                <a:lnTo>
                  <a:pt x="120865" y="3962"/>
                </a:lnTo>
                <a:lnTo>
                  <a:pt x="109801" y="853"/>
                </a:lnTo>
                <a:lnTo>
                  <a:pt x="93019" y="0"/>
                </a:lnTo>
                <a:close/>
              </a:path>
              <a:path w="135255" h="153670">
                <a:moveTo>
                  <a:pt x="113604" y="112594"/>
                </a:moveTo>
                <a:lnTo>
                  <a:pt x="71712" y="137715"/>
                </a:lnTo>
                <a:lnTo>
                  <a:pt x="56640" y="138300"/>
                </a:lnTo>
                <a:lnTo>
                  <a:pt x="95534" y="138300"/>
                </a:lnTo>
                <a:lnTo>
                  <a:pt x="102519" y="133040"/>
                </a:lnTo>
                <a:lnTo>
                  <a:pt x="112064" y="124150"/>
                </a:lnTo>
                <a:lnTo>
                  <a:pt x="121558" y="113593"/>
                </a:lnTo>
                <a:lnTo>
                  <a:pt x="113604" y="112594"/>
                </a:lnTo>
                <a:close/>
              </a:path>
              <a:path w="135255" h="153670">
                <a:moveTo>
                  <a:pt x="124099" y="7188"/>
                </a:moveTo>
                <a:lnTo>
                  <a:pt x="106375" y="7188"/>
                </a:lnTo>
                <a:lnTo>
                  <a:pt x="110903" y="8293"/>
                </a:lnTo>
                <a:lnTo>
                  <a:pt x="114105" y="10503"/>
                </a:lnTo>
                <a:lnTo>
                  <a:pt x="116203" y="12049"/>
                </a:lnTo>
                <a:lnTo>
                  <a:pt x="117252" y="13982"/>
                </a:lnTo>
                <a:lnTo>
                  <a:pt x="117252" y="17518"/>
                </a:lnTo>
                <a:lnTo>
                  <a:pt x="116976" y="18679"/>
                </a:lnTo>
                <a:lnTo>
                  <a:pt x="115871" y="20889"/>
                </a:lnTo>
                <a:lnTo>
                  <a:pt x="114298" y="22684"/>
                </a:lnTo>
                <a:lnTo>
                  <a:pt x="109108" y="27656"/>
                </a:lnTo>
                <a:lnTo>
                  <a:pt x="107396" y="29784"/>
                </a:lnTo>
                <a:lnTo>
                  <a:pt x="105740" y="33319"/>
                </a:lnTo>
                <a:lnTo>
                  <a:pt x="105326" y="35252"/>
                </a:lnTo>
                <a:lnTo>
                  <a:pt x="105333" y="40683"/>
                </a:lnTo>
                <a:lnTo>
                  <a:pt x="106458" y="43430"/>
                </a:lnTo>
                <a:lnTo>
                  <a:pt x="110985" y="47849"/>
                </a:lnTo>
                <a:lnTo>
                  <a:pt x="113828" y="48954"/>
                </a:lnTo>
                <a:lnTo>
                  <a:pt x="121779" y="48954"/>
                </a:lnTo>
                <a:lnTo>
                  <a:pt x="125588" y="47076"/>
                </a:lnTo>
                <a:lnTo>
                  <a:pt x="128680" y="43319"/>
                </a:lnTo>
                <a:lnTo>
                  <a:pt x="132876" y="38458"/>
                </a:lnTo>
                <a:lnTo>
                  <a:pt x="134974" y="32601"/>
                </a:lnTo>
                <a:lnTo>
                  <a:pt x="134970" y="25282"/>
                </a:lnTo>
                <a:lnTo>
                  <a:pt x="131953" y="15022"/>
                </a:lnTo>
                <a:lnTo>
                  <a:pt x="124099" y="7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1885" y="6503072"/>
            <a:ext cx="198120" cy="222885"/>
          </a:xfrm>
          <a:custGeom>
            <a:avLst/>
            <a:gdLst/>
            <a:ahLst/>
            <a:cxnLst/>
            <a:rect l="l" t="t" r="r" b="b"/>
            <a:pathLst>
              <a:path w="198119" h="222884">
                <a:moveTo>
                  <a:pt x="108339" y="13756"/>
                </a:moveTo>
                <a:lnTo>
                  <a:pt x="72602" y="13756"/>
                </a:lnTo>
                <a:lnTo>
                  <a:pt x="75224" y="14584"/>
                </a:lnTo>
                <a:lnTo>
                  <a:pt x="78647" y="17899"/>
                </a:lnTo>
                <a:lnTo>
                  <a:pt x="79503" y="20219"/>
                </a:lnTo>
                <a:lnTo>
                  <a:pt x="79503" y="25412"/>
                </a:lnTo>
                <a:lnTo>
                  <a:pt x="32654" y="189335"/>
                </a:lnTo>
                <a:lnTo>
                  <a:pt x="1656" y="216457"/>
                </a:lnTo>
                <a:lnTo>
                  <a:pt x="0" y="222589"/>
                </a:lnTo>
                <a:lnTo>
                  <a:pt x="78012" y="222589"/>
                </a:lnTo>
                <a:lnTo>
                  <a:pt x="79503" y="216457"/>
                </a:lnTo>
                <a:lnTo>
                  <a:pt x="71000" y="216457"/>
                </a:lnTo>
                <a:lnTo>
                  <a:pt x="65313" y="215987"/>
                </a:lnTo>
                <a:lnTo>
                  <a:pt x="59571" y="214109"/>
                </a:lnTo>
                <a:lnTo>
                  <a:pt x="57501" y="212783"/>
                </a:lnTo>
                <a:lnTo>
                  <a:pt x="54961" y="209358"/>
                </a:lnTo>
                <a:lnTo>
                  <a:pt x="54326" y="207285"/>
                </a:lnTo>
                <a:lnTo>
                  <a:pt x="54326" y="202313"/>
                </a:lnTo>
                <a:lnTo>
                  <a:pt x="55540" y="196844"/>
                </a:lnTo>
                <a:lnTo>
                  <a:pt x="57970" y="188446"/>
                </a:lnTo>
                <a:lnTo>
                  <a:pt x="70062" y="145685"/>
                </a:lnTo>
                <a:lnTo>
                  <a:pt x="132833" y="145685"/>
                </a:lnTo>
                <a:lnTo>
                  <a:pt x="134374" y="144857"/>
                </a:lnTo>
                <a:lnTo>
                  <a:pt x="107273" y="144857"/>
                </a:lnTo>
                <a:lnTo>
                  <a:pt x="96130" y="144541"/>
                </a:lnTo>
                <a:lnTo>
                  <a:pt x="83746" y="140727"/>
                </a:lnTo>
                <a:lnTo>
                  <a:pt x="73870" y="132591"/>
                </a:lnTo>
                <a:lnTo>
                  <a:pt x="90440" y="76320"/>
                </a:lnTo>
                <a:lnTo>
                  <a:pt x="95044" y="64875"/>
                </a:lnTo>
                <a:lnTo>
                  <a:pt x="100783" y="53830"/>
                </a:lnTo>
                <a:lnTo>
                  <a:pt x="107806" y="43012"/>
                </a:lnTo>
                <a:lnTo>
                  <a:pt x="111652" y="38120"/>
                </a:lnTo>
                <a:lnTo>
                  <a:pt x="101034" y="38120"/>
                </a:lnTo>
                <a:lnTo>
                  <a:pt x="108339" y="13756"/>
                </a:lnTo>
                <a:close/>
              </a:path>
              <a:path w="198119" h="222884">
                <a:moveTo>
                  <a:pt x="132833" y="145685"/>
                </a:moveTo>
                <a:lnTo>
                  <a:pt x="70062" y="145685"/>
                </a:lnTo>
                <a:lnTo>
                  <a:pt x="75361" y="148779"/>
                </a:lnTo>
                <a:lnTo>
                  <a:pt x="80138" y="150934"/>
                </a:lnTo>
                <a:lnTo>
                  <a:pt x="88639" y="153365"/>
                </a:lnTo>
                <a:lnTo>
                  <a:pt x="93526" y="153972"/>
                </a:lnTo>
                <a:lnTo>
                  <a:pt x="106376" y="153635"/>
                </a:lnTo>
                <a:lnTo>
                  <a:pt x="117830" y="151639"/>
                </a:lnTo>
                <a:lnTo>
                  <a:pt x="128958" y="147767"/>
                </a:lnTo>
                <a:lnTo>
                  <a:pt x="132833" y="145685"/>
                </a:lnTo>
                <a:close/>
              </a:path>
              <a:path w="198119" h="222884">
                <a:moveTo>
                  <a:pt x="187897" y="14419"/>
                </a:moveTo>
                <a:lnTo>
                  <a:pt x="154644" y="14419"/>
                </a:lnTo>
                <a:lnTo>
                  <a:pt x="159364" y="16767"/>
                </a:lnTo>
                <a:lnTo>
                  <a:pt x="167425" y="26159"/>
                </a:lnTo>
                <a:lnTo>
                  <a:pt x="169440" y="32927"/>
                </a:lnTo>
                <a:lnTo>
                  <a:pt x="169407" y="44299"/>
                </a:lnTo>
                <a:lnTo>
                  <a:pt x="168500" y="54858"/>
                </a:lnTo>
                <a:lnTo>
                  <a:pt x="156779" y="94056"/>
                </a:lnTo>
                <a:lnTo>
                  <a:pt x="130876" y="132095"/>
                </a:lnTo>
                <a:lnTo>
                  <a:pt x="107273" y="144857"/>
                </a:lnTo>
                <a:lnTo>
                  <a:pt x="134374" y="144857"/>
                </a:lnTo>
                <a:lnTo>
                  <a:pt x="171690" y="111578"/>
                </a:lnTo>
                <a:lnTo>
                  <a:pt x="191249" y="76320"/>
                </a:lnTo>
                <a:lnTo>
                  <a:pt x="197696" y="40274"/>
                </a:lnTo>
                <a:lnTo>
                  <a:pt x="196119" y="29271"/>
                </a:lnTo>
                <a:lnTo>
                  <a:pt x="190964" y="18135"/>
                </a:lnTo>
                <a:lnTo>
                  <a:pt x="187897" y="14419"/>
                </a:lnTo>
                <a:close/>
              </a:path>
              <a:path w="198119" h="222884">
                <a:moveTo>
                  <a:pt x="154404" y="623"/>
                </a:moveTo>
                <a:lnTo>
                  <a:pt x="111178" y="26888"/>
                </a:lnTo>
                <a:lnTo>
                  <a:pt x="101034" y="38120"/>
                </a:lnTo>
                <a:lnTo>
                  <a:pt x="111652" y="38120"/>
                </a:lnTo>
                <a:lnTo>
                  <a:pt x="116266" y="32252"/>
                </a:lnTo>
                <a:lnTo>
                  <a:pt x="127175" y="22345"/>
                </a:lnTo>
                <a:lnTo>
                  <a:pt x="138165" y="16400"/>
                </a:lnTo>
                <a:lnTo>
                  <a:pt x="149233" y="14419"/>
                </a:lnTo>
                <a:lnTo>
                  <a:pt x="187897" y="14419"/>
                </a:lnTo>
                <a:lnTo>
                  <a:pt x="181043" y="6115"/>
                </a:lnTo>
                <a:lnTo>
                  <a:pt x="170224" y="1687"/>
                </a:lnTo>
                <a:lnTo>
                  <a:pt x="154404" y="623"/>
                </a:lnTo>
                <a:close/>
              </a:path>
              <a:path w="198119" h="222884">
                <a:moveTo>
                  <a:pt x="112463" y="0"/>
                </a:moveTo>
                <a:lnTo>
                  <a:pt x="55651" y="8453"/>
                </a:lnTo>
                <a:lnTo>
                  <a:pt x="55651" y="14916"/>
                </a:lnTo>
                <a:lnTo>
                  <a:pt x="61394" y="14142"/>
                </a:lnTo>
                <a:lnTo>
                  <a:pt x="65866" y="13756"/>
                </a:lnTo>
                <a:lnTo>
                  <a:pt x="108339" y="13756"/>
                </a:lnTo>
                <a:lnTo>
                  <a:pt x="112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2451" y="6428324"/>
            <a:ext cx="196850" cy="224790"/>
          </a:xfrm>
          <a:custGeom>
            <a:avLst/>
            <a:gdLst/>
            <a:ahLst/>
            <a:cxnLst/>
            <a:rect l="l" t="t" r="r" b="b"/>
            <a:pathLst>
              <a:path w="196850" h="224790">
                <a:moveTo>
                  <a:pt x="99710" y="218611"/>
                </a:moveTo>
                <a:lnTo>
                  <a:pt x="1822" y="218611"/>
                </a:lnTo>
                <a:lnTo>
                  <a:pt x="0" y="224743"/>
                </a:lnTo>
                <a:lnTo>
                  <a:pt x="97722" y="224743"/>
                </a:lnTo>
                <a:lnTo>
                  <a:pt x="99710" y="218611"/>
                </a:lnTo>
                <a:close/>
              </a:path>
              <a:path w="196850" h="224790">
                <a:moveTo>
                  <a:pt x="120911" y="13423"/>
                </a:moveTo>
                <a:lnTo>
                  <a:pt x="92091" y="13423"/>
                </a:lnTo>
                <a:lnTo>
                  <a:pt x="42485" y="183217"/>
                </a:lnTo>
                <a:lnTo>
                  <a:pt x="38141" y="196177"/>
                </a:lnTo>
                <a:lnTo>
                  <a:pt x="14740" y="218611"/>
                </a:lnTo>
                <a:lnTo>
                  <a:pt x="83146" y="218611"/>
                </a:lnTo>
                <a:lnTo>
                  <a:pt x="76908" y="217257"/>
                </a:lnTo>
                <a:lnTo>
                  <a:pt x="69841" y="211843"/>
                </a:lnTo>
                <a:lnTo>
                  <a:pt x="68074" y="208390"/>
                </a:lnTo>
                <a:lnTo>
                  <a:pt x="68899" y="197760"/>
                </a:lnTo>
                <a:lnTo>
                  <a:pt x="71712" y="185637"/>
                </a:lnTo>
                <a:lnTo>
                  <a:pt x="76521" y="168226"/>
                </a:lnTo>
                <a:lnTo>
                  <a:pt x="120911" y="13423"/>
                </a:lnTo>
                <a:close/>
              </a:path>
              <a:path w="196850" h="224790">
                <a:moveTo>
                  <a:pt x="196604" y="0"/>
                </a:moveTo>
                <a:lnTo>
                  <a:pt x="26004" y="0"/>
                </a:lnTo>
                <a:lnTo>
                  <a:pt x="10269" y="59665"/>
                </a:lnTo>
                <a:lnTo>
                  <a:pt x="18504" y="52612"/>
                </a:lnTo>
                <a:lnTo>
                  <a:pt x="23415" y="40982"/>
                </a:lnTo>
                <a:lnTo>
                  <a:pt x="30217" y="30530"/>
                </a:lnTo>
                <a:lnTo>
                  <a:pt x="38836" y="23294"/>
                </a:lnTo>
                <a:lnTo>
                  <a:pt x="52401" y="16633"/>
                </a:lnTo>
                <a:lnTo>
                  <a:pt x="64321" y="14226"/>
                </a:lnTo>
                <a:lnTo>
                  <a:pt x="78675" y="13423"/>
                </a:lnTo>
                <a:lnTo>
                  <a:pt x="192468" y="13423"/>
                </a:lnTo>
                <a:lnTo>
                  <a:pt x="196604" y="0"/>
                </a:lnTo>
                <a:close/>
              </a:path>
              <a:path w="196850" h="224790">
                <a:moveTo>
                  <a:pt x="192468" y="13423"/>
                </a:moveTo>
                <a:lnTo>
                  <a:pt x="120911" y="13423"/>
                </a:lnTo>
                <a:lnTo>
                  <a:pt x="144605" y="13508"/>
                </a:lnTo>
                <a:lnTo>
                  <a:pt x="159429" y="14918"/>
                </a:lnTo>
                <a:lnTo>
                  <a:pt x="167619" y="18065"/>
                </a:lnTo>
                <a:lnTo>
                  <a:pt x="172587" y="22153"/>
                </a:lnTo>
                <a:lnTo>
                  <a:pt x="175072" y="28230"/>
                </a:lnTo>
                <a:lnTo>
                  <a:pt x="175072" y="43146"/>
                </a:lnTo>
                <a:lnTo>
                  <a:pt x="174023" y="50937"/>
                </a:lnTo>
                <a:lnTo>
                  <a:pt x="171924" y="59665"/>
                </a:lnTo>
                <a:lnTo>
                  <a:pt x="178219" y="59665"/>
                </a:lnTo>
                <a:lnTo>
                  <a:pt x="192468" y="13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8891" y="6351033"/>
            <a:ext cx="219075" cy="154305"/>
          </a:xfrm>
          <a:custGeom>
            <a:avLst/>
            <a:gdLst/>
            <a:ahLst/>
            <a:cxnLst/>
            <a:rect l="l" t="t" r="r" b="b"/>
            <a:pathLst>
              <a:path w="219075" h="154304">
                <a:moveTo>
                  <a:pt x="52098" y="16076"/>
                </a:moveTo>
                <a:lnTo>
                  <a:pt x="17887" y="16076"/>
                </a:lnTo>
                <a:lnTo>
                  <a:pt x="22084" y="17348"/>
                </a:lnTo>
                <a:lnTo>
                  <a:pt x="27000" y="22483"/>
                </a:lnTo>
                <a:lnTo>
                  <a:pt x="35376" y="60377"/>
                </a:lnTo>
                <a:lnTo>
                  <a:pt x="38902" y="109252"/>
                </a:lnTo>
                <a:lnTo>
                  <a:pt x="40247" y="153973"/>
                </a:lnTo>
                <a:lnTo>
                  <a:pt x="47536" y="153973"/>
                </a:lnTo>
                <a:lnTo>
                  <a:pt x="72709" y="111766"/>
                </a:lnTo>
                <a:lnTo>
                  <a:pt x="62044" y="111766"/>
                </a:lnTo>
                <a:lnTo>
                  <a:pt x="61543" y="105452"/>
                </a:lnTo>
                <a:lnTo>
                  <a:pt x="60675" y="90712"/>
                </a:lnTo>
                <a:lnTo>
                  <a:pt x="59684" y="72339"/>
                </a:lnTo>
                <a:lnTo>
                  <a:pt x="58418" y="57048"/>
                </a:lnTo>
                <a:lnTo>
                  <a:pt x="56848" y="43050"/>
                </a:lnTo>
                <a:lnTo>
                  <a:pt x="54975" y="30347"/>
                </a:lnTo>
                <a:lnTo>
                  <a:pt x="52799" y="18937"/>
                </a:lnTo>
                <a:lnTo>
                  <a:pt x="52098" y="16076"/>
                </a:lnTo>
                <a:close/>
              </a:path>
              <a:path w="219075" h="154304">
                <a:moveTo>
                  <a:pt x="139925" y="39279"/>
                </a:moveTo>
                <a:lnTo>
                  <a:pt x="115942" y="39279"/>
                </a:lnTo>
                <a:lnTo>
                  <a:pt x="126707" y="153973"/>
                </a:lnTo>
                <a:lnTo>
                  <a:pt x="135900" y="150749"/>
                </a:lnTo>
                <a:lnTo>
                  <a:pt x="142740" y="143062"/>
                </a:lnTo>
                <a:lnTo>
                  <a:pt x="151409" y="132784"/>
                </a:lnTo>
                <a:lnTo>
                  <a:pt x="158323" y="124305"/>
                </a:lnTo>
                <a:lnTo>
                  <a:pt x="147742" y="124305"/>
                </a:lnTo>
                <a:lnTo>
                  <a:pt x="139925" y="39279"/>
                </a:lnTo>
                <a:close/>
              </a:path>
              <a:path w="219075" h="154304">
                <a:moveTo>
                  <a:pt x="206928" y="0"/>
                </a:moveTo>
                <a:lnTo>
                  <a:pt x="198426" y="0"/>
                </a:lnTo>
                <a:lnTo>
                  <a:pt x="195168" y="1187"/>
                </a:lnTo>
                <a:lnTo>
                  <a:pt x="190089" y="5938"/>
                </a:lnTo>
                <a:lnTo>
                  <a:pt x="188827" y="8821"/>
                </a:lnTo>
                <a:lnTo>
                  <a:pt x="188819" y="14585"/>
                </a:lnTo>
                <a:lnTo>
                  <a:pt x="189426" y="16767"/>
                </a:lnTo>
                <a:lnTo>
                  <a:pt x="191856" y="20855"/>
                </a:lnTo>
                <a:lnTo>
                  <a:pt x="193981" y="22844"/>
                </a:lnTo>
                <a:lnTo>
                  <a:pt x="200054" y="26711"/>
                </a:lnTo>
                <a:lnTo>
                  <a:pt x="201794" y="28176"/>
                </a:lnTo>
                <a:lnTo>
                  <a:pt x="202234" y="29170"/>
                </a:lnTo>
                <a:lnTo>
                  <a:pt x="203339" y="31048"/>
                </a:lnTo>
                <a:lnTo>
                  <a:pt x="203892" y="33202"/>
                </a:lnTo>
                <a:lnTo>
                  <a:pt x="186765" y="72339"/>
                </a:lnTo>
                <a:lnTo>
                  <a:pt x="156773" y="113462"/>
                </a:lnTo>
                <a:lnTo>
                  <a:pt x="147742" y="124305"/>
                </a:lnTo>
                <a:lnTo>
                  <a:pt x="158323" y="124305"/>
                </a:lnTo>
                <a:lnTo>
                  <a:pt x="183694" y="90712"/>
                </a:lnTo>
                <a:lnTo>
                  <a:pt x="206556" y="55143"/>
                </a:lnTo>
                <a:lnTo>
                  <a:pt x="218633" y="24309"/>
                </a:lnTo>
                <a:lnTo>
                  <a:pt x="218633" y="12927"/>
                </a:lnTo>
                <a:lnTo>
                  <a:pt x="217059" y="8425"/>
                </a:lnTo>
                <a:lnTo>
                  <a:pt x="210765" y="1685"/>
                </a:lnTo>
                <a:lnTo>
                  <a:pt x="206928" y="0"/>
                </a:lnTo>
                <a:close/>
              </a:path>
              <a:path w="219075" h="154304">
                <a:moveTo>
                  <a:pt x="136314" y="0"/>
                </a:moveTo>
                <a:lnTo>
                  <a:pt x="130186" y="0"/>
                </a:lnTo>
                <a:lnTo>
                  <a:pt x="62044" y="111766"/>
                </a:lnTo>
                <a:lnTo>
                  <a:pt x="72709" y="111766"/>
                </a:lnTo>
                <a:lnTo>
                  <a:pt x="115942" y="39279"/>
                </a:lnTo>
                <a:lnTo>
                  <a:pt x="139925" y="39279"/>
                </a:lnTo>
                <a:lnTo>
                  <a:pt x="136314" y="0"/>
                </a:lnTo>
                <a:close/>
              </a:path>
              <a:path w="219075" h="154304">
                <a:moveTo>
                  <a:pt x="47536" y="0"/>
                </a:moveTo>
                <a:lnTo>
                  <a:pt x="0" y="11104"/>
                </a:lnTo>
                <a:lnTo>
                  <a:pt x="0" y="17071"/>
                </a:lnTo>
                <a:lnTo>
                  <a:pt x="4968" y="16408"/>
                </a:lnTo>
                <a:lnTo>
                  <a:pt x="9053" y="16076"/>
                </a:lnTo>
                <a:lnTo>
                  <a:pt x="52098" y="16076"/>
                </a:lnTo>
                <a:lnTo>
                  <a:pt x="50319" y="8821"/>
                </a:lnTo>
                <a:lnTo>
                  <a:pt x="4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3970" y="6503072"/>
            <a:ext cx="198120" cy="222885"/>
          </a:xfrm>
          <a:custGeom>
            <a:avLst/>
            <a:gdLst/>
            <a:ahLst/>
            <a:cxnLst/>
            <a:rect l="l" t="t" r="r" b="b"/>
            <a:pathLst>
              <a:path w="198119" h="222884">
                <a:moveTo>
                  <a:pt x="108339" y="13756"/>
                </a:moveTo>
                <a:lnTo>
                  <a:pt x="72602" y="13756"/>
                </a:lnTo>
                <a:lnTo>
                  <a:pt x="75224" y="14584"/>
                </a:lnTo>
                <a:lnTo>
                  <a:pt x="78647" y="17899"/>
                </a:lnTo>
                <a:lnTo>
                  <a:pt x="79503" y="20219"/>
                </a:lnTo>
                <a:lnTo>
                  <a:pt x="79503" y="25412"/>
                </a:lnTo>
                <a:lnTo>
                  <a:pt x="32654" y="189335"/>
                </a:lnTo>
                <a:lnTo>
                  <a:pt x="1656" y="216457"/>
                </a:lnTo>
                <a:lnTo>
                  <a:pt x="0" y="222589"/>
                </a:lnTo>
                <a:lnTo>
                  <a:pt x="78012" y="222589"/>
                </a:lnTo>
                <a:lnTo>
                  <a:pt x="79503" y="216457"/>
                </a:lnTo>
                <a:lnTo>
                  <a:pt x="71000" y="216457"/>
                </a:lnTo>
                <a:lnTo>
                  <a:pt x="65313" y="215987"/>
                </a:lnTo>
                <a:lnTo>
                  <a:pt x="59571" y="214109"/>
                </a:lnTo>
                <a:lnTo>
                  <a:pt x="57501" y="212783"/>
                </a:lnTo>
                <a:lnTo>
                  <a:pt x="54961" y="209358"/>
                </a:lnTo>
                <a:lnTo>
                  <a:pt x="54326" y="207285"/>
                </a:lnTo>
                <a:lnTo>
                  <a:pt x="54326" y="202313"/>
                </a:lnTo>
                <a:lnTo>
                  <a:pt x="55542" y="196844"/>
                </a:lnTo>
                <a:lnTo>
                  <a:pt x="57970" y="188446"/>
                </a:lnTo>
                <a:lnTo>
                  <a:pt x="70062" y="145685"/>
                </a:lnTo>
                <a:lnTo>
                  <a:pt x="132833" y="145685"/>
                </a:lnTo>
                <a:lnTo>
                  <a:pt x="134374" y="144857"/>
                </a:lnTo>
                <a:lnTo>
                  <a:pt x="107274" y="144857"/>
                </a:lnTo>
                <a:lnTo>
                  <a:pt x="96131" y="144541"/>
                </a:lnTo>
                <a:lnTo>
                  <a:pt x="83746" y="140727"/>
                </a:lnTo>
                <a:lnTo>
                  <a:pt x="73872" y="132591"/>
                </a:lnTo>
                <a:lnTo>
                  <a:pt x="90440" y="76320"/>
                </a:lnTo>
                <a:lnTo>
                  <a:pt x="95044" y="64875"/>
                </a:lnTo>
                <a:lnTo>
                  <a:pt x="100782" y="53830"/>
                </a:lnTo>
                <a:lnTo>
                  <a:pt x="107806" y="43013"/>
                </a:lnTo>
                <a:lnTo>
                  <a:pt x="111653" y="38120"/>
                </a:lnTo>
                <a:lnTo>
                  <a:pt x="101034" y="38120"/>
                </a:lnTo>
                <a:lnTo>
                  <a:pt x="108339" y="13756"/>
                </a:lnTo>
                <a:close/>
              </a:path>
              <a:path w="198119" h="222884">
                <a:moveTo>
                  <a:pt x="132833" y="145685"/>
                </a:moveTo>
                <a:lnTo>
                  <a:pt x="70062" y="145685"/>
                </a:lnTo>
                <a:lnTo>
                  <a:pt x="75361" y="148779"/>
                </a:lnTo>
                <a:lnTo>
                  <a:pt x="80138" y="150934"/>
                </a:lnTo>
                <a:lnTo>
                  <a:pt x="88640" y="153365"/>
                </a:lnTo>
                <a:lnTo>
                  <a:pt x="93526" y="153972"/>
                </a:lnTo>
                <a:lnTo>
                  <a:pt x="106378" y="153634"/>
                </a:lnTo>
                <a:lnTo>
                  <a:pt x="117831" y="151639"/>
                </a:lnTo>
                <a:lnTo>
                  <a:pt x="128959" y="147767"/>
                </a:lnTo>
                <a:lnTo>
                  <a:pt x="132833" y="145685"/>
                </a:lnTo>
                <a:close/>
              </a:path>
              <a:path w="198119" h="222884">
                <a:moveTo>
                  <a:pt x="187897" y="14419"/>
                </a:moveTo>
                <a:lnTo>
                  <a:pt x="154644" y="14419"/>
                </a:lnTo>
                <a:lnTo>
                  <a:pt x="159364" y="16767"/>
                </a:lnTo>
                <a:lnTo>
                  <a:pt x="167425" y="26159"/>
                </a:lnTo>
                <a:lnTo>
                  <a:pt x="169440" y="32927"/>
                </a:lnTo>
                <a:lnTo>
                  <a:pt x="169407" y="44299"/>
                </a:lnTo>
                <a:lnTo>
                  <a:pt x="168500" y="54858"/>
                </a:lnTo>
                <a:lnTo>
                  <a:pt x="156780" y="94056"/>
                </a:lnTo>
                <a:lnTo>
                  <a:pt x="130876" y="132095"/>
                </a:lnTo>
                <a:lnTo>
                  <a:pt x="107274" y="144857"/>
                </a:lnTo>
                <a:lnTo>
                  <a:pt x="134374" y="144857"/>
                </a:lnTo>
                <a:lnTo>
                  <a:pt x="171691" y="111578"/>
                </a:lnTo>
                <a:lnTo>
                  <a:pt x="191250" y="76320"/>
                </a:lnTo>
                <a:lnTo>
                  <a:pt x="197698" y="40274"/>
                </a:lnTo>
                <a:lnTo>
                  <a:pt x="196120" y="29271"/>
                </a:lnTo>
                <a:lnTo>
                  <a:pt x="190964" y="18135"/>
                </a:lnTo>
                <a:lnTo>
                  <a:pt x="187897" y="14419"/>
                </a:lnTo>
                <a:close/>
              </a:path>
              <a:path w="198119" h="222884">
                <a:moveTo>
                  <a:pt x="154403" y="623"/>
                </a:moveTo>
                <a:lnTo>
                  <a:pt x="111178" y="26889"/>
                </a:lnTo>
                <a:lnTo>
                  <a:pt x="101034" y="38120"/>
                </a:lnTo>
                <a:lnTo>
                  <a:pt x="111653" y="38120"/>
                </a:lnTo>
                <a:lnTo>
                  <a:pt x="116266" y="32253"/>
                </a:lnTo>
                <a:lnTo>
                  <a:pt x="127175" y="22345"/>
                </a:lnTo>
                <a:lnTo>
                  <a:pt x="138164" y="16401"/>
                </a:lnTo>
                <a:lnTo>
                  <a:pt x="149233" y="14419"/>
                </a:lnTo>
                <a:lnTo>
                  <a:pt x="187897" y="14419"/>
                </a:lnTo>
                <a:lnTo>
                  <a:pt x="181043" y="6114"/>
                </a:lnTo>
                <a:lnTo>
                  <a:pt x="170224" y="1687"/>
                </a:lnTo>
                <a:lnTo>
                  <a:pt x="154403" y="623"/>
                </a:lnTo>
                <a:close/>
              </a:path>
              <a:path w="198119" h="222884">
                <a:moveTo>
                  <a:pt x="112463" y="0"/>
                </a:moveTo>
                <a:lnTo>
                  <a:pt x="55652" y="8453"/>
                </a:lnTo>
                <a:lnTo>
                  <a:pt x="55652" y="14916"/>
                </a:lnTo>
                <a:lnTo>
                  <a:pt x="61394" y="14142"/>
                </a:lnTo>
                <a:lnTo>
                  <a:pt x="65866" y="13756"/>
                </a:lnTo>
                <a:lnTo>
                  <a:pt x="108339" y="13756"/>
                </a:lnTo>
                <a:lnTo>
                  <a:pt x="112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6467" y="6367221"/>
            <a:ext cx="52069" cy="133985"/>
          </a:xfrm>
          <a:custGeom>
            <a:avLst/>
            <a:gdLst/>
            <a:ahLst/>
            <a:cxnLst/>
            <a:rect l="l" t="t" r="r" b="b"/>
            <a:pathLst>
              <a:path w="52069" h="133985">
                <a:moveTo>
                  <a:pt x="35072" y="15565"/>
                </a:moveTo>
                <a:lnTo>
                  <a:pt x="13075" y="15565"/>
                </a:lnTo>
                <a:lnTo>
                  <a:pt x="14508" y="16048"/>
                </a:lnTo>
                <a:lnTo>
                  <a:pt x="16892" y="17983"/>
                </a:lnTo>
                <a:lnTo>
                  <a:pt x="17713" y="19497"/>
                </a:lnTo>
                <a:lnTo>
                  <a:pt x="18164" y="21559"/>
                </a:lnTo>
                <a:lnTo>
                  <a:pt x="18808" y="24267"/>
                </a:lnTo>
                <a:lnTo>
                  <a:pt x="19130" y="30389"/>
                </a:lnTo>
                <a:lnTo>
                  <a:pt x="19130" y="118564"/>
                </a:lnTo>
                <a:lnTo>
                  <a:pt x="2319" y="130230"/>
                </a:lnTo>
                <a:lnTo>
                  <a:pt x="2319" y="133808"/>
                </a:lnTo>
                <a:lnTo>
                  <a:pt x="51593" y="133808"/>
                </a:lnTo>
                <a:lnTo>
                  <a:pt x="51593" y="130230"/>
                </a:lnTo>
                <a:lnTo>
                  <a:pt x="45667" y="130101"/>
                </a:lnTo>
                <a:lnTo>
                  <a:pt x="41738" y="129553"/>
                </a:lnTo>
                <a:lnTo>
                  <a:pt x="37873" y="127619"/>
                </a:lnTo>
                <a:lnTo>
                  <a:pt x="36602" y="126234"/>
                </a:lnTo>
                <a:lnTo>
                  <a:pt x="35378" y="122624"/>
                </a:lnTo>
                <a:lnTo>
                  <a:pt x="35106" y="118564"/>
                </a:lnTo>
                <a:lnTo>
                  <a:pt x="35072" y="15565"/>
                </a:lnTo>
                <a:close/>
              </a:path>
              <a:path w="52069" h="133985">
                <a:moveTo>
                  <a:pt x="35072" y="0"/>
                </a:moveTo>
                <a:lnTo>
                  <a:pt x="31884" y="0"/>
                </a:lnTo>
                <a:lnTo>
                  <a:pt x="0" y="15565"/>
                </a:lnTo>
                <a:lnTo>
                  <a:pt x="1449" y="18562"/>
                </a:lnTo>
                <a:lnTo>
                  <a:pt x="5701" y="16564"/>
                </a:lnTo>
                <a:lnTo>
                  <a:pt x="9018" y="15565"/>
                </a:lnTo>
                <a:lnTo>
                  <a:pt x="35072" y="15565"/>
                </a:lnTo>
                <a:lnTo>
                  <a:pt x="350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32844" y="6454283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1594" y="0"/>
                </a:lnTo>
              </a:path>
            </a:pathLst>
          </a:custGeom>
          <a:ln w="14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8932" y="6595307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7349" y="0"/>
                </a:lnTo>
              </a:path>
            </a:pathLst>
          </a:custGeom>
          <a:ln w="24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8932" y="6550556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7349" y="0"/>
                </a:lnTo>
              </a:path>
            </a:pathLst>
          </a:custGeom>
          <a:ln w="24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81598" y="5309870"/>
            <a:ext cx="0" cy="2423160"/>
          </a:xfrm>
          <a:custGeom>
            <a:avLst/>
            <a:gdLst/>
            <a:ahLst/>
            <a:cxnLst/>
            <a:rect l="l" t="t" r="r" b="b"/>
            <a:pathLst>
              <a:path h="2423159">
                <a:moveTo>
                  <a:pt x="0" y="0"/>
                </a:moveTo>
                <a:lnTo>
                  <a:pt x="0" y="2423160"/>
                </a:lnTo>
              </a:path>
            </a:pathLst>
          </a:custGeom>
          <a:ln w="30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95449" y="774700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883" y="0"/>
                </a:lnTo>
              </a:path>
            </a:pathLst>
          </a:custGeom>
          <a:ln w="29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95449" y="529590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883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0716" y="5309870"/>
            <a:ext cx="0" cy="2423160"/>
          </a:xfrm>
          <a:custGeom>
            <a:avLst/>
            <a:gdLst/>
            <a:ahLst/>
            <a:cxnLst/>
            <a:rect l="l" t="t" r="r" b="b"/>
            <a:pathLst>
              <a:path h="2423159">
                <a:moveTo>
                  <a:pt x="0" y="0"/>
                </a:moveTo>
                <a:lnTo>
                  <a:pt x="0" y="2423160"/>
                </a:lnTo>
              </a:path>
            </a:pathLst>
          </a:custGeom>
          <a:ln w="30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06089" y="774700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454" y="0"/>
                </a:lnTo>
              </a:path>
            </a:pathLst>
          </a:custGeom>
          <a:ln w="29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06089" y="529590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454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9502" y="5309870"/>
            <a:ext cx="0" cy="2423160"/>
          </a:xfrm>
          <a:custGeom>
            <a:avLst/>
            <a:gdLst/>
            <a:ahLst/>
            <a:cxnLst/>
            <a:rect l="l" t="t" r="r" b="b"/>
            <a:pathLst>
              <a:path h="2423159">
                <a:moveTo>
                  <a:pt x="0" y="0"/>
                </a:moveTo>
                <a:lnTo>
                  <a:pt x="0" y="2423160"/>
                </a:lnTo>
              </a:path>
            </a:pathLst>
          </a:custGeom>
          <a:ln w="30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93353" y="774700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883" y="0"/>
                </a:lnTo>
              </a:path>
            </a:pathLst>
          </a:custGeom>
          <a:ln w="29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93353" y="529590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883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49995" y="5309870"/>
            <a:ext cx="0" cy="2423160"/>
          </a:xfrm>
          <a:custGeom>
            <a:avLst/>
            <a:gdLst/>
            <a:ahLst/>
            <a:cxnLst/>
            <a:rect l="l" t="t" r="r" b="b"/>
            <a:pathLst>
              <a:path h="2423159">
                <a:moveTo>
                  <a:pt x="0" y="0"/>
                </a:moveTo>
                <a:lnTo>
                  <a:pt x="0" y="2423160"/>
                </a:lnTo>
              </a:path>
            </a:pathLst>
          </a:custGeom>
          <a:ln w="30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35368" y="774700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454" y="0"/>
                </a:lnTo>
              </a:path>
            </a:pathLst>
          </a:custGeom>
          <a:ln w="29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35368" y="529590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454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62380" y="6486747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346" y="0"/>
                </a:lnTo>
              </a:path>
            </a:pathLst>
          </a:custGeom>
          <a:ln w="31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62380" y="6428704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346" y="0"/>
                </a:lnTo>
              </a:path>
            </a:pathLst>
          </a:custGeom>
          <a:ln w="31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75133" y="5309870"/>
            <a:ext cx="0" cy="2423160"/>
          </a:xfrm>
          <a:custGeom>
            <a:avLst/>
            <a:gdLst/>
            <a:ahLst/>
            <a:cxnLst/>
            <a:rect l="l" t="t" r="r" b="b"/>
            <a:pathLst>
              <a:path h="2423159">
                <a:moveTo>
                  <a:pt x="0" y="0"/>
                </a:moveTo>
                <a:lnTo>
                  <a:pt x="0" y="2423160"/>
                </a:lnTo>
              </a:path>
            </a:pathLst>
          </a:custGeom>
          <a:ln w="30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88984" y="774700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883" y="0"/>
                </a:lnTo>
              </a:path>
            </a:pathLst>
          </a:custGeom>
          <a:ln w="29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88984" y="529590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883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45418" y="5309870"/>
            <a:ext cx="0" cy="2423160"/>
          </a:xfrm>
          <a:custGeom>
            <a:avLst/>
            <a:gdLst/>
            <a:ahLst/>
            <a:cxnLst/>
            <a:rect l="l" t="t" r="r" b="b"/>
            <a:pathLst>
              <a:path h="2423159">
                <a:moveTo>
                  <a:pt x="0" y="0"/>
                </a:moveTo>
                <a:lnTo>
                  <a:pt x="0" y="2423160"/>
                </a:lnTo>
              </a:path>
            </a:pathLst>
          </a:custGeom>
          <a:ln w="30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30791" y="774700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453" y="0"/>
                </a:lnTo>
              </a:path>
            </a:pathLst>
          </a:custGeom>
          <a:ln w="29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30791" y="529590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453" y="0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37109" y="7261621"/>
            <a:ext cx="114935" cy="297815"/>
          </a:xfrm>
          <a:custGeom>
            <a:avLst/>
            <a:gdLst/>
            <a:ahLst/>
            <a:cxnLst/>
            <a:rect l="l" t="t" r="r" b="b"/>
            <a:pathLst>
              <a:path w="114934" h="297815">
                <a:moveTo>
                  <a:pt x="78082" y="34611"/>
                </a:moveTo>
                <a:lnTo>
                  <a:pt x="29110" y="34611"/>
                </a:lnTo>
                <a:lnTo>
                  <a:pt x="32301" y="35685"/>
                </a:lnTo>
                <a:lnTo>
                  <a:pt x="37607" y="39985"/>
                </a:lnTo>
                <a:lnTo>
                  <a:pt x="42500" y="255610"/>
                </a:lnTo>
                <a:lnTo>
                  <a:pt x="41744" y="270014"/>
                </a:lnTo>
                <a:lnTo>
                  <a:pt x="5162" y="289570"/>
                </a:lnTo>
                <a:lnTo>
                  <a:pt x="5162" y="297524"/>
                </a:lnTo>
                <a:lnTo>
                  <a:pt x="114865" y="297524"/>
                </a:lnTo>
                <a:lnTo>
                  <a:pt x="113251" y="289529"/>
                </a:lnTo>
                <a:lnTo>
                  <a:pt x="97873" y="288365"/>
                </a:lnTo>
                <a:lnTo>
                  <a:pt x="88623" y="285916"/>
                </a:lnTo>
                <a:lnTo>
                  <a:pt x="78082" y="246146"/>
                </a:lnTo>
                <a:lnTo>
                  <a:pt x="78082" y="34611"/>
                </a:lnTo>
                <a:close/>
              </a:path>
              <a:path w="114934" h="297815">
                <a:moveTo>
                  <a:pt x="78082" y="0"/>
                </a:moveTo>
                <a:lnTo>
                  <a:pt x="70984" y="0"/>
                </a:lnTo>
                <a:lnTo>
                  <a:pt x="0" y="34611"/>
                </a:lnTo>
                <a:lnTo>
                  <a:pt x="3227" y="41275"/>
                </a:lnTo>
                <a:lnTo>
                  <a:pt x="12691" y="36832"/>
                </a:lnTo>
                <a:lnTo>
                  <a:pt x="20077" y="34611"/>
                </a:lnTo>
                <a:lnTo>
                  <a:pt x="78082" y="34611"/>
                </a:lnTo>
                <a:lnTo>
                  <a:pt x="780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26028" y="7261621"/>
            <a:ext cx="114935" cy="297815"/>
          </a:xfrm>
          <a:custGeom>
            <a:avLst/>
            <a:gdLst/>
            <a:ahLst/>
            <a:cxnLst/>
            <a:rect l="l" t="t" r="r" b="b"/>
            <a:pathLst>
              <a:path w="114934" h="297815">
                <a:moveTo>
                  <a:pt x="78082" y="34611"/>
                </a:moveTo>
                <a:lnTo>
                  <a:pt x="29110" y="34611"/>
                </a:lnTo>
                <a:lnTo>
                  <a:pt x="32301" y="35685"/>
                </a:lnTo>
                <a:lnTo>
                  <a:pt x="37607" y="39985"/>
                </a:lnTo>
                <a:lnTo>
                  <a:pt x="42500" y="255610"/>
                </a:lnTo>
                <a:lnTo>
                  <a:pt x="41744" y="270014"/>
                </a:lnTo>
                <a:lnTo>
                  <a:pt x="5162" y="289570"/>
                </a:lnTo>
                <a:lnTo>
                  <a:pt x="5162" y="297524"/>
                </a:lnTo>
                <a:lnTo>
                  <a:pt x="114865" y="297524"/>
                </a:lnTo>
                <a:lnTo>
                  <a:pt x="113250" y="289529"/>
                </a:lnTo>
                <a:lnTo>
                  <a:pt x="97872" y="288365"/>
                </a:lnTo>
                <a:lnTo>
                  <a:pt x="88621" y="285916"/>
                </a:lnTo>
                <a:lnTo>
                  <a:pt x="78082" y="246146"/>
                </a:lnTo>
                <a:lnTo>
                  <a:pt x="78082" y="34611"/>
                </a:lnTo>
                <a:close/>
              </a:path>
              <a:path w="114934" h="297815">
                <a:moveTo>
                  <a:pt x="78082" y="0"/>
                </a:moveTo>
                <a:lnTo>
                  <a:pt x="70984" y="0"/>
                </a:lnTo>
                <a:lnTo>
                  <a:pt x="0" y="34611"/>
                </a:lnTo>
                <a:lnTo>
                  <a:pt x="3225" y="41275"/>
                </a:lnTo>
                <a:lnTo>
                  <a:pt x="12691" y="36832"/>
                </a:lnTo>
                <a:lnTo>
                  <a:pt x="20076" y="34611"/>
                </a:lnTo>
                <a:lnTo>
                  <a:pt x="78082" y="34611"/>
                </a:lnTo>
                <a:lnTo>
                  <a:pt x="780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07573" y="7261780"/>
            <a:ext cx="188595" cy="302260"/>
          </a:xfrm>
          <a:custGeom>
            <a:avLst/>
            <a:gdLst/>
            <a:ahLst/>
            <a:cxnLst/>
            <a:rect l="l" t="t" r="r" b="b"/>
            <a:pathLst>
              <a:path w="188595" h="302259">
                <a:moveTo>
                  <a:pt x="90651" y="0"/>
                </a:moveTo>
                <a:lnTo>
                  <a:pt x="54803" y="13973"/>
                </a:lnTo>
                <a:lnTo>
                  <a:pt x="25039" y="48351"/>
                </a:lnTo>
                <a:lnTo>
                  <a:pt x="7946" y="88043"/>
                </a:lnTo>
                <a:lnTo>
                  <a:pt x="279" y="139098"/>
                </a:lnTo>
                <a:lnTo>
                  <a:pt x="0" y="157192"/>
                </a:lnTo>
                <a:lnTo>
                  <a:pt x="96" y="160841"/>
                </a:lnTo>
                <a:lnTo>
                  <a:pt x="6756" y="210632"/>
                </a:lnTo>
                <a:lnTo>
                  <a:pt x="25670" y="257189"/>
                </a:lnTo>
                <a:lnTo>
                  <a:pt x="52113" y="287661"/>
                </a:lnTo>
                <a:lnTo>
                  <a:pt x="101466" y="301867"/>
                </a:lnTo>
                <a:lnTo>
                  <a:pt x="113060" y="298950"/>
                </a:lnTo>
                <a:lnTo>
                  <a:pt x="125070" y="293630"/>
                </a:lnTo>
                <a:lnTo>
                  <a:pt x="133068" y="288654"/>
                </a:lnTo>
                <a:lnTo>
                  <a:pt x="88790" y="288654"/>
                </a:lnTo>
                <a:lnTo>
                  <a:pt x="78904" y="285316"/>
                </a:lnTo>
                <a:lnTo>
                  <a:pt x="54003" y="248695"/>
                </a:lnTo>
                <a:lnTo>
                  <a:pt x="44303" y="201615"/>
                </a:lnTo>
                <a:lnTo>
                  <a:pt x="42235" y="165814"/>
                </a:lnTo>
                <a:lnTo>
                  <a:pt x="42311" y="144999"/>
                </a:lnTo>
                <a:lnTo>
                  <a:pt x="46222" y="94486"/>
                </a:lnTo>
                <a:lnTo>
                  <a:pt x="54385" y="54611"/>
                </a:lnTo>
                <a:lnTo>
                  <a:pt x="83644" y="16275"/>
                </a:lnTo>
                <a:lnTo>
                  <a:pt x="96584" y="14068"/>
                </a:lnTo>
                <a:lnTo>
                  <a:pt x="134882" y="14068"/>
                </a:lnTo>
                <a:lnTo>
                  <a:pt x="127632" y="9126"/>
                </a:lnTo>
                <a:lnTo>
                  <a:pt x="116283" y="4004"/>
                </a:lnTo>
                <a:lnTo>
                  <a:pt x="104002" y="960"/>
                </a:lnTo>
                <a:lnTo>
                  <a:pt x="90651" y="0"/>
                </a:lnTo>
                <a:close/>
              </a:path>
              <a:path w="188595" h="302259">
                <a:moveTo>
                  <a:pt x="134882" y="14068"/>
                </a:moveTo>
                <a:lnTo>
                  <a:pt x="96584" y="14068"/>
                </a:lnTo>
                <a:lnTo>
                  <a:pt x="107727" y="16636"/>
                </a:lnTo>
                <a:lnTo>
                  <a:pt x="119949" y="24835"/>
                </a:lnTo>
                <a:lnTo>
                  <a:pt x="137576" y="61131"/>
                </a:lnTo>
                <a:lnTo>
                  <a:pt x="144798" y="105010"/>
                </a:lnTo>
                <a:lnTo>
                  <a:pt x="146315" y="153333"/>
                </a:lnTo>
                <a:lnTo>
                  <a:pt x="146009" y="165814"/>
                </a:lnTo>
                <a:lnTo>
                  <a:pt x="143157" y="204952"/>
                </a:lnTo>
                <a:lnTo>
                  <a:pt x="134477" y="250634"/>
                </a:lnTo>
                <a:lnTo>
                  <a:pt x="102305" y="287139"/>
                </a:lnTo>
                <a:lnTo>
                  <a:pt x="88790" y="288654"/>
                </a:lnTo>
                <a:lnTo>
                  <a:pt x="133068" y="288654"/>
                </a:lnTo>
                <a:lnTo>
                  <a:pt x="161395" y="259552"/>
                </a:lnTo>
                <a:lnTo>
                  <a:pt x="178220" y="223470"/>
                </a:lnTo>
                <a:lnTo>
                  <a:pt x="187446" y="174987"/>
                </a:lnTo>
                <a:lnTo>
                  <a:pt x="188564" y="144999"/>
                </a:lnTo>
                <a:lnTo>
                  <a:pt x="188122" y="131999"/>
                </a:lnTo>
                <a:lnTo>
                  <a:pt x="182425" y="93565"/>
                </a:lnTo>
                <a:lnTo>
                  <a:pt x="163307" y="47371"/>
                </a:lnTo>
                <a:lnTo>
                  <a:pt x="138120" y="16275"/>
                </a:lnTo>
                <a:lnTo>
                  <a:pt x="134882" y="14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17905" y="7261780"/>
            <a:ext cx="188595" cy="302260"/>
          </a:xfrm>
          <a:custGeom>
            <a:avLst/>
            <a:gdLst/>
            <a:ahLst/>
            <a:cxnLst/>
            <a:rect l="l" t="t" r="r" b="b"/>
            <a:pathLst>
              <a:path w="188595" h="302259">
                <a:moveTo>
                  <a:pt x="90650" y="0"/>
                </a:moveTo>
                <a:lnTo>
                  <a:pt x="54802" y="13973"/>
                </a:lnTo>
                <a:lnTo>
                  <a:pt x="25039" y="48351"/>
                </a:lnTo>
                <a:lnTo>
                  <a:pt x="7946" y="88043"/>
                </a:lnTo>
                <a:lnTo>
                  <a:pt x="279" y="139098"/>
                </a:lnTo>
                <a:lnTo>
                  <a:pt x="0" y="157192"/>
                </a:lnTo>
                <a:lnTo>
                  <a:pt x="96" y="160841"/>
                </a:lnTo>
                <a:lnTo>
                  <a:pt x="6755" y="210631"/>
                </a:lnTo>
                <a:lnTo>
                  <a:pt x="25669" y="257189"/>
                </a:lnTo>
                <a:lnTo>
                  <a:pt x="52113" y="287661"/>
                </a:lnTo>
                <a:lnTo>
                  <a:pt x="101465" y="301867"/>
                </a:lnTo>
                <a:lnTo>
                  <a:pt x="113059" y="298950"/>
                </a:lnTo>
                <a:lnTo>
                  <a:pt x="125069" y="293630"/>
                </a:lnTo>
                <a:lnTo>
                  <a:pt x="133067" y="288654"/>
                </a:lnTo>
                <a:lnTo>
                  <a:pt x="88789" y="288654"/>
                </a:lnTo>
                <a:lnTo>
                  <a:pt x="78903" y="285316"/>
                </a:lnTo>
                <a:lnTo>
                  <a:pt x="54002" y="248695"/>
                </a:lnTo>
                <a:lnTo>
                  <a:pt x="44303" y="201615"/>
                </a:lnTo>
                <a:lnTo>
                  <a:pt x="42235" y="165815"/>
                </a:lnTo>
                <a:lnTo>
                  <a:pt x="42311" y="144998"/>
                </a:lnTo>
                <a:lnTo>
                  <a:pt x="46221" y="94486"/>
                </a:lnTo>
                <a:lnTo>
                  <a:pt x="54384" y="54611"/>
                </a:lnTo>
                <a:lnTo>
                  <a:pt x="83643" y="16275"/>
                </a:lnTo>
                <a:lnTo>
                  <a:pt x="96583" y="14068"/>
                </a:lnTo>
                <a:lnTo>
                  <a:pt x="134881" y="14068"/>
                </a:lnTo>
                <a:lnTo>
                  <a:pt x="127631" y="9125"/>
                </a:lnTo>
                <a:lnTo>
                  <a:pt x="116282" y="4004"/>
                </a:lnTo>
                <a:lnTo>
                  <a:pt x="104001" y="960"/>
                </a:lnTo>
                <a:lnTo>
                  <a:pt x="90650" y="0"/>
                </a:lnTo>
                <a:close/>
              </a:path>
              <a:path w="188595" h="302259">
                <a:moveTo>
                  <a:pt x="134881" y="14068"/>
                </a:moveTo>
                <a:lnTo>
                  <a:pt x="96583" y="14068"/>
                </a:lnTo>
                <a:lnTo>
                  <a:pt x="107726" y="16636"/>
                </a:lnTo>
                <a:lnTo>
                  <a:pt x="119948" y="24835"/>
                </a:lnTo>
                <a:lnTo>
                  <a:pt x="137574" y="61132"/>
                </a:lnTo>
                <a:lnTo>
                  <a:pt x="144796" y="105011"/>
                </a:lnTo>
                <a:lnTo>
                  <a:pt x="146314" y="153333"/>
                </a:lnTo>
                <a:lnTo>
                  <a:pt x="146008" y="165815"/>
                </a:lnTo>
                <a:lnTo>
                  <a:pt x="143156" y="204952"/>
                </a:lnTo>
                <a:lnTo>
                  <a:pt x="134476" y="250634"/>
                </a:lnTo>
                <a:lnTo>
                  <a:pt x="102304" y="287139"/>
                </a:lnTo>
                <a:lnTo>
                  <a:pt x="88789" y="288654"/>
                </a:lnTo>
                <a:lnTo>
                  <a:pt x="133067" y="288654"/>
                </a:lnTo>
                <a:lnTo>
                  <a:pt x="161394" y="259552"/>
                </a:lnTo>
                <a:lnTo>
                  <a:pt x="178219" y="223470"/>
                </a:lnTo>
                <a:lnTo>
                  <a:pt x="187445" y="174987"/>
                </a:lnTo>
                <a:lnTo>
                  <a:pt x="188563" y="144998"/>
                </a:lnTo>
                <a:lnTo>
                  <a:pt x="188121" y="131999"/>
                </a:lnTo>
                <a:lnTo>
                  <a:pt x="182424" y="93565"/>
                </a:lnTo>
                <a:lnTo>
                  <a:pt x="163307" y="47371"/>
                </a:lnTo>
                <a:lnTo>
                  <a:pt x="138119" y="16275"/>
                </a:lnTo>
                <a:lnTo>
                  <a:pt x="134881" y="14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31677" y="7261780"/>
            <a:ext cx="188595" cy="302260"/>
          </a:xfrm>
          <a:custGeom>
            <a:avLst/>
            <a:gdLst/>
            <a:ahLst/>
            <a:cxnLst/>
            <a:rect l="l" t="t" r="r" b="b"/>
            <a:pathLst>
              <a:path w="188595" h="302259">
                <a:moveTo>
                  <a:pt x="90650" y="0"/>
                </a:moveTo>
                <a:lnTo>
                  <a:pt x="54802" y="13973"/>
                </a:lnTo>
                <a:lnTo>
                  <a:pt x="25039" y="48351"/>
                </a:lnTo>
                <a:lnTo>
                  <a:pt x="7946" y="88043"/>
                </a:lnTo>
                <a:lnTo>
                  <a:pt x="279" y="139098"/>
                </a:lnTo>
                <a:lnTo>
                  <a:pt x="0" y="157192"/>
                </a:lnTo>
                <a:lnTo>
                  <a:pt x="96" y="160841"/>
                </a:lnTo>
                <a:lnTo>
                  <a:pt x="6755" y="210632"/>
                </a:lnTo>
                <a:lnTo>
                  <a:pt x="25669" y="257190"/>
                </a:lnTo>
                <a:lnTo>
                  <a:pt x="52113" y="287661"/>
                </a:lnTo>
                <a:lnTo>
                  <a:pt x="101466" y="301867"/>
                </a:lnTo>
                <a:lnTo>
                  <a:pt x="113059" y="298950"/>
                </a:lnTo>
                <a:lnTo>
                  <a:pt x="125069" y="293630"/>
                </a:lnTo>
                <a:lnTo>
                  <a:pt x="133067" y="288654"/>
                </a:lnTo>
                <a:lnTo>
                  <a:pt x="88790" y="288654"/>
                </a:lnTo>
                <a:lnTo>
                  <a:pt x="78904" y="285316"/>
                </a:lnTo>
                <a:lnTo>
                  <a:pt x="54003" y="248695"/>
                </a:lnTo>
                <a:lnTo>
                  <a:pt x="44303" y="201615"/>
                </a:lnTo>
                <a:lnTo>
                  <a:pt x="42235" y="165815"/>
                </a:lnTo>
                <a:lnTo>
                  <a:pt x="42311" y="144998"/>
                </a:lnTo>
                <a:lnTo>
                  <a:pt x="46222" y="94486"/>
                </a:lnTo>
                <a:lnTo>
                  <a:pt x="54385" y="54611"/>
                </a:lnTo>
                <a:lnTo>
                  <a:pt x="83644" y="16275"/>
                </a:lnTo>
                <a:lnTo>
                  <a:pt x="96584" y="14068"/>
                </a:lnTo>
                <a:lnTo>
                  <a:pt x="134882" y="14068"/>
                </a:lnTo>
                <a:lnTo>
                  <a:pt x="127631" y="9125"/>
                </a:lnTo>
                <a:lnTo>
                  <a:pt x="116282" y="4004"/>
                </a:lnTo>
                <a:lnTo>
                  <a:pt x="104001" y="960"/>
                </a:lnTo>
                <a:lnTo>
                  <a:pt x="90650" y="0"/>
                </a:lnTo>
                <a:close/>
              </a:path>
              <a:path w="188595" h="302259">
                <a:moveTo>
                  <a:pt x="134882" y="14068"/>
                </a:moveTo>
                <a:lnTo>
                  <a:pt x="96584" y="14068"/>
                </a:lnTo>
                <a:lnTo>
                  <a:pt x="107727" y="16636"/>
                </a:lnTo>
                <a:lnTo>
                  <a:pt x="119948" y="24835"/>
                </a:lnTo>
                <a:lnTo>
                  <a:pt x="137576" y="61131"/>
                </a:lnTo>
                <a:lnTo>
                  <a:pt x="144797" y="105010"/>
                </a:lnTo>
                <a:lnTo>
                  <a:pt x="146314" y="153333"/>
                </a:lnTo>
                <a:lnTo>
                  <a:pt x="146008" y="165815"/>
                </a:lnTo>
                <a:lnTo>
                  <a:pt x="143157" y="204952"/>
                </a:lnTo>
                <a:lnTo>
                  <a:pt x="134477" y="250634"/>
                </a:lnTo>
                <a:lnTo>
                  <a:pt x="102304" y="287139"/>
                </a:lnTo>
                <a:lnTo>
                  <a:pt x="88790" y="288654"/>
                </a:lnTo>
                <a:lnTo>
                  <a:pt x="133067" y="288654"/>
                </a:lnTo>
                <a:lnTo>
                  <a:pt x="161394" y="259552"/>
                </a:lnTo>
                <a:lnTo>
                  <a:pt x="178219" y="223469"/>
                </a:lnTo>
                <a:lnTo>
                  <a:pt x="187446" y="174986"/>
                </a:lnTo>
                <a:lnTo>
                  <a:pt x="188564" y="144998"/>
                </a:lnTo>
                <a:lnTo>
                  <a:pt x="188122" y="131999"/>
                </a:lnTo>
                <a:lnTo>
                  <a:pt x="182425" y="93565"/>
                </a:lnTo>
                <a:lnTo>
                  <a:pt x="163307" y="47370"/>
                </a:lnTo>
                <a:lnTo>
                  <a:pt x="138120" y="16275"/>
                </a:lnTo>
                <a:lnTo>
                  <a:pt x="134882" y="14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96228" y="7261621"/>
            <a:ext cx="114935" cy="297815"/>
          </a:xfrm>
          <a:custGeom>
            <a:avLst/>
            <a:gdLst/>
            <a:ahLst/>
            <a:cxnLst/>
            <a:rect l="l" t="t" r="r" b="b"/>
            <a:pathLst>
              <a:path w="114935" h="297815">
                <a:moveTo>
                  <a:pt x="78082" y="34611"/>
                </a:moveTo>
                <a:lnTo>
                  <a:pt x="29110" y="34611"/>
                </a:lnTo>
                <a:lnTo>
                  <a:pt x="32301" y="35685"/>
                </a:lnTo>
                <a:lnTo>
                  <a:pt x="37607" y="39985"/>
                </a:lnTo>
                <a:lnTo>
                  <a:pt x="42500" y="255610"/>
                </a:lnTo>
                <a:lnTo>
                  <a:pt x="41744" y="270014"/>
                </a:lnTo>
                <a:lnTo>
                  <a:pt x="5162" y="289570"/>
                </a:lnTo>
                <a:lnTo>
                  <a:pt x="5162" y="297524"/>
                </a:lnTo>
                <a:lnTo>
                  <a:pt x="114865" y="297524"/>
                </a:lnTo>
                <a:lnTo>
                  <a:pt x="113251" y="289529"/>
                </a:lnTo>
                <a:lnTo>
                  <a:pt x="97872" y="288365"/>
                </a:lnTo>
                <a:lnTo>
                  <a:pt x="88623" y="285916"/>
                </a:lnTo>
                <a:lnTo>
                  <a:pt x="78082" y="246146"/>
                </a:lnTo>
                <a:lnTo>
                  <a:pt x="78082" y="34611"/>
                </a:lnTo>
                <a:close/>
              </a:path>
              <a:path w="114935" h="297815">
                <a:moveTo>
                  <a:pt x="78082" y="0"/>
                </a:moveTo>
                <a:lnTo>
                  <a:pt x="70984" y="0"/>
                </a:lnTo>
                <a:lnTo>
                  <a:pt x="0" y="34611"/>
                </a:lnTo>
                <a:lnTo>
                  <a:pt x="3227" y="41275"/>
                </a:lnTo>
                <a:lnTo>
                  <a:pt x="12691" y="36832"/>
                </a:lnTo>
                <a:lnTo>
                  <a:pt x="20076" y="34611"/>
                </a:lnTo>
                <a:lnTo>
                  <a:pt x="78082" y="34611"/>
                </a:lnTo>
                <a:lnTo>
                  <a:pt x="780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82723" y="6600577"/>
            <a:ext cx="43180" cy="125730"/>
          </a:xfrm>
          <a:custGeom>
            <a:avLst/>
            <a:gdLst/>
            <a:ahLst/>
            <a:cxnLst/>
            <a:rect l="l" t="t" r="r" b="b"/>
            <a:pathLst>
              <a:path w="43179" h="125729">
                <a:moveTo>
                  <a:pt x="26888" y="0"/>
                </a:moveTo>
                <a:lnTo>
                  <a:pt x="13981" y="0"/>
                </a:lnTo>
                <a:lnTo>
                  <a:pt x="8891" y="2077"/>
                </a:lnTo>
                <a:lnTo>
                  <a:pt x="4304" y="7282"/>
                </a:lnTo>
                <a:lnTo>
                  <a:pt x="820" y="16254"/>
                </a:lnTo>
                <a:lnTo>
                  <a:pt x="0" y="33176"/>
                </a:lnTo>
                <a:lnTo>
                  <a:pt x="1643" y="45406"/>
                </a:lnTo>
                <a:lnTo>
                  <a:pt x="4517" y="61912"/>
                </a:lnTo>
                <a:lnTo>
                  <a:pt x="16132" y="125544"/>
                </a:lnTo>
                <a:lnTo>
                  <a:pt x="25598" y="125544"/>
                </a:lnTo>
                <a:lnTo>
                  <a:pt x="37607" y="59913"/>
                </a:lnTo>
                <a:lnTo>
                  <a:pt x="40495" y="42814"/>
                </a:lnTo>
                <a:lnTo>
                  <a:pt x="42227" y="30511"/>
                </a:lnTo>
                <a:lnTo>
                  <a:pt x="42805" y="23002"/>
                </a:lnTo>
                <a:lnTo>
                  <a:pt x="42805" y="16122"/>
                </a:lnTo>
                <a:lnTo>
                  <a:pt x="40690" y="10568"/>
                </a:lnTo>
                <a:lnTo>
                  <a:pt x="32229" y="2113"/>
                </a:lnTo>
                <a:lnTo>
                  <a:pt x="268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03373" y="5940177"/>
            <a:ext cx="43180" cy="125730"/>
          </a:xfrm>
          <a:custGeom>
            <a:avLst/>
            <a:gdLst/>
            <a:ahLst/>
            <a:cxnLst/>
            <a:rect l="l" t="t" r="r" b="b"/>
            <a:pathLst>
              <a:path w="43179" h="125729">
                <a:moveTo>
                  <a:pt x="26887" y="0"/>
                </a:moveTo>
                <a:lnTo>
                  <a:pt x="13981" y="0"/>
                </a:lnTo>
                <a:lnTo>
                  <a:pt x="8891" y="2077"/>
                </a:lnTo>
                <a:lnTo>
                  <a:pt x="4304" y="7282"/>
                </a:lnTo>
                <a:lnTo>
                  <a:pt x="821" y="16254"/>
                </a:lnTo>
                <a:lnTo>
                  <a:pt x="0" y="33176"/>
                </a:lnTo>
                <a:lnTo>
                  <a:pt x="1643" y="45406"/>
                </a:lnTo>
                <a:lnTo>
                  <a:pt x="4517" y="61912"/>
                </a:lnTo>
                <a:lnTo>
                  <a:pt x="16131" y="125544"/>
                </a:lnTo>
                <a:lnTo>
                  <a:pt x="25597" y="125544"/>
                </a:lnTo>
                <a:lnTo>
                  <a:pt x="37607" y="59913"/>
                </a:lnTo>
                <a:lnTo>
                  <a:pt x="40495" y="42814"/>
                </a:lnTo>
                <a:lnTo>
                  <a:pt x="42227" y="30511"/>
                </a:lnTo>
                <a:lnTo>
                  <a:pt x="42805" y="23002"/>
                </a:lnTo>
                <a:lnTo>
                  <a:pt x="42805" y="16122"/>
                </a:lnTo>
                <a:lnTo>
                  <a:pt x="40689" y="10568"/>
                </a:lnTo>
                <a:lnTo>
                  <a:pt x="32230" y="2113"/>
                </a:lnTo>
                <a:lnTo>
                  <a:pt x="26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03373" y="5279777"/>
            <a:ext cx="43180" cy="125730"/>
          </a:xfrm>
          <a:custGeom>
            <a:avLst/>
            <a:gdLst/>
            <a:ahLst/>
            <a:cxnLst/>
            <a:rect l="l" t="t" r="r" b="b"/>
            <a:pathLst>
              <a:path w="43179" h="125729">
                <a:moveTo>
                  <a:pt x="26887" y="0"/>
                </a:moveTo>
                <a:lnTo>
                  <a:pt x="13981" y="0"/>
                </a:lnTo>
                <a:lnTo>
                  <a:pt x="8891" y="2077"/>
                </a:lnTo>
                <a:lnTo>
                  <a:pt x="4304" y="7282"/>
                </a:lnTo>
                <a:lnTo>
                  <a:pt x="821" y="16254"/>
                </a:lnTo>
                <a:lnTo>
                  <a:pt x="0" y="33176"/>
                </a:lnTo>
                <a:lnTo>
                  <a:pt x="1643" y="45406"/>
                </a:lnTo>
                <a:lnTo>
                  <a:pt x="4517" y="61912"/>
                </a:lnTo>
                <a:lnTo>
                  <a:pt x="16131" y="125544"/>
                </a:lnTo>
                <a:lnTo>
                  <a:pt x="25597" y="125544"/>
                </a:lnTo>
                <a:lnTo>
                  <a:pt x="37607" y="59913"/>
                </a:lnTo>
                <a:lnTo>
                  <a:pt x="40495" y="42814"/>
                </a:lnTo>
                <a:lnTo>
                  <a:pt x="42227" y="30511"/>
                </a:lnTo>
                <a:lnTo>
                  <a:pt x="42805" y="23002"/>
                </a:lnTo>
                <a:lnTo>
                  <a:pt x="42805" y="16122"/>
                </a:lnTo>
                <a:lnTo>
                  <a:pt x="40689" y="10568"/>
                </a:lnTo>
                <a:lnTo>
                  <a:pt x="32230" y="2113"/>
                </a:lnTo>
                <a:lnTo>
                  <a:pt x="26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68493" y="6658619"/>
            <a:ext cx="177165" cy="240665"/>
          </a:xfrm>
          <a:custGeom>
            <a:avLst/>
            <a:gdLst/>
            <a:ahLst/>
            <a:cxnLst/>
            <a:rect l="l" t="t" r="r" b="b"/>
            <a:pathLst>
              <a:path w="177165" h="240665">
                <a:moveTo>
                  <a:pt x="174232" y="0"/>
                </a:moveTo>
                <a:lnTo>
                  <a:pt x="5162" y="0"/>
                </a:lnTo>
                <a:lnTo>
                  <a:pt x="5162" y="33320"/>
                </a:lnTo>
                <a:lnTo>
                  <a:pt x="125619" y="33320"/>
                </a:lnTo>
                <a:lnTo>
                  <a:pt x="0" y="210244"/>
                </a:lnTo>
                <a:lnTo>
                  <a:pt x="0" y="240125"/>
                </a:lnTo>
                <a:lnTo>
                  <a:pt x="176598" y="240125"/>
                </a:lnTo>
                <a:lnTo>
                  <a:pt x="176598" y="206375"/>
                </a:lnTo>
                <a:lnTo>
                  <a:pt x="47967" y="206375"/>
                </a:lnTo>
                <a:lnTo>
                  <a:pt x="174232" y="28806"/>
                </a:lnTo>
                <a:lnTo>
                  <a:pt x="174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38593" y="5998220"/>
            <a:ext cx="217170" cy="328930"/>
          </a:xfrm>
          <a:custGeom>
            <a:avLst/>
            <a:gdLst/>
            <a:ahLst/>
            <a:cxnLst/>
            <a:rect l="l" t="t" r="r" b="b"/>
            <a:pathLst>
              <a:path w="217170" h="328929">
                <a:moveTo>
                  <a:pt x="43666" y="0"/>
                </a:moveTo>
                <a:lnTo>
                  <a:pt x="0" y="0"/>
                </a:lnTo>
                <a:lnTo>
                  <a:pt x="87331" y="228517"/>
                </a:lnTo>
                <a:lnTo>
                  <a:pt x="44311" y="328695"/>
                </a:lnTo>
                <a:lnTo>
                  <a:pt x="87547" y="328695"/>
                </a:lnTo>
                <a:lnTo>
                  <a:pt x="146901" y="177783"/>
                </a:lnTo>
                <a:lnTo>
                  <a:pt x="109272" y="177783"/>
                </a:lnTo>
                <a:lnTo>
                  <a:pt x="43666" y="0"/>
                </a:lnTo>
                <a:close/>
              </a:path>
              <a:path w="217170" h="328929">
                <a:moveTo>
                  <a:pt x="216823" y="0"/>
                </a:moveTo>
                <a:lnTo>
                  <a:pt x="174663" y="0"/>
                </a:lnTo>
                <a:lnTo>
                  <a:pt x="109272" y="177783"/>
                </a:lnTo>
                <a:lnTo>
                  <a:pt x="146901" y="177783"/>
                </a:lnTo>
                <a:lnTo>
                  <a:pt x="216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146337" y="5337820"/>
            <a:ext cx="213995" cy="240665"/>
          </a:xfrm>
          <a:custGeom>
            <a:avLst/>
            <a:gdLst/>
            <a:ahLst/>
            <a:cxnLst/>
            <a:rect l="l" t="t" r="r" b="b"/>
            <a:pathLst>
              <a:path w="213995" h="240664">
                <a:moveTo>
                  <a:pt x="50549" y="0"/>
                </a:moveTo>
                <a:lnTo>
                  <a:pt x="861" y="0"/>
                </a:lnTo>
                <a:lnTo>
                  <a:pt x="83460" y="121029"/>
                </a:lnTo>
                <a:lnTo>
                  <a:pt x="0" y="240125"/>
                </a:lnTo>
                <a:lnTo>
                  <a:pt x="45816" y="240125"/>
                </a:lnTo>
                <a:lnTo>
                  <a:pt x="105831" y="149406"/>
                </a:lnTo>
                <a:lnTo>
                  <a:pt x="152016" y="149406"/>
                </a:lnTo>
                <a:lnTo>
                  <a:pt x="130783" y="118235"/>
                </a:lnTo>
                <a:lnTo>
                  <a:pt x="150710" y="89858"/>
                </a:lnTo>
                <a:lnTo>
                  <a:pt x="108412" y="89858"/>
                </a:lnTo>
                <a:lnTo>
                  <a:pt x="50549" y="0"/>
                </a:lnTo>
                <a:close/>
              </a:path>
              <a:path w="213995" h="240664">
                <a:moveTo>
                  <a:pt x="152016" y="149406"/>
                </a:moveTo>
                <a:lnTo>
                  <a:pt x="105831" y="149406"/>
                </a:lnTo>
                <a:lnTo>
                  <a:pt x="164124" y="240125"/>
                </a:lnTo>
                <a:lnTo>
                  <a:pt x="213813" y="240125"/>
                </a:lnTo>
                <a:lnTo>
                  <a:pt x="152016" y="149406"/>
                </a:lnTo>
                <a:close/>
              </a:path>
              <a:path w="213995" h="240664">
                <a:moveTo>
                  <a:pt x="213813" y="0"/>
                </a:moveTo>
                <a:lnTo>
                  <a:pt x="167780" y="0"/>
                </a:lnTo>
                <a:lnTo>
                  <a:pt x="108412" y="89858"/>
                </a:lnTo>
                <a:lnTo>
                  <a:pt x="150710" y="89858"/>
                </a:lnTo>
                <a:lnTo>
                  <a:pt x="213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41683" y="6879590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262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62980" y="6742430"/>
            <a:ext cx="0" cy="118110"/>
          </a:xfrm>
          <a:custGeom>
            <a:avLst/>
            <a:gdLst/>
            <a:ahLst/>
            <a:cxnLst/>
            <a:rect l="l" t="t" r="r" b="b"/>
            <a:pathLst>
              <a:path h="118109">
                <a:moveTo>
                  <a:pt x="0" y="0"/>
                </a:moveTo>
                <a:lnTo>
                  <a:pt x="0" y="118110"/>
                </a:lnTo>
              </a:path>
            </a:pathLst>
          </a:custGeom>
          <a:ln w="43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41683" y="6723380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5">
                <a:moveTo>
                  <a:pt x="0" y="0"/>
                </a:moveTo>
                <a:lnTo>
                  <a:pt x="189506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62980" y="661670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43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41683" y="6597650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262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62340" y="6578649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70" h="320675">
                <a:moveTo>
                  <a:pt x="84965" y="0"/>
                </a:moveTo>
                <a:lnTo>
                  <a:pt x="0" y="0"/>
                </a:lnTo>
                <a:lnTo>
                  <a:pt x="0" y="320095"/>
                </a:lnTo>
                <a:lnTo>
                  <a:pt x="103734" y="319869"/>
                </a:lnTo>
                <a:lnTo>
                  <a:pt x="153743" y="311325"/>
                </a:lnTo>
                <a:lnTo>
                  <a:pt x="187490" y="291146"/>
                </a:lnTo>
                <a:lnTo>
                  <a:pt x="194763" y="283764"/>
                </a:lnTo>
                <a:lnTo>
                  <a:pt x="42590" y="283764"/>
                </a:lnTo>
                <a:lnTo>
                  <a:pt x="42590" y="165530"/>
                </a:lnTo>
                <a:lnTo>
                  <a:pt x="196966" y="165530"/>
                </a:lnTo>
                <a:lnTo>
                  <a:pt x="191934" y="160253"/>
                </a:lnTo>
                <a:lnTo>
                  <a:pt x="181876" y="152780"/>
                </a:lnTo>
                <a:lnTo>
                  <a:pt x="170311" y="146800"/>
                </a:lnTo>
                <a:lnTo>
                  <a:pt x="157239" y="142313"/>
                </a:lnTo>
                <a:lnTo>
                  <a:pt x="173678" y="130059"/>
                </a:lnTo>
                <a:lnTo>
                  <a:pt x="42590" y="130059"/>
                </a:lnTo>
                <a:lnTo>
                  <a:pt x="42590" y="36330"/>
                </a:lnTo>
                <a:lnTo>
                  <a:pt x="193367" y="36330"/>
                </a:lnTo>
                <a:lnTo>
                  <a:pt x="191890" y="33130"/>
                </a:lnTo>
                <a:lnTo>
                  <a:pt x="160443" y="8800"/>
                </a:lnTo>
                <a:lnTo>
                  <a:pt x="114616" y="551"/>
                </a:lnTo>
                <a:lnTo>
                  <a:pt x="100837" y="137"/>
                </a:lnTo>
                <a:lnTo>
                  <a:pt x="84965" y="0"/>
                </a:lnTo>
                <a:close/>
              </a:path>
              <a:path w="217170" h="320675">
                <a:moveTo>
                  <a:pt x="196966" y="165530"/>
                </a:moveTo>
                <a:lnTo>
                  <a:pt x="42590" y="165530"/>
                </a:lnTo>
                <a:lnTo>
                  <a:pt x="104509" y="165716"/>
                </a:lnTo>
                <a:lnTo>
                  <a:pt x="116903" y="166378"/>
                </a:lnTo>
                <a:lnTo>
                  <a:pt x="153389" y="177762"/>
                </a:lnTo>
                <a:lnTo>
                  <a:pt x="172942" y="223573"/>
                </a:lnTo>
                <a:lnTo>
                  <a:pt x="172523" y="231911"/>
                </a:lnTo>
                <a:lnTo>
                  <a:pt x="142577" y="274408"/>
                </a:lnTo>
                <a:lnTo>
                  <a:pt x="92324" y="283551"/>
                </a:lnTo>
                <a:lnTo>
                  <a:pt x="77222" y="283764"/>
                </a:lnTo>
                <a:lnTo>
                  <a:pt x="194763" y="283764"/>
                </a:lnTo>
                <a:lnTo>
                  <a:pt x="214115" y="248040"/>
                </a:lnTo>
                <a:lnTo>
                  <a:pt x="217155" y="223573"/>
                </a:lnTo>
                <a:lnTo>
                  <a:pt x="217153" y="216977"/>
                </a:lnTo>
                <a:lnTo>
                  <a:pt x="215711" y="203718"/>
                </a:lnTo>
                <a:lnTo>
                  <a:pt x="212504" y="191406"/>
                </a:lnTo>
                <a:lnTo>
                  <a:pt x="207455" y="179939"/>
                </a:lnTo>
                <a:lnTo>
                  <a:pt x="200485" y="169220"/>
                </a:lnTo>
                <a:lnTo>
                  <a:pt x="196966" y="165530"/>
                </a:lnTo>
                <a:close/>
              </a:path>
              <a:path w="217170" h="320675">
                <a:moveTo>
                  <a:pt x="193367" y="36330"/>
                </a:moveTo>
                <a:lnTo>
                  <a:pt x="42590" y="36330"/>
                </a:lnTo>
                <a:lnTo>
                  <a:pt x="95072" y="36429"/>
                </a:lnTo>
                <a:lnTo>
                  <a:pt x="108065" y="36856"/>
                </a:lnTo>
                <a:lnTo>
                  <a:pt x="147274" y="48011"/>
                </a:lnTo>
                <a:lnTo>
                  <a:pt x="157886" y="88139"/>
                </a:lnTo>
                <a:lnTo>
                  <a:pt x="156523" y="96451"/>
                </a:lnTo>
                <a:lnTo>
                  <a:pt x="126767" y="126655"/>
                </a:lnTo>
                <a:lnTo>
                  <a:pt x="90989" y="130059"/>
                </a:lnTo>
                <a:lnTo>
                  <a:pt x="173678" y="130059"/>
                </a:lnTo>
                <a:lnTo>
                  <a:pt x="198283" y="96340"/>
                </a:lnTo>
                <a:lnTo>
                  <a:pt x="202169" y="69912"/>
                </a:lnTo>
                <a:lnTo>
                  <a:pt x="200975" y="57727"/>
                </a:lnTo>
                <a:lnTo>
                  <a:pt x="197694" y="45711"/>
                </a:lnTo>
                <a:lnTo>
                  <a:pt x="193367" y="363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37824" y="6578649"/>
            <a:ext cx="231775" cy="327025"/>
          </a:xfrm>
          <a:custGeom>
            <a:avLst/>
            <a:gdLst/>
            <a:ahLst/>
            <a:cxnLst/>
            <a:rect l="l" t="t" r="r" b="b"/>
            <a:pathLst>
              <a:path w="231775" h="327025">
                <a:moveTo>
                  <a:pt x="42589" y="0"/>
                </a:moveTo>
                <a:lnTo>
                  <a:pt x="0" y="0"/>
                </a:lnTo>
                <a:lnTo>
                  <a:pt x="25" y="203795"/>
                </a:lnTo>
                <a:lnTo>
                  <a:pt x="6279" y="253048"/>
                </a:lnTo>
                <a:lnTo>
                  <a:pt x="22757" y="288360"/>
                </a:lnTo>
                <a:lnTo>
                  <a:pt x="61151" y="316687"/>
                </a:lnTo>
                <a:lnTo>
                  <a:pt x="101818" y="326278"/>
                </a:lnTo>
                <a:lnTo>
                  <a:pt x="115724" y="326760"/>
                </a:lnTo>
                <a:lnTo>
                  <a:pt x="120719" y="326705"/>
                </a:lnTo>
                <a:lnTo>
                  <a:pt x="170518" y="317508"/>
                </a:lnTo>
                <a:lnTo>
                  <a:pt x="202291" y="296147"/>
                </a:lnTo>
                <a:lnTo>
                  <a:pt x="207289" y="290351"/>
                </a:lnTo>
                <a:lnTo>
                  <a:pt x="111276" y="290351"/>
                </a:lnTo>
                <a:lnTo>
                  <a:pt x="99224" y="289154"/>
                </a:lnTo>
                <a:lnTo>
                  <a:pt x="64142" y="273374"/>
                </a:lnTo>
                <a:lnTo>
                  <a:pt x="43880" y="226562"/>
                </a:lnTo>
                <a:lnTo>
                  <a:pt x="42682" y="203795"/>
                </a:lnTo>
                <a:lnTo>
                  <a:pt x="42589" y="0"/>
                </a:lnTo>
                <a:close/>
              </a:path>
              <a:path w="231775" h="327025">
                <a:moveTo>
                  <a:pt x="231665" y="0"/>
                </a:moveTo>
                <a:lnTo>
                  <a:pt x="189075" y="0"/>
                </a:lnTo>
                <a:lnTo>
                  <a:pt x="188992" y="207492"/>
                </a:lnTo>
                <a:lnTo>
                  <a:pt x="188322" y="219127"/>
                </a:lnTo>
                <a:lnTo>
                  <a:pt x="179111" y="256770"/>
                </a:lnTo>
                <a:lnTo>
                  <a:pt x="149360" y="284533"/>
                </a:lnTo>
                <a:lnTo>
                  <a:pt x="111276" y="290351"/>
                </a:lnTo>
                <a:lnTo>
                  <a:pt x="207289" y="290351"/>
                </a:lnTo>
                <a:lnTo>
                  <a:pt x="226392" y="251141"/>
                </a:lnTo>
                <a:lnTo>
                  <a:pt x="231571" y="203795"/>
                </a:lnTo>
                <a:lnTo>
                  <a:pt x="2316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89885" y="6578649"/>
            <a:ext cx="248285" cy="320675"/>
          </a:xfrm>
          <a:custGeom>
            <a:avLst/>
            <a:gdLst/>
            <a:ahLst/>
            <a:cxnLst/>
            <a:rect l="l" t="t" r="r" b="b"/>
            <a:pathLst>
              <a:path w="248284" h="320675">
                <a:moveTo>
                  <a:pt x="82598" y="0"/>
                </a:moveTo>
                <a:lnTo>
                  <a:pt x="0" y="0"/>
                </a:lnTo>
                <a:lnTo>
                  <a:pt x="0" y="320095"/>
                </a:lnTo>
                <a:lnTo>
                  <a:pt x="42590" y="320095"/>
                </a:lnTo>
                <a:lnTo>
                  <a:pt x="42590" y="192831"/>
                </a:lnTo>
                <a:lnTo>
                  <a:pt x="146935" y="192831"/>
                </a:lnTo>
                <a:lnTo>
                  <a:pt x="136589" y="179806"/>
                </a:lnTo>
                <a:lnTo>
                  <a:pt x="147739" y="174723"/>
                </a:lnTo>
                <a:lnTo>
                  <a:pt x="158138" y="168456"/>
                </a:lnTo>
                <a:lnTo>
                  <a:pt x="167948" y="160771"/>
                </a:lnTo>
                <a:lnTo>
                  <a:pt x="171375" y="157360"/>
                </a:lnTo>
                <a:lnTo>
                  <a:pt x="42590" y="157360"/>
                </a:lnTo>
                <a:lnTo>
                  <a:pt x="42590" y="36545"/>
                </a:lnTo>
                <a:lnTo>
                  <a:pt x="184986" y="36545"/>
                </a:lnTo>
                <a:lnTo>
                  <a:pt x="180718" y="31169"/>
                </a:lnTo>
                <a:lnTo>
                  <a:pt x="148706" y="8905"/>
                </a:lnTo>
                <a:lnTo>
                  <a:pt x="110154" y="908"/>
                </a:lnTo>
                <a:lnTo>
                  <a:pt x="97050" y="227"/>
                </a:lnTo>
                <a:lnTo>
                  <a:pt x="82598" y="0"/>
                </a:lnTo>
                <a:close/>
              </a:path>
              <a:path w="248284" h="320675">
                <a:moveTo>
                  <a:pt x="146935" y="192831"/>
                </a:moveTo>
                <a:lnTo>
                  <a:pt x="91202" y="192831"/>
                </a:lnTo>
                <a:lnTo>
                  <a:pt x="192731" y="320095"/>
                </a:lnTo>
                <a:lnTo>
                  <a:pt x="248013" y="320095"/>
                </a:lnTo>
                <a:lnTo>
                  <a:pt x="146935" y="192831"/>
                </a:lnTo>
                <a:close/>
              </a:path>
              <a:path w="248284" h="320675">
                <a:moveTo>
                  <a:pt x="184986" y="36545"/>
                </a:moveTo>
                <a:lnTo>
                  <a:pt x="42590" y="36545"/>
                </a:lnTo>
                <a:lnTo>
                  <a:pt x="90089" y="36603"/>
                </a:lnTo>
                <a:lnTo>
                  <a:pt x="103410" y="37367"/>
                </a:lnTo>
                <a:lnTo>
                  <a:pt x="142613" y="52095"/>
                </a:lnTo>
                <a:lnTo>
                  <a:pt x="155949" y="80759"/>
                </a:lnTo>
                <a:lnTo>
                  <a:pt x="155949" y="90074"/>
                </a:lnTo>
                <a:lnTo>
                  <a:pt x="142791" y="134594"/>
                </a:lnTo>
                <a:lnTo>
                  <a:pt x="105948" y="155458"/>
                </a:lnTo>
                <a:lnTo>
                  <a:pt x="80017" y="157360"/>
                </a:lnTo>
                <a:lnTo>
                  <a:pt x="171375" y="157360"/>
                </a:lnTo>
                <a:lnTo>
                  <a:pt x="195377" y="120004"/>
                </a:lnTo>
                <a:lnTo>
                  <a:pt x="200006" y="76495"/>
                </a:lnTo>
                <a:lnTo>
                  <a:pt x="197964" y="64316"/>
                </a:lnTo>
                <a:lnTo>
                  <a:pt x="194016" y="52368"/>
                </a:lnTo>
                <a:lnTo>
                  <a:pt x="187853" y="40156"/>
                </a:lnTo>
                <a:lnTo>
                  <a:pt x="184986" y="36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30212" y="6219190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261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51507" y="6082029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8110"/>
                </a:lnTo>
              </a:path>
            </a:pathLst>
          </a:custGeom>
          <a:ln w="43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30212" y="6062979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5">
                <a:moveTo>
                  <a:pt x="0" y="0"/>
                </a:moveTo>
                <a:lnTo>
                  <a:pt x="189506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51507" y="595630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43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30212" y="5937250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261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50867" y="5918249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70" h="320675">
                <a:moveTo>
                  <a:pt x="84966" y="0"/>
                </a:moveTo>
                <a:lnTo>
                  <a:pt x="0" y="0"/>
                </a:lnTo>
                <a:lnTo>
                  <a:pt x="0" y="320095"/>
                </a:lnTo>
                <a:lnTo>
                  <a:pt x="103735" y="319869"/>
                </a:lnTo>
                <a:lnTo>
                  <a:pt x="153744" y="311325"/>
                </a:lnTo>
                <a:lnTo>
                  <a:pt x="187491" y="291147"/>
                </a:lnTo>
                <a:lnTo>
                  <a:pt x="194764" y="283764"/>
                </a:lnTo>
                <a:lnTo>
                  <a:pt x="42591" y="283764"/>
                </a:lnTo>
                <a:lnTo>
                  <a:pt x="42591" y="165530"/>
                </a:lnTo>
                <a:lnTo>
                  <a:pt x="196967" y="165530"/>
                </a:lnTo>
                <a:lnTo>
                  <a:pt x="191935" y="160253"/>
                </a:lnTo>
                <a:lnTo>
                  <a:pt x="181877" y="152779"/>
                </a:lnTo>
                <a:lnTo>
                  <a:pt x="170313" y="146799"/>
                </a:lnTo>
                <a:lnTo>
                  <a:pt x="157241" y="142312"/>
                </a:lnTo>
                <a:lnTo>
                  <a:pt x="173679" y="130059"/>
                </a:lnTo>
                <a:lnTo>
                  <a:pt x="42591" y="130059"/>
                </a:lnTo>
                <a:lnTo>
                  <a:pt x="42591" y="36330"/>
                </a:lnTo>
                <a:lnTo>
                  <a:pt x="193368" y="36330"/>
                </a:lnTo>
                <a:lnTo>
                  <a:pt x="191891" y="33130"/>
                </a:lnTo>
                <a:lnTo>
                  <a:pt x="160443" y="8799"/>
                </a:lnTo>
                <a:lnTo>
                  <a:pt x="114616" y="551"/>
                </a:lnTo>
                <a:lnTo>
                  <a:pt x="100837" y="137"/>
                </a:lnTo>
                <a:lnTo>
                  <a:pt x="84966" y="0"/>
                </a:lnTo>
                <a:close/>
              </a:path>
              <a:path w="217170" h="320675">
                <a:moveTo>
                  <a:pt x="196967" y="165530"/>
                </a:moveTo>
                <a:lnTo>
                  <a:pt x="42591" y="165530"/>
                </a:lnTo>
                <a:lnTo>
                  <a:pt x="104511" y="165716"/>
                </a:lnTo>
                <a:lnTo>
                  <a:pt x="116905" y="166379"/>
                </a:lnTo>
                <a:lnTo>
                  <a:pt x="153391" y="177762"/>
                </a:lnTo>
                <a:lnTo>
                  <a:pt x="172943" y="223573"/>
                </a:lnTo>
                <a:lnTo>
                  <a:pt x="172524" y="231912"/>
                </a:lnTo>
                <a:lnTo>
                  <a:pt x="142578" y="274408"/>
                </a:lnTo>
                <a:lnTo>
                  <a:pt x="92324" y="283551"/>
                </a:lnTo>
                <a:lnTo>
                  <a:pt x="77222" y="283764"/>
                </a:lnTo>
                <a:lnTo>
                  <a:pt x="194764" y="283764"/>
                </a:lnTo>
                <a:lnTo>
                  <a:pt x="214115" y="248041"/>
                </a:lnTo>
                <a:lnTo>
                  <a:pt x="217155" y="223573"/>
                </a:lnTo>
                <a:lnTo>
                  <a:pt x="217153" y="216976"/>
                </a:lnTo>
                <a:lnTo>
                  <a:pt x="215711" y="203718"/>
                </a:lnTo>
                <a:lnTo>
                  <a:pt x="212505" y="191406"/>
                </a:lnTo>
                <a:lnTo>
                  <a:pt x="207456" y="179939"/>
                </a:lnTo>
                <a:lnTo>
                  <a:pt x="200486" y="169220"/>
                </a:lnTo>
                <a:lnTo>
                  <a:pt x="196967" y="165530"/>
                </a:lnTo>
                <a:close/>
              </a:path>
              <a:path w="217170" h="320675">
                <a:moveTo>
                  <a:pt x="193368" y="36330"/>
                </a:moveTo>
                <a:lnTo>
                  <a:pt x="42591" y="36330"/>
                </a:lnTo>
                <a:lnTo>
                  <a:pt x="95074" y="36429"/>
                </a:lnTo>
                <a:lnTo>
                  <a:pt x="108066" y="36855"/>
                </a:lnTo>
                <a:lnTo>
                  <a:pt x="147275" y="48011"/>
                </a:lnTo>
                <a:lnTo>
                  <a:pt x="157886" y="88139"/>
                </a:lnTo>
                <a:lnTo>
                  <a:pt x="156523" y="96451"/>
                </a:lnTo>
                <a:lnTo>
                  <a:pt x="126767" y="126655"/>
                </a:lnTo>
                <a:lnTo>
                  <a:pt x="90989" y="130059"/>
                </a:lnTo>
                <a:lnTo>
                  <a:pt x="173679" y="130059"/>
                </a:lnTo>
                <a:lnTo>
                  <a:pt x="198284" y="96340"/>
                </a:lnTo>
                <a:lnTo>
                  <a:pt x="202170" y="69913"/>
                </a:lnTo>
                <a:lnTo>
                  <a:pt x="200976" y="57727"/>
                </a:lnTo>
                <a:lnTo>
                  <a:pt x="197695" y="45711"/>
                </a:lnTo>
                <a:lnTo>
                  <a:pt x="193368" y="363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26352" y="5918249"/>
            <a:ext cx="231775" cy="327025"/>
          </a:xfrm>
          <a:custGeom>
            <a:avLst/>
            <a:gdLst/>
            <a:ahLst/>
            <a:cxnLst/>
            <a:rect l="l" t="t" r="r" b="b"/>
            <a:pathLst>
              <a:path w="231775" h="327025">
                <a:moveTo>
                  <a:pt x="42589" y="0"/>
                </a:moveTo>
                <a:lnTo>
                  <a:pt x="0" y="0"/>
                </a:lnTo>
                <a:lnTo>
                  <a:pt x="25" y="203795"/>
                </a:lnTo>
                <a:lnTo>
                  <a:pt x="6279" y="253048"/>
                </a:lnTo>
                <a:lnTo>
                  <a:pt x="22757" y="288360"/>
                </a:lnTo>
                <a:lnTo>
                  <a:pt x="61152" y="316687"/>
                </a:lnTo>
                <a:lnTo>
                  <a:pt x="101818" y="326278"/>
                </a:lnTo>
                <a:lnTo>
                  <a:pt x="115724" y="326760"/>
                </a:lnTo>
                <a:lnTo>
                  <a:pt x="120719" y="326705"/>
                </a:lnTo>
                <a:lnTo>
                  <a:pt x="170518" y="317508"/>
                </a:lnTo>
                <a:lnTo>
                  <a:pt x="202291" y="296147"/>
                </a:lnTo>
                <a:lnTo>
                  <a:pt x="207289" y="290351"/>
                </a:lnTo>
                <a:lnTo>
                  <a:pt x="111276" y="290351"/>
                </a:lnTo>
                <a:lnTo>
                  <a:pt x="99225" y="289154"/>
                </a:lnTo>
                <a:lnTo>
                  <a:pt x="64142" y="273375"/>
                </a:lnTo>
                <a:lnTo>
                  <a:pt x="43879" y="226563"/>
                </a:lnTo>
                <a:lnTo>
                  <a:pt x="42681" y="203795"/>
                </a:lnTo>
                <a:lnTo>
                  <a:pt x="42589" y="0"/>
                </a:lnTo>
                <a:close/>
              </a:path>
              <a:path w="231775" h="327025">
                <a:moveTo>
                  <a:pt x="231665" y="0"/>
                </a:moveTo>
                <a:lnTo>
                  <a:pt x="189075" y="0"/>
                </a:lnTo>
                <a:lnTo>
                  <a:pt x="188992" y="207492"/>
                </a:lnTo>
                <a:lnTo>
                  <a:pt x="188322" y="219127"/>
                </a:lnTo>
                <a:lnTo>
                  <a:pt x="179111" y="256769"/>
                </a:lnTo>
                <a:lnTo>
                  <a:pt x="149360" y="284533"/>
                </a:lnTo>
                <a:lnTo>
                  <a:pt x="111276" y="290351"/>
                </a:lnTo>
                <a:lnTo>
                  <a:pt x="207289" y="290351"/>
                </a:lnTo>
                <a:lnTo>
                  <a:pt x="226392" y="251141"/>
                </a:lnTo>
                <a:lnTo>
                  <a:pt x="231571" y="203795"/>
                </a:lnTo>
                <a:lnTo>
                  <a:pt x="2316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78412" y="5918249"/>
            <a:ext cx="248285" cy="320675"/>
          </a:xfrm>
          <a:custGeom>
            <a:avLst/>
            <a:gdLst/>
            <a:ahLst/>
            <a:cxnLst/>
            <a:rect l="l" t="t" r="r" b="b"/>
            <a:pathLst>
              <a:path w="248284" h="320675">
                <a:moveTo>
                  <a:pt x="82599" y="0"/>
                </a:moveTo>
                <a:lnTo>
                  <a:pt x="0" y="0"/>
                </a:lnTo>
                <a:lnTo>
                  <a:pt x="0" y="320095"/>
                </a:lnTo>
                <a:lnTo>
                  <a:pt x="42590" y="320095"/>
                </a:lnTo>
                <a:lnTo>
                  <a:pt x="42590" y="192831"/>
                </a:lnTo>
                <a:lnTo>
                  <a:pt x="146936" y="192831"/>
                </a:lnTo>
                <a:lnTo>
                  <a:pt x="136591" y="179806"/>
                </a:lnTo>
                <a:lnTo>
                  <a:pt x="147740" y="174722"/>
                </a:lnTo>
                <a:lnTo>
                  <a:pt x="158139" y="168455"/>
                </a:lnTo>
                <a:lnTo>
                  <a:pt x="167949" y="160770"/>
                </a:lnTo>
                <a:lnTo>
                  <a:pt x="171376" y="157360"/>
                </a:lnTo>
                <a:lnTo>
                  <a:pt x="42590" y="157360"/>
                </a:lnTo>
                <a:lnTo>
                  <a:pt x="42590" y="36545"/>
                </a:lnTo>
                <a:lnTo>
                  <a:pt x="184987" y="36545"/>
                </a:lnTo>
                <a:lnTo>
                  <a:pt x="180720" y="31169"/>
                </a:lnTo>
                <a:lnTo>
                  <a:pt x="148707" y="8905"/>
                </a:lnTo>
                <a:lnTo>
                  <a:pt x="110156" y="908"/>
                </a:lnTo>
                <a:lnTo>
                  <a:pt x="97051" y="227"/>
                </a:lnTo>
                <a:lnTo>
                  <a:pt x="82599" y="0"/>
                </a:lnTo>
                <a:close/>
              </a:path>
              <a:path w="248284" h="320675">
                <a:moveTo>
                  <a:pt x="146936" y="192831"/>
                </a:moveTo>
                <a:lnTo>
                  <a:pt x="91203" y="192831"/>
                </a:lnTo>
                <a:lnTo>
                  <a:pt x="192732" y="320095"/>
                </a:lnTo>
                <a:lnTo>
                  <a:pt x="248014" y="320095"/>
                </a:lnTo>
                <a:lnTo>
                  <a:pt x="146936" y="192831"/>
                </a:lnTo>
                <a:close/>
              </a:path>
              <a:path w="248284" h="320675">
                <a:moveTo>
                  <a:pt x="184987" y="36545"/>
                </a:moveTo>
                <a:lnTo>
                  <a:pt x="42590" y="36545"/>
                </a:lnTo>
                <a:lnTo>
                  <a:pt x="90091" y="36603"/>
                </a:lnTo>
                <a:lnTo>
                  <a:pt x="103411" y="37367"/>
                </a:lnTo>
                <a:lnTo>
                  <a:pt x="142613" y="52095"/>
                </a:lnTo>
                <a:lnTo>
                  <a:pt x="155949" y="80758"/>
                </a:lnTo>
                <a:lnTo>
                  <a:pt x="155949" y="90074"/>
                </a:lnTo>
                <a:lnTo>
                  <a:pt x="142792" y="134594"/>
                </a:lnTo>
                <a:lnTo>
                  <a:pt x="105949" y="155458"/>
                </a:lnTo>
                <a:lnTo>
                  <a:pt x="80018" y="157360"/>
                </a:lnTo>
                <a:lnTo>
                  <a:pt x="171376" y="157360"/>
                </a:lnTo>
                <a:lnTo>
                  <a:pt x="195378" y="120003"/>
                </a:lnTo>
                <a:lnTo>
                  <a:pt x="200007" y="76494"/>
                </a:lnTo>
                <a:lnTo>
                  <a:pt x="197965" y="64315"/>
                </a:lnTo>
                <a:lnTo>
                  <a:pt x="194017" y="52368"/>
                </a:lnTo>
                <a:lnTo>
                  <a:pt x="187854" y="40156"/>
                </a:lnTo>
                <a:lnTo>
                  <a:pt x="184987" y="36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30212" y="5558790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261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51507" y="5421629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8110"/>
                </a:lnTo>
              </a:path>
            </a:pathLst>
          </a:custGeom>
          <a:ln w="43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30212" y="5402579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5">
                <a:moveTo>
                  <a:pt x="0" y="0"/>
                </a:moveTo>
                <a:lnTo>
                  <a:pt x="189506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251507" y="529590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43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30212" y="5276850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261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50867" y="5257849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70" h="320675">
                <a:moveTo>
                  <a:pt x="84966" y="0"/>
                </a:moveTo>
                <a:lnTo>
                  <a:pt x="0" y="0"/>
                </a:lnTo>
                <a:lnTo>
                  <a:pt x="0" y="320095"/>
                </a:lnTo>
                <a:lnTo>
                  <a:pt x="103734" y="319869"/>
                </a:lnTo>
                <a:lnTo>
                  <a:pt x="153743" y="311325"/>
                </a:lnTo>
                <a:lnTo>
                  <a:pt x="187491" y="291148"/>
                </a:lnTo>
                <a:lnTo>
                  <a:pt x="194763" y="283766"/>
                </a:lnTo>
                <a:lnTo>
                  <a:pt x="42591" y="283766"/>
                </a:lnTo>
                <a:lnTo>
                  <a:pt x="42591" y="165530"/>
                </a:lnTo>
                <a:lnTo>
                  <a:pt x="196967" y="165530"/>
                </a:lnTo>
                <a:lnTo>
                  <a:pt x="191935" y="160253"/>
                </a:lnTo>
                <a:lnTo>
                  <a:pt x="181878" y="152780"/>
                </a:lnTo>
                <a:lnTo>
                  <a:pt x="170313" y="146800"/>
                </a:lnTo>
                <a:lnTo>
                  <a:pt x="157241" y="142313"/>
                </a:lnTo>
                <a:lnTo>
                  <a:pt x="173679" y="130059"/>
                </a:lnTo>
                <a:lnTo>
                  <a:pt x="42591" y="130059"/>
                </a:lnTo>
                <a:lnTo>
                  <a:pt x="42591" y="36330"/>
                </a:lnTo>
                <a:lnTo>
                  <a:pt x="193368" y="36330"/>
                </a:lnTo>
                <a:lnTo>
                  <a:pt x="191891" y="33130"/>
                </a:lnTo>
                <a:lnTo>
                  <a:pt x="160443" y="8799"/>
                </a:lnTo>
                <a:lnTo>
                  <a:pt x="114616" y="551"/>
                </a:lnTo>
                <a:lnTo>
                  <a:pt x="100837" y="137"/>
                </a:lnTo>
                <a:lnTo>
                  <a:pt x="84966" y="0"/>
                </a:lnTo>
                <a:close/>
              </a:path>
              <a:path w="217170" h="320675">
                <a:moveTo>
                  <a:pt x="196967" y="165530"/>
                </a:moveTo>
                <a:lnTo>
                  <a:pt x="42591" y="165530"/>
                </a:lnTo>
                <a:lnTo>
                  <a:pt x="104511" y="165716"/>
                </a:lnTo>
                <a:lnTo>
                  <a:pt x="116905" y="166379"/>
                </a:lnTo>
                <a:lnTo>
                  <a:pt x="153391" y="177762"/>
                </a:lnTo>
                <a:lnTo>
                  <a:pt x="172943" y="223573"/>
                </a:lnTo>
                <a:lnTo>
                  <a:pt x="172524" y="231912"/>
                </a:lnTo>
                <a:lnTo>
                  <a:pt x="142578" y="274408"/>
                </a:lnTo>
                <a:lnTo>
                  <a:pt x="92324" y="283552"/>
                </a:lnTo>
                <a:lnTo>
                  <a:pt x="77222" y="283766"/>
                </a:lnTo>
                <a:lnTo>
                  <a:pt x="194763" y="283766"/>
                </a:lnTo>
                <a:lnTo>
                  <a:pt x="214115" y="248042"/>
                </a:lnTo>
                <a:lnTo>
                  <a:pt x="217155" y="223573"/>
                </a:lnTo>
                <a:lnTo>
                  <a:pt x="217153" y="216977"/>
                </a:lnTo>
                <a:lnTo>
                  <a:pt x="215711" y="203718"/>
                </a:lnTo>
                <a:lnTo>
                  <a:pt x="212505" y="191405"/>
                </a:lnTo>
                <a:lnTo>
                  <a:pt x="207456" y="179939"/>
                </a:lnTo>
                <a:lnTo>
                  <a:pt x="200486" y="169220"/>
                </a:lnTo>
                <a:lnTo>
                  <a:pt x="196967" y="165530"/>
                </a:lnTo>
                <a:close/>
              </a:path>
              <a:path w="217170" h="320675">
                <a:moveTo>
                  <a:pt x="193368" y="36330"/>
                </a:moveTo>
                <a:lnTo>
                  <a:pt x="42591" y="36330"/>
                </a:lnTo>
                <a:lnTo>
                  <a:pt x="95074" y="36429"/>
                </a:lnTo>
                <a:lnTo>
                  <a:pt x="108066" y="36855"/>
                </a:lnTo>
                <a:lnTo>
                  <a:pt x="147275" y="48011"/>
                </a:lnTo>
                <a:lnTo>
                  <a:pt x="157886" y="88139"/>
                </a:lnTo>
                <a:lnTo>
                  <a:pt x="156523" y="96451"/>
                </a:lnTo>
                <a:lnTo>
                  <a:pt x="126767" y="126655"/>
                </a:lnTo>
                <a:lnTo>
                  <a:pt x="90989" y="130059"/>
                </a:lnTo>
                <a:lnTo>
                  <a:pt x="173679" y="130059"/>
                </a:lnTo>
                <a:lnTo>
                  <a:pt x="198284" y="96339"/>
                </a:lnTo>
                <a:lnTo>
                  <a:pt x="202170" y="69912"/>
                </a:lnTo>
                <a:lnTo>
                  <a:pt x="200976" y="57727"/>
                </a:lnTo>
                <a:lnTo>
                  <a:pt x="197695" y="45711"/>
                </a:lnTo>
                <a:lnTo>
                  <a:pt x="193368" y="363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26352" y="5257849"/>
            <a:ext cx="231775" cy="327025"/>
          </a:xfrm>
          <a:custGeom>
            <a:avLst/>
            <a:gdLst/>
            <a:ahLst/>
            <a:cxnLst/>
            <a:rect l="l" t="t" r="r" b="b"/>
            <a:pathLst>
              <a:path w="231775" h="327025">
                <a:moveTo>
                  <a:pt x="42589" y="0"/>
                </a:moveTo>
                <a:lnTo>
                  <a:pt x="0" y="0"/>
                </a:lnTo>
                <a:lnTo>
                  <a:pt x="25" y="203795"/>
                </a:lnTo>
                <a:lnTo>
                  <a:pt x="6279" y="253048"/>
                </a:lnTo>
                <a:lnTo>
                  <a:pt x="22757" y="288360"/>
                </a:lnTo>
                <a:lnTo>
                  <a:pt x="61152" y="316687"/>
                </a:lnTo>
                <a:lnTo>
                  <a:pt x="101818" y="326278"/>
                </a:lnTo>
                <a:lnTo>
                  <a:pt x="115724" y="326760"/>
                </a:lnTo>
                <a:lnTo>
                  <a:pt x="120719" y="326705"/>
                </a:lnTo>
                <a:lnTo>
                  <a:pt x="170518" y="317508"/>
                </a:lnTo>
                <a:lnTo>
                  <a:pt x="202291" y="296147"/>
                </a:lnTo>
                <a:lnTo>
                  <a:pt x="207289" y="290351"/>
                </a:lnTo>
                <a:lnTo>
                  <a:pt x="111275" y="290351"/>
                </a:lnTo>
                <a:lnTo>
                  <a:pt x="99224" y="289154"/>
                </a:lnTo>
                <a:lnTo>
                  <a:pt x="64141" y="273374"/>
                </a:lnTo>
                <a:lnTo>
                  <a:pt x="43879" y="226563"/>
                </a:lnTo>
                <a:lnTo>
                  <a:pt x="42681" y="203795"/>
                </a:lnTo>
                <a:lnTo>
                  <a:pt x="42589" y="0"/>
                </a:lnTo>
                <a:close/>
              </a:path>
              <a:path w="231775" h="327025">
                <a:moveTo>
                  <a:pt x="231665" y="0"/>
                </a:moveTo>
                <a:lnTo>
                  <a:pt x="189075" y="0"/>
                </a:lnTo>
                <a:lnTo>
                  <a:pt x="188992" y="207492"/>
                </a:lnTo>
                <a:lnTo>
                  <a:pt x="188322" y="219127"/>
                </a:lnTo>
                <a:lnTo>
                  <a:pt x="179111" y="256770"/>
                </a:lnTo>
                <a:lnTo>
                  <a:pt x="149360" y="284534"/>
                </a:lnTo>
                <a:lnTo>
                  <a:pt x="111275" y="290351"/>
                </a:lnTo>
                <a:lnTo>
                  <a:pt x="207289" y="290351"/>
                </a:lnTo>
                <a:lnTo>
                  <a:pt x="226392" y="251141"/>
                </a:lnTo>
                <a:lnTo>
                  <a:pt x="231571" y="203795"/>
                </a:lnTo>
                <a:lnTo>
                  <a:pt x="2316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78412" y="5257849"/>
            <a:ext cx="248285" cy="320675"/>
          </a:xfrm>
          <a:custGeom>
            <a:avLst/>
            <a:gdLst/>
            <a:ahLst/>
            <a:cxnLst/>
            <a:rect l="l" t="t" r="r" b="b"/>
            <a:pathLst>
              <a:path w="248284" h="320675">
                <a:moveTo>
                  <a:pt x="82599" y="0"/>
                </a:moveTo>
                <a:lnTo>
                  <a:pt x="0" y="0"/>
                </a:lnTo>
                <a:lnTo>
                  <a:pt x="0" y="320095"/>
                </a:lnTo>
                <a:lnTo>
                  <a:pt x="42590" y="320095"/>
                </a:lnTo>
                <a:lnTo>
                  <a:pt x="42590" y="192831"/>
                </a:lnTo>
                <a:lnTo>
                  <a:pt x="146935" y="192831"/>
                </a:lnTo>
                <a:lnTo>
                  <a:pt x="136590" y="179806"/>
                </a:lnTo>
                <a:lnTo>
                  <a:pt x="147739" y="174723"/>
                </a:lnTo>
                <a:lnTo>
                  <a:pt x="158138" y="168455"/>
                </a:lnTo>
                <a:lnTo>
                  <a:pt x="167949" y="160770"/>
                </a:lnTo>
                <a:lnTo>
                  <a:pt x="171376" y="157360"/>
                </a:lnTo>
                <a:lnTo>
                  <a:pt x="42590" y="157360"/>
                </a:lnTo>
                <a:lnTo>
                  <a:pt x="42590" y="36545"/>
                </a:lnTo>
                <a:lnTo>
                  <a:pt x="184987" y="36545"/>
                </a:lnTo>
                <a:lnTo>
                  <a:pt x="180720" y="31169"/>
                </a:lnTo>
                <a:lnTo>
                  <a:pt x="148707" y="8905"/>
                </a:lnTo>
                <a:lnTo>
                  <a:pt x="110156" y="908"/>
                </a:lnTo>
                <a:lnTo>
                  <a:pt x="97051" y="227"/>
                </a:lnTo>
                <a:lnTo>
                  <a:pt x="82599" y="0"/>
                </a:lnTo>
                <a:close/>
              </a:path>
              <a:path w="248284" h="320675">
                <a:moveTo>
                  <a:pt x="146935" y="192831"/>
                </a:moveTo>
                <a:lnTo>
                  <a:pt x="91203" y="192831"/>
                </a:lnTo>
                <a:lnTo>
                  <a:pt x="192732" y="320095"/>
                </a:lnTo>
                <a:lnTo>
                  <a:pt x="248014" y="320095"/>
                </a:lnTo>
                <a:lnTo>
                  <a:pt x="146935" y="192831"/>
                </a:lnTo>
                <a:close/>
              </a:path>
              <a:path w="248284" h="320675">
                <a:moveTo>
                  <a:pt x="184987" y="36545"/>
                </a:moveTo>
                <a:lnTo>
                  <a:pt x="42590" y="36545"/>
                </a:lnTo>
                <a:lnTo>
                  <a:pt x="90091" y="36603"/>
                </a:lnTo>
                <a:lnTo>
                  <a:pt x="103411" y="37367"/>
                </a:lnTo>
                <a:lnTo>
                  <a:pt x="142613" y="52095"/>
                </a:lnTo>
                <a:lnTo>
                  <a:pt x="155949" y="80758"/>
                </a:lnTo>
                <a:lnTo>
                  <a:pt x="155949" y="90074"/>
                </a:lnTo>
                <a:lnTo>
                  <a:pt x="142792" y="134594"/>
                </a:lnTo>
                <a:lnTo>
                  <a:pt x="105949" y="155458"/>
                </a:lnTo>
                <a:lnTo>
                  <a:pt x="80018" y="157360"/>
                </a:lnTo>
                <a:lnTo>
                  <a:pt x="171376" y="157360"/>
                </a:lnTo>
                <a:lnTo>
                  <a:pt x="195378" y="120003"/>
                </a:lnTo>
                <a:lnTo>
                  <a:pt x="200007" y="76495"/>
                </a:lnTo>
                <a:lnTo>
                  <a:pt x="197965" y="64316"/>
                </a:lnTo>
                <a:lnTo>
                  <a:pt x="194017" y="52368"/>
                </a:lnTo>
                <a:lnTo>
                  <a:pt x="187854" y="40157"/>
                </a:lnTo>
                <a:lnTo>
                  <a:pt x="184987" y="36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93194" y="6658619"/>
            <a:ext cx="177165" cy="240665"/>
          </a:xfrm>
          <a:custGeom>
            <a:avLst/>
            <a:gdLst/>
            <a:ahLst/>
            <a:cxnLst/>
            <a:rect l="l" t="t" r="r" b="b"/>
            <a:pathLst>
              <a:path w="177164" h="240665">
                <a:moveTo>
                  <a:pt x="174232" y="0"/>
                </a:moveTo>
                <a:lnTo>
                  <a:pt x="5162" y="0"/>
                </a:lnTo>
                <a:lnTo>
                  <a:pt x="5162" y="33320"/>
                </a:lnTo>
                <a:lnTo>
                  <a:pt x="125619" y="33320"/>
                </a:lnTo>
                <a:lnTo>
                  <a:pt x="0" y="210244"/>
                </a:lnTo>
                <a:lnTo>
                  <a:pt x="0" y="240125"/>
                </a:lnTo>
                <a:lnTo>
                  <a:pt x="176598" y="240125"/>
                </a:lnTo>
                <a:lnTo>
                  <a:pt x="176598" y="206375"/>
                </a:lnTo>
                <a:lnTo>
                  <a:pt x="47967" y="206375"/>
                </a:lnTo>
                <a:lnTo>
                  <a:pt x="174232" y="28806"/>
                </a:lnTo>
                <a:lnTo>
                  <a:pt x="174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63295" y="5998220"/>
            <a:ext cx="217170" cy="328930"/>
          </a:xfrm>
          <a:custGeom>
            <a:avLst/>
            <a:gdLst/>
            <a:ahLst/>
            <a:cxnLst/>
            <a:rect l="l" t="t" r="r" b="b"/>
            <a:pathLst>
              <a:path w="217170" h="328929">
                <a:moveTo>
                  <a:pt x="43665" y="0"/>
                </a:moveTo>
                <a:lnTo>
                  <a:pt x="0" y="0"/>
                </a:lnTo>
                <a:lnTo>
                  <a:pt x="87331" y="228517"/>
                </a:lnTo>
                <a:lnTo>
                  <a:pt x="44311" y="328695"/>
                </a:lnTo>
                <a:lnTo>
                  <a:pt x="87546" y="328695"/>
                </a:lnTo>
                <a:lnTo>
                  <a:pt x="146900" y="177783"/>
                </a:lnTo>
                <a:lnTo>
                  <a:pt x="109272" y="177783"/>
                </a:lnTo>
                <a:lnTo>
                  <a:pt x="43665" y="0"/>
                </a:lnTo>
                <a:close/>
              </a:path>
              <a:path w="217170" h="328929">
                <a:moveTo>
                  <a:pt x="216824" y="0"/>
                </a:moveTo>
                <a:lnTo>
                  <a:pt x="174663" y="0"/>
                </a:lnTo>
                <a:lnTo>
                  <a:pt x="109272" y="177783"/>
                </a:lnTo>
                <a:lnTo>
                  <a:pt x="146900" y="177783"/>
                </a:lnTo>
                <a:lnTo>
                  <a:pt x="2168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71038" y="5337820"/>
            <a:ext cx="213995" cy="240665"/>
          </a:xfrm>
          <a:custGeom>
            <a:avLst/>
            <a:gdLst/>
            <a:ahLst/>
            <a:cxnLst/>
            <a:rect l="l" t="t" r="r" b="b"/>
            <a:pathLst>
              <a:path w="213995" h="240664">
                <a:moveTo>
                  <a:pt x="50549" y="0"/>
                </a:moveTo>
                <a:lnTo>
                  <a:pt x="861" y="0"/>
                </a:lnTo>
                <a:lnTo>
                  <a:pt x="83460" y="121029"/>
                </a:lnTo>
                <a:lnTo>
                  <a:pt x="0" y="240125"/>
                </a:lnTo>
                <a:lnTo>
                  <a:pt x="45817" y="240125"/>
                </a:lnTo>
                <a:lnTo>
                  <a:pt x="105830" y="149406"/>
                </a:lnTo>
                <a:lnTo>
                  <a:pt x="152016" y="149406"/>
                </a:lnTo>
                <a:lnTo>
                  <a:pt x="130783" y="118235"/>
                </a:lnTo>
                <a:lnTo>
                  <a:pt x="150710" y="89858"/>
                </a:lnTo>
                <a:lnTo>
                  <a:pt x="108412" y="89858"/>
                </a:lnTo>
                <a:lnTo>
                  <a:pt x="50549" y="0"/>
                </a:lnTo>
                <a:close/>
              </a:path>
              <a:path w="213995" h="240664">
                <a:moveTo>
                  <a:pt x="152016" y="149406"/>
                </a:moveTo>
                <a:lnTo>
                  <a:pt x="105830" y="149406"/>
                </a:lnTo>
                <a:lnTo>
                  <a:pt x="164123" y="240125"/>
                </a:lnTo>
                <a:lnTo>
                  <a:pt x="213813" y="240125"/>
                </a:lnTo>
                <a:lnTo>
                  <a:pt x="152016" y="149406"/>
                </a:lnTo>
                <a:close/>
              </a:path>
              <a:path w="213995" h="240664">
                <a:moveTo>
                  <a:pt x="213813" y="0"/>
                </a:moveTo>
                <a:lnTo>
                  <a:pt x="167780" y="0"/>
                </a:lnTo>
                <a:lnTo>
                  <a:pt x="108412" y="89858"/>
                </a:lnTo>
                <a:lnTo>
                  <a:pt x="150710" y="89858"/>
                </a:lnTo>
                <a:lnTo>
                  <a:pt x="213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37720" y="6868738"/>
            <a:ext cx="103505" cy="140335"/>
          </a:xfrm>
          <a:custGeom>
            <a:avLst/>
            <a:gdLst/>
            <a:ahLst/>
            <a:cxnLst/>
            <a:rect l="l" t="t" r="r" b="b"/>
            <a:pathLst>
              <a:path w="103504" h="140334">
                <a:moveTo>
                  <a:pt x="101635" y="0"/>
                </a:moveTo>
                <a:lnTo>
                  <a:pt x="3011" y="0"/>
                </a:lnTo>
                <a:lnTo>
                  <a:pt x="3011" y="19437"/>
                </a:lnTo>
                <a:lnTo>
                  <a:pt x="73277" y="19437"/>
                </a:lnTo>
                <a:lnTo>
                  <a:pt x="0" y="122642"/>
                </a:lnTo>
                <a:lnTo>
                  <a:pt x="0" y="140073"/>
                </a:lnTo>
                <a:lnTo>
                  <a:pt x="103016" y="140073"/>
                </a:lnTo>
                <a:lnTo>
                  <a:pt x="103016" y="120384"/>
                </a:lnTo>
                <a:lnTo>
                  <a:pt x="27980" y="120384"/>
                </a:lnTo>
                <a:lnTo>
                  <a:pt x="101635" y="16803"/>
                </a:lnTo>
                <a:lnTo>
                  <a:pt x="101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44609" y="6868738"/>
            <a:ext cx="103505" cy="140335"/>
          </a:xfrm>
          <a:custGeom>
            <a:avLst/>
            <a:gdLst/>
            <a:ahLst/>
            <a:cxnLst/>
            <a:rect l="l" t="t" r="r" b="b"/>
            <a:pathLst>
              <a:path w="103504" h="140334">
                <a:moveTo>
                  <a:pt x="101636" y="0"/>
                </a:moveTo>
                <a:lnTo>
                  <a:pt x="3011" y="0"/>
                </a:lnTo>
                <a:lnTo>
                  <a:pt x="3011" y="19437"/>
                </a:lnTo>
                <a:lnTo>
                  <a:pt x="73278" y="19437"/>
                </a:lnTo>
                <a:lnTo>
                  <a:pt x="0" y="122642"/>
                </a:lnTo>
                <a:lnTo>
                  <a:pt x="0" y="140073"/>
                </a:lnTo>
                <a:lnTo>
                  <a:pt x="103016" y="140073"/>
                </a:lnTo>
                <a:lnTo>
                  <a:pt x="103016" y="120384"/>
                </a:lnTo>
                <a:lnTo>
                  <a:pt x="27981" y="120384"/>
                </a:lnTo>
                <a:lnTo>
                  <a:pt x="101636" y="16803"/>
                </a:lnTo>
                <a:lnTo>
                  <a:pt x="101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65264" y="6868738"/>
            <a:ext cx="103505" cy="140335"/>
          </a:xfrm>
          <a:custGeom>
            <a:avLst/>
            <a:gdLst/>
            <a:ahLst/>
            <a:cxnLst/>
            <a:rect l="l" t="t" r="r" b="b"/>
            <a:pathLst>
              <a:path w="103504" h="140334">
                <a:moveTo>
                  <a:pt x="101636" y="0"/>
                </a:moveTo>
                <a:lnTo>
                  <a:pt x="3012" y="0"/>
                </a:lnTo>
                <a:lnTo>
                  <a:pt x="3012" y="19437"/>
                </a:lnTo>
                <a:lnTo>
                  <a:pt x="73278" y="19437"/>
                </a:lnTo>
                <a:lnTo>
                  <a:pt x="0" y="122642"/>
                </a:lnTo>
                <a:lnTo>
                  <a:pt x="0" y="140073"/>
                </a:lnTo>
                <a:lnTo>
                  <a:pt x="103016" y="140073"/>
                </a:lnTo>
                <a:lnTo>
                  <a:pt x="103016" y="120384"/>
                </a:lnTo>
                <a:lnTo>
                  <a:pt x="27981" y="120384"/>
                </a:lnTo>
                <a:lnTo>
                  <a:pt x="101636" y="16803"/>
                </a:lnTo>
                <a:lnTo>
                  <a:pt x="101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65270" y="6868738"/>
            <a:ext cx="103505" cy="140335"/>
          </a:xfrm>
          <a:custGeom>
            <a:avLst/>
            <a:gdLst/>
            <a:ahLst/>
            <a:cxnLst/>
            <a:rect l="l" t="t" r="r" b="b"/>
            <a:pathLst>
              <a:path w="103504" h="140334">
                <a:moveTo>
                  <a:pt x="101636" y="0"/>
                </a:moveTo>
                <a:lnTo>
                  <a:pt x="3011" y="0"/>
                </a:lnTo>
                <a:lnTo>
                  <a:pt x="3011" y="19437"/>
                </a:lnTo>
                <a:lnTo>
                  <a:pt x="73277" y="19437"/>
                </a:lnTo>
                <a:lnTo>
                  <a:pt x="0" y="122642"/>
                </a:lnTo>
                <a:lnTo>
                  <a:pt x="0" y="140073"/>
                </a:lnTo>
                <a:lnTo>
                  <a:pt x="103016" y="140073"/>
                </a:lnTo>
                <a:lnTo>
                  <a:pt x="103016" y="120384"/>
                </a:lnTo>
                <a:lnTo>
                  <a:pt x="27980" y="120384"/>
                </a:lnTo>
                <a:lnTo>
                  <a:pt x="101636" y="16803"/>
                </a:lnTo>
                <a:lnTo>
                  <a:pt x="101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520852" y="6208339"/>
            <a:ext cx="127000" cy="191770"/>
          </a:xfrm>
          <a:custGeom>
            <a:avLst/>
            <a:gdLst/>
            <a:ahLst/>
            <a:cxnLst/>
            <a:rect l="l" t="t" r="r" b="b"/>
            <a:pathLst>
              <a:path w="127000" h="191770">
                <a:moveTo>
                  <a:pt x="25472" y="0"/>
                </a:moveTo>
                <a:lnTo>
                  <a:pt x="0" y="0"/>
                </a:lnTo>
                <a:lnTo>
                  <a:pt x="50943" y="133301"/>
                </a:lnTo>
                <a:lnTo>
                  <a:pt x="25848" y="191738"/>
                </a:lnTo>
                <a:lnTo>
                  <a:pt x="51069" y="191738"/>
                </a:lnTo>
                <a:lnTo>
                  <a:pt x="85692" y="103706"/>
                </a:lnTo>
                <a:lnTo>
                  <a:pt x="63742" y="103706"/>
                </a:lnTo>
                <a:lnTo>
                  <a:pt x="25472" y="0"/>
                </a:lnTo>
                <a:close/>
              </a:path>
              <a:path w="127000" h="191770">
                <a:moveTo>
                  <a:pt x="126480" y="0"/>
                </a:moveTo>
                <a:lnTo>
                  <a:pt x="101887" y="0"/>
                </a:lnTo>
                <a:lnTo>
                  <a:pt x="63742" y="103706"/>
                </a:lnTo>
                <a:lnTo>
                  <a:pt x="85692" y="103706"/>
                </a:lnTo>
                <a:lnTo>
                  <a:pt x="126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27741" y="6208339"/>
            <a:ext cx="127000" cy="191770"/>
          </a:xfrm>
          <a:custGeom>
            <a:avLst/>
            <a:gdLst/>
            <a:ahLst/>
            <a:cxnLst/>
            <a:rect l="l" t="t" r="r" b="b"/>
            <a:pathLst>
              <a:path w="127000" h="191770">
                <a:moveTo>
                  <a:pt x="25472" y="0"/>
                </a:moveTo>
                <a:lnTo>
                  <a:pt x="0" y="0"/>
                </a:lnTo>
                <a:lnTo>
                  <a:pt x="50943" y="133301"/>
                </a:lnTo>
                <a:lnTo>
                  <a:pt x="25849" y="191738"/>
                </a:lnTo>
                <a:lnTo>
                  <a:pt x="51070" y="191738"/>
                </a:lnTo>
                <a:lnTo>
                  <a:pt x="85692" y="103706"/>
                </a:lnTo>
                <a:lnTo>
                  <a:pt x="63742" y="103706"/>
                </a:lnTo>
                <a:lnTo>
                  <a:pt x="25472" y="0"/>
                </a:lnTo>
                <a:close/>
              </a:path>
              <a:path w="127000" h="191770">
                <a:moveTo>
                  <a:pt x="126480" y="0"/>
                </a:moveTo>
                <a:lnTo>
                  <a:pt x="101888" y="0"/>
                </a:lnTo>
                <a:lnTo>
                  <a:pt x="63742" y="103706"/>
                </a:lnTo>
                <a:lnTo>
                  <a:pt x="85692" y="103706"/>
                </a:lnTo>
                <a:lnTo>
                  <a:pt x="126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48397" y="6208339"/>
            <a:ext cx="127000" cy="191770"/>
          </a:xfrm>
          <a:custGeom>
            <a:avLst/>
            <a:gdLst/>
            <a:ahLst/>
            <a:cxnLst/>
            <a:rect l="l" t="t" r="r" b="b"/>
            <a:pathLst>
              <a:path w="127000" h="191770">
                <a:moveTo>
                  <a:pt x="25471" y="0"/>
                </a:moveTo>
                <a:lnTo>
                  <a:pt x="0" y="0"/>
                </a:lnTo>
                <a:lnTo>
                  <a:pt x="50942" y="133301"/>
                </a:lnTo>
                <a:lnTo>
                  <a:pt x="25848" y="191738"/>
                </a:lnTo>
                <a:lnTo>
                  <a:pt x="51069" y="191738"/>
                </a:lnTo>
                <a:lnTo>
                  <a:pt x="85692" y="103706"/>
                </a:lnTo>
                <a:lnTo>
                  <a:pt x="63742" y="103706"/>
                </a:lnTo>
                <a:lnTo>
                  <a:pt x="25471" y="0"/>
                </a:lnTo>
                <a:close/>
              </a:path>
              <a:path w="127000" h="191770">
                <a:moveTo>
                  <a:pt x="126480" y="0"/>
                </a:moveTo>
                <a:lnTo>
                  <a:pt x="101887" y="0"/>
                </a:lnTo>
                <a:lnTo>
                  <a:pt x="63742" y="103706"/>
                </a:lnTo>
                <a:lnTo>
                  <a:pt x="85692" y="103706"/>
                </a:lnTo>
                <a:lnTo>
                  <a:pt x="126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48402" y="6208339"/>
            <a:ext cx="127000" cy="191770"/>
          </a:xfrm>
          <a:custGeom>
            <a:avLst/>
            <a:gdLst/>
            <a:ahLst/>
            <a:cxnLst/>
            <a:rect l="l" t="t" r="r" b="b"/>
            <a:pathLst>
              <a:path w="127000" h="191770">
                <a:moveTo>
                  <a:pt x="25472" y="0"/>
                </a:moveTo>
                <a:lnTo>
                  <a:pt x="0" y="0"/>
                </a:lnTo>
                <a:lnTo>
                  <a:pt x="50943" y="133301"/>
                </a:lnTo>
                <a:lnTo>
                  <a:pt x="25848" y="191738"/>
                </a:lnTo>
                <a:lnTo>
                  <a:pt x="51069" y="191738"/>
                </a:lnTo>
                <a:lnTo>
                  <a:pt x="85692" y="103706"/>
                </a:lnTo>
                <a:lnTo>
                  <a:pt x="63742" y="103706"/>
                </a:lnTo>
                <a:lnTo>
                  <a:pt x="25472" y="0"/>
                </a:lnTo>
                <a:close/>
              </a:path>
              <a:path w="127000" h="191770">
                <a:moveTo>
                  <a:pt x="126480" y="0"/>
                </a:moveTo>
                <a:lnTo>
                  <a:pt x="101887" y="0"/>
                </a:lnTo>
                <a:lnTo>
                  <a:pt x="63742" y="103706"/>
                </a:lnTo>
                <a:lnTo>
                  <a:pt x="85692" y="103706"/>
                </a:lnTo>
                <a:lnTo>
                  <a:pt x="126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525943" y="5547939"/>
            <a:ext cx="125095" cy="140335"/>
          </a:xfrm>
          <a:custGeom>
            <a:avLst/>
            <a:gdLst/>
            <a:ahLst/>
            <a:cxnLst/>
            <a:rect l="l" t="t" r="r" b="b"/>
            <a:pathLst>
              <a:path w="125095" h="140335">
                <a:moveTo>
                  <a:pt x="29486" y="0"/>
                </a:moveTo>
                <a:lnTo>
                  <a:pt x="502" y="0"/>
                </a:lnTo>
                <a:lnTo>
                  <a:pt x="48685" y="70601"/>
                </a:lnTo>
                <a:lnTo>
                  <a:pt x="0" y="140073"/>
                </a:lnTo>
                <a:lnTo>
                  <a:pt x="26727" y="140073"/>
                </a:lnTo>
                <a:lnTo>
                  <a:pt x="61734" y="87153"/>
                </a:lnTo>
                <a:lnTo>
                  <a:pt x="88675" y="87153"/>
                </a:lnTo>
                <a:lnTo>
                  <a:pt x="76290" y="68971"/>
                </a:lnTo>
                <a:lnTo>
                  <a:pt x="87914" y="52417"/>
                </a:lnTo>
                <a:lnTo>
                  <a:pt x="63240" y="52417"/>
                </a:lnTo>
                <a:lnTo>
                  <a:pt x="29486" y="0"/>
                </a:lnTo>
                <a:close/>
              </a:path>
              <a:path w="125095" h="140335">
                <a:moveTo>
                  <a:pt x="88675" y="87153"/>
                </a:moveTo>
                <a:lnTo>
                  <a:pt x="61734" y="87153"/>
                </a:lnTo>
                <a:lnTo>
                  <a:pt x="95738" y="140073"/>
                </a:lnTo>
                <a:lnTo>
                  <a:pt x="124724" y="140073"/>
                </a:lnTo>
                <a:lnTo>
                  <a:pt x="88675" y="87153"/>
                </a:lnTo>
                <a:close/>
              </a:path>
              <a:path w="125095" h="140335">
                <a:moveTo>
                  <a:pt x="124724" y="0"/>
                </a:moveTo>
                <a:lnTo>
                  <a:pt x="97872" y="0"/>
                </a:lnTo>
                <a:lnTo>
                  <a:pt x="63240" y="52417"/>
                </a:lnTo>
                <a:lnTo>
                  <a:pt x="87914" y="52417"/>
                </a:lnTo>
                <a:lnTo>
                  <a:pt x="12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932831" y="5547939"/>
            <a:ext cx="125095" cy="140335"/>
          </a:xfrm>
          <a:custGeom>
            <a:avLst/>
            <a:gdLst/>
            <a:ahLst/>
            <a:cxnLst/>
            <a:rect l="l" t="t" r="r" b="b"/>
            <a:pathLst>
              <a:path w="125095" h="140335">
                <a:moveTo>
                  <a:pt x="29488" y="0"/>
                </a:moveTo>
                <a:lnTo>
                  <a:pt x="502" y="0"/>
                </a:lnTo>
                <a:lnTo>
                  <a:pt x="48685" y="70601"/>
                </a:lnTo>
                <a:lnTo>
                  <a:pt x="0" y="140073"/>
                </a:lnTo>
                <a:lnTo>
                  <a:pt x="26727" y="140073"/>
                </a:lnTo>
                <a:lnTo>
                  <a:pt x="61735" y="87153"/>
                </a:lnTo>
                <a:lnTo>
                  <a:pt x="88675" y="87153"/>
                </a:lnTo>
                <a:lnTo>
                  <a:pt x="76290" y="68971"/>
                </a:lnTo>
                <a:lnTo>
                  <a:pt x="87914" y="52417"/>
                </a:lnTo>
                <a:lnTo>
                  <a:pt x="63242" y="52417"/>
                </a:lnTo>
                <a:lnTo>
                  <a:pt x="29488" y="0"/>
                </a:lnTo>
                <a:close/>
              </a:path>
              <a:path w="125095" h="140335">
                <a:moveTo>
                  <a:pt x="88675" y="87153"/>
                </a:moveTo>
                <a:lnTo>
                  <a:pt x="61735" y="87153"/>
                </a:lnTo>
                <a:lnTo>
                  <a:pt x="95740" y="140073"/>
                </a:lnTo>
                <a:lnTo>
                  <a:pt x="124724" y="140073"/>
                </a:lnTo>
                <a:lnTo>
                  <a:pt x="88675" y="87153"/>
                </a:lnTo>
                <a:close/>
              </a:path>
              <a:path w="125095" h="140335">
                <a:moveTo>
                  <a:pt x="124724" y="0"/>
                </a:moveTo>
                <a:lnTo>
                  <a:pt x="97872" y="0"/>
                </a:lnTo>
                <a:lnTo>
                  <a:pt x="63242" y="52417"/>
                </a:lnTo>
                <a:lnTo>
                  <a:pt x="87914" y="52417"/>
                </a:lnTo>
                <a:lnTo>
                  <a:pt x="12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53487" y="5547939"/>
            <a:ext cx="125095" cy="140335"/>
          </a:xfrm>
          <a:custGeom>
            <a:avLst/>
            <a:gdLst/>
            <a:ahLst/>
            <a:cxnLst/>
            <a:rect l="l" t="t" r="r" b="b"/>
            <a:pathLst>
              <a:path w="125095" h="140335">
                <a:moveTo>
                  <a:pt x="29486" y="0"/>
                </a:moveTo>
                <a:lnTo>
                  <a:pt x="501" y="0"/>
                </a:lnTo>
                <a:lnTo>
                  <a:pt x="48685" y="70601"/>
                </a:lnTo>
                <a:lnTo>
                  <a:pt x="0" y="140073"/>
                </a:lnTo>
                <a:lnTo>
                  <a:pt x="26727" y="140073"/>
                </a:lnTo>
                <a:lnTo>
                  <a:pt x="61734" y="87153"/>
                </a:lnTo>
                <a:lnTo>
                  <a:pt x="88675" y="87153"/>
                </a:lnTo>
                <a:lnTo>
                  <a:pt x="76290" y="68971"/>
                </a:lnTo>
                <a:lnTo>
                  <a:pt x="87914" y="52417"/>
                </a:lnTo>
                <a:lnTo>
                  <a:pt x="63240" y="52417"/>
                </a:lnTo>
                <a:lnTo>
                  <a:pt x="29486" y="0"/>
                </a:lnTo>
                <a:close/>
              </a:path>
              <a:path w="125095" h="140335">
                <a:moveTo>
                  <a:pt x="88675" y="87153"/>
                </a:moveTo>
                <a:lnTo>
                  <a:pt x="61734" y="87153"/>
                </a:lnTo>
                <a:lnTo>
                  <a:pt x="95738" y="140073"/>
                </a:lnTo>
                <a:lnTo>
                  <a:pt x="124724" y="140073"/>
                </a:lnTo>
                <a:lnTo>
                  <a:pt x="88675" y="87153"/>
                </a:lnTo>
                <a:close/>
              </a:path>
              <a:path w="125095" h="140335">
                <a:moveTo>
                  <a:pt x="124724" y="0"/>
                </a:moveTo>
                <a:lnTo>
                  <a:pt x="97872" y="0"/>
                </a:lnTo>
                <a:lnTo>
                  <a:pt x="63240" y="52417"/>
                </a:lnTo>
                <a:lnTo>
                  <a:pt x="87914" y="52417"/>
                </a:lnTo>
                <a:lnTo>
                  <a:pt x="12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53493" y="5547939"/>
            <a:ext cx="125095" cy="140335"/>
          </a:xfrm>
          <a:custGeom>
            <a:avLst/>
            <a:gdLst/>
            <a:ahLst/>
            <a:cxnLst/>
            <a:rect l="l" t="t" r="r" b="b"/>
            <a:pathLst>
              <a:path w="125095" h="140335">
                <a:moveTo>
                  <a:pt x="29488" y="0"/>
                </a:moveTo>
                <a:lnTo>
                  <a:pt x="502" y="0"/>
                </a:lnTo>
                <a:lnTo>
                  <a:pt x="48685" y="70601"/>
                </a:lnTo>
                <a:lnTo>
                  <a:pt x="0" y="140073"/>
                </a:lnTo>
                <a:lnTo>
                  <a:pt x="26727" y="140073"/>
                </a:lnTo>
                <a:lnTo>
                  <a:pt x="61734" y="87153"/>
                </a:lnTo>
                <a:lnTo>
                  <a:pt x="88675" y="87153"/>
                </a:lnTo>
                <a:lnTo>
                  <a:pt x="76290" y="68971"/>
                </a:lnTo>
                <a:lnTo>
                  <a:pt x="87914" y="52417"/>
                </a:lnTo>
                <a:lnTo>
                  <a:pt x="63240" y="52417"/>
                </a:lnTo>
                <a:lnTo>
                  <a:pt x="29488" y="0"/>
                </a:lnTo>
                <a:close/>
              </a:path>
              <a:path w="125095" h="140335">
                <a:moveTo>
                  <a:pt x="88675" y="87153"/>
                </a:moveTo>
                <a:lnTo>
                  <a:pt x="61734" y="87153"/>
                </a:lnTo>
                <a:lnTo>
                  <a:pt x="95738" y="140073"/>
                </a:lnTo>
                <a:lnTo>
                  <a:pt x="124724" y="140073"/>
                </a:lnTo>
                <a:lnTo>
                  <a:pt x="88675" y="87153"/>
                </a:lnTo>
                <a:close/>
              </a:path>
              <a:path w="125095" h="140335">
                <a:moveTo>
                  <a:pt x="124724" y="0"/>
                </a:moveTo>
                <a:lnTo>
                  <a:pt x="97872" y="0"/>
                </a:lnTo>
                <a:lnTo>
                  <a:pt x="63240" y="52417"/>
                </a:lnTo>
                <a:lnTo>
                  <a:pt x="87914" y="52417"/>
                </a:lnTo>
                <a:lnTo>
                  <a:pt x="12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2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/>
              <a:t>Findin</a:t>
            </a:r>
            <a:r>
              <a:rPr sz="4400" b="1" spc="-35" dirty="0"/>
              <a:t>g</a:t>
            </a:r>
            <a:r>
              <a:rPr sz="4400" b="1" spc="-5" dirty="0"/>
              <a:t> </a:t>
            </a:r>
            <a:r>
              <a:rPr sz="4400" b="1" spc="-20" dirty="0"/>
              <a:t>t</a:t>
            </a:r>
            <a:r>
              <a:rPr sz="4400" b="1" spc="-40" dirty="0"/>
              <a:t>h</a:t>
            </a:r>
            <a:r>
              <a:rPr sz="4400" b="1" dirty="0"/>
              <a:t>e</a:t>
            </a:r>
            <a:r>
              <a:rPr sz="4400" b="1" spc="-5" dirty="0"/>
              <a:t> </a:t>
            </a:r>
            <a:r>
              <a:rPr sz="4400" b="1" spc="-125" dirty="0"/>
              <a:t>V</a:t>
            </a:r>
            <a:r>
              <a:rPr sz="4400" b="1" spc="-20" dirty="0"/>
              <a:t>i</a:t>
            </a:r>
            <a:r>
              <a:rPr sz="4400" b="1" dirty="0"/>
              <a:t>e</a:t>
            </a:r>
            <a:r>
              <a:rPr sz="4400" b="1" spc="-35" dirty="0"/>
              <a:t>wing</a:t>
            </a:r>
            <a:r>
              <a:rPr sz="4400" b="1" spc="-5" dirty="0"/>
              <a:t> </a:t>
            </a:r>
            <a:r>
              <a:rPr sz="4400" b="1" spc="-310" dirty="0"/>
              <a:t>T</a:t>
            </a:r>
            <a:r>
              <a:rPr sz="4400" b="1" dirty="0"/>
              <a:t>ra</a:t>
            </a:r>
            <a:r>
              <a:rPr sz="4400" b="1" spc="-40" dirty="0"/>
              <a:t>n</a:t>
            </a:r>
            <a:r>
              <a:rPr sz="4400" b="1" dirty="0"/>
              <a:t>s</a:t>
            </a:r>
            <a:r>
              <a:rPr sz="4400" b="1" spc="-20" dirty="0"/>
              <a:t>f</a:t>
            </a:r>
            <a:r>
              <a:rPr sz="4400" b="1" spc="-40" dirty="0"/>
              <a:t>o</a:t>
            </a:r>
            <a:r>
              <a:rPr sz="4400" b="1" dirty="0"/>
              <a:t>rma</a:t>
            </a:r>
            <a:r>
              <a:rPr sz="4400" b="1" spc="-20" dirty="0"/>
              <a:t>t</a:t>
            </a:r>
            <a:r>
              <a:rPr sz="4400" b="1" spc="-30" dirty="0"/>
              <a:t>io</a:t>
            </a:r>
            <a:r>
              <a:rPr sz="4400" b="1" spc="-35" dirty="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56" y="559944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25" dirty="0"/>
              <a:t>V</a:t>
            </a:r>
            <a:r>
              <a:rPr b="1" spc="-20" dirty="0"/>
              <a:t>i</a:t>
            </a:r>
            <a:r>
              <a:rPr b="1" dirty="0"/>
              <a:t>e</a:t>
            </a:r>
            <a:r>
              <a:rPr b="1" spc="-35" dirty="0"/>
              <a:t>wing</a:t>
            </a:r>
            <a:r>
              <a:rPr b="1" spc="-5" dirty="0"/>
              <a:t> </a:t>
            </a:r>
            <a:r>
              <a:rPr b="1" spc="-310" dirty="0"/>
              <a:t>T</a:t>
            </a:r>
            <a:r>
              <a:rPr b="1" dirty="0"/>
              <a:t>ra</a:t>
            </a:r>
            <a:r>
              <a:rPr b="1" spc="-40" dirty="0"/>
              <a:t>n</a:t>
            </a:r>
            <a:r>
              <a:rPr b="1" dirty="0"/>
              <a:t>s</a:t>
            </a:r>
            <a:r>
              <a:rPr b="1" spc="-20" dirty="0"/>
              <a:t>f</a:t>
            </a:r>
            <a:r>
              <a:rPr b="1" spc="-40" dirty="0"/>
              <a:t>o</a:t>
            </a:r>
            <a:r>
              <a:rPr b="1" dirty="0"/>
              <a:t>rma</a:t>
            </a:r>
            <a:r>
              <a:rPr b="1" spc="-20" dirty="0"/>
              <a:t>t</a:t>
            </a:r>
            <a:r>
              <a:rPr b="1" spc="-30" dirty="0"/>
              <a:t>ion</a:t>
            </a:r>
            <a:r>
              <a:rPr b="1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800100" y="2857500"/>
            <a:ext cx="2997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599" y="2921000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2740554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0"/>
                </a:lnTo>
                <a:lnTo>
                  <a:pt x="0" y="78845"/>
                </a:lnTo>
                <a:lnTo>
                  <a:pt x="0" y="593971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751944" y="672001"/>
                </a:lnTo>
                <a:lnTo>
                  <a:pt x="2790052" y="655348"/>
                </a:lnTo>
                <a:lnTo>
                  <a:pt x="2814224" y="622126"/>
                </a:lnTo>
                <a:lnTo>
                  <a:pt x="2819400" y="593971"/>
                </a:lnTo>
                <a:lnTo>
                  <a:pt x="2819400" y="78845"/>
                </a:lnTo>
                <a:lnTo>
                  <a:pt x="2809642" y="40821"/>
                </a:lnTo>
                <a:lnTo>
                  <a:pt x="2781224" y="11284"/>
                </a:lnTo>
                <a:lnTo>
                  <a:pt x="274055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3599" y="2921000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0" y="593971"/>
                </a:moveTo>
                <a:lnTo>
                  <a:pt x="0" y="78845"/>
                </a:lnTo>
                <a:lnTo>
                  <a:pt x="11284" y="38175"/>
                </a:lnTo>
                <a:lnTo>
                  <a:pt x="40822" y="9757"/>
                </a:lnTo>
                <a:lnTo>
                  <a:pt x="2740554" y="0"/>
                </a:lnTo>
                <a:lnTo>
                  <a:pt x="2755072" y="1333"/>
                </a:lnTo>
                <a:lnTo>
                  <a:pt x="2792378" y="19422"/>
                </a:lnTo>
                <a:lnTo>
                  <a:pt x="2815273" y="53604"/>
                </a:lnTo>
                <a:lnTo>
                  <a:pt x="2819400" y="78845"/>
                </a:lnTo>
                <a:lnTo>
                  <a:pt x="2819400" y="593971"/>
                </a:lnTo>
                <a:lnTo>
                  <a:pt x="2818066" y="608489"/>
                </a:lnTo>
                <a:lnTo>
                  <a:pt x="2799977" y="645795"/>
                </a:lnTo>
                <a:lnTo>
                  <a:pt x="27657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1"/>
                </a:lnTo>
                <a:close/>
              </a:path>
            </a:pathLst>
          </a:custGeom>
          <a:ln w="25399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7400" y="4279900"/>
            <a:ext cx="3035300" cy="901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3599" y="4357511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2740554" y="0"/>
                </a:moveTo>
                <a:lnTo>
                  <a:pt x="67455" y="816"/>
                </a:lnTo>
                <a:lnTo>
                  <a:pt x="29347" y="17469"/>
                </a:lnTo>
                <a:lnTo>
                  <a:pt x="5175" y="50691"/>
                </a:lnTo>
                <a:lnTo>
                  <a:pt x="0" y="78846"/>
                </a:lnTo>
                <a:lnTo>
                  <a:pt x="0" y="593972"/>
                </a:lnTo>
                <a:lnTo>
                  <a:pt x="9757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751944" y="672001"/>
                </a:lnTo>
                <a:lnTo>
                  <a:pt x="2790051" y="655348"/>
                </a:lnTo>
                <a:lnTo>
                  <a:pt x="2814224" y="622127"/>
                </a:lnTo>
                <a:lnTo>
                  <a:pt x="2819400" y="593972"/>
                </a:lnTo>
                <a:lnTo>
                  <a:pt x="2819400" y="78846"/>
                </a:lnTo>
                <a:lnTo>
                  <a:pt x="2809642" y="40822"/>
                </a:lnTo>
                <a:lnTo>
                  <a:pt x="2781223" y="11284"/>
                </a:lnTo>
                <a:lnTo>
                  <a:pt x="274055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599" y="4357511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0" y="593972"/>
                </a:moveTo>
                <a:lnTo>
                  <a:pt x="0" y="78846"/>
                </a:lnTo>
                <a:lnTo>
                  <a:pt x="11284" y="38176"/>
                </a:lnTo>
                <a:lnTo>
                  <a:pt x="40821" y="9758"/>
                </a:lnTo>
                <a:lnTo>
                  <a:pt x="2740554" y="0"/>
                </a:lnTo>
                <a:lnTo>
                  <a:pt x="2755072" y="1333"/>
                </a:lnTo>
                <a:lnTo>
                  <a:pt x="2792377" y="19422"/>
                </a:lnTo>
                <a:lnTo>
                  <a:pt x="2815273" y="53604"/>
                </a:lnTo>
                <a:lnTo>
                  <a:pt x="2819400" y="78846"/>
                </a:lnTo>
                <a:lnTo>
                  <a:pt x="2819400" y="593972"/>
                </a:lnTo>
                <a:lnTo>
                  <a:pt x="2818066" y="608490"/>
                </a:lnTo>
                <a:lnTo>
                  <a:pt x="2799977" y="645795"/>
                </a:lnTo>
                <a:lnTo>
                  <a:pt x="27657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6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63499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74308" y="3619218"/>
            <a:ext cx="0" cy="623570"/>
          </a:xfrm>
          <a:custGeom>
            <a:avLst/>
            <a:gdLst/>
            <a:ahLst/>
            <a:cxnLst/>
            <a:rect l="l" t="t" r="r" b="b"/>
            <a:pathLst>
              <a:path h="623570">
                <a:moveTo>
                  <a:pt x="0" y="0"/>
                </a:moveTo>
                <a:lnTo>
                  <a:pt x="0" y="6229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1586" y="422935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5" y="0"/>
                </a:moveTo>
                <a:lnTo>
                  <a:pt x="0" y="283"/>
                </a:lnTo>
                <a:lnTo>
                  <a:pt x="43971" y="87516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74318" y="5070969"/>
            <a:ext cx="0" cy="688975"/>
          </a:xfrm>
          <a:custGeom>
            <a:avLst/>
            <a:gdLst/>
            <a:ahLst/>
            <a:cxnLst/>
            <a:rect l="l" t="t" r="r" b="b"/>
            <a:pathLst>
              <a:path h="688975">
                <a:moveTo>
                  <a:pt x="0" y="0"/>
                </a:moveTo>
                <a:lnTo>
                  <a:pt x="0" y="6884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1612" y="574659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257"/>
                </a:lnTo>
                <a:lnTo>
                  <a:pt x="43945" y="87504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4307" y="8085103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31585" y="8690721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6" y="0"/>
                </a:moveTo>
                <a:lnTo>
                  <a:pt x="0" y="285"/>
                </a:lnTo>
                <a:lnTo>
                  <a:pt x="43972" y="87518"/>
                </a:lnTo>
                <a:lnTo>
                  <a:pt x="87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4295" y="2273300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0"/>
                </a:moveTo>
                <a:lnTo>
                  <a:pt x="0" y="5552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31556" y="2815687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30">
                <a:moveTo>
                  <a:pt x="87375" y="0"/>
                </a:moveTo>
                <a:lnTo>
                  <a:pt x="0" y="313"/>
                </a:lnTo>
                <a:lnTo>
                  <a:pt x="44001" y="87532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7400" y="5791200"/>
            <a:ext cx="3035300" cy="901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3599" y="5874737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2740554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1"/>
                </a:lnTo>
                <a:lnTo>
                  <a:pt x="9757" y="631995"/>
                </a:lnTo>
                <a:lnTo>
                  <a:pt x="38176" y="661532"/>
                </a:lnTo>
                <a:lnTo>
                  <a:pt x="78845" y="672816"/>
                </a:lnTo>
                <a:lnTo>
                  <a:pt x="2751944" y="672000"/>
                </a:lnTo>
                <a:lnTo>
                  <a:pt x="2790051" y="655347"/>
                </a:lnTo>
                <a:lnTo>
                  <a:pt x="2814224" y="622126"/>
                </a:lnTo>
                <a:lnTo>
                  <a:pt x="2819400" y="593971"/>
                </a:lnTo>
                <a:lnTo>
                  <a:pt x="2819400" y="78845"/>
                </a:lnTo>
                <a:lnTo>
                  <a:pt x="2809642" y="40822"/>
                </a:lnTo>
                <a:lnTo>
                  <a:pt x="2781224" y="11285"/>
                </a:lnTo>
                <a:lnTo>
                  <a:pt x="274055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3599" y="5874737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0" y="593971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740554" y="0"/>
                </a:lnTo>
                <a:lnTo>
                  <a:pt x="2755072" y="1333"/>
                </a:lnTo>
                <a:lnTo>
                  <a:pt x="2792378" y="19422"/>
                </a:lnTo>
                <a:lnTo>
                  <a:pt x="2815273" y="53605"/>
                </a:lnTo>
                <a:lnTo>
                  <a:pt x="2819400" y="78845"/>
                </a:lnTo>
                <a:lnTo>
                  <a:pt x="2819400" y="593971"/>
                </a:lnTo>
                <a:lnTo>
                  <a:pt x="2818066" y="608489"/>
                </a:lnTo>
                <a:lnTo>
                  <a:pt x="2799977" y="645795"/>
                </a:lnTo>
                <a:lnTo>
                  <a:pt x="2765795" y="668690"/>
                </a:lnTo>
                <a:lnTo>
                  <a:pt x="78845" y="672816"/>
                </a:lnTo>
                <a:lnTo>
                  <a:pt x="64327" y="671482"/>
                </a:lnTo>
                <a:lnTo>
                  <a:pt x="27022" y="653394"/>
                </a:lnTo>
                <a:lnTo>
                  <a:pt x="4126" y="619212"/>
                </a:lnTo>
                <a:lnTo>
                  <a:pt x="816" y="605361"/>
                </a:lnTo>
                <a:lnTo>
                  <a:pt x="0" y="593971"/>
                </a:lnTo>
                <a:close/>
              </a:path>
            </a:pathLst>
          </a:custGeom>
          <a:ln w="635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" y="7327900"/>
            <a:ext cx="2997200" cy="86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3599" y="7391963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2740554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2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751944" y="672001"/>
                </a:lnTo>
                <a:lnTo>
                  <a:pt x="2790051" y="655349"/>
                </a:lnTo>
                <a:lnTo>
                  <a:pt x="2814224" y="622127"/>
                </a:lnTo>
                <a:lnTo>
                  <a:pt x="2819400" y="593972"/>
                </a:lnTo>
                <a:lnTo>
                  <a:pt x="2819400" y="78845"/>
                </a:lnTo>
                <a:lnTo>
                  <a:pt x="2809642" y="40822"/>
                </a:lnTo>
                <a:lnTo>
                  <a:pt x="2781224" y="11285"/>
                </a:lnTo>
                <a:lnTo>
                  <a:pt x="274055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3599" y="7391963"/>
            <a:ext cx="2819400" cy="673100"/>
          </a:xfrm>
          <a:custGeom>
            <a:avLst/>
            <a:gdLst/>
            <a:ahLst/>
            <a:cxnLst/>
            <a:rect l="l" t="t" r="r" b="b"/>
            <a:pathLst>
              <a:path w="2819400" h="673100">
                <a:moveTo>
                  <a:pt x="0" y="593972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740554" y="0"/>
                </a:lnTo>
                <a:lnTo>
                  <a:pt x="2755072" y="1333"/>
                </a:lnTo>
                <a:lnTo>
                  <a:pt x="2792378" y="19422"/>
                </a:lnTo>
                <a:lnTo>
                  <a:pt x="2815273" y="53605"/>
                </a:lnTo>
                <a:lnTo>
                  <a:pt x="2819400" y="78845"/>
                </a:lnTo>
                <a:lnTo>
                  <a:pt x="2819400" y="593972"/>
                </a:lnTo>
                <a:lnTo>
                  <a:pt x="2818066" y="608490"/>
                </a:lnTo>
                <a:lnTo>
                  <a:pt x="2799977" y="645796"/>
                </a:lnTo>
                <a:lnTo>
                  <a:pt x="27657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399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74321" y="6588196"/>
            <a:ext cx="0" cy="709295"/>
          </a:xfrm>
          <a:custGeom>
            <a:avLst/>
            <a:gdLst/>
            <a:ahLst/>
            <a:cxnLst/>
            <a:rect l="l" t="t" r="r" b="b"/>
            <a:pathLst>
              <a:path h="709295">
                <a:moveTo>
                  <a:pt x="0" y="0"/>
                </a:moveTo>
                <a:lnTo>
                  <a:pt x="0" y="7087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31618" y="728414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6" y="0"/>
                </a:moveTo>
                <a:lnTo>
                  <a:pt x="0" y="251"/>
                </a:lnTo>
                <a:lnTo>
                  <a:pt x="43939" y="87501"/>
                </a:lnTo>
                <a:lnTo>
                  <a:pt x="87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317031" y="3769347"/>
            <a:ext cx="28559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/>
            <a:r>
              <a:rPr sz="2200" dirty="0" smtClean="0">
                <a:solidFill>
                  <a:srgbClr val="011279"/>
                </a:solidFill>
                <a:latin typeface="Arial"/>
                <a:cs typeface="Arial"/>
              </a:rPr>
              <a:t>3D</a:t>
            </a:r>
            <a:r>
              <a:rPr sz="2200" spc="-5" dirty="0" smtClean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011279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rgbClr val="011279"/>
                </a:solidFill>
                <a:latin typeface="Arial"/>
                <a:cs typeface="Arial"/>
              </a:rPr>
              <a:t>orld</a:t>
            </a:r>
            <a:r>
              <a:rPr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2200" dirty="0" smtClean="0">
                <a:solidFill>
                  <a:srgbClr val="011279"/>
                </a:solidFill>
                <a:latin typeface="Arial"/>
                <a:cs typeface="Arial"/>
              </a:rPr>
              <a:t>Coordina</a:t>
            </a:r>
            <a:r>
              <a:rPr sz="2200" spc="-10" dirty="0" smtClean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2200" dirty="0" smtClean="0">
                <a:solidFill>
                  <a:srgbClr val="011279"/>
                </a:solidFill>
                <a:latin typeface="Arial"/>
                <a:cs typeface="Arial"/>
              </a:rPr>
              <a:t>es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54102" y="8907958"/>
            <a:ext cx="13018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’(x’</a:t>
            </a:r>
            <a:r>
              <a:rPr sz="3200" spc="-1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y’)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390630" y="5321300"/>
            <a:ext cx="30384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11279"/>
                </a:solidFill>
                <a:latin typeface="Arial"/>
                <a:cs typeface="Arial"/>
              </a:rPr>
              <a:t>3D</a:t>
            </a:r>
            <a:r>
              <a:rPr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11279"/>
                </a:solidFill>
                <a:latin typeface="Arial"/>
                <a:cs typeface="Arial"/>
              </a:rPr>
              <a:t>Camera</a:t>
            </a:r>
            <a:r>
              <a:rPr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11279"/>
                </a:solidFill>
                <a:latin typeface="Arial"/>
                <a:cs typeface="Arial"/>
              </a:rPr>
              <a:t>Coordina</a:t>
            </a:r>
            <a:r>
              <a:rPr sz="2200" spc="-10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11279"/>
                </a:solidFill>
                <a:latin typeface="Arial"/>
                <a:cs typeface="Arial"/>
              </a:rPr>
              <a:t>es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46932" y="1763678"/>
            <a:ext cx="14090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p</a:t>
            </a:r>
            <a:r>
              <a:rPr sz="3400" spc="-15" dirty="0">
                <a:latin typeface="Arial"/>
                <a:cs typeface="Arial"/>
              </a:rPr>
              <a:t>(x,</a:t>
            </a:r>
            <a:r>
              <a:rPr sz="3400" spc="-254" dirty="0">
                <a:latin typeface="Arial"/>
                <a:cs typeface="Arial"/>
              </a:rPr>
              <a:t>y</a:t>
            </a:r>
            <a:r>
              <a:rPr sz="3400" spc="-15" dirty="0">
                <a:latin typeface="Arial"/>
                <a:cs typeface="Arial"/>
              </a:rPr>
              <a:t>,</a:t>
            </a:r>
            <a:r>
              <a:rPr sz="3400" dirty="0">
                <a:latin typeface="Arial"/>
                <a:cs typeface="Arial"/>
              </a:rPr>
              <a:t>z)</a:t>
            </a:r>
          </a:p>
        </p:txBody>
      </p:sp>
      <p:sp>
        <p:nvSpPr>
          <p:cNvPr id="29" name="object 29"/>
          <p:cNvSpPr/>
          <p:nvPr/>
        </p:nvSpPr>
        <p:spPr>
          <a:xfrm>
            <a:off x="6254329" y="3691196"/>
            <a:ext cx="1099185" cy="3390900"/>
          </a:xfrm>
          <a:custGeom>
            <a:avLst/>
            <a:gdLst/>
            <a:ahLst/>
            <a:cxnLst/>
            <a:rect l="l" t="t" r="r" b="b"/>
            <a:pathLst>
              <a:path w="1099184" h="3390900">
                <a:moveTo>
                  <a:pt x="919905" y="1765300"/>
                </a:moveTo>
                <a:lnTo>
                  <a:pt x="642156" y="1765300"/>
                </a:lnTo>
                <a:lnTo>
                  <a:pt x="624205" y="1778000"/>
                </a:lnTo>
                <a:lnTo>
                  <a:pt x="590983" y="1803400"/>
                </a:lnTo>
                <a:lnTo>
                  <a:pt x="561337" y="1828800"/>
                </a:lnTo>
                <a:lnTo>
                  <a:pt x="523568" y="1866900"/>
                </a:lnTo>
                <a:lnTo>
                  <a:pt x="493090" y="1905000"/>
                </a:lnTo>
                <a:lnTo>
                  <a:pt x="475486" y="1943100"/>
                </a:lnTo>
                <a:lnTo>
                  <a:pt x="467460" y="1955800"/>
                </a:lnTo>
                <a:lnTo>
                  <a:pt x="459952" y="1981200"/>
                </a:lnTo>
                <a:lnTo>
                  <a:pt x="452962" y="1993900"/>
                </a:lnTo>
                <a:lnTo>
                  <a:pt x="446490" y="2019300"/>
                </a:lnTo>
                <a:lnTo>
                  <a:pt x="435099" y="2070100"/>
                </a:lnTo>
                <a:lnTo>
                  <a:pt x="425779" y="2120900"/>
                </a:lnTo>
                <a:lnTo>
                  <a:pt x="418530" y="2184400"/>
                </a:lnTo>
                <a:lnTo>
                  <a:pt x="415682" y="2209800"/>
                </a:lnTo>
                <a:lnTo>
                  <a:pt x="413352" y="2247900"/>
                </a:lnTo>
                <a:lnTo>
                  <a:pt x="411540" y="2286000"/>
                </a:lnTo>
                <a:lnTo>
                  <a:pt x="410246" y="2311400"/>
                </a:lnTo>
                <a:lnTo>
                  <a:pt x="409469" y="2349500"/>
                </a:lnTo>
                <a:lnTo>
                  <a:pt x="409210" y="2387600"/>
                </a:lnTo>
                <a:lnTo>
                  <a:pt x="409210" y="2857500"/>
                </a:lnTo>
                <a:lnTo>
                  <a:pt x="408999" y="2882900"/>
                </a:lnTo>
                <a:lnTo>
                  <a:pt x="407312" y="2933700"/>
                </a:lnTo>
                <a:lnTo>
                  <a:pt x="403938" y="2984500"/>
                </a:lnTo>
                <a:lnTo>
                  <a:pt x="401619" y="2997200"/>
                </a:lnTo>
                <a:lnTo>
                  <a:pt x="398878" y="3022600"/>
                </a:lnTo>
                <a:lnTo>
                  <a:pt x="395715" y="3035300"/>
                </a:lnTo>
                <a:lnTo>
                  <a:pt x="392130" y="3060700"/>
                </a:lnTo>
                <a:lnTo>
                  <a:pt x="388123" y="3073400"/>
                </a:lnTo>
                <a:lnTo>
                  <a:pt x="378845" y="3111500"/>
                </a:lnTo>
                <a:lnTo>
                  <a:pt x="361765" y="3149600"/>
                </a:lnTo>
                <a:lnTo>
                  <a:pt x="340889" y="3187700"/>
                </a:lnTo>
                <a:lnTo>
                  <a:pt x="333087" y="3200400"/>
                </a:lnTo>
                <a:lnTo>
                  <a:pt x="324863" y="3200400"/>
                </a:lnTo>
                <a:lnTo>
                  <a:pt x="316038" y="3213100"/>
                </a:lnTo>
                <a:lnTo>
                  <a:pt x="306432" y="3225800"/>
                </a:lnTo>
                <a:lnTo>
                  <a:pt x="296045" y="3225800"/>
                </a:lnTo>
                <a:lnTo>
                  <a:pt x="284877" y="3238500"/>
                </a:lnTo>
                <a:lnTo>
                  <a:pt x="272929" y="3238500"/>
                </a:lnTo>
                <a:lnTo>
                  <a:pt x="260199" y="3251200"/>
                </a:lnTo>
                <a:lnTo>
                  <a:pt x="246689" y="3251200"/>
                </a:lnTo>
                <a:lnTo>
                  <a:pt x="232398" y="3263900"/>
                </a:lnTo>
                <a:lnTo>
                  <a:pt x="217326" y="3263900"/>
                </a:lnTo>
                <a:lnTo>
                  <a:pt x="201473" y="3276600"/>
                </a:lnTo>
                <a:lnTo>
                  <a:pt x="167425" y="3276600"/>
                </a:lnTo>
                <a:lnTo>
                  <a:pt x="149230" y="3289300"/>
                </a:lnTo>
                <a:lnTo>
                  <a:pt x="89959" y="3289300"/>
                </a:lnTo>
                <a:lnTo>
                  <a:pt x="68640" y="3302000"/>
                </a:lnTo>
                <a:lnTo>
                  <a:pt x="0" y="3302000"/>
                </a:lnTo>
                <a:lnTo>
                  <a:pt x="0" y="3390900"/>
                </a:lnTo>
                <a:lnTo>
                  <a:pt x="201207" y="3390900"/>
                </a:lnTo>
                <a:lnTo>
                  <a:pt x="230605" y="3378200"/>
                </a:lnTo>
                <a:lnTo>
                  <a:pt x="258822" y="3378200"/>
                </a:lnTo>
                <a:lnTo>
                  <a:pt x="285857" y="3365500"/>
                </a:lnTo>
                <a:lnTo>
                  <a:pt x="336382" y="3365500"/>
                </a:lnTo>
                <a:lnTo>
                  <a:pt x="359872" y="3352800"/>
                </a:lnTo>
                <a:lnTo>
                  <a:pt x="382180" y="3340100"/>
                </a:lnTo>
                <a:lnTo>
                  <a:pt x="403307" y="3340100"/>
                </a:lnTo>
                <a:lnTo>
                  <a:pt x="423251" y="3327400"/>
                </a:lnTo>
                <a:lnTo>
                  <a:pt x="442014" y="3314700"/>
                </a:lnTo>
                <a:lnTo>
                  <a:pt x="459596" y="3314700"/>
                </a:lnTo>
                <a:lnTo>
                  <a:pt x="475996" y="3302000"/>
                </a:lnTo>
                <a:lnTo>
                  <a:pt x="505250" y="3276600"/>
                </a:lnTo>
                <a:lnTo>
                  <a:pt x="542561" y="3238500"/>
                </a:lnTo>
                <a:lnTo>
                  <a:pt x="553654" y="3213100"/>
                </a:lnTo>
                <a:lnTo>
                  <a:pt x="564074" y="3200400"/>
                </a:lnTo>
                <a:lnTo>
                  <a:pt x="573822" y="3187700"/>
                </a:lnTo>
                <a:lnTo>
                  <a:pt x="582898" y="3162300"/>
                </a:lnTo>
                <a:lnTo>
                  <a:pt x="591301" y="3149600"/>
                </a:lnTo>
                <a:lnTo>
                  <a:pt x="606091" y="3098800"/>
                </a:lnTo>
                <a:lnTo>
                  <a:pt x="618192" y="3048000"/>
                </a:lnTo>
                <a:lnTo>
                  <a:pt x="627604" y="2997200"/>
                </a:lnTo>
                <a:lnTo>
                  <a:pt x="634327" y="2946400"/>
                </a:lnTo>
                <a:lnTo>
                  <a:pt x="636680" y="2908300"/>
                </a:lnTo>
                <a:lnTo>
                  <a:pt x="638360" y="2882900"/>
                </a:lnTo>
                <a:lnTo>
                  <a:pt x="639369" y="2844800"/>
                </a:lnTo>
                <a:lnTo>
                  <a:pt x="639705" y="2819400"/>
                </a:lnTo>
                <a:lnTo>
                  <a:pt x="639827" y="2247900"/>
                </a:lnTo>
                <a:lnTo>
                  <a:pt x="639949" y="2235200"/>
                </a:lnTo>
                <a:lnTo>
                  <a:pt x="640682" y="2197100"/>
                </a:lnTo>
                <a:lnTo>
                  <a:pt x="643613" y="2146300"/>
                </a:lnTo>
                <a:lnTo>
                  <a:pt x="648499" y="2108200"/>
                </a:lnTo>
                <a:lnTo>
                  <a:pt x="651674" y="2082800"/>
                </a:lnTo>
                <a:lnTo>
                  <a:pt x="655338" y="2057400"/>
                </a:lnTo>
                <a:lnTo>
                  <a:pt x="659491" y="2032000"/>
                </a:lnTo>
                <a:lnTo>
                  <a:pt x="664132" y="2019300"/>
                </a:lnTo>
                <a:lnTo>
                  <a:pt x="669262" y="1993900"/>
                </a:lnTo>
                <a:lnTo>
                  <a:pt x="674880" y="1981200"/>
                </a:lnTo>
                <a:lnTo>
                  <a:pt x="680987" y="1968500"/>
                </a:lnTo>
                <a:lnTo>
                  <a:pt x="687582" y="1943100"/>
                </a:lnTo>
                <a:lnTo>
                  <a:pt x="710299" y="1905000"/>
                </a:lnTo>
                <a:lnTo>
                  <a:pt x="737414" y="1866900"/>
                </a:lnTo>
                <a:lnTo>
                  <a:pt x="758768" y="1841500"/>
                </a:lnTo>
                <a:lnTo>
                  <a:pt x="770804" y="1841500"/>
                </a:lnTo>
                <a:lnTo>
                  <a:pt x="783747" y="1828800"/>
                </a:lnTo>
                <a:lnTo>
                  <a:pt x="797595" y="1816100"/>
                </a:lnTo>
                <a:lnTo>
                  <a:pt x="812350" y="1816100"/>
                </a:lnTo>
                <a:lnTo>
                  <a:pt x="828010" y="1803400"/>
                </a:lnTo>
                <a:lnTo>
                  <a:pt x="844577" y="1790700"/>
                </a:lnTo>
                <a:lnTo>
                  <a:pt x="862050" y="1790700"/>
                </a:lnTo>
                <a:lnTo>
                  <a:pt x="880429" y="1778000"/>
                </a:lnTo>
                <a:lnTo>
                  <a:pt x="899714" y="1778000"/>
                </a:lnTo>
                <a:lnTo>
                  <a:pt x="919905" y="1765300"/>
                </a:lnTo>
                <a:close/>
              </a:path>
              <a:path w="1099184" h="3390900">
                <a:moveTo>
                  <a:pt x="1098970" y="1625600"/>
                </a:moveTo>
                <a:lnTo>
                  <a:pt x="722895" y="1625600"/>
                </a:lnTo>
                <a:lnTo>
                  <a:pt x="745314" y="1638300"/>
                </a:lnTo>
                <a:lnTo>
                  <a:pt x="768627" y="1651000"/>
                </a:lnTo>
                <a:lnTo>
                  <a:pt x="792833" y="1651000"/>
                </a:lnTo>
                <a:lnTo>
                  <a:pt x="817932" y="1663700"/>
                </a:lnTo>
                <a:lnTo>
                  <a:pt x="843926" y="1663700"/>
                </a:lnTo>
                <a:lnTo>
                  <a:pt x="870813" y="1676400"/>
                </a:lnTo>
                <a:lnTo>
                  <a:pt x="898593" y="1676400"/>
                </a:lnTo>
                <a:lnTo>
                  <a:pt x="870813" y="1689100"/>
                </a:lnTo>
                <a:lnTo>
                  <a:pt x="843926" y="1689100"/>
                </a:lnTo>
                <a:lnTo>
                  <a:pt x="817932" y="1701800"/>
                </a:lnTo>
                <a:lnTo>
                  <a:pt x="792833" y="1714500"/>
                </a:lnTo>
                <a:lnTo>
                  <a:pt x="768627" y="1714500"/>
                </a:lnTo>
                <a:lnTo>
                  <a:pt x="745314" y="1727200"/>
                </a:lnTo>
                <a:lnTo>
                  <a:pt x="722895" y="1727200"/>
                </a:lnTo>
                <a:lnTo>
                  <a:pt x="701370" y="1739900"/>
                </a:lnTo>
                <a:lnTo>
                  <a:pt x="680738" y="1752600"/>
                </a:lnTo>
                <a:lnTo>
                  <a:pt x="661000" y="1765300"/>
                </a:lnTo>
                <a:lnTo>
                  <a:pt x="941002" y="1765300"/>
                </a:lnTo>
                <a:lnTo>
                  <a:pt x="963006" y="1752600"/>
                </a:lnTo>
                <a:lnTo>
                  <a:pt x="1009731" y="1752600"/>
                </a:lnTo>
                <a:lnTo>
                  <a:pt x="1034452" y="1739900"/>
                </a:lnTo>
                <a:lnTo>
                  <a:pt x="1098970" y="1739900"/>
                </a:lnTo>
                <a:lnTo>
                  <a:pt x="1098970" y="1625600"/>
                </a:lnTo>
                <a:close/>
              </a:path>
              <a:path w="1099184" h="3390900">
                <a:moveTo>
                  <a:pt x="336382" y="0"/>
                </a:moveTo>
                <a:lnTo>
                  <a:pt x="1" y="0"/>
                </a:lnTo>
                <a:lnTo>
                  <a:pt x="1" y="63500"/>
                </a:lnTo>
                <a:lnTo>
                  <a:pt x="109820" y="63500"/>
                </a:lnTo>
                <a:lnTo>
                  <a:pt x="129479" y="76200"/>
                </a:lnTo>
                <a:lnTo>
                  <a:pt x="183845" y="76200"/>
                </a:lnTo>
                <a:lnTo>
                  <a:pt x="200430" y="88900"/>
                </a:lnTo>
                <a:lnTo>
                  <a:pt x="216248" y="88900"/>
                </a:lnTo>
                <a:lnTo>
                  <a:pt x="231296" y="101600"/>
                </a:lnTo>
                <a:lnTo>
                  <a:pt x="245577" y="101600"/>
                </a:lnTo>
                <a:lnTo>
                  <a:pt x="259089" y="114300"/>
                </a:lnTo>
                <a:lnTo>
                  <a:pt x="271833" y="114300"/>
                </a:lnTo>
                <a:lnTo>
                  <a:pt x="283809" y="127000"/>
                </a:lnTo>
                <a:lnTo>
                  <a:pt x="295016" y="127000"/>
                </a:lnTo>
                <a:lnTo>
                  <a:pt x="305455" y="139700"/>
                </a:lnTo>
                <a:lnTo>
                  <a:pt x="315126" y="139700"/>
                </a:lnTo>
                <a:lnTo>
                  <a:pt x="324029" y="152400"/>
                </a:lnTo>
                <a:lnTo>
                  <a:pt x="332334" y="165100"/>
                </a:lnTo>
                <a:lnTo>
                  <a:pt x="340213" y="177800"/>
                </a:lnTo>
                <a:lnTo>
                  <a:pt x="347667" y="190500"/>
                </a:lnTo>
                <a:lnTo>
                  <a:pt x="354694" y="190500"/>
                </a:lnTo>
                <a:lnTo>
                  <a:pt x="361296" y="203200"/>
                </a:lnTo>
                <a:lnTo>
                  <a:pt x="367471" y="215900"/>
                </a:lnTo>
                <a:lnTo>
                  <a:pt x="373221" y="241300"/>
                </a:lnTo>
                <a:lnTo>
                  <a:pt x="378545" y="254000"/>
                </a:lnTo>
                <a:lnTo>
                  <a:pt x="383443" y="266700"/>
                </a:lnTo>
                <a:lnTo>
                  <a:pt x="387915" y="279400"/>
                </a:lnTo>
                <a:lnTo>
                  <a:pt x="391961" y="304800"/>
                </a:lnTo>
                <a:lnTo>
                  <a:pt x="395581" y="317500"/>
                </a:lnTo>
                <a:lnTo>
                  <a:pt x="398775" y="342900"/>
                </a:lnTo>
                <a:lnTo>
                  <a:pt x="401544" y="355600"/>
                </a:lnTo>
                <a:lnTo>
                  <a:pt x="403886" y="381000"/>
                </a:lnTo>
                <a:lnTo>
                  <a:pt x="405803" y="406400"/>
                </a:lnTo>
                <a:lnTo>
                  <a:pt x="407293" y="431800"/>
                </a:lnTo>
                <a:lnTo>
                  <a:pt x="408358" y="444500"/>
                </a:lnTo>
                <a:lnTo>
                  <a:pt x="408997" y="469900"/>
                </a:lnTo>
                <a:lnTo>
                  <a:pt x="409104" y="482600"/>
                </a:lnTo>
                <a:lnTo>
                  <a:pt x="409210" y="977900"/>
                </a:lnTo>
                <a:lnTo>
                  <a:pt x="409469" y="1016000"/>
                </a:lnTo>
                <a:lnTo>
                  <a:pt x="410246" y="1041400"/>
                </a:lnTo>
                <a:lnTo>
                  <a:pt x="411540" y="1079500"/>
                </a:lnTo>
                <a:lnTo>
                  <a:pt x="413352" y="1117600"/>
                </a:lnTo>
                <a:lnTo>
                  <a:pt x="415682" y="1143000"/>
                </a:lnTo>
                <a:lnTo>
                  <a:pt x="418530" y="1181100"/>
                </a:lnTo>
                <a:lnTo>
                  <a:pt x="421896" y="1206500"/>
                </a:lnTo>
                <a:lnTo>
                  <a:pt x="425779" y="1231900"/>
                </a:lnTo>
                <a:lnTo>
                  <a:pt x="430180" y="1270000"/>
                </a:lnTo>
                <a:lnTo>
                  <a:pt x="435099" y="1295400"/>
                </a:lnTo>
                <a:lnTo>
                  <a:pt x="440536" y="1320800"/>
                </a:lnTo>
                <a:lnTo>
                  <a:pt x="446490" y="1346200"/>
                </a:lnTo>
                <a:lnTo>
                  <a:pt x="452962" y="1358900"/>
                </a:lnTo>
                <a:lnTo>
                  <a:pt x="459952" y="1384300"/>
                </a:lnTo>
                <a:lnTo>
                  <a:pt x="467460" y="1409700"/>
                </a:lnTo>
                <a:lnTo>
                  <a:pt x="475486" y="1422400"/>
                </a:lnTo>
                <a:lnTo>
                  <a:pt x="484029" y="1435100"/>
                </a:lnTo>
                <a:lnTo>
                  <a:pt x="493090" y="1460500"/>
                </a:lnTo>
                <a:lnTo>
                  <a:pt x="523568" y="1498600"/>
                </a:lnTo>
                <a:lnTo>
                  <a:pt x="561337" y="1536700"/>
                </a:lnTo>
                <a:lnTo>
                  <a:pt x="590983" y="1562100"/>
                </a:lnTo>
                <a:lnTo>
                  <a:pt x="607147" y="1574800"/>
                </a:lnTo>
                <a:lnTo>
                  <a:pt x="624205" y="1574800"/>
                </a:lnTo>
                <a:lnTo>
                  <a:pt x="642156" y="1587500"/>
                </a:lnTo>
                <a:lnTo>
                  <a:pt x="661000" y="1600200"/>
                </a:lnTo>
                <a:lnTo>
                  <a:pt x="680738" y="1612900"/>
                </a:lnTo>
                <a:lnTo>
                  <a:pt x="701370" y="1625600"/>
                </a:lnTo>
                <a:lnTo>
                  <a:pt x="1034007" y="1625600"/>
                </a:lnTo>
                <a:lnTo>
                  <a:pt x="1009162" y="1612900"/>
                </a:lnTo>
                <a:lnTo>
                  <a:pt x="985236" y="1612900"/>
                </a:lnTo>
                <a:lnTo>
                  <a:pt x="962228" y="1600200"/>
                </a:lnTo>
                <a:lnTo>
                  <a:pt x="918969" y="1600200"/>
                </a:lnTo>
                <a:lnTo>
                  <a:pt x="898717" y="1587500"/>
                </a:lnTo>
                <a:lnTo>
                  <a:pt x="879384" y="1587500"/>
                </a:lnTo>
                <a:lnTo>
                  <a:pt x="860970" y="1574800"/>
                </a:lnTo>
                <a:lnTo>
                  <a:pt x="843474" y="1562100"/>
                </a:lnTo>
                <a:lnTo>
                  <a:pt x="826897" y="1562100"/>
                </a:lnTo>
                <a:lnTo>
                  <a:pt x="811239" y="1549400"/>
                </a:lnTo>
                <a:lnTo>
                  <a:pt x="796499" y="1549400"/>
                </a:lnTo>
                <a:lnTo>
                  <a:pt x="782678" y="1536700"/>
                </a:lnTo>
                <a:lnTo>
                  <a:pt x="769775" y="1524000"/>
                </a:lnTo>
                <a:lnTo>
                  <a:pt x="757791" y="1511300"/>
                </a:lnTo>
                <a:lnTo>
                  <a:pt x="746726" y="1511300"/>
                </a:lnTo>
                <a:lnTo>
                  <a:pt x="718173" y="1473200"/>
                </a:lnTo>
                <a:lnTo>
                  <a:pt x="694196" y="1435100"/>
                </a:lnTo>
                <a:lnTo>
                  <a:pt x="680634" y="1397000"/>
                </a:lnTo>
                <a:lnTo>
                  <a:pt x="674579" y="1384300"/>
                </a:lnTo>
                <a:lnTo>
                  <a:pt x="669009" y="1371600"/>
                </a:lnTo>
                <a:lnTo>
                  <a:pt x="663923" y="1346200"/>
                </a:lnTo>
                <a:lnTo>
                  <a:pt x="659322" y="1333500"/>
                </a:lnTo>
                <a:lnTo>
                  <a:pt x="655205" y="1308100"/>
                </a:lnTo>
                <a:lnTo>
                  <a:pt x="651572" y="1282700"/>
                </a:lnTo>
                <a:lnTo>
                  <a:pt x="648423" y="1257300"/>
                </a:lnTo>
                <a:lnTo>
                  <a:pt x="645759" y="1231900"/>
                </a:lnTo>
                <a:lnTo>
                  <a:pt x="643580" y="1219200"/>
                </a:lnTo>
                <a:lnTo>
                  <a:pt x="641884" y="1181100"/>
                </a:lnTo>
                <a:lnTo>
                  <a:pt x="640674" y="1155700"/>
                </a:lnTo>
                <a:lnTo>
                  <a:pt x="639947" y="1130300"/>
                </a:lnTo>
                <a:lnTo>
                  <a:pt x="639826" y="1117600"/>
                </a:lnTo>
                <a:lnTo>
                  <a:pt x="639705" y="546100"/>
                </a:lnTo>
                <a:lnTo>
                  <a:pt x="639369" y="508000"/>
                </a:lnTo>
                <a:lnTo>
                  <a:pt x="638360" y="482600"/>
                </a:lnTo>
                <a:lnTo>
                  <a:pt x="636680" y="444500"/>
                </a:lnTo>
                <a:lnTo>
                  <a:pt x="634327" y="419100"/>
                </a:lnTo>
                <a:lnTo>
                  <a:pt x="631302" y="393700"/>
                </a:lnTo>
                <a:lnTo>
                  <a:pt x="627604" y="355600"/>
                </a:lnTo>
                <a:lnTo>
                  <a:pt x="623234" y="330200"/>
                </a:lnTo>
                <a:lnTo>
                  <a:pt x="618192" y="304800"/>
                </a:lnTo>
                <a:lnTo>
                  <a:pt x="612478" y="279400"/>
                </a:lnTo>
                <a:lnTo>
                  <a:pt x="606092" y="266700"/>
                </a:lnTo>
                <a:lnTo>
                  <a:pt x="599033" y="241300"/>
                </a:lnTo>
                <a:lnTo>
                  <a:pt x="591302" y="215900"/>
                </a:lnTo>
                <a:lnTo>
                  <a:pt x="582898" y="203200"/>
                </a:lnTo>
                <a:lnTo>
                  <a:pt x="573823" y="177800"/>
                </a:lnTo>
                <a:lnTo>
                  <a:pt x="564075" y="165100"/>
                </a:lnTo>
                <a:lnTo>
                  <a:pt x="553654" y="139700"/>
                </a:lnTo>
                <a:lnTo>
                  <a:pt x="542562" y="127000"/>
                </a:lnTo>
                <a:lnTo>
                  <a:pt x="505250" y="88900"/>
                </a:lnTo>
                <a:lnTo>
                  <a:pt x="475996" y="63500"/>
                </a:lnTo>
                <a:lnTo>
                  <a:pt x="442014" y="38100"/>
                </a:lnTo>
                <a:lnTo>
                  <a:pt x="423251" y="38100"/>
                </a:lnTo>
                <a:lnTo>
                  <a:pt x="403307" y="25400"/>
                </a:lnTo>
                <a:lnTo>
                  <a:pt x="382180" y="12700"/>
                </a:lnTo>
                <a:lnTo>
                  <a:pt x="359872" y="12700"/>
                </a:lnTo>
                <a:lnTo>
                  <a:pt x="336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499998" y="5179305"/>
            <a:ext cx="474662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85" dirty="0">
                <a:latin typeface="Arial"/>
                <a:cs typeface="Arial"/>
              </a:rPr>
              <a:t>V</a:t>
            </a:r>
            <a:r>
              <a:rPr sz="3400" dirty="0">
                <a:latin typeface="Arial"/>
                <a:cs typeface="Arial"/>
              </a:rPr>
              <a:t>iewing</a:t>
            </a:r>
            <a:r>
              <a:rPr sz="3400" spc="-60" dirty="0">
                <a:latin typeface="Arial"/>
                <a:cs typeface="Arial"/>
              </a:rPr>
              <a:t> </a:t>
            </a:r>
            <a:r>
              <a:rPr sz="3400" spc="-150" dirty="0">
                <a:latin typeface="Arial"/>
                <a:cs typeface="Arial"/>
              </a:rPr>
              <a:t>T</a:t>
            </a:r>
            <a:r>
              <a:rPr sz="3400" dirty="0">
                <a:latin typeface="Arial"/>
                <a:cs typeface="Arial"/>
              </a:rPr>
              <a:t>ran</a:t>
            </a:r>
            <a:r>
              <a:rPr sz="3400" spc="-20" dirty="0">
                <a:latin typeface="Arial"/>
                <a:cs typeface="Arial"/>
              </a:rPr>
              <a:t>s</a:t>
            </a:r>
            <a:r>
              <a:rPr sz="3400" spc="-15" dirty="0">
                <a:latin typeface="Arial"/>
                <a:cs typeface="Arial"/>
              </a:rPr>
              <a:t>f</a:t>
            </a:r>
            <a:r>
              <a:rPr sz="3400" dirty="0">
                <a:latin typeface="Arial"/>
                <a:cs typeface="Arial"/>
              </a:rPr>
              <a:t>orma</a:t>
            </a:r>
            <a:r>
              <a:rPr sz="3400" spc="-15" dirty="0">
                <a:latin typeface="Arial"/>
                <a:cs typeface="Arial"/>
              </a:rPr>
              <a:t>t</a:t>
            </a:r>
            <a:r>
              <a:rPr sz="3400" dirty="0">
                <a:latin typeface="Arial"/>
                <a:cs typeface="Arial"/>
              </a:rPr>
              <a:t>ions</a:t>
            </a:r>
            <a:endParaRPr sz="3400"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15810" y="2862759"/>
            <a:ext cx="2286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/>
            <a:r>
              <a:rPr lang="es-MX" sz="2200" dirty="0" err="1" smtClean="0">
                <a:latin typeface="Arial"/>
                <a:cs typeface="Arial"/>
              </a:rPr>
              <a:t>Modeling</a:t>
            </a:r>
            <a:r>
              <a:rPr lang="es-MX" sz="2200" dirty="0" smtClean="0">
                <a:latin typeface="Arial"/>
                <a:cs typeface="Arial"/>
              </a:rPr>
              <a:t> </a:t>
            </a:r>
          </a:p>
          <a:p>
            <a:pPr marR="5080" algn="ctr"/>
            <a:r>
              <a:rPr lang="es-MX" sz="2200" dirty="0" err="1" smtClean="0">
                <a:latin typeface="Arial"/>
                <a:cs typeface="Arial"/>
              </a:rPr>
              <a:t>Transformation</a:t>
            </a:r>
            <a:endParaRPr lang="es-MX" sz="2200" dirty="0" smtClean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68400" y="4291433"/>
            <a:ext cx="2209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/>
            <a:r>
              <a:rPr lang="es-MX" sz="2200" dirty="0">
                <a:solidFill>
                  <a:srgbClr val="B6192B"/>
                </a:solidFill>
                <a:latin typeface="Arial"/>
                <a:cs typeface="Arial"/>
              </a:rPr>
              <a:t>Camera</a:t>
            </a:r>
            <a:endParaRPr lang="es-MX" sz="2200" dirty="0">
              <a:latin typeface="Arial"/>
              <a:cs typeface="Arial"/>
            </a:endParaRPr>
          </a:p>
          <a:p>
            <a:pPr algn="ctr"/>
            <a:r>
              <a:rPr lang="es-MX" sz="2200" spc="-100" dirty="0" err="1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lang="es-MX" sz="2200" dirty="0" err="1">
                <a:solidFill>
                  <a:srgbClr val="B6192B"/>
                </a:solidFill>
                <a:latin typeface="Arial"/>
                <a:cs typeface="Arial"/>
              </a:rPr>
              <a:t>ran</a:t>
            </a:r>
            <a:r>
              <a:rPr lang="es-MX" sz="2200" spc="-10" dirty="0" err="1">
                <a:solidFill>
                  <a:srgbClr val="B6192B"/>
                </a:solidFill>
                <a:latin typeface="Arial"/>
                <a:cs typeface="Arial"/>
              </a:rPr>
              <a:t>sf</a:t>
            </a:r>
            <a:r>
              <a:rPr lang="es-MX" sz="2200" dirty="0" err="1">
                <a:solidFill>
                  <a:srgbClr val="B6192B"/>
                </a:solidFill>
                <a:latin typeface="Arial"/>
                <a:cs typeface="Arial"/>
              </a:rPr>
              <a:t>orma</a:t>
            </a:r>
            <a:r>
              <a:rPr lang="es-MX" sz="2200" spc="-10" dirty="0" err="1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lang="es-MX" sz="2200" dirty="0" err="1">
                <a:solidFill>
                  <a:srgbClr val="B6192B"/>
                </a:solidFill>
                <a:latin typeface="Arial"/>
                <a:cs typeface="Arial"/>
              </a:rPr>
              <a:t>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17035" y="2330398"/>
            <a:ext cx="31120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200" dirty="0">
                <a:solidFill>
                  <a:srgbClr val="011279"/>
                </a:solidFill>
                <a:latin typeface="Arial"/>
                <a:cs typeface="Arial"/>
              </a:rPr>
              <a:t>3D</a:t>
            </a:r>
            <a:r>
              <a:rPr lang="es-MX"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lang="es-MX" sz="2200" spc="-20" dirty="0" err="1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bje</a:t>
            </a:r>
            <a:r>
              <a:rPr lang="es-MX" sz="2200" spc="-10" dirty="0" err="1">
                <a:solidFill>
                  <a:srgbClr val="011279"/>
                </a:solidFill>
                <a:latin typeface="Arial"/>
                <a:cs typeface="Arial"/>
              </a:rPr>
              <a:t>ct</a:t>
            </a:r>
            <a:r>
              <a:rPr lang="es-MX"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Coordina</a:t>
            </a:r>
            <a:r>
              <a:rPr lang="es-MX" sz="2200" spc="-10" dirty="0" err="1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es</a:t>
            </a:r>
            <a:r>
              <a:rPr lang="es-MX" sz="2200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endParaRPr lang="es-MX" sz="2200" dirty="0"/>
          </a:p>
        </p:txBody>
      </p:sp>
      <p:sp>
        <p:nvSpPr>
          <p:cNvPr id="36" name="Rectangle 35"/>
          <p:cNvSpPr/>
          <p:nvPr/>
        </p:nvSpPr>
        <p:spPr>
          <a:xfrm>
            <a:off x="1132907" y="5812482"/>
            <a:ext cx="44607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259330" algn="ctr" defTabSz="4487863"/>
            <a:r>
              <a:rPr lang="es-MX" sz="2200" dirty="0" err="1">
                <a:solidFill>
                  <a:srgbClr val="B6192B"/>
                </a:solidFill>
                <a:latin typeface="Arial"/>
                <a:cs typeface="Arial"/>
              </a:rPr>
              <a:t>Proje</a:t>
            </a:r>
            <a:r>
              <a:rPr lang="es-MX" sz="2200" spc="-10" dirty="0" err="1">
                <a:solidFill>
                  <a:srgbClr val="B6192B"/>
                </a:solidFill>
                <a:latin typeface="Arial"/>
                <a:cs typeface="Arial"/>
              </a:rPr>
              <a:t>ction</a:t>
            </a:r>
            <a:r>
              <a:rPr lang="es-MX" sz="2200" spc="-10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endParaRPr lang="es-MX" sz="2200" spc="-10" dirty="0" smtClean="0">
              <a:solidFill>
                <a:srgbClr val="B6192B"/>
              </a:solidFill>
              <a:latin typeface="Arial"/>
              <a:cs typeface="Arial"/>
            </a:endParaRPr>
          </a:p>
          <a:p>
            <a:pPr marR="2259330" algn="ctr" defTabSz="4487863"/>
            <a:r>
              <a:rPr lang="es-MX" sz="2200" spc="-100" dirty="0" err="1" smtClean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lang="es-MX" sz="2200" dirty="0" err="1" smtClean="0">
                <a:solidFill>
                  <a:srgbClr val="B6192B"/>
                </a:solidFill>
                <a:latin typeface="Arial"/>
                <a:cs typeface="Arial"/>
              </a:rPr>
              <a:t>ran</a:t>
            </a:r>
            <a:r>
              <a:rPr lang="es-MX" sz="2200" spc="-10" dirty="0" err="1" smtClean="0">
                <a:solidFill>
                  <a:srgbClr val="B6192B"/>
                </a:solidFill>
                <a:latin typeface="Arial"/>
                <a:cs typeface="Arial"/>
              </a:rPr>
              <a:t>sf</a:t>
            </a:r>
            <a:r>
              <a:rPr lang="es-MX" sz="2200" dirty="0" err="1" smtClean="0">
                <a:solidFill>
                  <a:srgbClr val="B6192B"/>
                </a:solidFill>
                <a:latin typeface="Arial"/>
                <a:cs typeface="Arial"/>
              </a:rPr>
              <a:t>orma</a:t>
            </a:r>
            <a:r>
              <a:rPr lang="es-MX" sz="2200" spc="-10" dirty="0" err="1" smtClean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lang="es-MX" sz="2200" dirty="0" err="1" smtClean="0">
                <a:solidFill>
                  <a:srgbClr val="B6192B"/>
                </a:solidFill>
                <a:latin typeface="Arial"/>
                <a:cs typeface="Arial"/>
              </a:rPr>
              <a:t>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22824" y="6816815"/>
            <a:ext cx="31957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200" dirty="0">
                <a:solidFill>
                  <a:srgbClr val="011279"/>
                </a:solidFill>
                <a:latin typeface="Arial"/>
                <a:cs typeface="Arial"/>
              </a:rPr>
              <a:t>2D</a:t>
            </a:r>
            <a:r>
              <a:rPr lang="es-MX"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Screen</a:t>
            </a:r>
            <a:r>
              <a:rPr lang="es-MX"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Coordina</a:t>
            </a:r>
            <a:r>
              <a:rPr lang="es-MX" sz="2200" spc="-10" dirty="0" err="1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es</a:t>
            </a:r>
            <a:r>
              <a:rPr lang="es-MX" sz="2200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endParaRPr lang="es-MX" sz="2200" dirty="0"/>
          </a:p>
        </p:txBody>
      </p:sp>
      <p:sp>
        <p:nvSpPr>
          <p:cNvPr id="38" name="Rectangle 37"/>
          <p:cNvSpPr/>
          <p:nvPr/>
        </p:nvSpPr>
        <p:spPr>
          <a:xfrm>
            <a:off x="870035" y="7343792"/>
            <a:ext cx="28065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/>
            <a:r>
              <a:rPr lang="es-MX" sz="2200" spc="-30" dirty="0" err="1" smtClean="0">
                <a:latin typeface="Arial"/>
                <a:cs typeface="Arial"/>
              </a:rPr>
              <a:t>W</a:t>
            </a:r>
            <a:r>
              <a:rPr lang="es-MX" sz="2200" dirty="0" err="1" smtClean="0">
                <a:latin typeface="Arial"/>
                <a:cs typeface="Arial"/>
              </a:rPr>
              <a:t>indow</a:t>
            </a:r>
            <a:r>
              <a:rPr lang="es-MX" sz="2200" spc="-10" dirty="0" smtClean="0">
                <a:latin typeface="Arial"/>
                <a:cs typeface="Arial"/>
              </a:rPr>
              <a:t>-t</a:t>
            </a:r>
            <a:r>
              <a:rPr lang="es-MX" sz="2200" dirty="0" smtClean="0">
                <a:latin typeface="Arial"/>
                <a:cs typeface="Arial"/>
              </a:rPr>
              <a:t>o-</a:t>
            </a:r>
            <a:r>
              <a:rPr lang="es-MX" sz="2200" spc="-40" dirty="0" err="1" smtClean="0">
                <a:latin typeface="Arial"/>
                <a:cs typeface="Arial"/>
              </a:rPr>
              <a:t>V</a:t>
            </a:r>
            <a:r>
              <a:rPr lang="es-MX" sz="2200" dirty="0" err="1" smtClean="0">
                <a:latin typeface="Arial"/>
                <a:cs typeface="Arial"/>
              </a:rPr>
              <a:t>iewpo</a:t>
            </a:r>
            <a:r>
              <a:rPr lang="es-MX" sz="2200" spc="-10" dirty="0" err="1" smtClean="0">
                <a:latin typeface="Arial"/>
                <a:cs typeface="Arial"/>
              </a:rPr>
              <a:t>rt</a:t>
            </a:r>
            <a:endParaRPr lang="es-MX" sz="2200" spc="-10" dirty="0" smtClean="0">
              <a:latin typeface="Arial"/>
              <a:cs typeface="Arial"/>
            </a:endParaRPr>
          </a:p>
          <a:p>
            <a:pPr marR="5080" algn="ctr"/>
            <a:r>
              <a:rPr lang="es-MX" sz="2200" spc="-10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ran</a:t>
            </a:r>
            <a:r>
              <a:rPr lang="es-MX" sz="2200" spc="-10" dirty="0" err="1" smtClean="0">
                <a:latin typeface="Arial"/>
                <a:cs typeface="Arial"/>
              </a:rPr>
              <a:t>sf</a:t>
            </a:r>
            <a:r>
              <a:rPr lang="es-MX" sz="2200" dirty="0" err="1" smtClean="0">
                <a:latin typeface="Arial"/>
                <a:cs typeface="Arial"/>
              </a:rPr>
              <a:t>orma</a:t>
            </a:r>
            <a:r>
              <a:rPr lang="es-MX" sz="2200" spc="-1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22824" y="8288649"/>
            <a:ext cx="30069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s-MX" sz="2200" dirty="0">
                <a:solidFill>
                  <a:srgbClr val="011279"/>
                </a:solidFill>
                <a:latin typeface="Arial"/>
                <a:cs typeface="Arial"/>
              </a:rPr>
              <a:t>2D</a:t>
            </a:r>
            <a:r>
              <a:rPr lang="es-MX"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lang="es-MX" sz="2200" spc="-10" dirty="0" err="1">
                <a:solidFill>
                  <a:srgbClr val="011279"/>
                </a:solidFill>
                <a:latin typeface="Arial"/>
                <a:cs typeface="Arial"/>
              </a:rPr>
              <a:t>I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mage</a:t>
            </a:r>
            <a:r>
              <a:rPr lang="es-MX" sz="22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Coordina</a:t>
            </a:r>
            <a:r>
              <a:rPr lang="es-MX" sz="2200" spc="-10" dirty="0" err="1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lang="es-MX" sz="2200" dirty="0" err="1">
                <a:solidFill>
                  <a:srgbClr val="011279"/>
                </a:solidFill>
                <a:latin typeface="Arial"/>
                <a:cs typeface="Arial"/>
              </a:rPr>
              <a:t>es</a:t>
            </a:r>
            <a:endParaRPr lang="es-MX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8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/>
              <a:t>Pr</a:t>
            </a:r>
            <a:r>
              <a:rPr b="1" spc="-30" dirty="0"/>
              <a:t>oj</a:t>
            </a:r>
            <a:r>
              <a:rPr b="1" dirty="0"/>
              <a:t>ec</a:t>
            </a:r>
            <a:r>
              <a:rPr b="1" spc="-20" dirty="0"/>
              <a:t>t</a:t>
            </a:r>
            <a:r>
              <a:rPr b="1" spc="-30" dirty="0"/>
              <a:t>io</a:t>
            </a:r>
            <a:r>
              <a:rPr b="1" spc="-3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1888988"/>
            <a:ext cx="11113770" cy="303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800" spc="-35" dirty="0">
                <a:latin typeface="Arial"/>
                <a:cs typeface="Arial"/>
              </a:rPr>
              <a:t>G</a:t>
            </a:r>
            <a:r>
              <a:rPr sz="3800" dirty="0">
                <a:latin typeface="Arial"/>
                <a:cs typeface="Arial"/>
              </a:rPr>
              <a:t>eneral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defini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ion</a:t>
            </a:r>
            <a:r>
              <a:rPr sz="3800" spc="-15" dirty="0">
                <a:latin typeface="Arial"/>
                <a:cs typeface="Arial"/>
              </a:rPr>
              <a:t>: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  <a:tabLst>
                <a:tab pos="5795645" algn="l"/>
              </a:tabLst>
            </a:pPr>
            <a:r>
              <a:rPr sz="3400" b="1" spc="50" dirty="0">
                <a:solidFill>
                  <a:srgbClr val="011279"/>
                </a:solidFill>
                <a:latin typeface="Century Gothic"/>
                <a:cs typeface="Century Gothic"/>
              </a:rPr>
              <a:t>o</a:t>
            </a:r>
            <a:r>
              <a:rPr sz="3400" spc="-25" dirty="0">
                <a:solidFill>
                  <a:srgbClr val="011279"/>
                </a:solidFill>
                <a:latin typeface="Arial"/>
                <a:cs typeface="Arial"/>
              </a:rPr>
              <a:t>A</a:t>
            </a:r>
            <a:r>
              <a:rPr sz="3400" spc="-190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linear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ran</a:t>
            </a:r>
            <a:r>
              <a:rPr sz="3400" spc="-20" dirty="0">
                <a:solidFill>
                  <a:srgbClr val="011279"/>
                </a:solidFill>
                <a:latin typeface="Arial"/>
                <a:cs typeface="Arial"/>
              </a:rPr>
              <a:t>s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f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orma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ion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sz="3400" spc="-10" dirty="0">
                <a:solidFill>
                  <a:srgbClr val="011279"/>
                </a:solidFill>
                <a:latin typeface="Arial"/>
                <a:cs typeface="Arial"/>
              </a:rPr>
              <a:t>f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	poin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in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i="1" dirty="0">
                <a:solidFill>
                  <a:srgbClr val="011279"/>
                </a:solidFill>
                <a:latin typeface="Arial"/>
                <a:cs typeface="Arial"/>
              </a:rPr>
              <a:t>n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-space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</a:t>
            </a:r>
            <a:endParaRPr sz="34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5"/>
              </a:spcBef>
            </a:pPr>
            <a:r>
              <a:rPr sz="3400" i="1" dirty="0">
                <a:solidFill>
                  <a:srgbClr val="011279"/>
                </a:solidFill>
                <a:latin typeface="Arial"/>
                <a:cs typeface="Arial"/>
              </a:rPr>
              <a:t>m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-space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(</a:t>
            </a:r>
            <a:r>
              <a:rPr sz="3400" i="1" dirty="0">
                <a:solidFill>
                  <a:srgbClr val="011279"/>
                </a:solidFill>
                <a:latin typeface="Arial"/>
                <a:cs typeface="Arial"/>
              </a:rPr>
              <a:t>m&lt;n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)</a:t>
            </a:r>
            <a:endParaRPr sz="3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20"/>
              </a:spcBef>
              <a:buFont typeface="Arial"/>
              <a:buChar char="•"/>
              <a:tabLst>
                <a:tab pos="355600" algn="l"/>
              </a:tabLst>
            </a:pPr>
            <a:r>
              <a:rPr sz="3800" spc="-20" dirty="0">
                <a:latin typeface="Arial"/>
                <a:cs typeface="Arial"/>
              </a:rPr>
              <a:t>I</a:t>
            </a:r>
            <a:r>
              <a:rPr sz="3800" dirty="0">
                <a:latin typeface="Arial"/>
                <a:cs typeface="Arial"/>
              </a:rPr>
              <a:t>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compu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er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graphi</a:t>
            </a:r>
            <a:r>
              <a:rPr sz="3800" spc="-20" dirty="0">
                <a:latin typeface="Arial"/>
                <a:cs typeface="Arial"/>
              </a:rPr>
              <a:t>cs: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sz="3400" b="1" spc="50" dirty="0">
                <a:solidFill>
                  <a:srgbClr val="011279"/>
                </a:solidFill>
                <a:latin typeface="Century Gothic"/>
                <a:cs typeface="Century Gothic"/>
              </a:rPr>
              <a:t>o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Map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3D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camera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coordina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es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2D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screen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coordina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9100" y="5372100"/>
            <a:ext cx="4622800" cy="398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800" y="1752600"/>
            <a:ext cx="11049000" cy="760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405" dirty="0"/>
              <a:t>T</a:t>
            </a:r>
            <a:r>
              <a:rPr b="1" dirty="0"/>
              <a:t>ax</a:t>
            </a:r>
            <a:r>
              <a:rPr b="1" spc="-40" dirty="0"/>
              <a:t>ono</a:t>
            </a:r>
            <a:r>
              <a:rPr b="1" dirty="0"/>
              <a:t>my</a:t>
            </a:r>
            <a:r>
              <a:rPr b="1" spc="-5" dirty="0"/>
              <a:t> </a:t>
            </a:r>
            <a:r>
              <a:rPr b="1" spc="-40" dirty="0"/>
              <a:t>o</a:t>
            </a:r>
            <a:r>
              <a:rPr b="1" dirty="0"/>
              <a:t>f</a:t>
            </a:r>
            <a:r>
              <a:rPr b="1" spc="-5" dirty="0"/>
              <a:t> </a:t>
            </a:r>
            <a:r>
              <a:rPr b="1" dirty="0" smtClean="0"/>
              <a:t>Pr</a:t>
            </a:r>
            <a:r>
              <a:rPr b="1" spc="-30" dirty="0" smtClean="0"/>
              <a:t>oj</a:t>
            </a:r>
            <a:r>
              <a:rPr b="1" dirty="0" smtClean="0"/>
              <a:t>ec</a:t>
            </a:r>
            <a:r>
              <a:rPr b="1" spc="-20" dirty="0" smtClean="0"/>
              <a:t>t</a:t>
            </a:r>
            <a:r>
              <a:rPr b="1" spc="-30" dirty="0" smtClean="0"/>
              <a:t>ion</a:t>
            </a:r>
            <a:r>
              <a:rPr b="1" dirty="0" smtClean="0"/>
              <a:t>s</a:t>
            </a:r>
            <a:endParaRPr b="1" dirty="0"/>
          </a:p>
        </p:txBody>
      </p:sp>
      <p:sp>
        <p:nvSpPr>
          <p:cNvPr id="4" name="object 4"/>
          <p:cNvSpPr txBox="1"/>
          <p:nvPr/>
        </p:nvSpPr>
        <p:spPr>
          <a:xfrm>
            <a:off x="9633598" y="8845157"/>
            <a:ext cx="284099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FvDFH F</a:t>
            </a:r>
            <a:r>
              <a:rPr sz="2800" spc="-15" dirty="0">
                <a:latin typeface="Times New Roman"/>
                <a:cs typeface="Times New Roman"/>
              </a:rPr>
              <a:t>igure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6.13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/>
              <a:t>Pr</a:t>
            </a:r>
            <a:r>
              <a:rPr b="1" spc="-30" dirty="0"/>
              <a:t>oj</a:t>
            </a:r>
            <a:r>
              <a:rPr b="1" dirty="0"/>
              <a:t>ec</a:t>
            </a:r>
            <a:r>
              <a:rPr b="1" spc="-20" dirty="0"/>
              <a:t>t</a:t>
            </a:r>
            <a:r>
              <a:rPr b="1" spc="-30" dirty="0"/>
              <a:t>io</a:t>
            </a:r>
            <a:r>
              <a:rPr b="1" spc="-3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1888988"/>
            <a:ext cx="11924030" cy="3887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48665" indent="-342900">
              <a:lnSpc>
                <a:spcPct val="105400"/>
              </a:lnSpc>
              <a:buFont typeface="Arial"/>
              <a:buChar char="•"/>
              <a:tabLst>
                <a:tab pos="355600" algn="l"/>
              </a:tabLst>
            </a:pPr>
            <a:r>
              <a:rPr sz="3800" spc="-23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wo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general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classes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15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proje</a:t>
            </a:r>
            <a:r>
              <a:rPr sz="3800" spc="-20" dirty="0">
                <a:latin typeface="Arial"/>
                <a:cs typeface="Arial"/>
              </a:rPr>
              <a:t>ct</a:t>
            </a:r>
            <a:r>
              <a:rPr sz="3800" dirty="0">
                <a:latin typeface="Arial"/>
                <a:cs typeface="Arial"/>
              </a:rPr>
              <a:t>ion</a:t>
            </a:r>
            <a:r>
              <a:rPr sz="3800" spc="-15" dirty="0">
                <a:latin typeface="Arial"/>
                <a:cs typeface="Arial"/>
              </a:rPr>
              <a:t>s,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bo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15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which shoo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rays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rom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scene</a:t>
            </a:r>
            <a:r>
              <a:rPr sz="3800" spc="-15" dirty="0">
                <a:latin typeface="Arial"/>
                <a:cs typeface="Arial"/>
              </a:rPr>
              <a:t>,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hrough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view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plane</a:t>
            </a:r>
            <a:r>
              <a:rPr sz="3800" spc="-15" dirty="0">
                <a:latin typeface="Arial"/>
                <a:cs typeface="Arial"/>
              </a:rPr>
              <a:t>: </a:t>
            </a:r>
            <a:r>
              <a:rPr sz="3400" b="1" spc="50" dirty="0">
                <a:solidFill>
                  <a:srgbClr val="011279"/>
                </a:solidFill>
                <a:latin typeface="Century Gothic"/>
                <a:cs typeface="Century Gothic"/>
              </a:rPr>
              <a:t>o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Parallel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Proje</a:t>
            </a:r>
            <a:r>
              <a:rPr sz="3400" spc="-20" dirty="0">
                <a:solidFill>
                  <a:srgbClr val="011279"/>
                </a:solidFill>
                <a:latin typeface="Arial"/>
                <a:cs typeface="Arial"/>
              </a:rPr>
              <a:t>c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ion</a:t>
            </a:r>
            <a:r>
              <a:rPr sz="3400" spc="-10" dirty="0">
                <a:solidFill>
                  <a:srgbClr val="011279"/>
                </a:solidFill>
                <a:latin typeface="Arial"/>
                <a:cs typeface="Arial"/>
              </a:rPr>
              <a:t>:</a:t>
            </a:r>
            <a:endParaRPr sz="3400">
              <a:latin typeface="Arial"/>
              <a:cs typeface="Arial"/>
            </a:endParaRPr>
          </a:p>
          <a:p>
            <a:pPr marL="869950">
              <a:lnSpc>
                <a:spcPct val="100000"/>
              </a:lnSpc>
              <a:spcBef>
                <a:spcPts val="405"/>
              </a:spcBef>
            </a:pP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»Rays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converge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a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a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poin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a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infini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y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and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are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u="heavy" dirty="0">
                <a:solidFill>
                  <a:srgbClr val="B6192B"/>
                </a:solidFill>
                <a:latin typeface="Arial"/>
                <a:cs typeface="Arial"/>
              </a:rPr>
              <a:t>parallel</a:t>
            </a:r>
            <a:endParaRPr sz="3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</a:pPr>
            <a:r>
              <a:rPr sz="3400" b="1" spc="50" dirty="0">
                <a:solidFill>
                  <a:srgbClr val="011279"/>
                </a:solidFill>
                <a:latin typeface="Century Gothic"/>
                <a:cs typeface="Century Gothic"/>
              </a:rPr>
              <a:t>o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Perspe</a:t>
            </a:r>
            <a:r>
              <a:rPr sz="3400" spc="-20" dirty="0">
                <a:solidFill>
                  <a:srgbClr val="011279"/>
                </a:solidFill>
                <a:latin typeface="Arial"/>
                <a:cs typeface="Arial"/>
              </a:rPr>
              <a:t>c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ive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“Proje</a:t>
            </a:r>
            <a:r>
              <a:rPr sz="3400" spc="-20" dirty="0">
                <a:solidFill>
                  <a:srgbClr val="011279"/>
                </a:solidFill>
                <a:latin typeface="Arial"/>
                <a:cs typeface="Arial"/>
              </a:rPr>
              <a:t>c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ion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”:</a:t>
            </a:r>
            <a:endParaRPr sz="3400">
              <a:latin typeface="Arial"/>
              <a:cs typeface="Arial"/>
            </a:endParaRPr>
          </a:p>
          <a:p>
            <a:pPr marL="1097915" marR="5080" indent="-228600">
              <a:lnSpc>
                <a:spcPct val="100499"/>
              </a:lnSpc>
              <a:spcBef>
                <a:spcPts val="384"/>
              </a:spcBef>
            </a:pP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»Rays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converge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a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a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fini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e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poin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,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giving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rise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o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u="heavy" dirty="0">
                <a:solidFill>
                  <a:srgbClr val="B6192B"/>
                </a:solidFill>
                <a:latin typeface="Arial"/>
                <a:cs typeface="Arial"/>
              </a:rPr>
              <a:t>perspe</a:t>
            </a:r>
            <a:r>
              <a:rPr sz="3400" u="heavy" spc="-20" dirty="0">
                <a:solidFill>
                  <a:srgbClr val="B6192B"/>
                </a:solidFill>
                <a:latin typeface="Arial"/>
                <a:cs typeface="Arial"/>
              </a:rPr>
              <a:t>c</a:t>
            </a:r>
            <a:r>
              <a:rPr sz="3400" u="heavy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u="heavy" dirty="0">
                <a:solidFill>
                  <a:srgbClr val="B6192B"/>
                </a:solidFill>
                <a:latin typeface="Arial"/>
                <a:cs typeface="Arial"/>
              </a:rPr>
              <a:t>ive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 di</a:t>
            </a:r>
            <a:r>
              <a:rPr sz="3400" spc="-20" dirty="0">
                <a:solidFill>
                  <a:srgbClr val="B6192B"/>
                </a:solidFill>
                <a:latin typeface="Arial"/>
                <a:cs typeface="Arial"/>
              </a:rPr>
              <a:t>s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o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rt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89200" y="5892800"/>
            <a:ext cx="2679700" cy="223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86797" y="8058371"/>
            <a:ext cx="11652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iew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6059" y="7308426"/>
            <a:ext cx="1927860" cy="1391920"/>
          </a:xfrm>
          <a:custGeom>
            <a:avLst/>
            <a:gdLst/>
            <a:ahLst/>
            <a:cxnLst/>
            <a:rect l="l" t="t" r="r" b="b"/>
            <a:pathLst>
              <a:path w="1927860" h="1391920">
                <a:moveTo>
                  <a:pt x="1927398" y="0"/>
                </a:moveTo>
                <a:lnTo>
                  <a:pt x="5153" y="1388165"/>
                </a:lnTo>
                <a:lnTo>
                  <a:pt x="0" y="139188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6932" y="8674460"/>
            <a:ext cx="60325" cy="54610"/>
          </a:xfrm>
          <a:custGeom>
            <a:avLst/>
            <a:gdLst/>
            <a:ahLst/>
            <a:cxnLst/>
            <a:rect l="l" t="t" r="r" b="b"/>
            <a:pathLst>
              <a:path w="60325" h="54609">
                <a:moveTo>
                  <a:pt x="28287" y="0"/>
                </a:moveTo>
                <a:lnTo>
                  <a:pt x="0" y="54108"/>
                </a:lnTo>
                <a:lnTo>
                  <a:pt x="60258" y="44273"/>
                </a:lnTo>
                <a:lnTo>
                  <a:pt x="2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88322" y="7881903"/>
            <a:ext cx="1628139" cy="1226820"/>
          </a:xfrm>
          <a:custGeom>
            <a:avLst/>
            <a:gdLst/>
            <a:ahLst/>
            <a:cxnLst/>
            <a:rect l="l" t="t" r="r" b="b"/>
            <a:pathLst>
              <a:path w="1628139" h="1226820">
                <a:moveTo>
                  <a:pt x="1627695" y="0"/>
                </a:moveTo>
                <a:lnTo>
                  <a:pt x="5078" y="1222457"/>
                </a:lnTo>
                <a:lnTo>
                  <a:pt x="0" y="12262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9778" y="9082558"/>
            <a:ext cx="60325" cy="55244"/>
          </a:xfrm>
          <a:custGeom>
            <a:avLst/>
            <a:gdLst/>
            <a:ahLst/>
            <a:cxnLst/>
            <a:rect l="l" t="t" r="r" b="b"/>
            <a:pathLst>
              <a:path w="60325" h="55245">
                <a:moveTo>
                  <a:pt x="27185" y="0"/>
                </a:moveTo>
                <a:lnTo>
                  <a:pt x="0" y="54668"/>
                </a:lnTo>
                <a:lnTo>
                  <a:pt x="60046" y="43615"/>
                </a:lnTo>
                <a:lnTo>
                  <a:pt x="27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4975" y="7172959"/>
            <a:ext cx="1818005" cy="1391285"/>
          </a:xfrm>
          <a:custGeom>
            <a:avLst/>
            <a:gdLst/>
            <a:ahLst/>
            <a:cxnLst/>
            <a:rect l="l" t="t" r="r" b="b"/>
            <a:pathLst>
              <a:path w="1818005" h="1391284">
                <a:moveTo>
                  <a:pt x="1817566" y="0"/>
                </a:moveTo>
                <a:lnTo>
                  <a:pt x="5047" y="1386951"/>
                </a:lnTo>
                <a:lnTo>
                  <a:pt x="0" y="13908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6648" y="8538229"/>
            <a:ext cx="60325" cy="55244"/>
          </a:xfrm>
          <a:custGeom>
            <a:avLst/>
            <a:gdLst/>
            <a:ahLst/>
            <a:cxnLst/>
            <a:rect l="l" t="t" r="r" b="b"/>
            <a:pathLst>
              <a:path w="60325" h="55245">
                <a:moveTo>
                  <a:pt x="26776" y="0"/>
                </a:moveTo>
                <a:lnTo>
                  <a:pt x="0" y="54871"/>
                </a:lnTo>
                <a:lnTo>
                  <a:pt x="59962" y="43370"/>
                </a:lnTo>
                <a:lnTo>
                  <a:pt x="26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80836" y="7213600"/>
            <a:ext cx="765810" cy="546735"/>
          </a:xfrm>
          <a:custGeom>
            <a:avLst/>
            <a:gdLst/>
            <a:ahLst/>
            <a:cxnLst/>
            <a:rect l="l" t="t" r="r" b="b"/>
            <a:pathLst>
              <a:path w="765810" h="546734">
                <a:moveTo>
                  <a:pt x="0" y="546381"/>
                </a:moveTo>
                <a:lnTo>
                  <a:pt x="76538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37937" y="6558845"/>
            <a:ext cx="765810" cy="546735"/>
          </a:xfrm>
          <a:custGeom>
            <a:avLst/>
            <a:gdLst/>
            <a:ahLst/>
            <a:cxnLst/>
            <a:rect l="l" t="t" r="r" b="b"/>
            <a:pathLst>
              <a:path w="765810" h="546734">
                <a:moveTo>
                  <a:pt x="0" y="546381"/>
                </a:moveTo>
                <a:lnTo>
                  <a:pt x="7653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15732" y="6407574"/>
            <a:ext cx="765810" cy="546735"/>
          </a:xfrm>
          <a:custGeom>
            <a:avLst/>
            <a:gdLst/>
            <a:ahLst/>
            <a:cxnLst/>
            <a:rect l="l" t="t" r="r" b="b"/>
            <a:pathLst>
              <a:path w="765810" h="546734">
                <a:moveTo>
                  <a:pt x="0" y="546381"/>
                </a:moveTo>
                <a:lnTo>
                  <a:pt x="7653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9300" y="5791200"/>
            <a:ext cx="4254500" cy="367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73766" y="8026762"/>
            <a:ext cx="11652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iew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778436" y="7335519"/>
            <a:ext cx="819785" cy="327660"/>
          </a:xfrm>
          <a:custGeom>
            <a:avLst/>
            <a:gdLst/>
            <a:ahLst/>
            <a:cxnLst/>
            <a:rect l="l" t="t" r="r" b="b"/>
            <a:pathLst>
              <a:path w="819784" h="327659">
                <a:moveTo>
                  <a:pt x="819572" y="0"/>
                </a:moveTo>
                <a:lnTo>
                  <a:pt x="0" y="32737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10703" y="6651412"/>
            <a:ext cx="657225" cy="492759"/>
          </a:xfrm>
          <a:custGeom>
            <a:avLst/>
            <a:gdLst/>
            <a:ahLst/>
            <a:cxnLst/>
            <a:rect l="l" t="t" r="r" b="b"/>
            <a:pathLst>
              <a:path w="657225" h="492759">
                <a:moveTo>
                  <a:pt x="657012" y="0"/>
                </a:moveTo>
                <a:lnTo>
                  <a:pt x="0" y="4921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96870" y="6407574"/>
            <a:ext cx="546735" cy="600710"/>
          </a:xfrm>
          <a:custGeom>
            <a:avLst/>
            <a:gdLst/>
            <a:ahLst/>
            <a:cxnLst/>
            <a:rect l="l" t="t" r="r" b="b"/>
            <a:pathLst>
              <a:path w="546734" h="600709">
                <a:moveTo>
                  <a:pt x="546381" y="0"/>
                </a:moveTo>
                <a:lnTo>
                  <a:pt x="0" y="6005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32029" y="7771270"/>
            <a:ext cx="1430020" cy="584835"/>
          </a:xfrm>
          <a:custGeom>
            <a:avLst/>
            <a:gdLst/>
            <a:ahLst/>
            <a:cxnLst/>
            <a:rect l="l" t="t" r="r" b="b"/>
            <a:pathLst>
              <a:path w="1430020" h="584834">
                <a:moveTo>
                  <a:pt x="1429659" y="0"/>
                </a:moveTo>
                <a:lnTo>
                  <a:pt x="5890" y="582154"/>
                </a:lnTo>
                <a:lnTo>
                  <a:pt x="0" y="5845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87359" y="8328156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40213" y="0"/>
                </a:moveTo>
                <a:lnTo>
                  <a:pt x="0" y="45940"/>
                </a:lnTo>
                <a:lnTo>
                  <a:pt x="60882" y="50547"/>
                </a:lnTo>
                <a:lnTo>
                  <a:pt x="40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79993" y="7281333"/>
            <a:ext cx="1327785" cy="1007744"/>
          </a:xfrm>
          <a:custGeom>
            <a:avLst/>
            <a:gdLst/>
            <a:ahLst/>
            <a:cxnLst/>
            <a:rect l="l" t="t" r="r" b="b"/>
            <a:pathLst>
              <a:path w="1327784" h="1007745">
                <a:moveTo>
                  <a:pt x="1327509" y="0"/>
                </a:moveTo>
                <a:lnTo>
                  <a:pt x="5064" y="1003307"/>
                </a:lnTo>
                <a:lnTo>
                  <a:pt x="0" y="100714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41547" y="8262893"/>
            <a:ext cx="60325" cy="55244"/>
          </a:xfrm>
          <a:custGeom>
            <a:avLst/>
            <a:gdLst/>
            <a:ahLst/>
            <a:cxnLst/>
            <a:rect l="l" t="t" r="r" b="b"/>
            <a:pathLst>
              <a:path w="60325" h="55245">
                <a:moveTo>
                  <a:pt x="27000" y="0"/>
                </a:moveTo>
                <a:lnTo>
                  <a:pt x="0" y="54759"/>
                </a:lnTo>
                <a:lnTo>
                  <a:pt x="60010" y="43503"/>
                </a:lnTo>
                <a:lnTo>
                  <a:pt x="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74790" y="7227147"/>
            <a:ext cx="1003300" cy="1056005"/>
          </a:xfrm>
          <a:custGeom>
            <a:avLst/>
            <a:gdLst/>
            <a:ahLst/>
            <a:cxnLst/>
            <a:rect l="l" t="t" r="r" b="b"/>
            <a:pathLst>
              <a:path w="1003300" h="1056004">
                <a:moveTo>
                  <a:pt x="1003076" y="0"/>
                </a:moveTo>
                <a:lnTo>
                  <a:pt x="4376" y="1050919"/>
                </a:lnTo>
                <a:lnTo>
                  <a:pt x="0" y="10555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41547" y="8259258"/>
            <a:ext cx="57785" cy="58419"/>
          </a:xfrm>
          <a:custGeom>
            <a:avLst/>
            <a:gdLst/>
            <a:ahLst/>
            <a:cxnLst/>
            <a:rect l="l" t="t" r="r" b="b"/>
            <a:pathLst>
              <a:path w="57784" h="58420">
                <a:moveTo>
                  <a:pt x="17824" y="0"/>
                </a:moveTo>
                <a:lnTo>
                  <a:pt x="0" y="58394"/>
                </a:lnTo>
                <a:lnTo>
                  <a:pt x="57411" y="37617"/>
                </a:lnTo>
                <a:lnTo>
                  <a:pt x="178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800" y="1752600"/>
            <a:ext cx="11049000" cy="760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405" dirty="0"/>
              <a:t>T</a:t>
            </a:r>
            <a:r>
              <a:rPr b="1" dirty="0"/>
              <a:t>ax</a:t>
            </a:r>
            <a:r>
              <a:rPr b="1" spc="-40" dirty="0"/>
              <a:t>ono</a:t>
            </a:r>
            <a:r>
              <a:rPr b="1" dirty="0"/>
              <a:t>my</a:t>
            </a:r>
            <a:r>
              <a:rPr b="1" spc="-5" dirty="0"/>
              <a:t> </a:t>
            </a:r>
            <a:r>
              <a:rPr b="1" spc="-40" dirty="0"/>
              <a:t>o</a:t>
            </a:r>
            <a:r>
              <a:rPr b="1" dirty="0"/>
              <a:t>f</a:t>
            </a:r>
            <a:r>
              <a:rPr b="1" spc="-5" dirty="0"/>
              <a:t> </a:t>
            </a:r>
            <a:r>
              <a:rPr b="1" dirty="0"/>
              <a:t>Pr</a:t>
            </a:r>
            <a:r>
              <a:rPr b="1" spc="-30" dirty="0"/>
              <a:t>oj</a:t>
            </a:r>
            <a:r>
              <a:rPr b="1" dirty="0"/>
              <a:t>ec</a:t>
            </a:r>
            <a:r>
              <a:rPr b="1" spc="-20" dirty="0"/>
              <a:t>t</a:t>
            </a:r>
            <a:r>
              <a:rPr b="1" spc="-30" dirty="0"/>
              <a:t>ion</a:t>
            </a:r>
            <a:r>
              <a:rPr b="1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33598" y="8845157"/>
            <a:ext cx="284099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FvDFH F</a:t>
            </a:r>
            <a:r>
              <a:rPr sz="2800" spc="-15" dirty="0">
                <a:latin typeface="Times New Roman"/>
                <a:cs typeface="Times New Roman"/>
              </a:rPr>
              <a:t>igure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6.13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30700" y="3549227"/>
            <a:ext cx="1955800" cy="762000"/>
          </a:xfrm>
          <a:custGeom>
            <a:avLst/>
            <a:gdLst/>
            <a:ahLst/>
            <a:cxnLst/>
            <a:rect l="l" t="t" r="r" b="b"/>
            <a:pathLst>
              <a:path w="1955800" h="762000">
                <a:moveTo>
                  <a:pt x="1669379" y="111592"/>
                </a:moveTo>
                <a:lnTo>
                  <a:pt x="1723799" y="134580"/>
                </a:lnTo>
                <a:lnTo>
                  <a:pt x="1772490" y="158817"/>
                </a:lnTo>
                <a:lnTo>
                  <a:pt x="1815453" y="184163"/>
                </a:lnTo>
                <a:lnTo>
                  <a:pt x="1852688" y="210480"/>
                </a:lnTo>
                <a:lnTo>
                  <a:pt x="1884194" y="237628"/>
                </a:lnTo>
                <a:lnTo>
                  <a:pt x="1930022" y="293867"/>
                </a:lnTo>
                <a:lnTo>
                  <a:pt x="1952935" y="351770"/>
                </a:lnTo>
                <a:lnTo>
                  <a:pt x="1955800" y="380999"/>
                </a:lnTo>
                <a:lnTo>
                  <a:pt x="1952935" y="410227"/>
                </a:lnTo>
                <a:lnTo>
                  <a:pt x="1930022" y="468130"/>
                </a:lnTo>
                <a:lnTo>
                  <a:pt x="1884194" y="524369"/>
                </a:lnTo>
                <a:lnTo>
                  <a:pt x="1852688" y="551518"/>
                </a:lnTo>
                <a:lnTo>
                  <a:pt x="1815453" y="577835"/>
                </a:lnTo>
                <a:lnTo>
                  <a:pt x="1772490" y="603181"/>
                </a:lnTo>
                <a:lnTo>
                  <a:pt x="1723799" y="627418"/>
                </a:lnTo>
                <a:lnTo>
                  <a:pt x="1669379" y="650407"/>
                </a:lnTo>
                <a:lnTo>
                  <a:pt x="1610375" y="671609"/>
                </a:lnTo>
                <a:lnTo>
                  <a:pt x="1548167" y="690580"/>
                </a:lnTo>
                <a:lnTo>
                  <a:pt x="1483112" y="707319"/>
                </a:lnTo>
                <a:lnTo>
                  <a:pt x="1415566" y="721826"/>
                </a:lnTo>
                <a:lnTo>
                  <a:pt x="1345884" y="734101"/>
                </a:lnTo>
                <a:lnTo>
                  <a:pt x="1274423" y="744144"/>
                </a:lnTo>
                <a:lnTo>
                  <a:pt x="1201538" y="751956"/>
                </a:lnTo>
                <a:lnTo>
                  <a:pt x="1127585" y="757535"/>
                </a:lnTo>
                <a:lnTo>
                  <a:pt x="1052921" y="760883"/>
                </a:lnTo>
                <a:lnTo>
                  <a:pt x="977900" y="761999"/>
                </a:lnTo>
                <a:lnTo>
                  <a:pt x="902879" y="760883"/>
                </a:lnTo>
                <a:lnTo>
                  <a:pt x="828215" y="757535"/>
                </a:lnTo>
                <a:lnTo>
                  <a:pt x="754262" y="751956"/>
                </a:lnTo>
                <a:lnTo>
                  <a:pt x="681377" y="744144"/>
                </a:lnTo>
                <a:lnTo>
                  <a:pt x="609915" y="734101"/>
                </a:lnTo>
                <a:lnTo>
                  <a:pt x="540233" y="721826"/>
                </a:lnTo>
                <a:lnTo>
                  <a:pt x="472687" y="707319"/>
                </a:lnTo>
                <a:lnTo>
                  <a:pt x="407632" y="690580"/>
                </a:lnTo>
                <a:lnTo>
                  <a:pt x="345424" y="671609"/>
                </a:lnTo>
                <a:lnTo>
                  <a:pt x="286420" y="650407"/>
                </a:lnTo>
                <a:lnTo>
                  <a:pt x="232000" y="627418"/>
                </a:lnTo>
                <a:lnTo>
                  <a:pt x="183309" y="603181"/>
                </a:lnTo>
                <a:lnTo>
                  <a:pt x="140346" y="577835"/>
                </a:lnTo>
                <a:lnTo>
                  <a:pt x="103111" y="551518"/>
                </a:lnTo>
                <a:lnTo>
                  <a:pt x="71605" y="524369"/>
                </a:lnTo>
                <a:lnTo>
                  <a:pt x="25777" y="468130"/>
                </a:lnTo>
                <a:lnTo>
                  <a:pt x="2864" y="410227"/>
                </a:lnTo>
                <a:lnTo>
                  <a:pt x="0" y="380999"/>
                </a:lnTo>
                <a:lnTo>
                  <a:pt x="2864" y="351770"/>
                </a:lnTo>
                <a:lnTo>
                  <a:pt x="25777" y="293867"/>
                </a:lnTo>
                <a:lnTo>
                  <a:pt x="71605" y="237628"/>
                </a:lnTo>
                <a:lnTo>
                  <a:pt x="103111" y="210480"/>
                </a:lnTo>
                <a:lnTo>
                  <a:pt x="140346" y="184163"/>
                </a:lnTo>
                <a:lnTo>
                  <a:pt x="183309" y="158817"/>
                </a:lnTo>
                <a:lnTo>
                  <a:pt x="232000" y="134580"/>
                </a:lnTo>
                <a:lnTo>
                  <a:pt x="286420" y="111592"/>
                </a:lnTo>
                <a:lnTo>
                  <a:pt x="345424" y="90389"/>
                </a:lnTo>
                <a:lnTo>
                  <a:pt x="407632" y="71418"/>
                </a:lnTo>
                <a:lnTo>
                  <a:pt x="472687" y="54680"/>
                </a:lnTo>
                <a:lnTo>
                  <a:pt x="540233" y="40173"/>
                </a:lnTo>
                <a:lnTo>
                  <a:pt x="609915" y="27898"/>
                </a:lnTo>
                <a:lnTo>
                  <a:pt x="681377" y="17854"/>
                </a:lnTo>
                <a:lnTo>
                  <a:pt x="754262" y="10043"/>
                </a:lnTo>
                <a:lnTo>
                  <a:pt x="828215" y="4463"/>
                </a:lnTo>
                <a:lnTo>
                  <a:pt x="902879" y="1115"/>
                </a:lnTo>
                <a:lnTo>
                  <a:pt x="977900" y="0"/>
                </a:lnTo>
                <a:lnTo>
                  <a:pt x="1052921" y="1115"/>
                </a:lnTo>
                <a:lnTo>
                  <a:pt x="1127585" y="4463"/>
                </a:lnTo>
                <a:lnTo>
                  <a:pt x="1201538" y="10043"/>
                </a:lnTo>
                <a:lnTo>
                  <a:pt x="1274423" y="17854"/>
                </a:lnTo>
                <a:lnTo>
                  <a:pt x="1345884" y="27898"/>
                </a:lnTo>
                <a:lnTo>
                  <a:pt x="1415566" y="40173"/>
                </a:lnTo>
                <a:lnTo>
                  <a:pt x="1483112" y="54680"/>
                </a:lnTo>
                <a:lnTo>
                  <a:pt x="1548167" y="71418"/>
                </a:lnTo>
                <a:lnTo>
                  <a:pt x="1610375" y="90389"/>
                </a:lnTo>
                <a:lnTo>
                  <a:pt x="1669379" y="111592"/>
                </a:lnTo>
              </a:path>
            </a:pathLst>
          </a:custGeom>
          <a:ln w="635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1900" y="3619500"/>
            <a:ext cx="6286500" cy="525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/>
              <a:t>Para</a:t>
            </a:r>
            <a:r>
              <a:rPr b="1" spc="-20" dirty="0"/>
              <a:t>ll</a:t>
            </a:r>
            <a:r>
              <a:rPr b="1" dirty="0"/>
              <a:t>e</a:t>
            </a:r>
            <a:r>
              <a:rPr b="1" spc="-15" dirty="0"/>
              <a:t>l</a:t>
            </a:r>
            <a:r>
              <a:rPr b="1" spc="-5" dirty="0"/>
              <a:t> </a:t>
            </a:r>
            <a:r>
              <a:rPr b="1" dirty="0"/>
              <a:t>Pr</a:t>
            </a:r>
            <a:r>
              <a:rPr b="1" spc="-30" dirty="0"/>
              <a:t>oj</a:t>
            </a:r>
            <a:r>
              <a:rPr b="1" dirty="0"/>
              <a:t>ec</a:t>
            </a:r>
            <a:r>
              <a:rPr b="1" spc="-20" dirty="0"/>
              <a:t>t</a:t>
            </a:r>
            <a:r>
              <a:rPr b="1" spc="-30" dirty="0"/>
              <a:t>io</a:t>
            </a:r>
            <a:r>
              <a:rPr b="1" spc="-35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19298" y="8700943"/>
            <a:ext cx="24453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ng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 F</a:t>
            </a:r>
            <a:r>
              <a:rPr sz="2800" spc="-15" dirty="0">
                <a:latin typeface="Times New Roman"/>
                <a:cs typeface="Times New Roman"/>
              </a:rPr>
              <a:t>igure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5.4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1888988"/>
            <a:ext cx="9912350" cy="1055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Cen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er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15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proje</a:t>
            </a:r>
            <a:r>
              <a:rPr sz="3800" spc="-20" dirty="0">
                <a:latin typeface="Arial"/>
                <a:cs typeface="Arial"/>
              </a:rPr>
              <a:t>ct</a:t>
            </a:r>
            <a:r>
              <a:rPr sz="3800" dirty="0">
                <a:latin typeface="Arial"/>
                <a:cs typeface="Arial"/>
              </a:rPr>
              <a:t>ion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infini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y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sz="3400" b="1" spc="50" dirty="0">
                <a:solidFill>
                  <a:srgbClr val="011279"/>
                </a:solidFill>
                <a:latin typeface="Century Gothic"/>
                <a:cs typeface="Century Gothic"/>
              </a:rPr>
              <a:t>o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Dire</a:t>
            </a:r>
            <a:r>
              <a:rPr sz="3400" spc="-20" dirty="0">
                <a:solidFill>
                  <a:srgbClr val="011279"/>
                </a:solidFill>
                <a:latin typeface="Arial"/>
                <a:cs typeface="Arial"/>
              </a:rPr>
              <a:t>c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ion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sz="3400" spc="-10" dirty="0">
                <a:solidFill>
                  <a:srgbClr val="011279"/>
                </a:solidFill>
                <a:latin typeface="Arial"/>
                <a:cs typeface="Arial"/>
              </a:rPr>
              <a:t>f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proje</a:t>
            </a:r>
            <a:r>
              <a:rPr sz="3400" spc="-20" dirty="0">
                <a:solidFill>
                  <a:srgbClr val="011279"/>
                </a:solidFill>
                <a:latin typeface="Arial"/>
                <a:cs typeface="Arial"/>
              </a:rPr>
              <a:t>c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ion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(D</a:t>
            </a:r>
            <a:r>
              <a:rPr sz="3400" spc="-35" dirty="0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P)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same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f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or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all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poin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s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8062" y="6616700"/>
            <a:ext cx="1538605" cy="1089660"/>
          </a:xfrm>
          <a:custGeom>
            <a:avLst/>
            <a:gdLst/>
            <a:ahLst/>
            <a:cxnLst/>
            <a:rect l="l" t="t" r="r" b="b"/>
            <a:pathLst>
              <a:path w="1538604" h="1089659">
                <a:moveTo>
                  <a:pt x="1538373" y="0"/>
                </a:moveTo>
                <a:lnTo>
                  <a:pt x="25934" y="1071224"/>
                </a:lnTo>
                <a:lnTo>
                  <a:pt x="0" y="1089592"/>
                </a:lnTo>
              </a:path>
            </a:pathLst>
          </a:custGeom>
          <a:ln w="635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82452" y="7612183"/>
            <a:ext cx="205740" cy="183515"/>
          </a:xfrm>
          <a:custGeom>
            <a:avLst/>
            <a:gdLst/>
            <a:ahLst/>
            <a:cxnLst/>
            <a:rect l="l" t="t" r="r" b="b"/>
            <a:pathLst>
              <a:path w="205739" h="183515">
                <a:moveTo>
                  <a:pt x="97859" y="0"/>
                </a:moveTo>
                <a:lnTo>
                  <a:pt x="0" y="183076"/>
                </a:lnTo>
                <a:lnTo>
                  <a:pt x="205177" y="151518"/>
                </a:lnTo>
                <a:lnTo>
                  <a:pt x="97859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22761" y="7209612"/>
            <a:ext cx="96139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25" dirty="0">
                <a:solidFill>
                  <a:srgbClr val="B6192B"/>
                </a:solidFill>
                <a:latin typeface="Arial"/>
                <a:cs typeface="Arial"/>
              </a:rPr>
              <a:t>DOP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1699" y="8138405"/>
            <a:ext cx="1130300" cy="977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3400" spc="-60" dirty="0">
                <a:latin typeface="Arial"/>
                <a:cs typeface="Arial"/>
              </a:rPr>
              <a:t>V</a:t>
            </a:r>
            <a:r>
              <a:rPr sz="3400" dirty="0">
                <a:latin typeface="Arial"/>
                <a:cs typeface="Arial"/>
              </a:rPr>
              <a:t>iew Plane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/>
              <a:t>3D</a:t>
            </a:r>
            <a:r>
              <a:rPr b="1" spc="-5" dirty="0"/>
              <a:t> </a:t>
            </a:r>
            <a:r>
              <a:rPr b="1" spc="-35" dirty="0"/>
              <a:t>P</a:t>
            </a:r>
            <a:r>
              <a:rPr b="1" spc="-30" dirty="0"/>
              <a:t>ol</a:t>
            </a:r>
            <a:r>
              <a:rPr b="1" dirty="0"/>
              <a:t>y</a:t>
            </a:r>
            <a:r>
              <a:rPr b="1" spc="-40" dirty="0"/>
              <a:t>go</a:t>
            </a:r>
            <a:r>
              <a:rPr b="1" spc="-35" dirty="0"/>
              <a:t>n</a:t>
            </a:r>
            <a:r>
              <a:rPr b="1" spc="-5" dirty="0"/>
              <a:t> </a:t>
            </a:r>
            <a:r>
              <a:rPr b="1" dirty="0"/>
              <a:t>Re</a:t>
            </a:r>
            <a:r>
              <a:rPr b="1" spc="-40" dirty="0"/>
              <a:t>nd</a:t>
            </a:r>
            <a:r>
              <a:rPr b="1" dirty="0"/>
              <a:t>er</a:t>
            </a:r>
            <a:r>
              <a:rPr b="1" spc="-30" dirty="0"/>
              <a:t>in</a:t>
            </a:r>
            <a:r>
              <a:rPr b="1" spc="-3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9660" y="2030456"/>
            <a:ext cx="10670540" cy="1144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99"/>
              </a:lnSpc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Many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applica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ions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use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rendering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15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3D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polygons wi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dire</a:t>
            </a:r>
            <a:r>
              <a:rPr sz="3800" spc="-15" dirty="0">
                <a:latin typeface="Arial"/>
                <a:cs typeface="Arial"/>
              </a:rPr>
              <a:t>ct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illumina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52554" y="8743557"/>
            <a:ext cx="1635125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329"/>
              </a:lnSpc>
            </a:pP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lf-</a:t>
            </a:r>
            <a:r>
              <a:rPr sz="2800" spc="-25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ife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ts val="1889"/>
              </a:lnSpc>
            </a:pPr>
            <a:r>
              <a:rPr sz="1600" i="1" dirty="0">
                <a:latin typeface="Times New Roman"/>
                <a:cs typeface="Times New Roman"/>
              </a:rPr>
              <a:t>(</a:t>
            </a:r>
            <a:r>
              <a:rPr sz="1600" i="1" spc="-190" dirty="0">
                <a:latin typeface="Times New Roman"/>
                <a:cs typeface="Times New Roman"/>
              </a:rPr>
              <a:t>V</a:t>
            </a:r>
            <a:r>
              <a:rPr sz="1600" i="1" spc="-10" dirty="0">
                <a:latin typeface="Times New Roman"/>
                <a:cs typeface="Times New Roman"/>
              </a:rPr>
              <a:t>alve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Soft</a:t>
            </a:r>
            <a:r>
              <a:rPr sz="1600" i="1" dirty="0">
                <a:latin typeface="Times New Roman"/>
                <a:cs typeface="Times New Roman"/>
              </a:rPr>
              <a:t>wa</a:t>
            </a:r>
            <a:r>
              <a:rPr sz="1600" i="1" spc="-60" dirty="0">
                <a:latin typeface="Times New Roman"/>
                <a:cs typeface="Times New Roman"/>
              </a:rPr>
              <a:t>r</a:t>
            </a:r>
            <a:r>
              <a:rPr sz="1600" i="1" spc="-10" dirty="0">
                <a:latin typeface="Times New Roman"/>
                <a:cs typeface="Times New Roman"/>
              </a:rPr>
              <a:t>e</a:t>
            </a:r>
            <a:r>
              <a:rPr sz="1600" i="1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70200" y="3416300"/>
            <a:ext cx="7086600" cy="534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1000" y="3467100"/>
            <a:ext cx="6934200" cy="519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21000" y="3467100"/>
            <a:ext cx="6929120" cy="5197475"/>
          </a:xfrm>
          <a:custGeom>
            <a:avLst/>
            <a:gdLst/>
            <a:ahLst/>
            <a:cxnLst/>
            <a:rect l="l" t="t" r="r" b="b"/>
            <a:pathLst>
              <a:path w="6929120" h="5197475">
                <a:moveTo>
                  <a:pt x="0" y="0"/>
                </a:moveTo>
                <a:lnTo>
                  <a:pt x="6929120" y="0"/>
                </a:lnTo>
                <a:lnTo>
                  <a:pt x="6929120" y="5197403"/>
                </a:lnTo>
                <a:lnTo>
                  <a:pt x="0" y="519740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7700" y="7048500"/>
            <a:ext cx="2832100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/>
              <a:t>Para</a:t>
            </a:r>
            <a:r>
              <a:rPr b="1" spc="-20" dirty="0"/>
              <a:t>ll</a:t>
            </a:r>
            <a:r>
              <a:rPr b="1" dirty="0"/>
              <a:t>e</a:t>
            </a:r>
            <a:r>
              <a:rPr b="1" spc="-15" dirty="0"/>
              <a:t>l</a:t>
            </a:r>
            <a:r>
              <a:rPr b="1" spc="-5" dirty="0"/>
              <a:t> </a:t>
            </a:r>
            <a:r>
              <a:rPr b="1" dirty="0"/>
              <a:t>Pr</a:t>
            </a:r>
            <a:r>
              <a:rPr b="1" spc="-30" dirty="0"/>
              <a:t>oj</a:t>
            </a:r>
            <a:r>
              <a:rPr b="1" dirty="0"/>
              <a:t>ec</a:t>
            </a:r>
            <a:r>
              <a:rPr b="1" spc="-20" dirty="0"/>
              <a:t>t</a:t>
            </a:r>
            <a:r>
              <a:rPr b="1" spc="-30" dirty="0"/>
              <a:t>io</a:t>
            </a:r>
            <a:r>
              <a:rPr b="1" spc="-35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6440" y="1888988"/>
            <a:ext cx="9140825" cy="372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Parallel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lines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remain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parallel</a:t>
            </a:r>
            <a:endParaRPr sz="3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Rela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ive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propo</a:t>
            </a:r>
            <a:r>
              <a:rPr sz="3800" spc="-15" dirty="0">
                <a:latin typeface="Arial"/>
                <a:cs typeface="Arial"/>
              </a:rPr>
              <a:t>r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ions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15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obje</a:t>
            </a:r>
            <a:r>
              <a:rPr sz="3800" spc="-20" dirty="0">
                <a:latin typeface="Arial"/>
                <a:cs typeface="Arial"/>
              </a:rPr>
              <a:t>ct</a:t>
            </a:r>
            <a:r>
              <a:rPr sz="3800" dirty="0">
                <a:latin typeface="Arial"/>
                <a:cs typeface="Arial"/>
              </a:rPr>
              <a:t>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preserved</a:t>
            </a:r>
            <a:endParaRPr sz="3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Angles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are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no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preserved</a:t>
            </a:r>
            <a:endParaRPr sz="3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Less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reali</a:t>
            </a:r>
            <a:r>
              <a:rPr sz="3800" spc="-20" dirty="0">
                <a:latin typeface="Arial"/>
                <a:cs typeface="Arial"/>
              </a:rPr>
              <a:t>st</a:t>
            </a:r>
            <a:r>
              <a:rPr sz="3800" dirty="0">
                <a:latin typeface="Arial"/>
                <a:cs typeface="Arial"/>
              </a:rPr>
              <a:t>ic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looking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sz="3400" b="1" spc="50" dirty="0">
                <a:solidFill>
                  <a:srgbClr val="011279"/>
                </a:solidFill>
                <a:latin typeface="Century Gothic"/>
                <a:cs typeface="Century Gothic"/>
              </a:rPr>
              <a:t>o</a:t>
            </a:r>
            <a:r>
              <a:rPr sz="3400" spc="-30" dirty="0">
                <a:solidFill>
                  <a:srgbClr val="011279"/>
                </a:solidFill>
                <a:latin typeface="Arial"/>
                <a:cs typeface="Arial"/>
              </a:rPr>
              <a:t>F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ar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away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obje</a:t>
            </a:r>
            <a:r>
              <a:rPr sz="3400" spc="-20" dirty="0">
                <a:solidFill>
                  <a:srgbClr val="011279"/>
                </a:solidFill>
                <a:latin typeface="Arial"/>
                <a:cs typeface="Arial"/>
              </a:rPr>
              <a:t>c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don’</a:t>
            </a:r>
            <a:r>
              <a:rPr sz="3400" spc="-10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ge</a:t>
            </a:r>
            <a:r>
              <a:rPr sz="3400" spc="-10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smaller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800" y="1752600"/>
            <a:ext cx="11049000" cy="760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405" dirty="0"/>
              <a:t>T</a:t>
            </a:r>
            <a:r>
              <a:rPr b="1" dirty="0"/>
              <a:t>ax</a:t>
            </a:r>
            <a:r>
              <a:rPr b="1" spc="-40" dirty="0"/>
              <a:t>ono</a:t>
            </a:r>
            <a:r>
              <a:rPr b="1" dirty="0"/>
              <a:t>my</a:t>
            </a:r>
            <a:r>
              <a:rPr b="1" spc="-5" dirty="0"/>
              <a:t> </a:t>
            </a:r>
            <a:r>
              <a:rPr b="1" spc="-40" dirty="0"/>
              <a:t>o</a:t>
            </a:r>
            <a:r>
              <a:rPr b="1" dirty="0"/>
              <a:t>f</a:t>
            </a:r>
            <a:r>
              <a:rPr b="1" spc="-5" dirty="0"/>
              <a:t> </a:t>
            </a:r>
            <a:r>
              <a:rPr b="1" dirty="0"/>
              <a:t>Pr</a:t>
            </a:r>
            <a:r>
              <a:rPr b="1" spc="-30" dirty="0"/>
              <a:t>oj</a:t>
            </a:r>
            <a:r>
              <a:rPr b="1" dirty="0"/>
              <a:t>ec</a:t>
            </a:r>
            <a:r>
              <a:rPr b="1" spc="-20" dirty="0"/>
              <a:t>t</a:t>
            </a:r>
            <a:r>
              <a:rPr b="1" spc="-30" dirty="0"/>
              <a:t>ion</a:t>
            </a:r>
            <a:r>
              <a:rPr b="1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33598" y="8845157"/>
            <a:ext cx="284099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FvDFH F</a:t>
            </a:r>
            <a:r>
              <a:rPr sz="2800" spc="-15" dirty="0">
                <a:latin typeface="Times New Roman"/>
                <a:cs typeface="Times New Roman"/>
              </a:rPr>
              <a:t>igure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6.13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4160" y="4549422"/>
            <a:ext cx="2278380" cy="815340"/>
          </a:xfrm>
          <a:custGeom>
            <a:avLst/>
            <a:gdLst/>
            <a:ahLst/>
            <a:cxnLst/>
            <a:rect l="l" t="t" r="r" b="b"/>
            <a:pathLst>
              <a:path w="2278379" h="815339">
                <a:moveTo>
                  <a:pt x="1944477" y="119361"/>
                </a:moveTo>
                <a:lnTo>
                  <a:pt x="2007865" y="143950"/>
                </a:lnTo>
                <a:lnTo>
                  <a:pt x="2064580" y="169875"/>
                </a:lnTo>
                <a:lnTo>
                  <a:pt x="2114623" y="196986"/>
                </a:lnTo>
                <a:lnTo>
                  <a:pt x="2157994" y="225135"/>
                </a:lnTo>
                <a:lnTo>
                  <a:pt x="2194692" y="254174"/>
                </a:lnTo>
                <a:lnTo>
                  <a:pt x="2224718" y="283955"/>
                </a:lnTo>
                <a:lnTo>
                  <a:pt x="2248071" y="314329"/>
                </a:lnTo>
                <a:lnTo>
                  <a:pt x="2274761" y="376264"/>
                </a:lnTo>
                <a:lnTo>
                  <a:pt x="2278097" y="407528"/>
                </a:lnTo>
                <a:lnTo>
                  <a:pt x="2274761" y="438792"/>
                </a:lnTo>
                <a:lnTo>
                  <a:pt x="2248071" y="500727"/>
                </a:lnTo>
                <a:lnTo>
                  <a:pt x="2224718" y="531101"/>
                </a:lnTo>
                <a:lnTo>
                  <a:pt x="2194692" y="560882"/>
                </a:lnTo>
                <a:lnTo>
                  <a:pt x="2157994" y="589921"/>
                </a:lnTo>
                <a:lnTo>
                  <a:pt x="2114623" y="618070"/>
                </a:lnTo>
                <a:lnTo>
                  <a:pt x="2064580" y="645181"/>
                </a:lnTo>
                <a:lnTo>
                  <a:pt x="2007865" y="671105"/>
                </a:lnTo>
                <a:lnTo>
                  <a:pt x="1944477" y="695695"/>
                </a:lnTo>
                <a:lnTo>
                  <a:pt x="1875749" y="718374"/>
                </a:lnTo>
                <a:lnTo>
                  <a:pt x="1803291" y="738665"/>
                </a:lnTo>
                <a:lnTo>
                  <a:pt x="1727515" y="756570"/>
                </a:lnTo>
                <a:lnTo>
                  <a:pt x="1648838" y="772087"/>
                </a:lnTo>
                <a:lnTo>
                  <a:pt x="1567673" y="785217"/>
                </a:lnTo>
                <a:lnTo>
                  <a:pt x="1484436" y="795959"/>
                </a:lnTo>
                <a:lnTo>
                  <a:pt x="1399540" y="804315"/>
                </a:lnTo>
                <a:lnTo>
                  <a:pt x="1313400" y="810283"/>
                </a:lnTo>
                <a:lnTo>
                  <a:pt x="1226431" y="813864"/>
                </a:lnTo>
                <a:lnTo>
                  <a:pt x="1139048" y="815057"/>
                </a:lnTo>
                <a:lnTo>
                  <a:pt x="1051665" y="813864"/>
                </a:lnTo>
                <a:lnTo>
                  <a:pt x="964696" y="810283"/>
                </a:lnTo>
                <a:lnTo>
                  <a:pt x="878557" y="804315"/>
                </a:lnTo>
                <a:lnTo>
                  <a:pt x="793661" y="795959"/>
                </a:lnTo>
                <a:lnTo>
                  <a:pt x="710423" y="785217"/>
                </a:lnTo>
                <a:lnTo>
                  <a:pt x="629259" y="772087"/>
                </a:lnTo>
                <a:lnTo>
                  <a:pt x="550581" y="756570"/>
                </a:lnTo>
                <a:lnTo>
                  <a:pt x="474806" y="738665"/>
                </a:lnTo>
                <a:lnTo>
                  <a:pt x="402347" y="718374"/>
                </a:lnTo>
                <a:lnTo>
                  <a:pt x="333619" y="695695"/>
                </a:lnTo>
                <a:lnTo>
                  <a:pt x="270232" y="671105"/>
                </a:lnTo>
                <a:lnTo>
                  <a:pt x="213516" y="645181"/>
                </a:lnTo>
                <a:lnTo>
                  <a:pt x="163473" y="618070"/>
                </a:lnTo>
                <a:lnTo>
                  <a:pt x="120103" y="589921"/>
                </a:lnTo>
                <a:lnTo>
                  <a:pt x="83404" y="560882"/>
                </a:lnTo>
                <a:lnTo>
                  <a:pt x="53379" y="531101"/>
                </a:lnTo>
                <a:lnTo>
                  <a:pt x="30025" y="500727"/>
                </a:lnTo>
                <a:lnTo>
                  <a:pt x="3336" y="438792"/>
                </a:lnTo>
                <a:lnTo>
                  <a:pt x="0" y="407528"/>
                </a:lnTo>
                <a:lnTo>
                  <a:pt x="3336" y="376264"/>
                </a:lnTo>
                <a:lnTo>
                  <a:pt x="30025" y="314329"/>
                </a:lnTo>
                <a:lnTo>
                  <a:pt x="53379" y="283955"/>
                </a:lnTo>
                <a:lnTo>
                  <a:pt x="83404" y="254174"/>
                </a:lnTo>
                <a:lnTo>
                  <a:pt x="120103" y="225135"/>
                </a:lnTo>
                <a:lnTo>
                  <a:pt x="163473" y="196986"/>
                </a:lnTo>
                <a:lnTo>
                  <a:pt x="213516" y="169875"/>
                </a:lnTo>
                <a:lnTo>
                  <a:pt x="270232" y="143950"/>
                </a:lnTo>
                <a:lnTo>
                  <a:pt x="333619" y="119361"/>
                </a:lnTo>
                <a:lnTo>
                  <a:pt x="402347" y="96682"/>
                </a:lnTo>
                <a:lnTo>
                  <a:pt x="474806" y="76391"/>
                </a:lnTo>
                <a:lnTo>
                  <a:pt x="550581" y="58487"/>
                </a:lnTo>
                <a:lnTo>
                  <a:pt x="629259" y="42970"/>
                </a:lnTo>
                <a:lnTo>
                  <a:pt x="710423" y="29840"/>
                </a:lnTo>
                <a:lnTo>
                  <a:pt x="793661" y="19097"/>
                </a:lnTo>
                <a:lnTo>
                  <a:pt x="878557" y="10742"/>
                </a:lnTo>
                <a:lnTo>
                  <a:pt x="964696" y="4774"/>
                </a:lnTo>
                <a:lnTo>
                  <a:pt x="1051665" y="1193"/>
                </a:lnTo>
                <a:lnTo>
                  <a:pt x="1139048" y="0"/>
                </a:lnTo>
                <a:lnTo>
                  <a:pt x="1226431" y="1193"/>
                </a:lnTo>
                <a:lnTo>
                  <a:pt x="1313400" y="4774"/>
                </a:lnTo>
                <a:lnTo>
                  <a:pt x="1399540" y="10742"/>
                </a:lnTo>
                <a:lnTo>
                  <a:pt x="1484436" y="19097"/>
                </a:lnTo>
                <a:lnTo>
                  <a:pt x="1567673" y="29840"/>
                </a:lnTo>
                <a:lnTo>
                  <a:pt x="1648838" y="42970"/>
                </a:lnTo>
                <a:lnTo>
                  <a:pt x="1727515" y="58487"/>
                </a:lnTo>
                <a:lnTo>
                  <a:pt x="1803291" y="76391"/>
                </a:lnTo>
                <a:lnTo>
                  <a:pt x="1875749" y="96682"/>
                </a:lnTo>
                <a:lnTo>
                  <a:pt x="1944477" y="119361"/>
                </a:lnTo>
              </a:path>
            </a:pathLst>
          </a:custGeom>
          <a:ln w="635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000" y="2743200"/>
            <a:ext cx="6451600" cy="544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45" dirty="0"/>
              <a:t>O</a:t>
            </a:r>
            <a:r>
              <a:rPr b="1" dirty="0"/>
              <a:t>r</a:t>
            </a:r>
            <a:r>
              <a:rPr b="1" spc="-20" dirty="0"/>
              <a:t>t</a:t>
            </a:r>
            <a:r>
              <a:rPr b="1" spc="-40" dirty="0"/>
              <a:t>hog</a:t>
            </a:r>
            <a:r>
              <a:rPr b="1" dirty="0"/>
              <a:t>ra</a:t>
            </a:r>
            <a:r>
              <a:rPr b="1" spc="-30" dirty="0"/>
              <a:t>phi</a:t>
            </a:r>
            <a:r>
              <a:rPr b="1" dirty="0"/>
              <a:t>c</a:t>
            </a:r>
            <a:r>
              <a:rPr b="1" spc="-5" dirty="0"/>
              <a:t> </a:t>
            </a:r>
            <a:r>
              <a:rPr b="1" dirty="0"/>
              <a:t>Pr</a:t>
            </a:r>
            <a:r>
              <a:rPr b="1" spc="-30" dirty="0"/>
              <a:t>oj</a:t>
            </a:r>
            <a:r>
              <a:rPr b="1" dirty="0"/>
              <a:t>ec</a:t>
            </a:r>
            <a:r>
              <a:rPr b="1" spc="-20" dirty="0"/>
              <a:t>t</a:t>
            </a:r>
            <a:r>
              <a:rPr b="1" spc="-30" dirty="0"/>
              <a:t>ion</a:t>
            </a:r>
            <a:r>
              <a:rPr b="1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65398" y="8743557"/>
            <a:ext cx="24453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ng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 F</a:t>
            </a:r>
            <a:r>
              <a:rPr sz="2800" spc="-15" dirty="0">
                <a:latin typeface="Times New Roman"/>
                <a:cs typeface="Times New Roman"/>
              </a:rPr>
              <a:t>igure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5.5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8799" y="8173683"/>
            <a:ext cx="72199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405" dirty="0">
                <a:latin typeface="Arial"/>
                <a:cs typeface="Arial"/>
              </a:rPr>
              <a:t>T</a:t>
            </a:r>
            <a:r>
              <a:rPr sz="3400" spc="-25" dirty="0">
                <a:latin typeface="Arial"/>
                <a:cs typeface="Arial"/>
              </a:rPr>
              <a:t>o</a:t>
            </a:r>
            <a:r>
              <a:rPr sz="3400" dirty="0">
                <a:latin typeface="Arial"/>
                <a:cs typeface="Arial"/>
              </a:rPr>
              <a:t>p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7999" y="5116652"/>
            <a:ext cx="890269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Side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8815" y="5115805"/>
            <a:ext cx="10337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30" dirty="0">
                <a:latin typeface="Arial"/>
                <a:cs typeface="Arial"/>
              </a:rPr>
              <a:t>F</a:t>
            </a:r>
            <a:r>
              <a:rPr sz="3400" dirty="0">
                <a:latin typeface="Arial"/>
                <a:cs typeface="Arial"/>
              </a:rPr>
              <a:t>ron</a:t>
            </a:r>
            <a:r>
              <a:rPr sz="3400" spc="-10" dirty="0">
                <a:latin typeface="Arial"/>
                <a:cs typeface="Arial"/>
              </a:rPr>
              <a:t>t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1888988"/>
            <a:ext cx="74155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D</a:t>
            </a:r>
            <a:r>
              <a:rPr sz="3800" spc="-35" dirty="0">
                <a:latin typeface="Arial"/>
                <a:cs typeface="Arial"/>
              </a:rPr>
              <a:t>O</a:t>
            </a:r>
            <a:r>
              <a:rPr sz="3800" spc="-30" dirty="0">
                <a:latin typeface="Arial"/>
                <a:cs typeface="Arial"/>
              </a:rPr>
              <a:t>P</a:t>
            </a:r>
            <a:r>
              <a:rPr sz="3800" spc="-7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perpendicular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view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plane</a:t>
            </a:r>
            <a:endParaRPr sz="3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4680" y="8169167"/>
            <a:ext cx="1777364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15" dirty="0">
                <a:latin typeface="Arial"/>
                <a:cs typeface="Arial"/>
              </a:rPr>
              <a:t>I</a:t>
            </a:r>
            <a:r>
              <a:rPr sz="3400" dirty="0">
                <a:latin typeface="Arial"/>
                <a:cs typeface="Arial"/>
              </a:rPr>
              <a:t>some</a:t>
            </a:r>
            <a:r>
              <a:rPr sz="3400" spc="-15" dirty="0">
                <a:latin typeface="Arial"/>
                <a:cs typeface="Arial"/>
              </a:rPr>
              <a:t>t</a:t>
            </a:r>
            <a:r>
              <a:rPr sz="3400" dirty="0">
                <a:latin typeface="Arial"/>
                <a:cs typeface="Arial"/>
              </a:rPr>
              <a:t>ric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000" y="2743200"/>
            <a:ext cx="6451600" cy="544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45" dirty="0"/>
              <a:t>O</a:t>
            </a:r>
            <a:r>
              <a:rPr b="1" dirty="0"/>
              <a:t>r</a:t>
            </a:r>
            <a:r>
              <a:rPr b="1" spc="-20" dirty="0"/>
              <a:t>t</a:t>
            </a:r>
            <a:r>
              <a:rPr b="1" spc="-40" dirty="0"/>
              <a:t>hog</a:t>
            </a:r>
            <a:r>
              <a:rPr b="1" dirty="0"/>
              <a:t>ra</a:t>
            </a:r>
            <a:r>
              <a:rPr b="1" spc="-30" dirty="0"/>
              <a:t>phi</a:t>
            </a:r>
            <a:r>
              <a:rPr b="1" dirty="0"/>
              <a:t>c</a:t>
            </a:r>
            <a:r>
              <a:rPr b="1" spc="-5" dirty="0"/>
              <a:t> </a:t>
            </a:r>
            <a:r>
              <a:rPr b="1" dirty="0"/>
              <a:t>Pr</a:t>
            </a:r>
            <a:r>
              <a:rPr b="1" spc="-30" dirty="0"/>
              <a:t>oj</a:t>
            </a:r>
            <a:r>
              <a:rPr b="1" dirty="0"/>
              <a:t>ec</a:t>
            </a:r>
            <a:r>
              <a:rPr b="1" spc="-20" dirty="0"/>
              <a:t>t</a:t>
            </a:r>
            <a:r>
              <a:rPr b="1" spc="-30" dirty="0"/>
              <a:t>ion</a:t>
            </a:r>
            <a:r>
              <a:rPr b="1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65398" y="8743557"/>
            <a:ext cx="24453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ng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 F</a:t>
            </a:r>
            <a:r>
              <a:rPr sz="2800" spc="-15" dirty="0">
                <a:latin typeface="Times New Roman"/>
                <a:cs typeface="Times New Roman"/>
              </a:rPr>
              <a:t>igure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5.5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8799" y="8173683"/>
            <a:ext cx="72199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405" dirty="0">
                <a:latin typeface="Arial"/>
                <a:cs typeface="Arial"/>
              </a:rPr>
              <a:t>T</a:t>
            </a:r>
            <a:r>
              <a:rPr sz="3400" spc="-25" dirty="0">
                <a:latin typeface="Arial"/>
                <a:cs typeface="Arial"/>
              </a:rPr>
              <a:t>o</a:t>
            </a:r>
            <a:r>
              <a:rPr sz="3400" dirty="0">
                <a:latin typeface="Arial"/>
                <a:cs typeface="Arial"/>
              </a:rPr>
              <a:t>p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1403" y="4711981"/>
            <a:ext cx="9283700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9210">
              <a:lnSpc>
                <a:spcPct val="100000"/>
              </a:lnSpc>
              <a:tabLst>
                <a:tab pos="5989955" algn="l"/>
              </a:tabLst>
            </a:pPr>
            <a:r>
              <a:rPr sz="3400" dirty="0">
                <a:latin typeface="Arial"/>
                <a:cs typeface="Arial"/>
              </a:rPr>
              <a:t>Side	</a:t>
            </a:r>
            <a:r>
              <a:rPr sz="3400" spc="-30" dirty="0">
                <a:latin typeface="Arial"/>
                <a:cs typeface="Arial"/>
              </a:rPr>
              <a:t>F</a:t>
            </a:r>
            <a:r>
              <a:rPr sz="3400" dirty="0">
                <a:latin typeface="Arial"/>
                <a:cs typeface="Arial"/>
              </a:rPr>
              <a:t>ron</a:t>
            </a:r>
            <a:r>
              <a:rPr sz="3400" spc="-10" dirty="0">
                <a:latin typeface="Arial"/>
                <a:cs typeface="Arial"/>
              </a:rPr>
              <a:t>t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1888988"/>
            <a:ext cx="74155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D</a:t>
            </a:r>
            <a:r>
              <a:rPr sz="3800" spc="-35" dirty="0">
                <a:latin typeface="Arial"/>
                <a:cs typeface="Arial"/>
              </a:rPr>
              <a:t>O</a:t>
            </a:r>
            <a:r>
              <a:rPr sz="3800" spc="-30" dirty="0">
                <a:latin typeface="Arial"/>
                <a:cs typeface="Arial"/>
              </a:rPr>
              <a:t>P</a:t>
            </a:r>
            <a:r>
              <a:rPr sz="3800" spc="-7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perpendicular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view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plane</a:t>
            </a:r>
            <a:endParaRPr sz="3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4680" y="8169167"/>
            <a:ext cx="1777364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15" dirty="0">
                <a:latin typeface="Arial"/>
                <a:cs typeface="Arial"/>
              </a:rPr>
              <a:t>I</a:t>
            </a:r>
            <a:r>
              <a:rPr sz="3400" dirty="0">
                <a:latin typeface="Arial"/>
                <a:cs typeface="Arial"/>
              </a:rPr>
              <a:t>some</a:t>
            </a:r>
            <a:r>
              <a:rPr sz="3400" spc="-15" dirty="0">
                <a:latin typeface="Arial"/>
                <a:cs typeface="Arial"/>
              </a:rPr>
              <a:t>t</a:t>
            </a:r>
            <a:r>
              <a:rPr sz="3400" dirty="0">
                <a:latin typeface="Arial"/>
                <a:cs typeface="Arial"/>
              </a:rPr>
              <a:t>ric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1403" y="4711981"/>
            <a:ext cx="9283700" cy="1333500"/>
          </a:xfrm>
          <a:prstGeom prst="rect">
            <a:avLst/>
          </a:prstGeom>
          <a:solidFill>
            <a:srgbClr val="A8D6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6870" indent="-259079">
              <a:lnSpc>
                <a:spcPct val="100000"/>
              </a:lnSpc>
              <a:buFont typeface="Times New Roman"/>
              <a:buChar char="•"/>
              <a:tabLst>
                <a:tab pos="357505" algn="l"/>
              </a:tabLst>
            </a:pPr>
            <a:r>
              <a:rPr sz="3400" spc="-30" dirty="0">
                <a:latin typeface="Times New Roman"/>
                <a:cs typeface="Times New Roman"/>
              </a:rPr>
              <a:t>L</a:t>
            </a:r>
            <a:r>
              <a:rPr sz="3400" spc="-15" dirty="0">
                <a:latin typeface="Times New Roman"/>
                <a:cs typeface="Times New Roman"/>
              </a:rPr>
              <a:t>i</a:t>
            </a:r>
            <a:r>
              <a:rPr sz="3400" spc="-20" dirty="0">
                <a:latin typeface="Times New Roman"/>
                <a:cs typeface="Times New Roman"/>
              </a:rPr>
              <a:t>ne</a:t>
            </a:r>
            <a:r>
              <a:rPr sz="3400" dirty="0">
                <a:latin typeface="Times New Roman"/>
                <a:cs typeface="Times New Roman"/>
              </a:rPr>
              <a:t>s </a:t>
            </a:r>
            <a:r>
              <a:rPr sz="3400" spc="-20" dirty="0">
                <a:latin typeface="Times New Roman"/>
                <a:cs typeface="Times New Roman"/>
              </a:rPr>
              <a:t>pe</a:t>
            </a:r>
            <a:r>
              <a:rPr sz="3400" spc="-15" dirty="0">
                <a:latin typeface="Times New Roman"/>
                <a:cs typeface="Times New Roman"/>
              </a:rPr>
              <a:t>rp</a:t>
            </a:r>
            <a:r>
              <a:rPr sz="3400" spc="-20" dirty="0">
                <a:latin typeface="Times New Roman"/>
                <a:cs typeface="Times New Roman"/>
              </a:rPr>
              <a:t>end</a:t>
            </a:r>
            <a:r>
              <a:rPr sz="3400" spc="-15" dirty="0">
                <a:latin typeface="Times New Roman"/>
                <a:cs typeface="Times New Roman"/>
              </a:rPr>
              <a:t>i</a:t>
            </a:r>
            <a:r>
              <a:rPr sz="3400" spc="-20" dirty="0">
                <a:latin typeface="Times New Roman"/>
                <a:cs typeface="Times New Roman"/>
              </a:rPr>
              <a:t>cu</a:t>
            </a:r>
            <a:r>
              <a:rPr sz="3400" spc="-15" dirty="0">
                <a:latin typeface="Times New Roman"/>
                <a:cs typeface="Times New Roman"/>
              </a:rPr>
              <a:t>l</a:t>
            </a:r>
            <a:r>
              <a:rPr sz="3400" spc="-20" dirty="0">
                <a:latin typeface="Times New Roman"/>
                <a:cs typeface="Times New Roman"/>
              </a:rPr>
              <a:t>a</a:t>
            </a:r>
            <a:r>
              <a:rPr sz="3400" dirty="0">
                <a:latin typeface="Times New Roman"/>
                <a:cs typeface="Times New Roman"/>
              </a:rPr>
              <a:t>r </a:t>
            </a:r>
            <a:r>
              <a:rPr sz="3400" spc="-15" dirty="0">
                <a:latin typeface="Times New Roman"/>
                <a:cs typeface="Times New Roman"/>
              </a:rPr>
              <a:t>t</a:t>
            </a:r>
            <a:r>
              <a:rPr sz="3400" dirty="0">
                <a:latin typeface="Times New Roman"/>
                <a:cs typeface="Times New Roman"/>
              </a:rPr>
              <a:t>o </a:t>
            </a:r>
            <a:r>
              <a:rPr sz="3400" spc="-15" dirty="0">
                <a:latin typeface="Times New Roman"/>
                <a:cs typeface="Times New Roman"/>
              </a:rPr>
              <a:t>t</a:t>
            </a:r>
            <a:r>
              <a:rPr sz="3400" spc="-20" dirty="0">
                <a:latin typeface="Times New Roman"/>
                <a:cs typeface="Times New Roman"/>
              </a:rPr>
              <a:t>he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spc="-20" dirty="0">
                <a:latin typeface="Times New Roman"/>
                <a:cs typeface="Times New Roman"/>
              </a:rPr>
              <a:t>v</a:t>
            </a:r>
            <a:r>
              <a:rPr sz="3400" spc="-15" dirty="0">
                <a:latin typeface="Times New Roman"/>
                <a:cs typeface="Times New Roman"/>
              </a:rPr>
              <a:t>i</a:t>
            </a:r>
            <a:r>
              <a:rPr sz="3400" spc="-20" dirty="0">
                <a:latin typeface="Times New Roman"/>
                <a:cs typeface="Times New Roman"/>
              </a:rPr>
              <a:t>e</a:t>
            </a:r>
            <a:r>
              <a:rPr sz="3400" dirty="0">
                <a:latin typeface="Times New Roman"/>
                <a:cs typeface="Times New Roman"/>
              </a:rPr>
              <a:t>w </a:t>
            </a:r>
            <a:r>
              <a:rPr sz="3400" spc="-20" dirty="0">
                <a:latin typeface="Times New Roman"/>
                <a:cs typeface="Times New Roman"/>
              </a:rPr>
              <a:t>p</a:t>
            </a:r>
            <a:r>
              <a:rPr sz="3400" spc="-15" dirty="0">
                <a:latin typeface="Times New Roman"/>
                <a:cs typeface="Times New Roman"/>
              </a:rPr>
              <a:t>l</a:t>
            </a:r>
            <a:r>
              <a:rPr sz="3400" spc="-20" dirty="0">
                <a:latin typeface="Times New Roman"/>
                <a:cs typeface="Times New Roman"/>
              </a:rPr>
              <a:t>ane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spc="-20" dirty="0">
                <a:latin typeface="Times New Roman"/>
                <a:cs typeface="Times New Roman"/>
              </a:rPr>
              <a:t>van</a:t>
            </a:r>
            <a:r>
              <a:rPr sz="3400" spc="-15" dirty="0">
                <a:latin typeface="Times New Roman"/>
                <a:cs typeface="Times New Roman"/>
              </a:rPr>
              <a:t>i</a:t>
            </a:r>
            <a:r>
              <a:rPr sz="3400" dirty="0">
                <a:latin typeface="Times New Roman"/>
                <a:cs typeface="Times New Roman"/>
              </a:rPr>
              <a:t>sh</a:t>
            </a:r>
            <a:endParaRPr sz="3400">
              <a:latin typeface="Times New Roman"/>
              <a:cs typeface="Times New Roman"/>
            </a:endParaRPr>
          </a:p>
          <a:p>
            <a:pPr marL="356870" indent="-259079">
              <a:lnSpc>
                <a:spcPct val="100000"/>
              </a:lnSpc>
              <a:spcBef>
                <a:spcPts val="162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3400" dirty="0">
                <a:latin typeface="Times New Roman"/>
                <a:cs typeface="Times New Roman"/>
              </a:rPr>
              <a:t>F</a:t>
            </a:r>
            <a:r>
              <a:rPr sz="3400" spc="-20" dirty="0">
                <a:latin typeface="Times New Roman"/>
                <a:cs typeface="Times New Roman"/>
              </a:rPr>
              <a:t>ace</a:t>
            </a:r>
            <a:r>
              <a:rPr sz="3400" dirty="0">
                <a:latin typeface="Times New Roman"/>
                <a:cs typeface="Times New Roman"/>
              </a:rPr>
              <a:t>s </a:t>
            </a:r>
            <a:r>
              <a:rPr sz="3400" spc="-20" dirty="0">
                <a:latin typeface="Times New Roman"/>
                <a:cs typeface="Times New Roman"/>
              </a:rPr>
              <a:t>pa</a:t>
            </a:r>
            <a:r>
              <a:rPr sz="3400" spc="-15" dirty="0">
                <a:latin typeface="Times New Roman"/>
                <a:cs typeface="Times New Roman"/>
              </a:rPr>
              <a:t>r</a:t>
            </a:r>
            <a:r>
              <a:rPr sz="3400" spc="-20" dirty="0">
                <a:latin typeface="Times New Roman"/>
                <a:cs typeface="Times New Roman"/>
              </a:rPr>
              <a:t>a</a:t>
            </a:r>
            <a:r>
              <a:rPr sz="3400" spc="-15" dirty="0">
                <a:latin typeface="Times New Roman"/>
                <a:cs typeface="Times New Roman"/>
              </a:rPr>
              <a:t>ll</a:t>
            </a:r>
            <a:r>
              <a:rPr sz="3400" spc="-20" dirty="0">
                <a:latin typeface="Times New Roman"/>
                <a:cs typeface="Times New Roman"/>
              </a:rPr>
              <a:t>e</a:t>
            </a:r>
            <a:r>
              <a:rPr sz="3400" spc="-10" dirty="0">
                <a:latin typeface="Times New Roman"/>
                <a:cs typeface="Times New Roman"/>
              </a:rPr>
              <a:t>l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spc="-15" dirty="0">
                <a:latin typeface="Times New Roman"/>
                <a:cs typeface="Times New Roman"/>
              </a:rPr>
              <a:t>t</a:t>
            </a:r>
            <a:r>
              <a:rPr sz="3400" dirty="0">
                <a:latin typeface="Times New Roman"/>
                <a:cs typeface="Times New Roman"/>
              </a:rPr>
              <a:t>o </a:t>
            </a:r>
            <a:r>
              <a:rPr sz="3400" spc="-15" dirty="0">
                <a:latin typeface="Times New Roman"/>
                <a:cs typeface="Times New Roman"/>
              </a:rPr>
              <a:t>t</a:t>
            </a:r>
            <a:r>
              <a:rPr sz="3400" spc="-20" dirty="0">
                <a:latin typeface="Times New Roman"/>
                <a:cs typeface="Times New Roman"/>
              </a:rPr>
              <a:t>he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spc="-20" dirty="0">
                <a:latin typeface="Times New Roman"/>
                <a:cs typeface="Times New Roman"/>
              </a:rPr>
              <a:t>v</a:t>
            </a:r>
            <a:r>
              <a:rPr sz="3400" spc="-15" dirty="0">
                <a:latin typeface="Times New Roman"/>
                <a:cs typeface="Times New Roman"/>
              </a:rPr>
              <a:t>i</a:t>
            </a:r>
            <a:r>
              <a:rPr sz="3400" spc="-20" dirty="0">
                <a:latin typeface="Times New Roman"/>
                <a:cs typeface="Times New Roman"/>
              </a:rPr>
              <a:t>e</a:t>
            </a:r>
            <a:r>
              <a:rPr sz="3400" dirty="0">
                <a:latin typeface="Times New Roman"/>
                <a:cs typeface="Times New Roman"/>
              </a:rPr>
              <a:t>w </a:t>
            </a:r>
            <a:r>
              <a:rPr sz="3400" spc="-20" dirty="0">
                <a:latin typeface="Times New Roman"/>
                <a:cs typeface="Times New Roman"/>
              </a:rPr>
              <a:t>p</a:t>
            </a:r>
            <a:r>
              <a:rPr sz="3400" spc="-15" dirty="0">
                <a:latin typeface="Times New Roman"/>
                <a:cs typeface="Times New Roman"/>
              </a:rPr>
              <a:t>l</a:t>
            </a:r>
            <a:r>
              <a:rPr sz="3400" spc="-20" dirty="0">
                <a:latin typeface="Times New Roman"/>
                <a:cs typeface="Times New Roman"/>
              </a:rPr>
              <a:t>ane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spc="-20" dirty="0">
                <a:latin typeface="Times New Roman"/>
                <a:cs typeface="Times New Roman"/>
              </a:rPr>
              <a:t>a</a:t>
            </a:r>
            <a:r>
              <a:rPr sz="3400" spc="-15" dirty="0">
                <a:latin typeface="Times New Roman"/>
                <a:cs typeface="Times New Roman"/>
              </a:rPr>
              <a:t>re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spc="-20" dirty="0">
                <a:latin typeface="Times New Roman"/>
                <a:cs typeface="Times New Roman"/>
              </a:rPr>
              <a:t>un-d</a:t>
            </a:r>
            <a:r>
              <a:rPr sz="3400" spc="-15" dirty="0">
                <a:latin typeface="Times New Roman"/>
                <a:cs typeface="Times New Roman"/>
              </a:rPr>
              <a:t>i</a:t>
            </a:r>
            <a:r>
              <a:rPr sz="3400" dirty="0">
                <a:latin typeface="Times New Roman"/>
                <a:cs typeface="Times New Roman"/>
              </a:rPr>
              <a:t>s</a:t>
            </a:r>
            <a:r>
              <a:rPr sz="3400" spc="-15" dirty="0">
                <a:latin typeface="Times New Roman"/>
                <a:cs typeface="Times New Roman"/>
              </a:rPr>
              <a:t>tort</a:t>
            </a:r>
            <a:r>
              <a:rPr sz="3400" spc="-20" dirty="0">
                <a:latin typeface="Times New Roman"/>
                <a:cs typeface="Times New Roman"/>
              </a:rPr>
              <a:t>e</a:t>
            </a:r>
            <a:r>
              <a:rPr sz="3400" dirty="0">
                <a:latin typeface="Times New Roman"/>
                <a:cs typeface="Times New Roman"/>
              </a:rPr>
              <a:t>d.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800" y="1752600"/>
            <a:ext cx="11049000" cy="760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405" dirty="0"/>
              <a:t>T</a:t>
            </a:r>
            <a:r>
              <a:rPr b="1" dirty="0"/>
              <a:t>ax</a:t>
            </a:r>
            <a:r>
              <a:rPr b="1" spc="-40" dirty="0"/>
              <a:t>ono</a:t>
            </a:r>
            <a:r>
              <a:rPr b="1" dirty="0"/>
              <a:t>my</a:t>
            </a:r>
            <a:r>
              <a:rPr b="1" spc="-5" dirty="0"/>
              <a:t> </a:t>
            </a:r>
            <a:r>
              <a:rPr b="1" spc="-40" dirty="0"/>
              <a:t>o</a:t>
            </a:r>
            <a:r>
              <a:rPr b="1" dirty="0"/>
              <a:t>f</a:t>
            </a:r>
            <a:r>
              <a:rPr b="1" spc="-5" dirty="0"/>
              <a:t> </a:t>
            </a:r>
            <a:r>
              <a:rPr b="1" dirty="0"/>
              <a:t>Pr</a:t>
            </a:r>
            <a:r>
              <a:rPr b="1" spc="-30" dirty="0"/>
              <a:t>oj</a:t>
            </a:r>
            <a:r>
              <a:rPr b="1" dirty="0"/>
              <a:t>ec</a:t>
            </a:r>
            <a:r>
              <a:rPr b="1" spc="-20" dirty="0"/>
              <a:t>t</a:t>
            </a:r>
            <a:r>
              <a:rPr b="1" spc="-30" dirty="0"/>
              <a:t>ion</a:t>
            </a:r>
            <a:r>
              <a:rPr b="1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33598" y="8845157"/>
            <a:ext cx="284099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FvDFH F</a:t>
            </a:r>
            <a:r>
              <a:rPr sz="2800" spc="-15" dirty="0">
                <a:latin typeface="Times New Roman"/>
                <a:cs typeface="Times New Roman"/>
              </a:rPr>
              <a:t>igure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6.13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20835" y="4549422"/>
            <a:ext cx="1693545" cy="815340"/>
          </a:xfrm>
          <a:custGeom>
            <a:avLst/>
            <a:gdLst/>
            <a:ahLst/>
            <a:cxnLst/>
            <a:rect l="l" t="t" r="r" b="b"/>
            <a:pathLst>
              <a:path w="1693545" h="815339">
                <a:moveTo>
                  <a:pt x="1445350" y="119361"/>
                </a:moveTo>
                <a:lnTo>
                  <a:pt x="1492467" y="143950"/>
                </a:lnTo>
                <a:lnTo>
                  <a:pt x="1534624" y="169875"/>
                </a:lnTo>
                <a:lnTo>
                  <a:pt x="1571822" y="196986"/>
                </a:lnTo>
                <a:lnTo>
                  <a:pt x="1604060" y="225135"/>
                </a:lnTo>
                <a:lnTo>
                  <a:pt x="1631338" y="254174"/>
                </a:lnTo>
                <a:lnTo>
                  <a:pt x="1671015" y="314329"/>
                </a:lnTo>
                <a:lnTo>
                  <a:pt x="1690854" y="376264"/>
                </a:lnTo>
                <a:lnTo>
                  <a:pt x="1693334" y="407528"/>
                </a:lnTo>
                <a:lnTo>
                  <a:pt x="1690854" y="438792"/>
                </a:lnTo>
                <a:lnTo>
                  <a:pt x="1671015" y="500727"/>
                </a:lnTo>
                <a:lnTo>
                  <a:pt x="1631338" y="560882"/>
                </a:lnTo>
                <a:lnTo>
                  <a:pt x="1604060" y="589921"/>
                </a:lnTo>
                <a:lnTo>
                  <a:pt x="1571822" y="618070"/>
                </a:lnTo>
                <a:lnTo>
                  <a:pt x="1534624" y="645181"/>
                </a:lnTo>
                <a:lnTo>
                  <a:pt x="1492467" y="671105"/>
                </a:lnTo>
                <a:lnTo>
                  <a:pt x="1445350" y="695695"/>
                </a:lnTo>
                <a:lnTo>
                  <a:pt x="1394264" y="718374"/>
                </a:lnTo>
                <a:lnTo>
                  <a:pt x="1340405" y="738665"/>
                </a:lnTo>
                <a:lnTo>
                  <a:pt x="1284080" y="756570"/>
                </a:lnTo>
                <a:lnTo>
                  <a:pt x="1225598" y="772087"/>
                </a:lnTo>
                <a:lnTo>
                  <a:pt x="1165268" y="785217"/>
                </a:lnTo>
                <a:lnTo>
                  <a:pt x="1103396" y="795959"/>
                </a:lnTo>
                <a:lnTo>
                  <a:pt x="1040292" y="804315"/>
                </a:lnTo>
                <a:lnTo>
                  <a:pt x="976264" y="810283"/>
                </a:lnTo>
                <a:lnTo>
                  <a:pt x="911619" y="813864"/>
                </a:lnTo>
                <a:lnTo>
                  <a:pt x="846666" y="815057"/>
                </a:lnTo>
                <a:lnTo>
                  <a:pt x="781713" y="813864"/>
                </a:lnTo>
                <a:lnTo>
                  <a:pt x="717068" y="810283"/>
                </a:lnTo>
                <a:lnTo>
                  <a:pt x="653040" y="804315"/>
                </a:lnTo>
                <a:lnTo>
                  <a:pt x="589936" y="795959"/>
                </a:lnTo>
                <a:lnTo>
                  <a:pt x="528065" y="785217"/>
                </a:lnTo>
                <a:lnTo>
                  <a:pt x="467734" y="772087"/>
                </a:lnTo>
                <a:lnTo>
                  <a:pt x="409253" y="756570"/>
                </a:lnTo>
                <a:lnTo>
                  <a:pt x="352928" y="738665"/>
                </a:lnTo>
                <a:lnTo>
                  <a:pt x="299069" y="718374"/>
                </a:lnTo>
                <a:lnTo>
                  <a:pt x="247983" y="695695"/>
                </a:lnTo>
                <a:lnTo>
                  <a:pt x="200866" y="671105"/>
                </a:lnTo>
                <a:lnTo>
                  <a:pt x="158709" y="645181"/>
                </a:lnTo>
                <a:lnTo>
                  <a:pt x="121511" y="618070"/>
                </a:lnTo>
                <a:lnTo>
                  <a:pt x="89274" y="589921"/>
                </a:lnTo>
                <a:lnTo>
                  <a:pt x="61995" y="560882"/>
                </a:lnTo>
                <a:lnTo>
                  <a:pt x="22318" y="500727"/>
                </a:lnTo>
                <a:lnTo>
                  <a:pt x="2479" y="438792"/>
                </a:lnTo>
                <a:lnTo>
                  <a:pt x="0" y="407528"/>
                </a:lnTo>
                <a:lnTo>
                  <a:pt x="2479" y="376264"/>
                </a:lnTo>
                <a:lnTo>
                  <a:pt x="22318" y="314329"/>
                </a:lnTo>
                <a:lnTo>
                  <a:pt x="61995" y="254174"/>
                </a:lnTo>
                <a:lnTo>
                  <a:pt x="89274" y="225135"/>
                </a:lnTo>
                <a:lnTo>
                  <a:pt x="121511" y="196986"/>
                </a:lnTo>
                <a:lnTo>
                  <a:pt x="158709" y="169875"/>
                </a:lnTo>
                <a:lnTo>
                  <a:pt x="200866" y="143950"/>
                </a:lnTo>
                <a:lnTo>
                  <a:pt x="247983" y="119361"/>
                </a:lnTo>
                <a:lnTo>
                  <a:pt x="299069" y="96682"/>
                </a:lnTo>
                <a:lnTo>
                  <a:pt x="352928" y="76391"/>
                </a:lnTo>
                <a:lnTo>
                  <a:pt x="409253" y="58487"/>
                </a:lnTo>
                <a:lnTo>
                  <a:pt x="467734" y="42970"/>
                </a:lnTo>
                <a:lnTo>
                  <a:pt x="528065" y="29840"/>
                </a:lnTo>
                <a:lnTo>
                  <a:pt x="589936" y="19097"/>
                </a:lnTo>
                <a:lnTo>
                  <a:pt x="653040" y="10742"/>
                </a:lnTo>
                <a:lnTo>
                  <a:pt x="717068" y="4774"/>
                </a:lnTo>
                <a:lnTo>
                  <a:pt x="781713" y="1193"/>
                </a:lnTo>
                <a:lnTo>
                  <a:pt x="846666" y="0"/>
                </a:lnTo>
                <a:lnTo>
                  <a:pt x="911619" y="1193"/>
                </a:lnTo>
                <a:lnTo>
                  <a:pt x="976264" y="4774"/>
                </a:lnTo>
                <a:lnTo>
                  <a:pt x="1040292" y="10742"/>
                </a:lnTo>
                <a:lnTo>
                  <a:pt x="1103396" y="19097"/>
                </a:lnTo>
                <a:lnTo>
                  <a:pt x="1165268" y="29840"/>
                </a:lnTo>
                <a:lnTo>
                  <a:pt x="1225598" y="42970"/>
                </a:lnTo>
                <a:lnTo>
                  <a:pt x="1284080" y="58487"/>
                </a:lnTo>
                <a:lnTo>
                  <a:pt x="1340405" y="76391"/>
                </a:lnTo>
                <a:lnTo>
                  <a:pt x="1394264" y="96682"/>
                </a:lnTo>
                <a:lnTo>
                  <a:pt x="1445350" y="119361"/>
                </a:lnTo>
              </a:path>
            </a:pathLst>
          </a:custGeom>
          <a:ln w="635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45000" y="2472267"/>
            <a:ext cx="3467100" cy="3052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15947" y="4748107"/>
            <a:ext cx="762000" cy="215900"/>
          </a:xfrm>
          <a:custGeom>
            <a:avLst/>
            <a:gdLst/>
            <a:ahLst/>
            <a:cxnLst/>
            <a:rect l="l" t="t" r="r" b="b"/>
            <a:pathLst>
              <a:path w="762000" h="215900">
                <a:moveTo>
                  <a:pt x="0" y="0"/>
                </a:moveTo>
                <a:lnTo>
                  <a:pt x="762000" y="0"/>
                </a:lnTo>
                <a:lnTo>
                  <a:pt x="7620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89801" y="5523052"/>
            <a:ext cx="2766060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7850">
              <a:lnSpc>
                <a:spcPct val="120100"/>
              </a:lnSpc>
            </a:pPr>
            <a:r>
              <a:rPr sz="3400" dirty="0">
                <a:latin typeface="Arial"/>
                <a:cs typeface="Arial"/>
              </a:rPr>
              <a:t>Cavalier (D</a:t>
            </a:r>
            <a:r>
              <a:rPr sz="3400" spc="-35" dirty="0">
                <a:latin typeface="Arial"/>
                <a:cs typeface="Arial"/>
              </a:rPr>
              <a:t>O</a:t>
            </a:r>
            <a:r>
              <a:rPr sz="3400" spc="-25" dirty="0">
                <a:latin typeface="Arial"/>
                <a:cs typeface="Arial"/>
              </a:rPr>
              <a:t>P</a:t>
            </a:r>
            <a:r>
              <a:rPr sz="3400" spc="-65" dirty="0">
                <a:latin typeface="Arial"/>
                <a:cs typeface="Arial"/>
              </a:rPr>
              <a:t> </a:t>
            </a:r>
            <a:r>
              <a:rPr sz="3400" spc="-25" dirty="0">
                <a:latin typeface="Symbol"/>
                <a:cs typeface="Symbol"/>
              </a:rPr>
              <a:t></a:t>
            </a:r>
            <a:r>
              <a:rPr sz="3400" spc="90" dirty="0">
                <a:latin typeface="Times New Roman"/>
                <a:cs typeface="Times New Roman"/>
              </a:rPr>
              <a:t> </a:t>
            </a:r>
            <a:r>
              <a:rPr sz="3400" spc="-20" dirty="0">
                <a:latin typeface="Arial"/>
                <a:cs typeface="Arial"/>
              </a:rPr>
              <a:t>=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45</a:t>
            </a:r>
            <a:r>
              <a:rPr sz="3375" baseline="40740" dirty="0">
                <a:latin typeface="Arial"/>
                <a:cs typeface="Arial"/>
              </a:rPr>
              <a:t>o</a:t>
            </a:r>
            <a:r>
              <a:rPr sz="3400" dirty="0">
                <a:latin typeface="Arial"/>
                <a:cs typeface="Arial"/>
              </a:rPr>
              <a:t>)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4100" y="2580639"/>
            <a:ext cx="3683000" cy="3058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35359" y="4639733"/>
            <a:ext cx="762000" cy="215900"/>
          </a:xfrm>
          <a:custGeom>
            <a:avLst/>
            <a:gdLst/>
            <a:ahLst/>
            <a:cxnLst/>
            <a:rect l="l" t="t" r="r" b="b"/>
            <a:pathLst>
              <a:path w="762000" h="215900">
                <a:moveTo>
                  <a:pt x="0" y="0"/>
                </a:moveTo>
                <a:lnTo>
                  <a:pt x="762000" y="0"/>
                </a:lnTo>
                <a:lnTo>
                  <a:pt x="7620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49193" y="5631425"/>
            <a:ext cx="3126105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05815">
              <a:lnSpc>
                <a:spcPct val="120100"/>
              </a:lnSpc>
            </a:pPr>
            <a:r>
              <a:rPr sz="3400" dirty="0">
                <a:latin typeface="Arial"/>
                <a:cs typeface="Arial"/>
              </a:rPr>
              <a:t>Cabinet (D</a:t>
            </a:r>
            <a:r>
              <a:rPr sz="3400" spc="-35" dirty="0">
                <a:latin typeface="Arial"/>
                <a:cs typeface="Arial"/>
              </a:rPr>
              <a:t>O</a:t>
            </a:r>
            <a:r>
              <a:rPr sz="3400" spc="-25" dirty="0">
                <a:latin typeface="Arial"/>
                <a:cs typeface="Arial"/>
              </a:rPr>
              <a:t>P</a:t>
            </a:r>
            <a:r>
              <a:rPr sz="3400" spc="-65" dirty="0">
                <a:latin typeface="Arial"/>
                <a:cs typeface="Arial"/>
              </a:rPr>
              <a:t> </a:t>
            </a:r>
            <a:r>
              <a:rPr sz="3400" spc="-25" dirty="0">
                <a:latin typeface="Symbol"/>
                <a:cs typeface="Symbol"/>
              </a:rPr>
              <a:t></a:t>
            </a:r>
            <a:r>
              <a:rPr sz="3400" spc="90" dirty="0">
                <a:latin typeface="Times New Roman"/>
                <a:cs typeface="Times New Roman"/>
              </a:rPr>
              <a:t> </a:t>
            </a:r>
            <a:r>
              <a:rPr sz="3400" spc="-20" dirty="0">
                <a:latin typeface="Arial"/>
                <a:cs typeface="Arial"/>
              </a:rPr>
              <a:t>=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63</a:t>
            </a:r>
            <a:r>
              <a:rPr sz="3400" spc="-15" dirty="0">
                <a:latin typeface="Arial"/>
                <a:cs typeface="Arial"/>
              </a:rPr>
              <a:t>.</a:t>
            </a:r>
            <a:r>
              <a:rPr sz="3400" dirty="0">
                <a:latin typeface="Arial"/>
                <a:cs typeface="Arial"/>
              </a:rPr>
              <a:t>4</a:t>
            </a:r>
            <a:r>
              <a:rPr sz="3375" baseline="40740" dirty="0">
                <a:latin typeface="Arial"/>
                <a:cs typeface="Arial"/>
              </a:rPr>
              <a:t>o</a:t>
            </a:r>
            <a:r>
              <a:rPr sz="3400" dirty="0">
                <a:latin typeface="Arial"/>
                <a:cs typeface="Arial"/>
              </a:rPr>
              <a:t>)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02369" y="5069966"/>
            <a:ext cx="56515" cy="148590"/>
          </a:xfrm>
          <a:custGeom>
            <a:avLst/>
            <a:gdLst/>
            <a:ahLst/>
            <a:cxnLst/>
            <a:rect l="l" t="t" r="r" b="b"/>
            <a:pathLst>
              <a:path w="56515" h="148589">
                <a:moveTo>
                  <a:pt x="38134" y="17221"/>
                </a:moveTo>
                <a:lnTo>
                  <a:pt x="14216" y="17221"/>
                </a:lnTo>
                <a:lnTo>
                  <a:pt x="15775" y="17757"/>
                </a:lnTo>
                <a:lnTo>
                  <a:pt x="18366" y="19895"/>
                </a:lnTo>
                <a:lnTo>
                  <a:pt x="19259" y="21572"/>
                </a:lnTo>
                <a:lnTo>
                  <a:pt x="19749" y="23854"/>
                </a:lnTo>
                <a:lnTo>
                  <a:pt x="20450" y="26849"/>
                </a:lnTo>
                <a:lnTo>
                  <a:pt x="20800" y="33623"/>
                </a:lnTo>
                <a:lnTo>
                  <a:pt x="20800" y="131180"/>
                </a:lnTo>
                <a:lnTo>
                  <a:pt x="2520" y="144087"/>
                </a:lnTo>
                <a:lnTo>
                  <a:pt x="2520" y="148046"/>
                </a:lnTo>
                <a:lnTo>
                  <a:pt x="56098" y="148046"/>
                </a:lnTo>
                <a:lnTo>
                  <a:pt x="56098" y="144087"/>
                </a:lnTo>
                <a:lnTo>
                  <a:pt x="49655" y="143945"/>
                </a:lnTo>
                <a:lnTo>
                  <a:pt x="45383" y="143339"/>
                </a:lnTo>
                <a:lnTo>
                  <a:pt x="41181" y="141199"/>
                </a:lnTo>
                <a:lnTo>
                  <a:pt x="39797" y="139666"/>
                </a:lnTo>
                <a:lnTo>
                  <a:pt x="38467" y="135672"/>
                </a:lnTo>
                <a:lnTo>
                  <a:pt x="38171" y="131180"/>
                </a:lnTo>
                <a:lnTo>
                  <a:pt x="38134" y="17221"/>
                </a:lnTo>
                <a:close/>
              </a:path>
              <a:path w="56515" h="148589">
                <a:moveTo>
                  <a:pt x="38134" y="0"/>
                </a:moveTo>
                <a:lnTo>
                  <a:pt x="34667" y="0"/>
                </a:lnTo>
                <a:lnTo>
                  <a:pt x="0" y="17221"/>
                </a:lnTo>
                <a:lnTo>
                  <a:pt x="1576" y="20537"/>
                </a:lnTo>
                <a:lnTo>
                  <a:pt x="6197" y="18327"/>
                </a:lnTo>
                <a:lnTo>
                  <a:pt x="9804" y="17221"/>
                </a:lnTo>
                <a:lnTo>
                  <a:pt x="38134" y="17221"/>
                </a:lnTo>
                <a:lnTo>
                  <a:pt x="381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07411" y="4741354"/>
            <a:ext cx="198120" cy="151130"/>
          </a:xfrm>
          <a:custGeom>
            <a:avLst/>
            <a:gdLst/>
            <a:ahLst/>
            <a:cxnLst/>
            <a:rect l="l" t="t" r="r" b="b"/>
            <a:pathLst>
              <a:path w="198120" h="151129">
                <a:moveTo>
                  <a:pt x="77635" y="109750"/>
                </a:moveTo>
                <a:lnTo>
                  <a:pt x="60302" y="109750"/>
                </a:lnTo>
                <a:lnTo>
                  <a:pt x="60302" y="148046"/>
                </a:lnTo>
                <a:lnTo>
                  <a:pt x="77635" y="148046"/>
                </a:lnTo>
                <a:lnTo>
                  <a:pt x="77635" y="109750"/>
                </a:lnTo>
                <a:close/>
              </a:path>
              <a:path w="198120" h="151129">
                <a:moveTo>
                  <a:pt x="77635" y="0"/>
                </a:moveTo>
                <a:lnTo>
                  <a:pt x="66079" y="0"/>
                </a:lnTo>
                <a:lnTo>
                  <a:pt x="0" y="96058"/>
                </a:lnTo>
                <a:lnTo>
                  <a:pt x="0" y="109750"/>
                </a:lnTo>
                <a:lnTo>
                  <a:pt x="96756" y="109750"/>
                </a:lnTo>
                <a:lnTo>
                  <a:pt x="96756" y="94561"/>
                </a:lnTo>
                <a:lnTo>
                  <a:pt x="10295" y="94561"/>
                </a:lnTo>
                <a:lnTo>
                  <a:pt x="60302" y="22570"/>
                </a:lnTo>
                <a:lnTo>
                  <a:pt x="77635" y="22570"/>
                </a:lnTo>
                <a:lnTo>
                  <a:pt x="77635" y="0"/>
                </a:lnTo>
                <a:close/>
              </a:path>
              <a:path w="198120" h="151129">
                <a:moveTo>
                  <a:pt x="77635" y="22570"/>
                </a:moveTo>
                <a:lnTo>
                  <a:pt x="60302" y="22570"/>
                </a:lnTo>
                <a:lnTo>
                  <a:pt x="60302" y="94561"/>
                </a:lnTo>
                <a:lnTo>
                  <a:pt x="77635" y="94561"/>
                </a:lnTo>
                <a:lnTo>
                  <a:pt x="77635" y="22570"/>
                </a:lnTo>
                <a:close/>
              </a:path>
              <a:path w="198120" h="151129">
                <a:moveTo>
                  <a:pt x="124841" y="128791"/>
                </a:moveTo>
                <a:lnTo>
                  <a:pt x="120568" y="128791"/>
                </a:lnTo>
                <a:lnTo>
                  <a:pt x="118536" y="129557"/>
                </a:lnTo>
                <a:lnTo>
                  <a:pt x="115316" y="132624"/>
                </a:lnTo>
                <a:lnTo>
                  <a:pt x="114509" y="134390"/>
                </a:lnTo>
                <a:lnTo>
                  <a:pt x="114509" y="139952"/>
                </a:lnTo>
                <a:lnTo>
                  <a:pt x="116453" y="143215"/>
                </a:lnTo>
                <a:lnTo>
                  <a:pt x="124227" y="149133"/>
                </a:lnTo>
                <a:lnTo>
                  <a:pt x="130442" y="150613"/>
                </a:lnTo>
                <a:lnTo>
                  <a:pt x="139068" y="150613"/>
                </a:lnTo>
                <a:lnTo>
                  <a:pt x="151581" y="149133"/>
                </a:lnTo>
                <a:lnTo>
                  <a:pt x="163780" y="144730"/>
                </a:lnTo>
                <a:lnTo>
                  <a:pt x="169453" y="141949"/>
                </a:lnTo>
                <a:lnTo>
                  <a:pt x="172752" y="139595"/>
                </a:lnTo>
                <a:lnTo>
                  <a:pt x="145360" y="139595"/>
                </a:lnTo>
                <a:lnTo>
                  <a:pt x="140039" y="137741"/>
                </a:lnTo>
                <a:lnTo>
                  <a:pt x="131494" y="131679"/>
                </a:lnTo>
                <a:lnTo>
                  <a:pt x="129165" y="130218"/>
                </a:lnTo>
                <a:lnTo>
                  <a:pt x="126434" y="129076"/>
                </a:lnTo>
                <a:lnTo>
                  <a:pt x="124841" y="128791"/>
                </a:lnTo>
                <a:close/>
              </a:path>
              <a:path w="198120" h="151129">
                <a:moveTo>
                  <a:pt x="197609" y="2994"/>
                </a:moveTo>
                <a:lnTo>
                  <a:pt x="146551" y="2994"/>
                </a:lnTo>
                <a:lnTo>
                  <a:pt x="130131" y="60192"/>
                </a:lnTo>
                <a:lnTo>
                  <a:pt x="142321" y="62511"/>
                </a:lnTo>
                <a:lnTo>
                  <a:pt x="154309" y="66722"/>
                </a:lnTo>
                <a:lnTo>
                  <a:pt x="165059" y="73740"/>
                </a:lnTo>
                <a:lnTo>
                  <a:pt x="173666" y="82979"/>
                </a:lnTo>
                <a:lnTo>
                  <a:pt x="179646" y="94604"/>
                </a:lnTo>
                <a:lnTo>
                  <a:pt x="181640" y="107076"/>
                </a:lnTo>
                <a:lnTo>
                  <a:pt x="181640" y="116133"/>
                </a:lnTo>
                <a:lnTo>
                  <a:pt x="178541" y="123817"/>
                </a:lnTo>
                <a:lnTo>
                  <a:pt x="166145" y="136439"/>
                </a:lnTo>
                <a:lnTo>
                  <a:pt x="158948" y="139595"/>
                </a:lnTo>
                <a:lnTo>
                  <a:pt x="172752" y="139595"/>
                </a:lnTo>
                <a:lnTo>
                  <a:pt x="194310" y="104585"/>
                </a:lnTo>
                <a:lnTo>
                  <a:pt x="194799" y="88990"/>
                </a:lnTo>
                <a:lnTo>
                  <a:pt x="191703" y="78522"/>
                </a:lnTo>
                <a:lnTo>
                  <a:pt x="163006" y="48416"/>
                </a:lnTo>
                <a:lnTo>
                  <a:pt x="137201" y="40647"/>
                </a:lnTo>
                <a:lnTo>
                  <a:pt x="146551" y="21179"/>
                </a:lnTo>
                <a:lnTo>
                  <a:pt x="189414" y="21179"/>
                </a:lnTo>
                <a:lnTo>
                  <a:pt x="197609" y="2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1845" y="5180733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99801" y="0"/>
                </a:lnTo>
              </a:path>
            </a:pathLst>
          </a:custGeom>
          <a:ln w="1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1845" y="5151852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99801" y="0"/>
                </a:lnTo>
              </a:path>
            </a:pathLst>
          </a:custGeom>
          <a:ln w="16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5206" y="4852121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99801" y="0"/>
                </a:lnTo>
              </a:path>
            </a:pathLst>
          </a:custGeom>
          <a:ln w="1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45206" y="4823239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99801" y="0"/>
                </a:lnTo>
              </a:path>
            </a:pathLst>
          </a:custGeom>
          <a:ln w="16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77013" y="5208904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662" y="0"/>
                </a:lnTo>
              </a:path>
            </a:pathLst>
          </a:custGeom>
          <a:ln w="20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87414" y="5058409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22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63602" y="4745739"/>
            <a:ext cx="100330" cy="190500"/>
          </a:xfrm>
          <a:custGeom>
            <a:avLst/>
            <a:gdLst/>
            <a:ahLst/>
            <a:cxnLst/>
            <a:rect l="l" t="t" r="r" b="b"/>
            <a:pathLst>
              <a:path w="100329" h="190500">
                <a:moveTo>
                  <a:pt x="54593" y="0"/>
                </a:moveTo>
                <a:lnTo>
                  <a:pt x="46083" y="0"/>
                </a:lnTo>
                <a:lnTo>
                  <a:pt x="40990" y="42730"/>
                </a:lnTo>
                <a:lnTo>
                  <a:pt x="29658" y="45490"/>
                </a:lnTo>
                <a:lnTo>
                  <a:pt x="648" y="85506"/>
                </a:lnTo>
                <a:lnTo>
                  <a:pt x="0" y="102082"/>
                </a:lnTo>
                <a:lnTo>
                  <a:pt x="2689" y="113227"/>
                </a:lnTo>
                <a:lnTo>
                  <a:pt x="8533" y="124600"/>
                </a:lnTo>
                <a:lnTo>
                  <a:pt x="18369" y="137011"/>
                </a:lnTo>
                <a:lnTo>
                  <a:pt x="29485" y="143096"/>
                </a:lnTo>
                <a:lnTo>
                  <a:pt x="42616" y="145799"/>
                </a:lnTo>
                <a:lnTo>
                  <a:pt x="42616" y="190085"/>
                </a:lnTo>
                <a:lnTo>
                  <a:pt x="58059" y="190085"/>
                </a:lnTo>
                <a:lnTo>
                  <a:pt x="60793" y="145505"/>
                </a:lnTo>
                <a:lnTo>
                  <a:pt x="71948" y="142455"/>
                </a:lnTo>
                <a:lnTo>
                  <a:pt x="77296" y="139061"/>
                </a:lnTo>
                <a:lnTo>
                  <a:pt x="42616" y="139061"/>
                </a:lnTo>
                <a:lnTo>
                  <a:pt x="35193" y="137706"/>
                </a:lnTo>
                <a:lnTo>
                  <a:pt x="18645" y="102759"/>
                </a:lnTo>
                <a:lnTo>
                  <a:pt x="18185" y="85975"/>
                </a:lnTo>
                <a:lnTo>
                  <a:pt x="20600" y="73164"/>
                </a:lnTo>
                <a:lnTo>
                  <a:pt x="25281" y="62416"/>
                </a:lnTo>
                <a:lnTo>
                  <a:pt x="30255" y="54109"/>
                </a:lnTo>
                <a:lnTo>
                  <a:pt x="36732" y="49563"/>
                </a:lnTo>
                <a:lnTo>
                  <a:pt x="44718" y="48778"/>
                </a:lnTo>
                <a:lnTo>
                  <a:pt x="77488" y="48778"/>
                </a:lnTo>
                <a:lnTo>
                  <a:pt x="68896" y="44612"/>
                </a:lnTo>
                <a:lnTo>
                  <a:pt x="55538" y="42467"/>
                </a:lnTo>
                <a:lnTo>
                  <a:pt x="54593" y="0"/>
                </a:lnTo>
                <a:close/>
              </a:path>
              <a:path w="100329" h="190500">
                <a:moveTo>
                  <a:pt x="55747" y="48778"/>
                </a:moveTo>
                <a:lnTo>
                  <a:pt x="44718" y="48778"/>
                </a:lnTo>
                <a:lnTo>
                  <a:pt x="42616" y="139061"/>
                </a:lnTo>
                <a:lnTo>
                  <a:pt x="58059" y="139061"/>
                </a:lnTo>
                <a:lnTo>
                  <a:pt x="55747" y="48778"/>
                </a:lnTo>
                <a:close/>
              </a:path>
              <a:path w="100329" h="190500">
                <a:moveTo>
                  <a:pt x="77488" y="48778"/>
                </a:moveTo>
                <a:lnTo>
                  <a:pt x="55747" y="48778"/>
                </a:lnTo>
                <a:lnTo>
                  <a:pt x="63662" y="49563"/>
                </a:lnTo>
                <a:lnTo>
                  <a:pt x="70123" y="54127"/>
                </a:lnTo>
                <a:lnTo>
                  <a:pt x="75515" y="63125"/>
                </a:lnTo>
                <a:lnTo>
                  <a:pt x="79465" y="72351"/>
                </a:lnTo>
                <a:lnTo>
                  <a:pt x="81778" y="84456"/>
                </a:lnTo>
                <a:lnTo>
                  <a:pt x="82408" y="100811"/>
                </a:lnTo>
                <a:lnTo>
                  <a:pt x="80291" y="113775"/>
                </a:lnTo>
                <a:lnTo>
                  <a:pt x="75971" y="124673"/>
                </a:lnTo>
                <a:lnTo>
                  <a:pt x="71523" y="132768"/>
                </a:lnTo>
                <a:lnTo>
                  <a:pt x="65553" y="137563"/>
                </a:lnTo>
                <a:lnTo>
                  <a:pt x="58059" y="139061"/>
                </a:lnTo>
                <a:lnTo>
                  <a:pt x="77296" y="139061"/>
                </a:lnTo>
                <a:lnTo>
                  <a:pt x="99551" y="102082"/>
                </a:lnTo>
                <a:lnTo>
                  <a:pt x="100028" y="85975"/>
                </a:lnTo>
                <a:lnTo>
                  <a:pt x="99986" y="84456"/>
                </a:lnTo>
                <a:lnTo>
                  <a:pt x="97027" y="73689"/>
                </a:lnTo>
                <a:lnTo>
                  <a:pt x="90726" y="62416"/>
                </a:lnTo>
                <a:lnTo>
                  <a:pt x="80298" y="50140"/>
                </a:lnTo>
                <a:lnTo>
                  <a:pt x="77488" y="48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08196" y="5005758"/>
            <a:ext cx="93980" cy="147320"/>
          </a:xfrm>
          <a:custGeom>
            <a:avLst/>
            <a:gdLst/>
            <a:ahLst/>
            <a:cxnLst/>
            <a:rect l="l" t="t" r="r" b="b"/>
            <a:pathLst>
              <a:path w="93979" h="147320">
                <a:moveTo>
                  <a:pt x="77235" y="15362"/>
                </a:moveTo>
                <a:lnTo>
                  <a:pt x="46838" y="15362"/>
                </a:lnTo>
                <a:lnTo>
                  <a:pt x="53450" y="18321"/>
                </a:lnTo>
                <a:lnTo>
                  <a:pt x="60527" y="26038"/>
                </a:lnTo>
                <a:lnTo>
                  <a:pt x="65550" y="36169"/>
                </a:lnTo>
                <a:lnTo>
                  <a:pt x="67070" y="51101"/>
                </a:lnTo>
                <a:lnTo>
                  <a:pt x="64719" y="62374"/>
                </a:lnTo>
                <a:lnTo>
                  <a:pt x="39441" y="103005"/>
                </a:lnTo>
                <a:lnTo>
                  <a:pt x="11663" y="132027"/>
                </a:lnTo>
                <a:lnTo>
                  <a:pt x="0" y="143085"/>
                </a:lnTo>
                <a:lnTo>
                  <a:pt x="0" y="147042"/>
                </a:lnTo>
                <a:lnTo>
                  <a:pt x="83953" y="147042"/>
                </a:lnTo>
                <a:lnTo>
                  <a:pt x="89721" y="130890"/>
                </a:lnTo>
                <a:lnTo>
                  <a:pt x="59502" y="130890"/>
                </a:lnTo>
                <a:lnTo>
                  <a:pt x="23999" y="129312"/>
                </a:lnTo>
                <a:lnTo>
                  <a:pt x="60906" y="88945"/>
                </a:lnTo>
                <a:lnTo>
                  <a:pt x="84094" y="46432"/>
                </a:lnTo>
                <a:lnTo>
                  <a:pt x="84886" y="32053"/>
                </a:lnTo>
                <a:lnTo>
                  <a:pt x="81059" y="20294"/>
                </a:lnTo>
                <a:lnTo>
                  <a:pt x="77235" y="15362"/>
                </a:lnTo>
                <a:close/>
              </a:path>
              <a:path w="93979" h="147320">
                <a:moveTo>
                  <a:pt x="93922" y="119124"/>
                </a:moveTo>
                <a:lnTo>
                  <a:pt x="90040" y="119124"/>
                </a:lnTo>
                <a:lnTo>
                  <a:pt x="88221" y="122332"/>
                </a:lnTo>
                <a:lnTo>
                  <a:pt x="86086" y="124811"/>
                </a:lnTo>
                <a:lnTo>
                  <a:pt x="81189" y="128304"/>
                </a:lnTo>
                <a:lnTo>
                  <a:pt x="78444" y="129464"/>
                </a:lnTo>
                <a:lnTo>
                  <a:pt x="72356" y="130604"/>
                </a:lnTo>
                <a:lnTo>
                  <a:pt x="67057" y="130890"/>
                </a:lnTo>
                <a:lnTo>
                  <a:pt x="89721" y="130890"/>
                </a:lnTo>
                <a:lnTo>
                  <a:pt x="93922" y="119124"/>
                </a:lnTo>
                <a:close/>
              </a:path>
              <a:path w="93979" h="147320">
                <a:moveTo>
                  <a:pt x="35696" y="0"/>
                </a:moveTo>
                <a:lnTo>
                  <a:pt x="24762" y="4850"/>
                </a:lnTo>
                <a:lnTo>
                  <a:pt x="12913" y="15091"/>
                </a:lnTo>
                <a:lnTo>
                  <a:pt x="7299" y="26185"/>
                </a:lnTo>
                <a:lnTo>
                  <a:pt x="4091" y="39965"/>
                </a:lnTo>
                <a:lnTo>
                  <a:pt x="7975" y="39965"/>
                </a:lnTo>
                <a:lnTo>
                  <a:pt x="10633" y="31906"/>
                </a:lnTo>
                <a:lnTo>
                  <a:pt x="14743" y="25791"/>
                </a:lnTo>
                <a:lnTo>
                  <a:pt x="25867" y="17447"/>
                </a:lnTo>
                <a:lnTo>
                  <a:pt x="32146" y="15362"/>
                </a:lnTo>
                <a:lnTo>
                  <a:pt x="77235" y="15362"/>
                </a:lnTo>
                <a:lnTo>
                  <a:pt x="72570" y="9346"/>
                </a:lnTo>
                <a:lnTo>
                  <a:pt x="64011" y="3644"/>
                </a:lnTo>
                <a:lnTo>
                  <a:pt x="52302" y="463"/>
                </a:lnTo>
                <a:lnTo>
                  <a:pt x="35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606507" y="5000689"/>
            <a:ext cx="60325" cy="155575"/>
          </a:xfrm>
          <a:custGeom>
            <a:avLst/>
            <a:gdLst/>
            <a:ahLst/>
            <a:cxnLst/>
            <a:rect l="l" t="t" r="r" b="b"/>
            <a:pathLst>
              <a:path w="60325" h="155575">
                <a:moveTo>
                  <a:pt x="59922" y="0"/>
                </a:moveTo>
                <a:lnTo>
                  <a:pt x="51526" y="0"/>
                </a:lnTo>
                <a:lnTo>
                  <a:pt x="0" y="155107"/>
                </a:lnTo>
                <a:lnTo>
                  <a:pt x="8395" y="155107"/>
                </a:lnTo>
                <a:lnTo>
                  <a:pt x="59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10483" y="5004754"/>
            <a:ext cx="56515" cy="148590"/>
          </a:xfrm>
          <a:custGeom>
            <a:avLst/>
            <a:gdLst/>
            <a:ahLst/>
            <a:cxnLst/>
            <a:rect l="l" t="t" r="r" b="b"/>
            <a:pathLst>
              <a:path w="56515" h="148589">
                <a:moveTo>
                  <a:pt x="38094" y="17222"/>
                </a:moveTo>
                <a:lnTo>
                  <a:pt x="14202" y="17222"/>
                </a:lnTo>
                <a:lnTo>
                  <a:pt x="15759" y="17757"/>
                </a:lnTo>
                <a:lnTo>
                  <a:pt x="18347" y="19895"/>
                </a:lnTo>
                <a:lnTo>
                  <a:pt x="19239" y="21572"/>
                </a:lnTo>
                <a:lnTo>
                  <a:pt x="19729" y="23854"/>
                </a:lnTo>
                <a:lnTo>
                  <a:pt x="20429" y="26849"/>
                </a:lnTo>
                <a:lnTo>
                  <a:pt x="20778" y="33624"/>
                </a:lnTo>
                <a:lnTo>
                  <a:pt x="20778" y="131180"/>
                </a:lnTo>
                <a:lnTo>
                  <a:pt x="2518" y="144089"/>
                </a:lnTo>
                <a:lnTo>
                  <a:pt x="2518" y="148046"/>
                </a:lnTo>
                <a:lnTo>
                  <a:pt x="56040" y="148046"/>
                </a:lnTo>
                <a:lnTo>
                  <a:pt x="56040" y="144089"/>
                </a:lnTo>
                <a:lnTo>
                  <a:pt x="49603" y="143945"/>
                </a:lnTo>
                <a:lnTo>
                  <a:pt x="45335" y="143339"/>
                </a:lnTo>
                <a:lnTo>
                  <a:pt x="41137" y="141201"/>
                </a:lnTo>
                <a:lnTo>
                  <a:pt x="39756" y="139666"/>
                </a:lnTo>
                <a:lnTo>
                  <a:pt x="38426" y="135674"/>
                </a:lnTo>
                <a:lnTo>
                  <a:pt x="38132" y="131180"/>
                </a:lnTo>
                <a:lnTo>
                  <a:pt x="38094" y="17222"/>
                </a:lnTo>
                <a:close/>
              </a:path>
              <a:path w="56515" h="148589">
                <a:moveTo>
                  <a:pt x="38094" y="0"/>
                </a:moveTo>
                <a:lnTo>
                  <a:pt x="34631" y="0"/>
                </a:lnTo>
                <a:lnTo>
                  <a:pt x="0" y="17222"/>
                </a:lnTo>
                <a:lnTo>
                  <a:pt x="1574" y="20538"/>
                </a:lnTo>
                <a:lnTo>
                  <a:pt x="6192" y="18327"/>
                </a:lnTo>
                <a:lnTo>
                  <a:pt x="9795" y="17222"/>
                </a:lnTo>
                <a:lnTo>
                  <a:pt x="38094" y="17222"/>
                </a:lnTo>
                <a:lnTo>
                  <a:pt x="380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15520" y="4676142"/>
            <a:ext cx="197485" cy="151130"/>
          </a:xfrm>
          <a:custGeom>
            <a:avLst/>
            <a:gdLst/>
            <a:ahLst/>
            <a:cxnLst/>
            <a:rect l="l" t="t" r="r" b="b"/>
            <a:pathLst>
              <a:path w="197484" h="151129">
                <a:moveTo>
                  <a:pt x="77553" y="109750"/>
                </a:moveTo>
                <a:lnTo>
                  <a:pt x="60238" y="109750"/>
                </a:lnTo>
                <a:lnTo>
                  <a:pt x="60238" y="148046"/>
                </a:lnTo>
                <a:lnTo>
                  <a:pt x="77553" y="148046"/>
                </a:lnTo>
                <a:lnTo>
                  <a:pt x="77553" y="109750"/>
                </a:lnTo>
                <a:close/>
              </a:path>
              <a:path w="197484" h="151129">
                <a:moveTo>
                  <a:pt x="77553" y="0"/>
                </a:moveTo>
                <a:lnTo>
                  <a:pt x="66009" y="0"/>
                </a:lnTo>
                <a:lnTo>
                  <a:pt x="0" y="96058"/>
                </a:lnTo>
                <a:lnTo>
                  <a:pt x="0" y="109750"/>
                </a:lnTo>
                <a:lnTo>
                  <a:pt x="96653" y="109750"/>
                </a:lnTo>
                <a:lnTo>
                  <a:pt x="96653" y="94561"/>
                </a:lnTo>
                <a:lnTo>
                  <a:pt x="10285" y="94561"/>
                </a:lnTo>
                <a:lnTo>
                  <a:pt x="60238" y="22570"/>
                </a:lnTo>
                <a:lnTo>
                  <a:pt x="77553" y="22570"/>
                </a:lnTo>
                <a:lnTo>
                  <a:pt x="77553" y="0"/>
                </a:lnTo>
                <a:close/>
              </a:path>
              <a:path w="197484" h="151129">
                <a:moveTo>
                  <a:pt x="77553" y="22570"/>
                </a:moveTo>
                <a:lnTo>
                  <a:pt x="60238" y="22570"/>
                </a:lnTo>
                <a:lnTo>
                  <a:pt x="60238" y="94561"/>
                </a:lnTo>
                <a:lnTo>
                  <a:pt x="77553" y="94561"/>
                </a:lnTo>
                <a:lnTo>
                  <a:pt x="77553" y="22570"/>
                </a:lnTo>
                <a:close/>
              </a:path>
              <a:path w="197484" h="151129">
                <a:moveTo>
                  <a:pt x="124707" y="128791"/>
                </a:moveTo>
                <a:lnTo>
                  <a:pt x="120440" y="128791"/>
                </a:lnTo>
                <a:lnTo>
                  <a:pt x="118410" y="129559"/>
                </a:lnTo>
                <a:lnTo>
                  <a:pt x="115194" y="132624"/>
                </a:lnTo>
                <a:lnTo>
                  <a:pt x="114388" y="134390"/>
                </a:lnTo>
                <a:lnTo>
                  <a:pt x="114388" y="139952"/>
                </a:lnTo>
                <a:lnTo>
                  <a:pt x="116329" y="143215"/>
                </a:lnTo>
                <a:lnTo>
                  <a:pt x="124105" y="149137"/>
                </a:lnTo>
                <a:lnTo>
                  <a:pt x="130304" y="150614"/>
                </a:lnTo>
                <a:lnTo>
                  <a:pt x="138895" y="150614"/>
                </a:lnTo>
                <a:lnTo>
                  <a:pt x="151414" y="149134"/>
                </a:lnTo>
                <a:lnTo>
                  <a:pt x="163606" y="144730"/>
                </a:lnTo>
                <a:lnTo>
                  <a:pt x="169274" y="141949"/>
                </a:lnTo>
                <a:lnTo>
                  <a:pt x="172569" y="139595"/>
                </a:lnTo>
                <a:lnTo>
                  <a:pt x="145206" y="139595"/>
                </a:lnTo>
                <a:lnTo>
                  <a:pt x="139889" y="137741"/>
                </a:lnTo>
                <a:lnTo>
                  <a:pt x="131354" y="131679"/>
                </a:lnTo>
                <a:lnTo>
                  <a:pt x="129028" y="130218"/>
                </a:lnTo>
                <a:lnTo>
                  <a:pt x="126300" y="129077"/>
                </a:lnTo>
                <a:lnTo>
                  <a:pt x="124707" y="128791"/>
                </a:lnTo>
                <a:close/>
              </a:path>
              <a:path w="197484" h="151129">
                <a:moveTo>
                  <a:pt x="197398" y="2994"/>
                </a:moveTo>
                <a:lnTo>
                  <a:pt x="146396" y="2994"/>
                </a:lnTo>
                <a:lnTo>
                  <a:pt x="129954" y="60188"/>
                </a:lnTo>
                <a:lnTo>
                  <a:pt x="142147" y="62504"/>
                </a:lnTo>
                <a:lnTo>
                  <a:pt x="154128" y="66714"/>
                </a:lnTo>
                <a:lnTo>
                  <a:pt x="164876" y="73734"/>
                </a:lnTo>
                <a:lnTo>
                  <a:pt x="173481" y="82978"/>
                </a:lnTo>
                <a:lnTo>
                  <a:pt x="179455" y="94603"/>
                </a:lnTo>
                <a:lnTo>
                  <a:pt x="181447" y="107077"/>
                </a:lnTo>
                <a:lnTo>
                  <a:pt x="181447" y="116133"/>
                </a:lnTo>
                <a:lnTo>
                  <a:pt x="178351" y="123817"/>
                </a:lnTo>
                <a:lnTo>
                  <a:pt x="165967" y="136439"/>
                </a:lnTo>
                <a:lnTo>
                  <a:pt x="158779" y="139595"/>
                </a:lnTo>
                <a:lnTo>
                  <a:pt x="172569" y="139595"/>
                </a:lnTo>
                <a:lnTo>
                  <a:pt x="194102" y="104603"/>
                </a:lnTo>
                <a:lnTo>
                  <a:pt x="194596" y="89018"/>
                </a:lnTo>
                <a:lnTo>
                  <a:pt x="191509" y="78543"/>
                </a:lnTo>
                <a:lnTo>
                  <a:pt x="162854" y="48427"/>
                </a:lnTo>
                <a:lnTo>
                  <a:pt x="137057" y="40648"/>
                </a:lnTo>
                <a:lnTo>
                  <a:pt x="146396" y="21179"/>
                </a:lnTo>
                <a:lnTo>
                  <a:pt x="189213" y="21179"/>
                </a:lnTo>
                <a:lnTo>
                  <a:pt x="197398" y="2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350131" y="5115522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696" y="0"/>
                </a:lnTo>
              </a:path>
            </a:pathLst>
          </a:custGeom>
          <a:ln w="16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350131" y="5086640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696" y="0"/>
                </a:lnTo>
              </a:path>
            </a:pathLst>
          </a:custGeom>
          <a:ln w="1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353489" y="4786910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695" y="0"/>
                </a:lnTo>
              </a:path>
            </a:pathLst>
          </a:custGeom>
          <a:ln w="16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353489" y="4758028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695" y="0"/>
                </a:lnTo>
              </a:path>
            </a:pathLst>
          </a:custGeom>
          <a:ln w="1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185476" y="5143500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56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195866" y="499364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69"/>
                </a:lnTo>
              </a:path>
            </a:pathLst>
          </a:custGeom>
          <a:ln w="22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172076" y="4680527"/>
            <a:ext cx="100330" cy="190500"/>
          </a:xfrm>
          <a:custGeom>
            <a:avLst/>
            <a:gdLst/>
            <a:ahLst/>
            <a:cxnLst/>
            <a:rect l="l" t="t" r="r" b="b"/>
            <a:pathLst>
              <a:path w="100329" h="190500">
                <a:moveTo>
                  <a:pt x="54537" y="0"/>
                </a:moveTo>
                <a:lnTo>
                  <a:pt x="46036" y="0"/>
                </a:lnTo>
                <a:lnTo>
                  <a:pt x="40989" y="42726"/>
                </a:lnTo>
                <a:lnTo>
                  <a:pt x="29655" y="45480"/>
                </a:lnTo>
                <a:lnTo>
                  <a:pt x="650" y="85492"/>
                </a:lnTo>
                <a:lnTo>
                  <a:pt x="0" y="102064"/>
                </a:lnTo>
                <a:lnTo>
                  <a:pt x="2683" y="113214"/>
                </a:lnTo>
                <a:lnTo>
                  <a:pt x="8516" y="124589"/>
                </a:lnTo>
                <a:lnTo>
                  <a:pt x="18335" y="136999"/>
                </a:lnTo>
                <a:lnTo>
                  <a:pt x="29446" y="143094"/>
                </a:lnTo>
                <a:lnTo>
                  <a:pt x="42573" y="145801"/>
                </a:lnTo>
                <a:lnTo>
                  <a:pt x="42573" y="190085"/>
                </a:lnTo>
                <a:lnTo>
                  <a:pt x="57999" y="190085"/>
                </a:lnTo>
                <a:lnTo>
                  <a:pt x="60692" y="145511"/>
                </a:lnTo>
                <a:lnTo>
                  <a:pt x="71851" y="142467"/>
                </a:lnTo>
                <a:lnTo>
                  <a:pt x="77218" y="139061"/>
                </a:lnTo>
                <a:lnTo>
                  <a:pt x="42573" y="139061"/>
                </a:lnTo>
                <a:lnTo>
                  <a:pt x="35157" y="137706"/>
                </a:lnTo>
                <a:lnTo>
                  <a:pt x="18627" y="102761"/>
                </a:lnTo>
                <a:lnTo>
                  <a:pt x="18168" y="85977"/>
                </a:lnTo>
                <a:lnTo>
                  <a:pt x="20581" y="73165"/>
                </a:lnTo>
                <a:lnTo>
                  <a:pt x="25258" y="62417"/>
                </a:lnTo>
                <a:lnTo>
                  <a:pt x="30225" y="54109"/>
                </a:lnTo>
                <a:lnTo>
                  <a:pt x="36696" y="49563"/>
                </a:lnTo>
                <a:lnTo>
                  <a:pt x="44672" y="48779"/>
                </a:lnTo>
                <a:lnTo>
                  <a:pt x="77404" y="48779"/>
                </a:lnTo>
                <a:lnTo>
                  <a:pt x="68836" y="44616"/>
                </a:lnTo>
                <a:lnTo>
                  <a:pt x="55481" y="42467"/>
                </a:lnTo>
                <a:lnTo>
                  <a:pt x="54537" y="0"/>
                </a:lnTo>
                <a:close/>
              </a:path>
              <a:path w="100329" h="190500">
                <a:moveTo>
                  <a:pt x="55691" y="48779"/>
                </a:moveTo>
                <a:lnTo>
                  <a:pt x="44672" y="48779"/>
                </a:lnTo>
                <a:lnTo>
                  <a:pt x="42573" y="139061"/>
                </a:lnTo>
                <a:lnTo>
                  <a:pt x="57999" y="139061"/>
                </a:lnTo>
                <a:lnTo>
                  <a:pt x="55691" y="48779"/>
                </a:lnTo>
                <a:close/>
              </a:path>
              <a:path w="100329" h="190500">
                <a:moveTo>
                  <a:pt x="77404" y="48779"/>
                </a:moveTo>
                <a:lnTo>
                  <a:pt x="55691" y="48779"/>
                </a:lnTo>
                <a:lnTo>
                  <a:pt x="63596" y="49563"/>
                </a:lnTo>
                <a:lnTo>
                  <a:pt x="70050" y="54127"/>
                </a:lnTo>
                <a:lnTo>
                  <a:pt x="75437" y="63124"/>
                </a:lnTo>
                <a:lnTo>
                  <a:pt x="79382" y="72350"/>
                </a:lnTo>
                <a:lnTo>
                  <a:pt x="81693" y="84455"/>
                </a:lnTo>
                <a:lnTo>
                  <a:pt x="82322" y="100811"/>
                </a:lnTo>
                <a:lnTo>
                  <a:pt x="80207" y="113775"/>
                </a:lnTo>
                <a:lnTo>
                  <a:pt x="75892" y="124674"/>
                </a:lnTo>
                <a:lnTo>
                  <a:pt x="71450" y="132768"/>
                </a:lnTo>
                <a:lnTo>
                  <a:pt x="65486" y="137563"/>
                </a:lnTo>
                <a:lnTo>
                  <a:pt x="57999" y="139061"/>
                </a:lnTo>
                <a:lnTo>
                  <a:pt x="77218" y="139061"/>
                </a:lnTo>
                <a:lnTo>
                  <a:pt x="99453" y="102064"/>
                </a:lnTo>
                <a:lnTo>
                  <a:pt x="99927" y="85977"/>
                </a:lnTo>
                <a:lnTo>
                  <a:pt x="99879" y="84455"/>
                </a:lnTo>
                <a:lnTo>
                  <a:pt x="96934" y="73704"/>
                </a:lnTo>
                <a:lnTo>
                  <a:pt x="90634" y="62417"/>
                </a:lnTo>
                <a:lnTo>
                  <a:pt x="80233" y="50153"/>
                </a:lnTo>
                <a:lnTo>
                  <a:pt x="77404" y="4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4133" y="2260600"/>
            <a:ext cx="3734364" cy="4185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52152" y="426577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35" dirty="0"/>
              <a:t>Obliqu</a:t>
            </a:r>
            <a:r>
              <a:rPr b="1" dirty="0"/>
              <a:t>e</a:t>
            </a:r>
            <a:r>
              <a:rPr b="1" spc="-5" dirty="0"/>
              <a:t> </a:t>
            </a:r>
            <a:r>
              <a:rPr b="1" dirty="0"/>
              <a:t>Pr</a:t>
            </a:r>
            <a:r>
              <a:rPr b="1" spc="-30" dirty="0"/>
              <a:t>oj</a:t>
            </a:r>
            <a:r>
              <a:rPr b="1" dirty="0"/>
              <a:t>ec</a:t>
            </a:r>
            <a:r>
              <a:rPr b="1" spc="-20" dirty="0"/>
              <a:t>t</a:t>
            </a:r>
            <a:r>
              <a:rPr b="1" spc="-30" dirty="0"/>
              <a:t>ion</a:t>
            </a:r>
            <a:r>
              <a:rPr b="1" dirty="0"/>
              <a:t>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26440" y="1888988"/>
            <a:ext cx="8220709" cy="165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800" spc="-30" dirty="0">
                <a:latin typeface="Arial"/>
                <a:cs typeface="Arial"/>
              </a:rPr>
              <a:t>DOP</a:t>
            </a:r>
            <a:r>
              <a:rPr sz="3800" spc="-70" dirty="0"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B6192B"/>
                </a:solidFill>
                <a:latin typeface="Arial"/>
                <a:cs typeface="Arial"/>
              </a:rPr>
              <a:t>not</a:t>
            </a:r>
            <a:r>
              <a:rPr sz="3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perpendicular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view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plane</a:t>
            </a:r>
            <a:endParaRPr sz="3800">
              <a:latin typeface="Arial"/>
              <a:cs typeface="Arial"/>
            </a:endParaRPr>
          </a:p>
          <a:p>
            <a:pPr marR="2512060" algn="r">
              <a:lnSpc>
                <a:spcPct val="100000"/>
              </a:lnSpc>
              <a:spcBef>
                <a:spcPts val="2625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063625" algn="ctr">
              <a:lnSpc>
                <a:spcPts val="2870"/>
              </a:lnSpc>
              <a:spcBef>
                <a:spcPts val="975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429326" y="418223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576277" y="301045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438584" y="3283642"/>
            <a:ext cx="415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1/2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849498" y="8845157"/>
            <a:ext cx="27025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25" dirty="0">
                <a:latin typeface="Times New Roman"/>
                <a:cs typeface="Times New Roman"/>
              </a:rPr>
              <a:t>&amp;B F</a:t>
            </a:r>
            <a:r>
              <a:rPr sz="2800" spc="-15" dirty="0">
                <a:latin typeface="Times New Roman"/>
                <a:cs typeface="Times New Roman"/>
              </a:rPr>
              <a:t>igure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12.21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6711" y="6843324"/>
            <a:ext cx="8902700" cy="2336800"/>
          </a:xfrm>
          <a:prstGeom prst="rect">
            <a:avLst/>
          </a:prstGeom>
          <a:solidFill>
            <a:srgbClr val="A8D6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790" marR="842644">
              <a:lnSpc>
                <a:spcPts val="4000"/>
              </a:lnSpc>
              <a:buFont typeface="Times New Roman"/>
              <a:buChar char="•"/>
              <a:tabLst>
                <a:tab pos="357505" algn="l"/>
              </a:tabLst>
            </a:pPr>
            <a:r>
              <a:rPr sz="3400" spc="-20" dirty="0">
                <a:latin typeface="Symbol"/>
                <a:cs typeface="Symbol"/>
              </a:rPr>
              <a:t></a:t>
            </a:r>
            <a:r>
              <a:rPr sz="3400" spc="-20" dirty="0">
                <a:latin typeface="Times New Roman"/>
                <a:cs typeface="Times New Roman"/>
              </a:rPr>
              <a:t> de</a:t>
            </a:r>
            <a:r>
              <a:rPr sz="3400" dirty="0">
                <a:latin typeface="Times New Roman"/>
                <a:cs typeface="Times New Roman"/>
              </a:rPr>
              <a:t>s</a:t>
            </a:r>
            <a:r>
              <a:rPr sz="3400" spc="-20" dirty="0">
                <a:latin typeface="Times New Roman"/>
                <a:cs typeface="Times New Roman"/>
              </a:rPr>
              <a:t>c</a:t>
            </a:r>
            <a:r>
              <a:rPr sz="3400" spc="-15" dirty="0">
                <a:latin typeface="Times New Roman"/>
                <a:cs typeface="Times New Roman"/>
              </a:rPr>
              <a:t>ri</a:t>
            </a:r>
            <a:r>
              <a:rPr sz="3400" spc="-20" dirty="0">
                <a:latin typeface="Times New Roman"/>
                <a:cs typeface="Times New Roman"/>
              </a:rPr>
              <a:t>be</a:t>
            </a:r>
            <a:r>
              <a:rPr sz="3400" dirty="0">
                <a:latin typeface="Times New Roman"/>
                <a:cs typeface="Times New Roman"/>
              </a:rPr>
              <a:t>s </a:t>
            </a:r>
            <a:r>
              <a:rPr sz="3400" spc="-15" dirty="0">
                <a:latin typeface="Times New Roman"/>
                <a:cs typeface="Times New Roman"/>
              </a:rPr>
              <a:t>t</a:t>
            </a:r>
            <a:r>
              <a:rPr sz="3400" spc="-20" dirty="0">
                <a:latin typeface="Times New Roman"/>
                <a:cs typeface="Times New Roman"/>
              </a:rPr>
              <a:t>he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spc="-20" dirty="0">
                <a:latin typeface="Times New Roman"/>
                <a:cs typeface="Times New Roman"/>
              </a:rPr>
              <a:t>ang</a:t>
            </a:r>
            <a:r>
              <a:rPr sz="3400" spc="-15" dirty="0">
                <a:latin typeface="Times New Roman"/>
                <a:cs typeface="Times New Roman"/>
              </a:rPr>
              <a:t>le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of </a:t>
            </a:r>
            <a:r>
              <a:rPr sz="3400" spc="-15" dirty="0">
                <a:latin typeface="Times New Roman"/>
                <a:cs typeface="Times New Roman"/>
              </a:rPr>
              <a:t>t</a:t>
            </a:r>
            <a:r>
              <a:rPr sz="3400" spc="-20" dirty="0">
                <a:latin typeface="Times New Roman"/>
                <a:cs typeface="Times New Roman"/>
              </a:rPr>
              <a:t>he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spc="-20" dirty="0">
                <a:latin typeface="Times New Roman"/>
                <a:cs typeface="Times New Roman"/>
              </a:rPr>
              <a:t>pro</a:t>
            </a:r>
            <a:r>
              <a:rPr sz="3400" spc="-15" dirty="0">
                <a:latin typeface="Times New Roman"/>
                <a:cs typeface="Times New Roman"/>
              </a:rPr>
              <a:t>j</a:t>
            </a:r>
            <a:r>
              <a:rPr sz="3400" spc="-20" dirty="0">
                <a:latin typeface="Times New Roman"/>
                <a:cs typeface="Times New Roman"/>
              </a:rPr>
              <a:t>ec</a:t>
            </a:r>
            <a:r>
              <a:rPr sz="3400" spc="-15" dirty="0">
                <a:latin typeface="Times New Roman"/>
                <a:cs typeface="Times New Roman"/>
              </a:rPr>
              <a:t>ti</a:t>
            </a:r>
            <a:r>
              <a:rPr sz="3400" dirty="0">
                <a:latin typeface="Times New Roman"/>
                <a:cs typeface="Times New Roman"/>
              </a:rPr>
              <a:t>on of </a:t>
            </a:r>
            <a:r>
              <a:rPr sz="3400" spc="-15" dirty="0">
                <a:latin typeface="Times New Roman"/>
                <a:cs typeface="Times New Roman"/>
              </a:rPr>
              <a:t>t</a:t>
            </a:r>
            <a:r>
              <a:rPr sz="3400" spc="-20" dirty="0">
                <a:latin typeface="Times New Roman"/>
                <a:cs typeface="Times New Roman"/>
              </a:rPr>
              <a:t>he</a:t>
            </a:r>
            <a:r>
              <a:rPr sz="3400" spc="-15" dirty="0">
                <a:latin typeface="Times New Roman"/>
                <a:cs typeface="Times New Roman"/>
              </a:rPr>
              <a:t> vi</a:t>
            </a:r>
            <a:r>
              <a:rPr sz="3400" spc="-20" dirty="0">
                <a:latin typeface="Times New Roman"/>
                <a:cs typeface="Times New Roman"/>
              </a:rPr>
              <a:t>e</a:t>
            </a:r>
            <a:r>
              <a:rPr sz="3400" dirty="0">
                <a:latin typeface="Times New Roman"/>
                <a:cs typeface="Times New Roman"/>
              </a:rPr>
              <a:t>w </a:t>
            </a:r>
            <a:r>
              <a:rPr sz="3400" spc="-20" dirty="0">
                <a:latin typeface="Times New Roman"/>
                <a:cs typeface="Times New Roman"/>
              </a:rPr>
              <a:t>p</a:t>
            </a:r>
            <a:r>
              <a:rPr sz="3400" spc="-15" dirty="0">
                <a:latin typeface="Times New Roman"/>
                <a:cs typeface="Times New Roman"/>
              </a:rPr>
              <a:t>l</a:t>
            </a:r>
            <a:r>
              <a:rPr sz="3400" spc="-20" dirty="0">
                <a:latin typeface="Times New Roman"/>
                <a:cs typeface="Times New Roman"/>
              </a:rPr>
              <a:t>ane</a:t>
            </a:r>
            <a:r>
              <a:rPr sz="3400" spc="-190" dirty="0">
                <a:latin typeface="Times New Roman"/>
                <a:cs typeface="Times New Roman"/>
              </a:rPr>
              <a:t>’</a:t>
            </a:r>
            <a:r>
              <a:rPr sz="3400" dirty="0">
                <a:latin typeface="Times New Roman"/>
                <a:cs typeface="Times New Roman"/>
              </a:rPr>
              <a:t>s </a:t>
            </a:r>
            <a:r>
              <a:rPr sz="3400" spc="-20" dirty="0">
                <a:latin typeface="Times New Roman"/>
                <a:cs typeface="Times New Roman"/>
              </a:rPr>
              <a:t>nor</a:t>
            </a:r>
            <a:r>
              <a:rPr sz="3400" spc="-35" dirty="0">
                <a:latin typeface="Times New Roman"/>
                <a:cs typeface="Times New Roman"/>
              </a:rPr>
              <a:t>m</a:t>
            </a:r>
            <a:r>
              <a:rPr sz="3400" spc="-20" dirty="0">
                <a:latin typeface="Times New Roman"/>
                <a:cs typeface="Times New Roman"/>
              </a:rPr>
              <a:t>a</a:t>
            </a:r>
            <a:r>
              <a:rPr sz="3400" spc="-10" dirty="0">
                <a:latin typeface="Times New Roman"/>
                <a:cs typeface="Times New Roman"/>
              </a:rPr>
              <a:t>l</a:t>
            </a:r>
            <a:endParaRPr sz="3400">
              <a:latin typeface="Times New Roman"/>
              <a:cs typeface="Times New Roman"/>
            </a:endParaRPr>
          </a:p>
          <a:p>
            <a:pPr marL="97790" marR="300355">
              <a:lnSpc>
                <a:spcPts val="3800"/>
              </a:lnSpc>
              <a:spcBef>
                <a:spcPts val="196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3400" i="1" dirty="0">
                <a:latin typeface="Times New Roman"/>
                <a:cs typeface="Times New Roman"/>
              </a:rPr>
              <a:t>L </a:t>
            </a:r>
            <a:r>
              <a:rPr sz="3400" spc="-15" dirty="0">
                <a:latin typeface="Times New Roman"/>
                <a:cs typeface="Times New Roman"/>
              </a:rPr>
              <a:t>r</a:t>
            </a:r>
            <a:r>
              <a:rPr sz="3400" spc="-20" dirty="0">
                <a:latin typeface="Times New Roman"/>
                <a:cs typeface="Times New Roman"/>
              </a:rPr>
              <a:t>e</a:t>
            </a:r>
            <a:r>
              <a:rPr sz="3400" spc="-15" dirty="0">
                <a:latin typeface="Times New Roman"/>
                <a:cs typeface="Times New Roman"/>
              </a:rPr>
              <a:t>pr</a:t>
            </a:r>
            <a:r>
              <a:rPr sz="3400" spc="-20" dirty="0">
                <a:latin typeface="Times New Roman"/>
                <a:cs typeface="Times New Roman"/>
              </a:rPr>
              <a:t>e</a:t>
            </a:r>
            <a:r>
              <a:rPr sz="3400" dirty="0">
                <a:latin typeface="Times New Roman"/>
                <a:cs typeface="Times New Roman"/>
              </a:rPr>
              <a:t>s</a:t>
            </a:r>
            <a:r>
              <a:rPr sz="3400" spc="-20" dirty="0">
                <a:latin typeface="Times New Roman"/>
                <a:cs typeface="Times New Roman"/>
              </a:rPr>
              <a:t>en</a:t>
            </a:r>
            <a:r>
              <a:rPr sz="3400" spc="-15" dirty="0">
                <a:latin typeface="Times New Roman"/>
                <a:cs typeface="Times New Roman"/>
              </a:rPr>
              <a:t>t</a:t>
            </a:r>
            <a:r>
              <a:rPr sz="3400" dirty="0">
                <a:latin typeface="Times New Roman"/>
                <a:cs typeface="Times New Roman"/>
              </a:rPr>
              <a:t>s </a:t>
            </a:r>
            <a:r>
              <a:rPr sz="3400" spc="-15" dirty="0">
                <a:latin typeface="Times New Roman"/>
                <a:cs typeface="Times New Roman"/>
              </a:rPr>
              <a:t>t</a:t>
            </a:r>
            <a:r>
              <a:rPr sz="3400" spc="-20" dirty="0">
                <a:latin typeface="Times New Roman"/>
                <a:cs typeface="Times New Roman"/>
              </a:rPr>
              <a:t>he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s</a:t>
            </a:r>
            <a:r>
              <a:rPr sz="3400" spc="-20" dirty="0">
                <a:latin typeface="Times New Roman"/>
                <a:cs typeface="Times New Roman"/>
              </a:rPr>
              <a:t>ca</a:t>
            </a:r>
            <a:r>
              <a:rPr sz="3400" spc="-15" dirty="0">
                <a:latin typeface="Times New Roman"/>
                <a:cs typeface="Times New Roman"/>
              </a:rPr>
              <a:t>le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spc="-15" dirty="0">
                <a:latin typeface="Times New Roman"/>
                <a:cs typeface="Times New Roman"/>
              </a:rPr>
              <a:t>f</a:t>
            </a:r>
            <a:r>
              <a:rPr sz="3400" spc="-20" dirty="0">
                <a:latin typeface="Times New Roman"/>
                <a:cs typeface="Times New Roman"/>
              </a:rPr>
              <a:t>ac</a:t>
            </a:r>
            <a:r>
              <a:rPr sz="3400" spc="-15" dirty="0">
                <a:latin typeface="Times New Roman"/>
                <a:cs typeface="Times New Roman"/>
              </a:rPr>
              <a:t>t</a:t>
            </a:r>
            <a:r>
              <a:rPr sz="3400" dirty="0">
                <a:latin typeface="Times New Roman"/>
                <a:cs typeface="Times New Roman"/>
              </a:rPr>
              <a:t>or </a:t>
            </a:r>
            <a:r>
              <a:rPr sz="3400" spc="-20" dirty="0">
                <a:latin typeface="Times New Roman"/>
                <a:cs typeface="Times New Roman"/>
              </a:rPr>
              <a:t>app</a:t>
            </a:r>
            <a:r>
              <a:rPr sz="3400" spc="-15" dirty="0">
                <a:latin typeface="Times New Roman"/>
                <a:cs typeface="Times New Roman"/>
              </a:rPr>
              <a:t>li</a:t>
            </a:r>
            <a:r>
              <a:rPr sz="3400" spc="-20" dirty="0">
                <a:latin typeface="Times New Roman"/>
                <a:cs typeface="Times New Roman"/>
              </a:rPr>
              <a:t>e</a:t>
            </a:r>
            <a:r>
              <a:rPr sz="3400" dirty="0">
                <a:latin typeface="Times New Roman"/>
                <a:cs typeface="Times New Roman"/>
              </a:rPr>
              <a:t>d </a:t>
            </a:r>
            <a:r>
              <a:rPr sz="3400" spc="-15" dirty="0">
                <a:latin typeface="Times New Roman"/>
                <a:cs typeface="Times New Roman"/>
              </a:rPr>
              <a:t>t</a:t>
            </a:r>
            <a:r>
              <a:rPr sz="3400" dirty="0">
                <a:latin typeface="Times New Roman"/>
                <a:cs typeface="Times New Roman"/>
              </a:rPr>
              <a:t>o </a:t>
            </a:r>
            <a:r>
              <a:rPr sz="3400" spc="-15" dirty="0">
                <a:latin typeface="Times New Roman"/>
                <a:cs typeface="Times New Roman"/>
              </a:rPr>
              <a:t>t</a:t>
            </a:r>
            <a:r>
              <a:rPr sz="3400" spc="-20" dirty="0">
                <a:latin typeface="Times New Roman"/>
                <a:cs typeface="Times New Roman"/>
              </a:rPr>
              <a:t>he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spc="-20" dirty="0">
                <a:latin typeface="Times New Roman"/>
                <a:cs typeface="Times New Roman"/>
              </a:rPr>
              <a:t>v</a:t>
            </a:r>
            <a:r>
              <a:rPr sz="3400" spc="-15" dirty="0">
                <a:latin typeface="Times New Roman"/>
                <a:cs typeface="Times New Roman"/>
              </a:rPr>
              <a:t>i</a:t>
            </a:r>
            <a:r>
              <a:rPr sz="3400" spc="-20" dirty="0">
                <a:latin typeface="Times New Roman"/>
                <a:cs typeface="Times New Roman"/>
              </a:rPr>
              <a:t>e</a:t>
            </a:r>
            <a:r>
              <a:rPr sz="3400" dirty="0">
                <a:latin typeface="Times New Roman"/>
                <a:cs typeface="Times New Roman"/>
              </a:rPr>
              <a:t>w </a:t>
            </a:r>
            <a:r>
              <a:rPr sz="3400" spc="-20" dirty="0">
                <a:latin typeface="Times New Roman"/>
                <a:cs typeface="Times New Roman"/>
              </a:rPr>
              <a:t>p</a:t>
            </a:r>
            <a:r>
              <a:rPr sz="3400" spc="-15" dirty="0">
                <a:latin typeface="Times New Roman"/>
                <a:cs typeface="Times New Roman"/>
              </a:rPr>
              <a:t>l</a:t>
            </a:r>
            <a:r>
              <a:rPr sz="3400" spc="-20" dirty="0">
                <a:latin typeface="Times New Roman"/>
                <a:cs typeface="Times New Roman"/>
              </a:rPr>
              <a:t>ane</a:t>
            </a:r>
            <a:r>
              <a:rPr sz="3400" spc="-190" dirty="0">
                <a:latin typeface="Times New Roman"/>
                <a:cs typeface="Times New Roman"/>
              </a:rPr>
              <a:t>’</a:t>
            </a:r>
            <a:r>
              <a:rPr sz="3400" dirty="0">
                <a:latin typeface="Times New Roman"/>
                <a:cs typeface="Times New Roman"/>
              </a:rPr>
              <a:t>s </a:t>
            </a:r>
            <a:r>
              <a:rPr sz="3400" spc="-20" dirty="0">
                <a:latin typeface="Times New Roman"/>
                <a:cs typeface="Times New Roman"/>
              </a:rPr>
              <a:t>nor</a:t>
            </a:r>
            <a:r>
              <a:rPr sz="3400" spc="-35" dirty="0">
                <a:latin typeface="Times New Roman"/>
                <a:cs typeface="Times New Roman"/>
              </a:rPr>
              <a:t>m</a:t>
            </a:r>
            <a:r>
              <a:rPr sz="3400" spc="-20" dirty="0">
                <a:latin typeface="Times New Roman"/>
                <a:cs typeface="Times New Roman"/>
              </a:rPr>
              <a:t>a</a:t>
            </a:r>
            <a:r>
              <a:rPr sz="3400" spc="-10" dirty="0">
                <a:latin typeface="Times New Roman"/>
                <a:cs typeface="Times New Roman"/>
              </a:rPr>
              <a:t>l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/>
              <a:t>Para</a:t>
            </a:r>
            <a:r>
              <a:rPr b="1" spc="-20" dirty="0"/>
              <a:t>ll</a:t>
            </a:r>
            <a:r>
              <a:rPr b="1" dirty="0"/>
              <a:t>e</a:t>
            </a:r>
            <a:r>
              <a:rPr b="1" spc="-15" dirty="0"/>
              <a:t>l</a:t>
            </a:r>
            <a:r>
              <a:rPr b="1" spc="-5" dirty="0"/>
              <a:t> </a:t>
            </a:r>
            <a:r>
              <a:rPr b="1" dirty="0"/>
              <a:t>Pr</a:t>
            </a:r>
            <a:r>
              <a:rPr b="1" spc="-30" dirty="0"/>
              <a:t>oj</a:t>
            </a:r>
            <a:r>
              <a:rPr b="1" dirty="0"/>
              <a:t>ec</a:t>
            </a:r>
            <a:r>
              <a:rPr b="1" spc="-20" dirty="0"/>
              <a:t>t</a:t>
            </a:r>
            <a:r>
              <a:rPr b="1" spc="-30" dirty="0"/>
              <a:t>io</a:t>
            </a:r>
            <a:r>
              <a:rPr b="1" spc="-35" dirty="0"/>
              <a:t>n</a:t>
            </a:r>
            <a:r>
              <a:rPr b="1" spc="-5" dirty="0"/>
              <a:t> </a:t>
            </a:r>
            <a:r>
              <a:rPr b="1" dirty="0"/>
              <a:t>Matr</a:t>
            </a:r>
            <a:r>
              <a:rPr b="1" spc="-20" dirty="0"/>
              <a:t>i</a:t>
            </a:r>
            <a:r>
              <a:rPr b="1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49498" y="8845157"/>
            <a:ext cx="27025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25" dirty="0">
                <a:latin typeface="Times New Roman"/>
                <a:cs typeface="Times New Roman"/>
              </a:rPr>
              <a:t>&amp;B F</a:t>
            </a:r>
            <a:r>
              <a:rPr sz="2800" spc="-15" dirty="0">
                <a:latin typeface="Times New Roman"/>
                <a:cs typeface="Times New Roman"/>
              </a:rPr>
              <a:t>igure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12.21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1888988"/>
            <a:ext cx="935545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800" spc="-35" dirty="0">
                <a:latin typeface="Arial"/>
                <a:cs typeface="Arial"/>
              </a:rPr>
              <a:t>G</a:t>
            </a:r>
            <a:r>
              <a:rPr sz="3800" dirty="0">
                <a:latin typeface="Arial"/>
                <a:cs typeface="Arial"/>
              </a:rPr>
              <a:t>eneral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parallel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proje</a:t>
            </a:r>
            <a:r>
              <a:rPr sz="3800" spc="-20" dirty="0">
                <a:latin typeface="Arial"/>
                <a:cs typeface="Arial"/>
              </a:rPr>
              <a:t>ct</a:t>
            </a:r>
            <a:r>
              <a:rPr sz="3800" dirty="0">
                <a:latin typeface="Arial"/>
                <a:cs typeface="Arial"/>
              </a:rPr>
              <a:t>ion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ran</a:t>
            </a:r>
            <a:r>
              <a:rPr sz="3800" spc="-20" dirty="0">
                <a:latin typeface="Arial"/>
                <a:cs typeface="Arial"/>
              </a:rPr>
              <a:t>sf</a:t>
            </a:r>
            <a:r>
              <a:rPr sz="3800" dirty="0">
                <a:latin typeface="Arial"/>
                <a:cs typeface="Arial"/>
              </a:rPr>
              <a:t>orma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ion</a:t>
            </a:r>
            <a:r>
              <a:rPr sz="3800" spc="-15" dirty="0">
                <a:latin typeface="Arial"/>
                <a:cs typeface="Arial"/>
              </a:rPr>
              <a:t>: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62311" y="2692400"/>
            <a:ext cx="3467099" cy="30570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34950" y="4965700"/>
            <a:ext cx="762000" cy="215900"/>
          </a:xfrm>
          <a:custGeom>
            <a:avLst/>
            <a:gdLst/>
            <a:ahLst/>
            <a:cxnLst/>
            <a:rect l="l" t="t" r="r" b="b"/>
            <a:pathLst>
              <a:path w="762000" h="215900">
                <a:moveTo>
                  <a:pt x="0" y="0"/>
                </a:moveTo>
                <a:lnTo>
                  <a:pt x="762000" y="0"/>
                </a:lnTo>
                <a:lnTo>
                  <a:pt x="7620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08804" y="5738105"/>
            <a:ext cx="2766060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7850">
              <a:lnSpc>
                <a:spcPct val="120100"/>
              </a:lnSpc>
            </a:pPr>
            <a:r>
              <a:rPr sz="3400" dirty="0">
                <a:latin typeface="Arial"/>
                <a:cs typeface="Arial"/>
              </a:rPr>
              <a:t>Cavalier (D</a:t>
            </a:r>
            <a:r>
              <a:rPr sz="3400" spc="-35" dirty="0">
                <a:latin typeface="Arial"/>
                <a:cs typeface="Arial"/>
              </a:rPr>
              <a:t>O</a:t>
            </a:r>
            <a:r>
              <a:rPr sz="3400" spc="-25" dirty="0">
                <a:latin typeface="Arial"/>
                <a:cs typeface="Arial"/>
              </a:rPr>
              <a:t>P</a:t>
            </a:r>
            <a:r>
              <a:rPr sz="3400" spc="-65" dirty="0">
                <a:latin typeface="Arial"/>
                <a:cs typeface="Arial"/>
              </a:rPr>
              <a:t> </a:t>
            </a:r>
            <a:r>
              <a:rPr sz="3400" spc="-25" dirty="0">
                <a:latin typeface="Symbol"/>
                <a:cs typeface="Symbol"/>
              </a:rPr>
              <a:t></a:t>
            </a:r>
            <a:r>
              <a:rPr sz="3400" spc="90" dirty="0">
                <a:latin typeface="Times New Roman"/>
                <a:cs typeface="Times New Roman"/>
              </a:rPr>
              <a:t> </a:t>
            </a:r>
            <a:r>
              <a:rPr sz="3400" spc="-20" dirty="0">
                <a:latin typeface="Arial"/>
                <a:cs typeface="Arial"/>
              </a:rPr>
              <a:t>=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45</a:t>
            </a:r>
            <a:r>
              <a:rPr sz="3375" baseline="40740" dirty="0">
                <a:latin typeface="Arial"/>
                <a:cs typeface="Arial"/>
              </a:rPr>
              <a:t>o</a:t>
            </a:r>
            <a:r>
              <a:rPr sz="3400" dirty="0">
                <a:latin typeface="Arial"/>
                <a:cs typeface="Arial"/>
              </a:rPr>
              <a:t>)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90000" y="2794000"/>
            <a:ext cx="3681870" cy="306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54365" y="4864100"/>
            <a:ext cx="762000" cy="215900"/>
          </a:xfrm>
          <a:custGeom>
            <a:avLst/>
            <a:gdLst/>
            <a:ahLst/>
            <a:cxnLst/>
            <a:rect l="l" t="t" r="r" b="b"/>
            <a:pathLst>
              <a:path w="762000" h="215900">
                <a:moveTo>
                  <a:pt x="0" y="0"/>
                </a:moveTo>
                <a:lnTo>
                  <a:pt x="762000" y="0"/>
                </a:lnTo>
                <a:lnTo>
                  <a:pt x="7620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68197" y="5852405"/>
            <a:ext cx="3126105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05815">
              <a:lnSpc>
                <a:spcPct val="120100"/>
              </a:lnSpc>
            </a:pPr>
            <a:r>
              <a:rPr sz="3400" dirty="0">
                <a:latin typeface="Arial"/>
                <a:cs typeface="Arial"/>
              </a:rPr>
              <a:t>Cabinet (D</a:t>
            </a:r>
            <a:r>
              <a:rPr sz="3400" spc="-35" dirty="0">
                <a:latin typeface="Arial"/>
                <a:cs typeface="Arial"/>
              </a:rPr>
              <a:t>O</a:t>
            </a:r>
            <a:r>
              <a:rPr sz="3400" spc="-25" dirty="0">
                <a:latin typeface="Arial"/>
                <a:cs typeface="Arial"/>
              </a:rPr>
              <a:t>P</a:t>
            </a:r>
            <a:r>
              <a:rPr sz="3400" spc="-65" dirty="0">
                <a:latin typeface="Arial"/>
                <a:cs typeface="Arial"/>
              </a:rPr>
              <a:t> </a:t>
            </a:r>
            <a:r>
              <a:rPr sz="3400" spc="-25" dirty="0">
                <a:latin typeface="Symbol"/>
                <a:cs typeface="Symbol"/>
              </a:rPr>
              <a:t></a:t>
            </a:r>
            <a:r>
              <a:rPr sz="3400" spc="90" dirty="0">
                <a:latin typeface="Times New Roman"/>
                <a:cs typeface="Times New Roman"/>
              </a:rPr>
              <a:t> </a:t>
            </a:r>
            <a:r>
              <a:rPr sz="3400" spc="-20" dirty="0">
                <a:latin typeface="Arial"/>
                <a:cs typeface="Arial"/>
              </a:rPr>
              <a:t>=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63</a:t>
            </a:r>
            <a:r>
              <a:rPr sz="3400" spc="-15" dirty="0">
                <a:latin typeface="Arial"/>
                <a:cs typeface="Arial"/>
              </a:rPr>
              <a:t>.</a:t>
            </a:r>
            <a:r>
              <a:rPr sz="3400" dirty="0">
                <a:latin typeface="Arial"/>
                <a:cs typeface="Arial"/>
              </a:rPr>
              <a:t>4</a:t>
            </a:r>
            <a:r>
              <a:rPr sz="3375" baseline="40740" dirty="0">
                <a:latin typeface="Arial"/>
                <a:cs typeface="Arial"/>
              </a:rPr>
              <a:t>o</a:t>
            </a:r>
            <a:r>
              <a:rPr sz="3400" dirty="0">
                <a:latin typeface="Arial"/>
                <a:cs typeface="Arial"/>
              </a:rPr>
              <a:t>)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43296" y="4916872"/>
            <a:ext cx="198120" cy="151130"/>
          </a:xfrm>
          <a:custGeom>
            <a:avLst/>
            <a:gdLst/>
            <a:ahLst/>
            <a:cxnLst/>
            <a:rect l="l" t="t" r="r" b="b"/>
            <a:pathLst>
              <a:path w="198120" h="151129">
                <a:moveTo>
                  <a:pt x="77635" y="109750"/>
                </a:moveTo>
                <a:lnTo>
                  <a:pt x="60300" y="109750"/>
                </a:lnTo>
                <a:lnTo>
                  <a:pt x="60300" y="148046"/>
                </a:lnTo>
                <a:lnTo>
                  <a:pt x="77635" y="148046"/>
                </a:lnTo>
                <a:lnTo>
                  <a:pt x="77635" y="109750"/>
                </a:lnTo>
                <a:close/>
              </a:path>
              <a:path w="198120" h="151129">
                <a:moveTo>
                  <a:pt x="77635" y="0"/>
                </a:moveTo>
                <a:lnTo>
                  <a:pt x="66079" y="0"/>
                </a:lnTo>
                <a:lnTo>
                  <a:pt x="0" y="96058"/>
                </a:lnTo>
                <a:lnTo>
                  <a:pt x="0" y="109750"/>
                </a:lnTo>
                <a:lnTo>
                  <a:pt x="96754" y="109750"/>
                </a:lnTo>
                <a:lnTo>
                  <a:pt x="96754" y="94561"/>
                </a:lnTo>
                <a:lnTo>
                  <a:pt x="10294" y="94561"/>
                </a:lnTo>
                <a:lnTo>
                  <a:pt x="60300" y="22570"/>
                </a:lnTo>
                <a:lnTo>
                  <a:pt x="77635" y="22570"/>
                </a:lnTo>
                <a:lnTo>
                  <a:pt x="77635" y="0"/>
                </a:lnTo>
                <a:close/>
              </a:path>
              <a:path w="198120" h="151129">
                <a:moveTo>
                  <a:pt x="77635" y="22570"/>
                </a:moveTo>
                <a:lnTo>
                  <a:pt x="60300" y="22570"/>
                </a:lnTo>
                <a:lnTo>
                  <a:pt x="60300" y="94561"/>
                </a:lnTo>
                <a:lnTo>
                  <a:pt x="77635" y="94561"/>
                </a:lnTo>
                <a:lnTo>
                  <a:pt x="77635" y="22570"/>
                </a:lnTo>
                <a:close/>
              </a:path>
              <a:path w="198120" h="151129">
                <a:moveTo>
                  <a:pt x="124839" y="128791"/>
                </a:moveTo>
                <a:lnTo>
                  <a:pt x="120567" y="128791"/>
                </a:lnTo>
                <a:lnTo>
                  <a:pt x="118536" y="129559"/>
                </a:lnTo>
                <a:lnTo>
                  <a:pt x="115314" y="132624"/>
                </a:lnTo>
                <a:lnTo>
                  <a:pt x="114509" y="134390"/>
                </a:lnTo>
                <a:lnTo>
                  <a:pt x="114509" y="139952"/>
                </a:lnTo>
                <a:lnTo>
                  <a:pt x="116452" y="143215"/>
                </a:lnTo>
                <a:lnTo>
                  <a:pt x="124226" y="149133"/>
                </a:lnTo>
                <a:lnTo>
                  <a:pt x="130442" y="150613"/>
                </a:lnTo>
                <a:lnTo>
                  <a:pt x="139068" y="150613"/>
                </a:lnTo>
                <a:lnTo>
                  <a:pt x="151581" y="149133"/>
                </a:lnTo>
                <a:lnTo>
                  <a:pt x="163780" y="144730"/>
                </a:lnTo>
                <a:lnTo>
                  <a:pt x="169453" y="141949"/>
                </a:lnTo>
                <a:lnTo>
                  <a:pt x="172751" y="139595"/>
                </a:lnTo>
                <a:lnTo>
                  <a:pt x="145360" y="139595"/>
                </a:lnTo>
                <a:lnTo>
                  <a:pt x="140037" y="137741"/>
                </a:lnTo>
                <a:lnTo>
                  <a:pt x="131493" y="131679"/>
                </a:lnTo>
                <a:lnTo>
                  <a:pt x="129164" y="130218"/>
                </a:lnTo>
                <a:lnTo>
                  <a:pt x="126432" y="129076"/>
                </a:lnTo>
                <a:lnTo>
                  <a:pt x="124839" y="128791"/>
                </a:lnTo>
                <a:close/>
              </a:path>
              <a:path w="198120" h="151129">
                <a:moveTo>
                  <a:pt x="197606" y="2994"/>
                </a:moveTo>
                <a:lnTo>
                  <a:pt x="146550" y="2994"/>
                </a:lnTo>
                <a:lnTo>
                  <a:pt x="130130" y="60193"/>
                </a:lnTo>
                <a:lnTo>
                  <a:pt x="142320" y="62511"/>
                </a:lnTo>
                <a:lnTo>
                  <a:pt x="154309" y="66722"/>
                </a:lnTo>
                <a:lnTo>
                  <a:pt x="165059" y="73740"/>
                </a:lnTo>
                <a:lnTo>
                  <a:pt x="173665" y="82979"/>
                </a:lnTo>
                <a:lnTo>
                  <a:pt x="179646" y="94604"/>
                </a:lnTo>
                <a:lnTo>
                  <a:pt x="181639" y="107076"/>
                </a:lnTo>
                <a:lnTo>
                  <a:pt x="181639" y="116133"/>
                </a:lnTo>
                <a:lnTo>
                  <a:pt x="178540" y="123817"/>
                </a:lnTo>
                <a:lnTo>
                  <a:pt x="166143" y="136439"/>
                </a:lnTo>
                <a:lnTo>
                  <a:pt x="158948" y="139595"/>
                </a:lnTo>
                <a:lnTo>
                  <a:pt x="172751" y="139595"/>
                </a:lnTo>
                <a:lnTo>
                  <a:pt x="194309" y="104586"/>
                </a:lnTo>
                <a:lnTo>
                  <a:pt x="194798" y="88990"/>
                </a:lnTo>
                <a:lnTo>
                  <a:pt x="191701" y="78522"/>
                </a:lnTo>
                <a:lnTo>
                  <a:pt x="163005" y="48417"/>
                </a:lnTo>
                <a:lnTo>
                  <a:pt x="137200" y="40648"/>
                </a:lnTo>
                <a:lnTo>
                  <a:pt x="146550" y="21179"/>
                </a:lnTo>
                <a:lnTo>
                  <a:pt x="189412" y="21179"/>
                </a:lnTo>
                <a:lnTo>
                  <a:pt x="197606" y="2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79970" y="5027639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99801" y="0"/>
                </a:lnTo>
              </a:path>
            </a:pathLst>
          </a:custGeom>
          <a:ln w="1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9970" y="4998758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99801" y="0"/>
                </a:lnTo>
              </a:path>
            </a:pathLst>
          </a:custGeom>
          <a:ln w="1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91080" y="4921257"/>
            <a:ext cx="100330" cy="190500"/>
          </a:xfrm>
          <a:custGeom>
            <a:avLst/>
            <a:gdLst/>
            <a:ahLst/>
            <a:cxnLst/>
            <a:rect l="l" t="t" r="r" b="b"/>
            <a:pathLst>
              <a:path w="100329" h="190500">
                <a:moveTo>
                  <a:pt x="54593" y="0"/>
                </a:moveTo>
                <a:lnTo>
                  <a:pt x="46084" y="0"/>
                </a:lnTo>
                <a:lnTo>
                  <a:pt x="40990" y="42730"/>
                </a:lnTo>
                <a:lnTo>
                  <a:pt x="29658" y="45490"/>
                </a:lnTo>
                <a:lnTo>
                  <a:pt x="648" y="85506"/>
                </a:lnTo>
                <a:lnTo>
                  <a:pt x="0" y="102083"/>
                </a:lnTo>
                <a:lnTo>
                  <a:pt x="2690" y="113228"/>
                </a:lnTo>
                <a:lnTo>
                  <a:pt x="8534" y="124601"/>
                </a:lnTo>
                <a:lnTo>
                  <a:pt x="18369" y="137012"/>
                </a:lnTo>
                <a:lnTo>
                  <a:pt x="29485" y="143098"/>
                </a:lnTo>
                <a:lnTo>
                  <a:pt x="42615" y="145801"/>
                </a:lnTo>
                <a:lnTo>
                  <a:pt x="42615" y="190085"/>
                </a:lnTo>
                <a:lnTo>
                  <a:pt x="58060" y="190085"/>
                </a:lnTo>
                <a:lnTo>
                  <a:pt x="60793" y="145506"/>
                </a:lnTo>
                <a:lnTo>
                  <a:pt x="71949" y="142456"/>
                </a:lnTo>
                <a:lnTo>
                  <a:pt x="77297" y="139061"/>
                </a:lnTo>
                <a:lnTo>
                  <a:pt x="42615" y="139061"/>
                </a:lnTo>
                <a:lnTo>
                  <a:pt x="35192" y="137706"/>
                </a:lnTo>
                <a:lnTo>
                  <a:pt x="18645" y="102759"/>
                </a:lnTo>
                <a:lnTo>
                  <a:pt x="18186" y="85975"/>
                </a:lnTo>
                <a:lnTo>
                  <a:pt x="20601" y="73164"/>
                </a:lnTo>
                <a:lnTo>
                  <a:pt x="25282" y="62416"/>
                </a:lnTo>
                <a:lnTo>
                  <a:pt x="30254" y="54109"/>
                </a:lnTo>
                <a:lnTo>
                  <a:pt x="36734" y="49563"/>
                </a:lnTo>
                <a:lnTo>
                  <a:pt x="44717" y="48778"/>
                </a:lnTo>
                <a:lnTo>
                  <a:pt x="77489" y="48778"/>
                </a:lnTo>
                <a:lnTo>
                  <a:pt x="68897" y="44612"/>
                </a:lnTo>
                <a:lnTo>
                  <a:pt x="55539" y="42467"/>
                </a:lnTo>
                <a:lnTo>
                  <a:pt x="54593" y="0"/>
                </a:lnTo>
                <a:close/>
              </a:path>
              <a:path w="100329" h="190500">
                <a:moveTo>
                  <a:pt x="55748" y="48778"/>
                </a:moveTo>
                <a:lnTo>
                  <a:pt x="44717" y="48778"/>
                </a:lnTo>
                <a:lnTo>
                  <a:pt x="42615" y="139061"/>
                </a:lnTo>
                <a:lnTo>
                  <a:pt x="58060" y="139061"/>
                </a:lnTo>
                <a:lnTo>
                  <a:pt x="55748" y="48778"/>
                </a:lnTo>
                <a:close/>
              </a:path>
              <a:path w="100329" h="190500">
                <a:moveTo>
                  <a:pt x="77489" y="48778"/>
                </a:moveTo>
                <a:lnTo>
                  <a:pt x="55748" y="48778"/>
                </a:lnTo>
                <a:lnTo>
                  <a:pt x="63663" y="49563"/>
                </a:lnTo>
                <a:lnTo>
                  <a:pt x="70124" y="54127"/>
                </a:lnTo>
                <a:lnTo>
                  <a:pt x="75516" y="63125"/>
                </a:lnTo>
                <a:lnTo>
                  <a:pt x="79465" y="72350"/>
                </a:lnTo>
                <a:lnTo>
                  <a:pt x="81778" y="84455"/>
                </a:lnTo>
                <a:lnTo>
                  <a:pt x="82408" y="100811"/>
                </a:lnTo>
                <a:lnTo>
                  <a:pt x="80291" y="113775"/>
                </a:lnTo>
                <a:lnTo>
                  <a:pt x="75972" y="124673"/>
                </a:lnTo>
                <a:lnTo>
                  <a:pt x="71524" y="132768"/>
                </a:lnTo>
                <a:lnTo>
                  <a:pt x="65553" y="137563"/>
                </a:lnTo>
                <a:lnTo>
                  <a:pt x="58060" y="139061"/>
                </a:lnTo>
                <a:lnTo>
                  <a:pt x="77297" y="139061"/>
                </a:lnTo>
                <a:lnTo>
                  <a:pt x="99550" y="102083"/>
                </a:lnTo>
                <a:lnTo>
                  <a:pt x="100028" y="85975"/>
                </a:lnTo>
                <a:lnTo>
                  <a:pt x="99985" y="84455"/>
                </a:lnTo>
                <a:lnTo>
                  <a:pt x="97028" y="73690"/>
                </a:lnTo>
                <a:lnTo>
                  <a:pt x="90726" y="62416"/>
                </a:lnTo>
                <a:lnTo>
                  <a:pt x="80299" y="50140"/>
                </a:lnTo>
                <a:lnTo>
                  <a:pt x="77489" y="48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789896" y="4853372"/>
            <a:ext cx="198120" cy="151130"/>
          </a:xfrm>
          <a:custGeom>
            <a:avLst/>
            <a:gdLst/>
            <a:ahLst/>
            <a:cxnLst/>
            <a:rect l="l" t="t" r="r" b="b"/>
            <a:pathLst>
              <a:path w="198120" h="151129">
                <a:moveTo>
                  <a:pt x="77635" y="109750"/>
                </a:moveTo>
                <a:lnTo>
                  <a:pt x="60300" y="109750"/>
                </a:lnTo>
                <a:lnTo>
                  <a:pt x="60300" y="148046"/>
                </a:lnTo>
                <a:lnTo>
                  <a:pt x="77635" y="148046"/>
                </a:lnTo>
                <a:lnTo>
                  <a:pt x="77635" y="109750"/>
                </a:lnTo>
                <a:close/>
              </a:path>
              <a:path w="198120" h="151129">
                <a:moveTo>
                  <a:pt x="77635" y="0"/>
                </a:moveTo>
                <a:lnTo>
                  <a:pt x="66079" y="0"/>
                </a:lnTo>
                <a:lnTo>
                  <a:pt x="0" y="96058"/>
                </a:lnTo>
                <a:lnTo>
                  <a:pt x="0" y="109750"/>
                </a:lnTo>
                <a:lnTo>
                  <a:pt x="96754" y="109750"/>
                </a:lnTo>
                <a:lnTo>
                  <a:pt x="96754" y="94561"/>
                </a:lnTo>
                <a:lnTo>
                  <a:pt x="10294" y="94561"/>
                </a:lnTo>
                <a:lnTo>
                  <a:pt x="60300" y="22570"/>
                </a:lnTo>
                <a:lnTo>
                  <a:pt x="77635" y="22570"/>
                </a:lnTo>
                <a:lnTo>
                  <a:pt x="77635" y="0"/>
                </a:lnTo>
                <a:close/>
              </a:path>
              <a:path w="198120" h="151129">
                <a:moveTo>
                  <a:pt x="77635" y="22570"/>
                </a:moveTo>
                <a:lnTo>
                  <a:pt x="60300" y="22570"/>
                </a:lnTo>
                <a:lnTo>
                  <a:pt x="60300" y="94561"/>
                </a:lnTo>
                <a:lnTo>
                  <a:pt x="77635" y="94561"/>
                </a:lnTo>
                <a:lnTo>
                  <a:pt x="77635" y="22570"/>
                </a:lnTo>
                <a:close/>
              </a:path>
              <a:path w="198120" h="151129">
                <a:moveTo>
                  <a:pt x="124839" y="128791"/>
                </a:moveTo>
                <a:lnTo>
                  <a:pt x="120567" y="128791"/>
                </a:lnTo>
                <a:lnTo>
                  <a:pt x="118536" y="129559"/>
                </a:lnTo>
                <a:lnTo>
                  <a:pt x="115314" y="132624"/>
                </a:lnTo>
                <a:lnTo>
                  <a:pt x="114509" y="134390"/>
                </a:lnTo>
                <a:lnTo>
                  <a:pt x="114509" y="139952"/>
                </a:lnTo>
                <a:lnTo>
                  <a:pt x="116452" y="143215"/>
                </a:lnTo>
                <a:lnTo>
                  <a:pt x="124226" y="149133"/>
                </a:lnTo>
                <a:lnTo>
                  <a:pt x="130442" y="150613"/>
                </a:lnTo>
                <a:lnTo>
                  <a:pt x="139068" y="150613"/>
                </a:lnTo>
                <a:lnTo>
                  <a:pt x="151581" y="149133"/>
                </a:lnTo>
                <a:lnTo>
                  <a:pt x="163780" y="144730"/>
                </a:lnTo>
                <a:lnTo>
                  <a:pt x="169453" y="141949"/>
                </a:lnTo>
                <a:lnTo>
                  <a:pt x="172751" y="139595"/>
                </a:lnTo>
                <a:lnTo>
                  <a:pt x="145360" y="139595"/>
                </a:lnTo>
                <a:lnTo>
                  <a:pt x="140037" y="137741"/>
                </a:lnTo>
                <a:lnTo>
                  <a:pt x="131493" y="131679"/>
                </a:lnTo>
                <a:lnTo>
                  <a:pt x="129164" y="130218"/>
                </a:lnTo>
                <a:lnTo>
                  <a:pt x="126432" y="129076"/>
                </a:lnTo>
                <a:lnTo>
                  <a:pt x="124839" y="128791"/>
                </a:lnTo>
                <a:close/>
              </a:path>
              <a:path w="198120" h="151129">
                <a:moveTo>
                  <a:pt x="197606" y="2994"/>
                </a:moveTo>
                <a:lnTo>
                  <a:pt x="146550" y="2994"/>
                </a:lnTo>
                <a:lnTo>
                  <a:pt x="130130" y="60193"/>
                </a:lnTo>
                <a:lnTo>
                  <a:pt x="142320" y="62511"/>
                </a:lnTo>
                <a:lnTo>
                  <a:pt x="154309" y="66722"/>
                </a:lnTo>
                <a:lnTo>
                  <a:pt x="165059" y="73740"/>
                </a:lnTo>
                <a:lnTo>
                  <a:pt x="173665" y="82979"/>
                </a:lnTo>
                <a:lnTo>
                  <a:pt x="179646" y="94604"/>
                </a:lnTo>
                <a:lnTo>
                  <a:pt x="181639" y="107076"/>
                </a:lnTo>
                <a:lnTo>
                  <a:pt x="181639" y="116133"/>
                </a:lnTo>
                <a:lnTo>
                  <a:pt x="178540" y="123817"/>
                </a:lnTo>
                <a:lnTo>
                  <a:pt x="166143" y="136439"/>
                </a:lnTo>
                <a:lnTo>
                  <a:pt x="158948" y="139595"/>
                </a:lnTo>
                <a:lnTo>
                  <a:pt x="172751" y="139595"/>
                </a:lnTo>
                <a:lnTo>
                  <a:pt x="194309" y="104586"/>
                </a:lnTo>
                <a:lnTo>
                  <a:pt x="194798" y="88990"/>
                </a:lnTo>
                <a:lnTo>
                  <a:pt x="191701" y="78522"/>
                </a:lnTo>
                <a:lnTo>
                  <a:pt x="163005" y="48417"/>
                </a:lnTo>
                <a:lnTo>
                  <a:pt x="137200" y="40648"/>
                </a:lnTo>
                <a:lnTo>
                  <a:pt x="146550" y="21179"/>
                </a:lnTo>
                <a:lnTo>
                  <a:pt x="189412" y="21179"/>
                </a:lnTo>
                <a:lnTo>
                  <a:pt x="197606" y="2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26570" y="4964139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99801" y="0"/>
                </a:lnTo>
              </a:path>
            </a:pathLst>
          </a:custGeom>
          <a:ln w="1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26570" y="4935258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99801" y="0"/>
                </a:lnTo>
              </a:path>
            </a:pathLst>
          </a:custGeom>
          <a:ln w="1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37680" y="4857757"/>
            <a:ext cx="100330" cy="190500"/>
          </a:xfrm>
          <a:custGeom>
            <a:avLst/>
            <a:gdLst/>
            <a:ahLst/>
            <a:cxnLst/>
            <a:rect l="l" t="t" r="r" b="b"/>
            <a:pathLst>
              <a:path w="100329" h="190500">
                <a:moveTo>
                  <a:pt x="54593" y="0"/>
                </a:moveTo>
                <a:lnTo>
                  <a:pt x="46084" y="0"/>
                </a:lnTo>
                <a:lnTo>
                  <a:pt x="40990" y="42730"/>
                </a:lnTo>
                <a:lnTo>
                  <a:pt x="29658" y="45490"/>
                </a:lnTo>
                <a:lnTo>
                  <a:pt x="648" y="85506"/>
                </a:lnTo>
                <a:lnTo>
                  <a:pt x="0" y="102083"/>
                </a:lnTo>
                <a:lnTo>
                  <a:pt x="2690" y="113228"/>
                </a:lnTo>
                <a:lnTo>
                  <a:pt x="8534" y="124601"/>
                </a:lnTo>
                <a:lnTo>
                  <a:pt x="18369" y="137012"/>
                </a:lnTo>
                <a:lnTo>
                  <a:pt x="29485" y="143098"/>
                </a:lnTo>
                <a:lnTo>
                  <a:pt x="42615" y="145801"/>
                </a:lnTo>
                <a:lnTo>
                  <a:pt x="42615" y="190085"/>
                </a:lnTo>
                <a:lnTo>
                  <a:pt x="58060" y="190085"/>
                </a:lnTo>
                <a:lnTo>
                  <a:pt x="60793" y="145506"/>
                </a:lnTo>
                <a:lnTo>
                  <a:pt x="71949" y="142456"/>
                </a:lnTo>
                <a:lnTo>
                  <a:pt x="77297" y="139061"/>
                </a:lnTo>
                <a:lnTo>
                  <a:pt x="42615" y="139061"/>
                </a:lnTo>
                <a:lnTo>
                  <a:pt x="35192" y="137706"/>
                </a:lnTo>
                <a:lnTo>
                  <a:pt x="18645" y="102759"/>
                </a:lnTo>
                <a:lnTo>
                  <a:pt x="18186" y="85975"/>
                </a:lnTo>
                <a:lnTo>
                  <a:pt x="20601" y="73164"/>
                </a:lnTo>
                <a:lnTo>
                  <a:pt x="25282" y="62416"/>
                </a:lnTo>
                <a:lnTo>
                  <a:pt x="30254" y="54109"/>
                </a:lnTo>
                <a:lnTo>
                  <a:pt x="36734" y="49563"/>
                </a:lnTo>
                <a:lnTo>
                  <a:pt x="44717" y="48778"/>
                </a:lnTo>
                <a:lnTo>
                  <a:pt x="77489" y="48778"/>
                </a:lnTo>
                <a:lnTo>
                  <a:pt x="68897" y="44612"/>
                </a:lnTo>
                <a:lnTo>
                  <a:pt x="55539" y="42467"/>
                </a:lnTo>
                <a:lnTo>
                  <a:pt x="54593" y="0"/>
                </a:lnTo>
                <a:close/>
              </a:path>
              <a:path w="100329" h="190500">
                <a:moveTo>
                  <a:pt x="55748" y="48778"/>
                </a:moveTo>
                <a:lnTo>
                  <a:pt x="44717" y="48778"/>
                </a:lnTo>
                <a:lnTo>
                  <a:pt x="42615" y="139061"/>
                </a:lnTo>
                <a:lnTo>
                  <a:pt x="58060" y="139061"/>
                </a:lnTo>
                <a:lnTo>
                  <a:pt x="55748" y="48778"/>
                </a:lnTo>
                <a:close/>
              </a:path>
              <a:path w="100329" h="190500">
                <a:moveTo>
                  <a:pt x="77489" y="48778"/>
                </a:moveTo>
                <a:lnTo>
                  <a:pt x="55748" y="48778"/>
                </a:lnTo>
                <a:lnTo>
                  <a:pt x="63663" y="49563"/>
                </a:lnTo>
                <a:lnTo>
                  <a:pt x="70124" y="54127"/>
                </a:lnTo>
                <a:lnTo>
                  <a:pt x="75516" y="63125"/>
                </a:lnTo>
                <a:lnTo>
                  <a:pt x="79465" y="72350"/>
                </a:lnTo>
                <a:lnTo>
                  <a:pt x="81778" y="84455"/>
                </a:lnTo>
                <a:lnTo>
                  <a:pt x="82408" y="100811"/>
                </a:lnTo>
                <a:lnTo>
                  <a:pt x="80291" y="113775"/>
                </a:lnTo>
                <a:lnTo>
                  <a:pt x="75972" y="124673"/>
                </a:lnTo>
                <a:lnTo>
                  <a:pt x="71524" y="132768"/>
                </a:lnTo>
                <a:lnTo>
                  <a:pt x="65553" y="137563"/>
                </a:lnTo>
                <a:lnTo>
                  <a:pt x="58060" y="139061"/>
                </a:lnTo>
                <a:lnTo>
                  <a:pt x="77297" y="139061"/>
                </a:lnTo>
                <a:lnTo>
                  <a:pt x="99550" y="102083"/>
                </a:lnTo>
                <a:lnTo>
                  <a:pt x="100028" y="85975"/>
                </a:lnTo>
                <a:lnTo>
                  <a:pt x="99985" y="84455"/>
                </a:lnTo>
                <a:lnTo>
                  <a:pt x="97028" y="73690"/>
                </a:lnTo>
                <a:lnTo>
                  <a:pt x="90726" y="62416"/>
                </a:lnTo>
                <a:lnTo>
                  <a:pt x="80299" y="50140"/>
                </a:lnTo>
                <a:lnTo>
                  <a:pt x="77489" y="48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3137" y="2476500"/>
            <a:ext cx="3734365" cy="419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71158" y="447913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98536" y="344620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80669" y="295626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48331" y="440124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95282" y="322945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57588" y="3502646"/>
            <a:ext cx="415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1/2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84011" y="7587950"/>
            <a:ext cx="2195830" cy="1134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2915" algn="l"/>
                <a:tab pos="1135380" algn="l"/>
              </a:tabLst>
            </a:pPr>
            <a:r>
              <a:rPr sz="3450" spc="-1660" dirty="0">
                <a:latin typeface="Arial"/>
                <a:cs typeface="Arial"/>
              </a:rPr>
              <a:t>	</a:t>
            </a:r>
            <a:r>
              <a:rPr sz="5175" i="1" spc="359" baseline="-44283" dirty="0">
                <a:latin typeface="Georgia"/>
                <a:cs typeface="Georgia"/>
              </a:rPr>
              <a:t>x</a:t>
            </a:r>
            <a:r>
              <a:rPr sz="3600" i="1" spc="120" baseline="-76388" dirty="0">
                <a:latin typeface="Arial"/>
                <a:cs typeface="Arial"/>
              </a:rPr>
              <a:t>p	</a:t>
            </a:r>
            <a:r>
              <a:rPr sz="3450" spc="1045" dirty="0">
                <a:latin typeface="Arial"/>
                <a:cs typeface="Arial"/>
              </a:rPr>
              <a:t>l </a:t>
            </a:r>
            <a:r>
              <a:rPr sz="5175" spc="225" baseline="-78099" dirty="0">
                <a:latin typeface="Tahoma"/>
                <a:cs typeface="Tahoma"/>
              </a:rPr>
              <a:t>=</a:t>
            </a:r>
            <a:r>
              <a:rPr sz="5175" spc="-179" baseline="-78099" dirty="0">
                <a:latin typeface="Tahoma"/>
                <a:cs typeface="Tahoma"/>
              </a:rPr>
              <a:t> </a:t>
            </a:r>
            <a:r>
              <a:rPr sz="3450" spc="-1660" dirty="0">
                <a:latin typeface="Arial"/>
                <a:cs typeface="Arial"/>
              </a:rPr>
              <a:t></a:t>
            </a:r>
            <a:endParaRPr sz="3450">
              <a:latin typeface="Arial"/>
              <a:cs typeface="Arial"/>
            </a:endParaRPr>
          </a:p>
          <a:p>
            <a:pPr marL="480695">
              <a:lnSpc>
                <a:spcPct val="100000"/>
              </a:lnSpc>
              <a:spcBef>
                <a:spcPts val="2755"/>
              </a:spcBef>
            </a:pPr>
            <a:r>
              <a:rPr sz="3450" i="1" spc="-254" dirty="0">
                <a:latin typeface="Georgia"/>
                <a:cs typeface="Georgia"/>
              </a:rPr>
              <a:t>y</a:t>
            </a:r>
            <a:r>
              <a:rPr sz="3600" i="1" spc="120" baseline="-11574" dirty="0">
                <a:latin typeface="Arial"/>
                <a:cs typeface="Arial"/>
              </a:rPr>
              <a:t>p</a:t>
            </a:r>
            <a:endParaRPr sz="3600" baseline="-11574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01699" y="7587950"/>
            <a:ext cx="25654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spc="1045" dirty="0">
                <a:latin typeface="Arial"/>
                <a:cs typeface="Arial"/>
              </a:rPr>
              <a:t>l</a:t>
            </a:r>
            <a:endParaRPr sz="3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06187" y="7325144"/>
            <a:ext cx="787400" cy="110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511175" algn="l"/>
              </a:tabLst>
            </a:pPr>
            <a:r>
              <a:rPr sz="3450" spc="360" dirty="0">
                <a:latin typeface="Arial"/>
                <a:cs typeface="Arial"/>
              </a:rPr>
              <a:t>2	</a:t>
            </a:r>
            <a:r>
              <a:rPr sz="5175" i="1" spc="359" baseline="-44283" dirty="0">
                <a:latin typeface="Georgia"/>
                <a:cs typeface="Georgia"/>
              </a:rPr>
              <a:t>x</a:t>
            </a:r>
            <a:endParaRPr sz="5175" baseline="-44283">
              <a:latin typeface="Georgia"/>
              <a:cs typeface="Georgia"/>
            </a:endParaRPr>
          </a:p>
          <a:p>
            <a:pPr marR="30480" algn="r">
              <a:lnSpc>
                <a:spcPct val="100000"/>
              </a:lnSpc>
              <a:spcBef>
                <a:spcPts val="2755"/>
              </a:spcBef>
            </a:pPr>
            <a:r>
              <a:rPr sz="3450" i="1" spc="-254" dirty="0">
                <a:latin typeface="Georgia"/>
                <a:cs typeface="Georgia"/>
              </a:rPr>
              <a:t>y</a:t>
            </a:r>
            <a:endParaRPr sz="345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06187" y="8113507"/>
            <a:ext cx="1299210" cy="83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981075" algn="l"/>
              </a:tabLst>
            </a:pPr>
            <a:r>
              <a:rPr sz="3450" spc="360" dirty="0">
                <a:latin typeface="Arial"/>
                <a:cs typeface="Arial"/>
              </a:rPr>
              <a:t>4	5</a:t>
            </a:r>
            <a:endParaRPr sz="3450">
              <a:latin typeface="Arial"/>
              <a:cs typeface="Arial"/>
            </a:endParaRPr>
          </a:p>
          <a:p>
            <a:pPr marR="10795" algn="ctr">
              <a:lnSpc>
                <a:spcPct val="100000"/>
              </a:lnSpc>
              <a:spcBef>
                <a:spcPts val="685"/>
              </a:spcBef>
            </a:pPr>
            <a:r>
              <a:rPr sz="3450" i="1" spc="60" dirty="0">
                <a:latin typeface="Georgia"/>
                <a:cs typeface="Georgia"/>
              </a:rPr>
              <a:t>z</a:t>
            </a:r>
            <a:endParaRPr sz="3450">
              <a:latin typeface="Georgia"/>
              <a:cs typeface="Georgia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4751792" y="7629969"/>
          <a:ext cx="2677889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10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450" dirty="0">
                          <a:latin typeface="Tahoma"/>
                          <a:cs typeface="Tahoma"/>
                        </a:rPr>
                        <a:t>1</a:t>
                      </a:r>
                      <a:endParaRPr sz="34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3450" dirty="0">
                          <a:latin typeface="Tahoma"/>
                          <a:cs typeface="Tahoma"/>
                        </a:rPr>
                        <a:t>0</a:t>
                      </a:r>
                      <a:endParaRPr sz="34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3450" i="1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3450" i="1" spc="-254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450" dirty="0">
                          <a:latin typeface="Tahoma"/>
                          <a:cs typeface="Tahoma"/>
                        </a:rPr>
                        <a:t>cos</a:t>
                      </a:r>
                      <a:r>
                        <a:rPr sz="3450" spc="-5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3450" i="1" dirty="0">
                          <a:latin typeface="Arial"/>
                          <a:cs typeface="Arial"/>
                        </a:rPr>
                        <a:t>&lt;/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0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450" dirty="0">
                          <a:latin typeface="Tahoma"/>
                          <a:cs typeface="Tahoma"/>
                        </a:rPr>
                        <a:t>0</a:t>
                      </a:r>
                      <a:endParaRPr sz="34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3450" dirty="0">
                          <a:latin typeface="Tahoma"/>
                          <a:cs typeface="Tahoma"/>
                        </a:rPr>
                        <a:t>1</a:t>
                      </a:r>
                      <a:endParaRPr sz="34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</a:pPr>
                      <a:r>
                        <a:rPr sz="3450" i="1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3450" i="1" spc="-254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450" dirty="0">
                          <a:latin typeface="Tahoma"/>
                          <a:cs typeface="Tahoma"/>
                        </a:rPr>
                        <a:t>sin</a:t>
                      </a:r>
                      <a:r>
                        <a:rPr sz="3450" spc="-5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3450" i="1" dirty="0">
                          <a:latin typeface="Arial"/>
                          <a:cs typeface="Arial"/>
                        </a:rPr>
                        <a:t>&lt;/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dirty="0"/>
              <a:t>Para</a:t>
            </a:r>
            <a:r>
              <a:rPr sz="5000" b="1" spc="-20" dirty="0"/>
              <a:t>ll</a:t>
            </a:r>
            <a:r>
              <a:rPr sz="5000" b="1" dirty="0"/>
              <a:t>e</a:t>
            </a:r>
            <a:r>
              <a:rPr sz="5000" b="1" spc="-15" dirty="0"/>
              <a:t>l</a:t>
            </a:r>
            <a:r>
              <a:rPr sz="5000" b="1" spc="-5" dirty="0"/>
              <a:t> </a:t>
            </a:r>
            <a:r>
              <a:rPr sz="5000" b="1" dirty="0"/>
              <a:t>Pr</a:t>
            </a:r>
            <a:r>
              <a:rPr sz="5000" b="1" spc="-30" dirty="0"/>
              <a:t>oj</a:t>
            </a:r>
            <a:r>
              <a:rPr sz="5000" b="1" dirty="0"/>
              <a:t>ec</a:t>
            </a:r>
            <a:r>
              <a:rPr sz="5000" b="1" spc="-20" dirty="0"/>
              <a:t>t</a:t>
            </a:r>
            <a:r>
              <a:rPr sz="5000" b="1" spc="-30" dirty="0"/>
              <a:t>io</a:t>
            </a:r>
            <a:r>
              <a:rPr sz="5000" b="1" spc="-35" dirty="0"/>
              <a:t>n</a:t>
            </a:r>
            <a:r>
              <a:rPr sz="5000" b="1" spc="-5" dirty="0"/>
              <a:t> </a:t>
            </a:r>
            <a:r>
              <a:rPr sz="5000" b="1" spc="-125" dirty="0"/>
              <a:t>V</a:t>
            </a:r>
            <a:r>
              <a:rPr sz="5000" b="1" spc="-20" dirty="0"/>
              <a:t>i</a:t>
            </a:r>
            <a:r>
              <a:rPr sz="5000" b="1" dirty="0"/>
              <a:t>e</a:t>
            </a:r>
            <a:r>
              <a:rPr sz="5000" b="1" spc="-40" dirty="0"/>
              <a:t>w</a:t>
            </a:r>
            <a:r>
              <a:rPr sz="5000" b="1" spc="-5" dirty="0"/>
              <a:t> </a:t>
            </a:r>
            <a:r>
              <a:rPr sz="5000" b="1" spc="-405" dirty="0"/>
              <a:t>V</a:t>
            </a:r>
            <a:r>
              <a:rPr sz="5000" b="1" spc="-30" dirty="0"/>
              <a:t>olu</a:t>
            </a:r>
            <a:r>
              <a:rPr sz="5000" b="1" dirty="0"/>
              <a:t>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49498" y="8743557"/>
            <a:ext cx="27025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25" dirty="0">
                <a:latin typeface="Times New Roman"/>
                <a:cs typeface="Times New Roman"/>
              </a:rPr>
              <a:t>&amp;B F</a:t>
            </a:r>
            <a:r>
              <a:rPr sz="2800" spc="-15" dirty="0">
                <a:latin typeface="Times New Roman"/>
                <a:cs typeface="Times New Roman"/>
              </a:rPr>
              <a:t>igure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12.30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3545" y="2348200"/>
            <a:ext cx="10185400" cy="641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800" y="1752600"/>
            <a:ext cx="11049000" cy="760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405" dirty="0"/>
              <a:t>T</a:t>
            </a:r>
            <a:r>
              <a:rPr b="1" dirty="0"/>
              <a:t>ax</a:t>
            </a:r>
            <a:r>
              <a:rPr b="1" spc="-40" dirty="0"/>
              <a:t>ono</a:t>
            </a:r>
            <a:r>
              <a:rPr b="1" dirty="0"/>
              <a:t>my</a:t>
            </a:r>
            <a:r>
              <a:rPr b="1" spc="-5" dirty="0"/>
              <a:t> </a:t>
            </a:r>
            <a:r>
              <a:rPr b="1" spc="-40" dirty="0"/>
              <a:t>o</a:t>
            </a:r>
            <a:r>
              <a:rPr b="1" dirty="0"/>
              <a:t>f</a:t>
            </a:r>
            <a:r>
              <a:rPr b="1" spc="-5" dirty="0"/>
              <a:t> </a:t>
            </a:r>
            <a:r>
              <a:rPr b="1" dirty="0"/>
              <a:t>Pr</a:t>
            </a:r>
            <a:r>
              <a:rPr b="1" spc="-30" dirty="0"/>
              <a:t>oj</a:t>
            </a:r>
            <a:r>
              <a:rPr b="1" dirty="0"/>
              <a:t>ec</a:t>
            </a:r>
            <a:r>
              <a:rPr b="1" spc="-20" dirty="0"/>
              <a:t>t</a:t>
            </a:r>
            <a:r>
              <a:rPr b="1" spc="-30" dirty="0"/>
              <a:t>ion</a:t>
            </a:r>
            <a:r>
              <a:rPr b="1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33598" y="8845157"/>
            <a:ext cx="28479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88E00"/>
                </a:solidFill>
                <a:latin typeface="Times New Roman"/>
                <a:cs typeface="Times New Roman"/>
              </a:rPr>
              <a:t>FVFHP</a:t>
            </a:r>
            <a:r>
              <a:rPr sz="2800" spc="-105" dirty="0">
                <a:solidFill>
                  <a:srgbClr val="F88E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8E00"/>
                </a:solidFill>
                <a:latin typeface="Times New Roman"/>
                <a:cs typeface="Times New Roman"/>
              </a:rPr>
              <a:t>F</a:t>
            </a:r>
            <a:r>
              <a:rPr sz="2800" spc="-15" dirty="0">
                <a:solidFill>
                  <a:srgbClr val="F88E00"/>
                </a:solidFill>
                <a:latin typeface="Times New Roman"/>
                <a:cs typeface="Times New Roman"/>
              </a:rPr>
              <a:t>igure</a:t>
            </a:r>
            <a:r>
              <a:rPr sz="2800" spc="-5" dirty="0">
                <a:solidFill>
                  <a:srgbClr val="F88E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8E00"/>
                </a:solidFill>
                <a:latin typeface="Times New Roman"/>
                <a:cs typeface="Times New Roman"/>
              </a:rPr>
              <a:t>6.10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58200" y="3535680"/>
            <a:ext cx="2171700" cy="762000"/>
          </a:xfrm>
          <a:custGeom>
            <a:avLst/>
            <a:gdLst/>
            <a:ahLst/>
            <a:cxnLst/>
            <a:rect l="l" t="t" r="r" b="b"/>
            <a:pathLst>
              <a:path w="2171700" h="762000">
                <a:moveTo>
                  <a:pt x="1853661" y="111592"/>
                </a:moveTo>
                <a:lnTo>
                  <a:pt x="1914089" y="134580"/>
                </a:lnTo>
                <a:lnTo>
                  <a:pt x="1968155" y="158817"/>
                </a:lnTo>
                <a:lnTo>
                  <a:pt x="2015861" y="184163"/>
                </a:lnTo>
                <a:lnTo>
                  <a:pt x="2057206" y="210480"/>
                </a:lnTo>
                <a:lnTo>
                  <a:pt x="2092190" y="237628"/>
                </a:lnTo>
                <a:lnTo>
                  <a:pt x="2120814" y="265471"/>
                </a:lnTo>
                <a:lnTo>
                  <a:pt x="2158979" y="322680"/>
                </a:lnTo>
                <a:lnTo>
                  <a:pt x="2171700" y="380999"/>
                </a:lnTo>
                <a:lnTo>
                  <a:pt x="2168520" y="410228"/>
                </a:lnTo>
                <a:lnTo>
                  <a:pt x="2143077" y="468131"/>
                </a:lnTo>
                <a:lnTo>
                  <a:pt x="2092190" y="524370"/>
                </a:lnTo>
                <a:lnTo>
                  <a:pt x="2057206" y="551519"/>
                </a:lnTo>
                <a:lnTo>
                  <a:pt x="2015861" y="577835"/>
                </a:lnTo>
                <a:lnTo>
                  <a:pt x="1968155" y="603181"/>
                </a:lnTo>
                <a:lnTo>
                  <a:pt x="1914089" y="627418"/>
                </a:lnTo>
                <a:lnTo>
                  <a:pt x="1853661" y="650407"/>
                </a:lnTo>
                <a:lnTo>
                  <a:pt x="1788144" y="671609"/>
                </a:lnTo>
                <a:lnTo>
                  <a:pt x="1719069" y="690580"/>
                </a:lnTo>
                <a:lnTo>
                  <a:pt x="1646833" y="707319"/>
                </a:lnTo>
                <a:lnTo>
                  <a:pt x="1571830" y="721826"/>
                </a:lnTo>
                <a:lnTo>
                  <a:pt x="1494456" y="734101"/>
                </a:lnTo>
                <a:lnTo>
                  <a:pt x="1415106" y="744144"/>
                </a:lnTo>
                <a:lnTo>
                  <a:pt x="1334175" y="751956"/>
                </a:lnTo>
                <a:lnTo>
                  <a:pt x="1252059" y="757535"/>
                </a:lnTo>
                <a:lnTo>
                  <a:pt x="1169152" y="760883"/>
                </a:lnTo>
                <a:lnTo>
                  <a:pt x="1085850" y="761999"/>
                </a:lnTo>
                <a:lnTo>
                  <a:pt x="1002548" y="760883"/>
                </a:lnTo>
                <a:lnTo>
                  <a:pt x="919641" y="757535"/>
                </a:lnTo>
                <a:lnTo>
                  <a:pt x="837524" y="751956"/>
                </a:lnTo>
                <a:lnTo>
                  <a:pt x="756594" y="744144"/>
                </a:lnTo>
                <a:lnTo>
                  <a:pt x="677244" y="734101"/>
                </a:lnTo>
                <a:lnTo>
                  <a:pt x="599870" y="721826"/>
                </a:lnTo>
                <a:lnTo>
                  <a:pt x="524867" y="707319"/>
                </a:lnTo>
                <a:lnTo>
                  <a:pt x="452631" y="690580"/>
                </a:lnTo>
                <a:lnTo>
                  <a:pt x="383556" y="671609"/>
                </a:lnTo>
                <a:lnTo>
                  <a:pt x="318038" y="650407"/>
                </a:lnTo>
                <a:lnTo>
                  <a:pt x="257611" y="627418"/>
                </a:lnTo>
                <a:lnTo>
                  <a:pt x="203544" y="603181"/>
                </a:lnTo>
                <a:lnTo>
                  <a:pt x="155839" y="577835"/>
                </a:lnTo>
                <a:lnTo>
                  <a:pt x="114493" y="551519"/>
                </a:lnTo>
                <a:lnTo>
                  <a:pt x="79509" y="524370"/>
                </a:lnTo>
                <a:lnTo>
                  <a:pt x="50886" y="496528"/>
                </a:lnTo>
                <a:lnTo>
                  <a:pt x="12721" y="439318"/>
                </a:lnTo>
                <a:lnTo>
                  <a:pt x="0" y="380999"/>
                </a:lnTo>
                <a:lnTo>
                  <a:pt x="3180" y="351770"/>
                </a:lnTo>
                <a:lnTo>
                  <a:pt x="28623" y="293867"/>
                </a:lnTo>
                <a:lnTo>
                  <a:pt x="79509" y="237628"/>
                </a:lnTo>
                <a:lnTo>
                  <a:pt x="114493" y="210480"/>
                </a:lnTo>
                <a:lnTo>
                  <a:pt x="155839" y="184163"/>
                </a:lnTo>
                <a:lnTo>
                  <a:pt x="203544" y="158817"/>
                </a:lnTo>
                <a:lnTo>
                  <a:pt x="257611" y="134580"/>
                </a:lnTo>
                <a:lnTo>
                  <a:pt x="318038" y="111592"/>
                </a:lnTo>
                <a:lnTo>
                  <a:pt x="383556" y="90389"/>
                </a:lnTo>
                <a:lnTo>
                  <a:pt x="452631" y="71418"/>
                </a:lnTo>
                <a:lnTo>
                  <a:pt x="524867" y="54680"/>
                </a:lnTo>
                <a:lnTo>
                  <a:pt x="599870" y="40173"/>
                </a:lnTo>
                <a:lnTo>
                  <a:pt x="677244" y="27898"/>
                </a:lnTo>
                <a:lnTo>
                  <a:pt x="756594" y="17854"/>
                </a:lnTo>
                <a:lnTo>
                  <a:pt x="837524" y="10043"/>
                </a:lnTo>
                <a:lnTo>
                  <a:pt x="919641" y="4463"/>
                </a:lnTo>
                <a:lnTo>
                  <a:pt x="1002548" y="1115"/>
                </a:lnTo>
                <a:lnTo>
                  <a:pt x="1085850" y="0"/>
                </a:lnTo>
                <a:lnTo>
                  <a:pt x="1169152" y="1115"/>
                </a:lnTo>
                <a:lnTo>
                  <a:pt x="1252059" y="4463"/>
                </a:lnTo>
                <a:lnTo>
                  <a:pt x="1334175" y="10043"/>
                </a:lnTo>
                <a:lnTo>
                  <a:pt x="1415106" y="17854"/>
                </a:lnTo>
                <a:lnTo>
                  <a:pt x="1494456" y="27898"/>
                </a:lnTo>
                <a:lnTo>
                  <a:pt x="1571830" y="40173"/>
                </a:lnTo>
                <a:lnTo>
                  <a:pt x="1646833" y="54680"/>
                </a:lnTo>
                <a:lnTo>
                  <a:pt x="1719069" y="71418"/>
                </a:lnTo>
                <a:lnTo>
                  <a:pt x="1788144" y="90389"/>
                </a:lnTo>
                <a:lnTo>
                  <a:pt x="1853661" y="111592"/>
                </a:lnTo>
              </a:path>
            </a:pathLst>
          </a:custGeom>
          <a:ln w="63499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/>
              <a:t>Pers</a:t>
            </a:r>
            <a:r>
              <a:rPr b="1" spc="-40" dirty="0"/>
              <a:t>p</a:t>
            </a:r>
            <a:r>
              <a:rPr b="1" dirty="0"/>
              <a:t>ec</a:t>
            </a:r>
            <a:r>
              <a:rPr b="1" spc="-20" dirty="0"/>
              <a:t>ti</a:t>
            </a:r>
            <a:r>
              <a:rPr b="1" dirty="0"/>
              <a:t>ve</a:t>
            </a:r>
            <a:r>
              <a:rPr b="1" spc="-5" dirty="0"/>
              <a:t> </a:t>
            </a:r>
            <a:r>
              <a:rPr b="1" dirty="0"/>
              <a:t>“Pr</a:t>
            </a:r>
            <a:r>
              <a:rPr b="1" spc="-30" dirty="0"/>
              <a:t>oj</a:t>
            </a:r>
            <a:r>
              <a:rPr b="1" dirty="0"/>
              <a:t>ec</a:t>
            </a:r>
            <a:r>
              <a:rPr b="1" spc="-20" dirty="0"/>
              <a:t>t</a:t>
            </a:r>
            <a:r>
              <a:rPr b="1" spc="-30" dirty="0"/>
              <a:t>ion</a:t>
            </a:r>
            <a:r>
              <a:rPr b="1" dirty="0"/>
              <a:t>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65398" y="8845157"/>
            <a:ext cx="24453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ng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 F</a:t>
            </a:r>
            <a:r>
              <a:rPr sz="2800" spc="-15" dirty="0">
                <a:latin typeface="Times New Roman"/>
                <a:cs typeface="Times New Roman"/>
              </a:rPr>
              <a:t>igure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5.9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5500" y="3467100"/>
            <a:ext cx="6438900" cy="554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440" y="1888988"/>
            <a:ext cx="1042797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899"/>
              </a:lnSpc>
              <a:buFont typeface="Arial"/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Map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poin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on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“view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plane”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along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“proje</a:t>
            </a:r>
            <a:r>
              <a:rPr sz="3800" spc="-20" dirty="0">
                <a:latin typeface="Arial"/>
                <a:cs typeface="Arial"/>
              </a:rPr>
              <a:t>ct</a:t>
            </a:r>
            <a:r>
              <a:rPr sz="3800" dirty="0">
                <a:latin typeface="Arial"/>
                <a:cs typeface="Arial"/>
              </a:rPr>
              <a:t>ors” emana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ing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rom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“cen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er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15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proje</a:t>
            </a:r>
            <a:r>
              <a:rPr sz="3800" spc="-20" dirty="0">
                <a:latin typeface="Arial"/>
                <a:cs typeface="Arial"/>
              </a:rPr>
              <a:t>ct</a:t>
            </a:r>
            <a:r>
              <a:rPr sz="3800" dirty="0">
                <a:latin typeface="Arial"/>
                <a:cs typeface="Arial"/>
              </a:rPr>
              <a:t>ion”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(C</a:t>
            </a:r>
            <a:r>
              <a:rPr sz="3800" spc="-35" dirty="0">
                <a:latin typeface="Arial"/>
                <a:cs typeface="Arial"/>
              </a:rPr>
              <a:t>O</a:t>
            </a:r>
            <a:r>
              <a:rPr sz="3800" dirty="0">
                <a:latin typeface="Arial"/>
                <a:cs typeface="Arial"/>
              </a:rPr>
              <a:t>P)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6899" y="5865105"/>
            <a:ext cx="5359400" cy="185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18204">
              <a:lnSpc>
                <a:spcPct val="100499"/>
              </a:lnSpc>
            </a:pPr>
            <a:r>
              <a:rPr sz="3400" dirty="0">
                <a:latin typeface="Arial"/>
                <a:cs typeface="Arial"/>
              </a:rPr>
              <a:t>Cen</a:t>
            </a:r>
            <a:r>
              <a:rPr sz="3400" spc="-15" dirty="0">
                <a:latin typeface="Arial"/>
                <a:cs typeface="Arial"/>
              </a:rPr>
              <a:t>t</a:t>
            </a:r>
            <a:r>
              <a:rPr sz="3400" dirty="0">
                <a:latin typeface="Arial"/>
                <a:cs typeface="Arial"/>
              </a:rPr>
              <a:t>er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o</a:t>
            </a:r>
            <a:r>
              <a:rPr sz="3400" spc="-10" dirty="0">
                <a:latin typeface="Arial"/>
                <a:cs typeface="Arial"/>
              </a:rPr>
              <a:t>f </a:t>
            </a:r>
            <a:r>
              <a:rPr sz="3400" dirty="0">
                <a:latin typeface="Arial"/>
                <a:cs typeface="Arial"/>
              </a:rPr>
              <a:t>Proje</a:t>
            </a:r>
            <a:r>
              <a:rPr sz="3400" spc="-20" dirty="0">
                <a:latin typeface="Arial"/>
                <a:cs typeface="Arial"/>
              </a:rPr>
              <a:t>c</a:t>
            </a:r>
            <a:r>
              <a:rPr sz="3400" spc="-15" dirty="0">
                <a:latin typeface="Arial"/>
                <a:cs typeface="Arial"/>
              </a:rPr>
              <a:t>t</a:t>
            </a:r>
            <a:r>
              <a:rPr sz="3400" dirty="0">
                <a:latin typeface="Arial"/>
                <a:cs typeface="Arial"/>
              </a:rPr>
              <a:t>ion</a:t>
            </a:r>
            <a:endParaRPr sz="3400">
              <a:latin typeface="Arial"/>
              <a:cs typeface="Arial"/>
            </a:endParaRPr>
          </a:p>
          <a:p>
            <a:pPr marL="4241800">
              <a:lnSpc>
                <a:spcPts val="2800"/>
              </a:lnSpc>
            </a:pPr>
            <a:r>
              <a:rPr sz="3400" spc="-60" dirty="0">
                <a:latin typeface="Arial"/>
                <a:cs typeface="Arial"/>
              </a:rPr>
              <a:t>V</a:t>
            </a:r>
            <a:r>
              <a:rPr sz="3400" dirty="0">
                <a:latin typeface="Arial"/>
                <a:cs typeface="Arial"/>
              </a:rPr>
              <a:t>iew</a:t>
            </a:r>
            <a:endParaRPr sz="3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3400" dirty="0">
                <a:latin typeface="Arial"/>
                <a:cs typeface="Arial"/>
              </a:rPr>
              <a:t>Plane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6375437" y="4506357"/>
            <a:ext cx="1306109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200" dirty="0">
                <a:latin typeface="Arial"/>
                <a:cs typeface="Arial"/>
              </a:rPr>
              <a:t>Pr</a:t>
            </a:r>
            <a:r>
              <a:rPr sz="2200" spc="-40" dirty="0">
                <a:latin typeface="Arial"/>
                <a:cs typeface="Arial"/>
              </a:rPr>
              <a:t>o</a:t>
            </a:r>
            <a:r>
              <a:rPr sz="3300" spc="-60" baseline="1262" dirty="0">
                <a:latin typeface="Arial"/>
                <a:cs typeface="Arial"/>
              </a:rPr>
              <a:t>je</a:t>
            </a:r>
            <a:r>
              <a:rPr sz="3300" spc="-22" baseline="2525" dirty="0">
                <a:latin typeface="Arial"/>
                <a:cs typeface="Arial"/>
              </a:rPr>
              <a:t>c</a:t>
            </a:r>
            <a:r>
              <a:rPr sz="3300" spc="-75" baseline="2525" dirty="0">
                <a:latin typeface="Arial"/>
                <a:cs typeface="Arial"/>
              </a:rPr>
              <a:t>t</a:t>
            </a:r>
            <a:r>
              <a:rPr sz="3300" spc="-60" baseline="2525" dirty="0">
                <a:latin typeface="Arial"/>
                <a:cs typeface="Arial"/>
              </a:rPr>
              <a:t>o</a:t>
            </a:r>
            <a:r>
              <a:rPr sz="3300" baseline="3787" dirty="0">
                <a:latin typeface="Arial"/>
                <a:cs typeface="Arial"/>
              </a:rPr>
              <a:t>rs</a:t>
            </a:r>
            <a:endParaRPr sz="3300" baseline="3787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96842" y="5644445"/>
            <a:ext cx="1605915" cy="1656714"/>
          </a:xfrm>
          <a:custGeom>
            <a:avLst/>
            <a:gdLst/>
            <a:ahLst/>
            <a:cxnLst/>
            <a:rect l="l" t="t" r="r" b="b"/>
            <a:pathLst>
              <a:path w="1605915" h="1656715">
                <a:moveTo>
                  <a:pt x="1605556" y="0"/>
                </a:moveTo>
                <a:lnTo>
                  <a:pt x="4418" y="1651863"/>
                </a:lnTo>
                <a:lnTo>
                  <a:pt x="0" y="16564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63252" y="7277304"/>
            <a:ext cx="57785" cy="58419"/>
          </a:xfrm>
          <a:custGeom>
            <a:avLst/>
            <a:gdLst/>
            <a:ahLst/>
            <a:cxnLst/>
            <a:rect l="l" t="t" r="r" b="b"/>
            <a:pathLst>
              <a:path w="57785" h="58420">
                <a:moveTo>
                  <a:pt x="18403" y="0"/>
                </a:moveTo>
                <a:lnTo>
                  <a:pt x="0" y="58215"/>
                </a:lnTo>
                <a:lnTo>
                  <a:pt x="57614" y="38008"/>
                </a:lnTo>
                <a:lnTo>
                  <a:pt x="18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61996" y="6405316"/>
            <a:ext cx="2190750" cy="911860"/>
          </a:xfrm>
          <a:custGeom>
            <a:avLst/>
            <a:gdLst/>
            <a:ahLst/>
            <a:cxnLst/>
            <a:rect l="l" t="t" r="r" b="b"/>
            <a:pathLst>
              <a:path w="2190750" h="911859">
                <a:moveTo>
                  <a:pt x="2190643" y="0"/>
                </a:moveTo>
                <a:lnTo>
                  <a:pt x="5875" y="909215"/>
                </a:lnTo>
                <a:lnTo>
                  <a:pt x="0" y="9116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17440" y="7289330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60" h="50800">
                <a:moveTo>
                  <a:pt x="39928" y="0"/>
                </a:moveTo>
                <a:lnTo>
                  <a:pt x="0" y="46189"/>
                </a:lnTo>
                <a:lnTo>
                  <a:pt x="60909" y="50417"/>
                </a:lnTo>
                <a:lnTo>
                  <a:pt x="39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12372" y="5750559"/>
            <a:ext cx="1982470" cy="1499870"/>
          </a:xfrm>
          <a:custGeom>
            <a:avLst/>
            <a:gdLst/>
            <a:ahLst/>
            <a:cxnLst/>
            <a:rect l="l" t="t" r="r" b="b"/>
            <a:pathLst>
              <a:path w="1982470" h="1499870">
                <a:moveTo>
                  <a:pt x="1982223" y="0"/>
                </a:moveTo>
                <a:lnTo>
                  <a:pt x="5071" y="1495567"/>
                </a:lnTo>
                <a:lnTo>
                  <a:pt x="0" y="14994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73883" y="7224354"/>
            <a:ext cx="60325" cy="55244"/>
          </a:xfrm>
          <a:custGeom>
            <a:avLst/>
            <a:gdLst/>
            <a:ahLst/>
            <a:cxnLst/>
            <a:rect l="l" t="t" r="r" b="b"/>
            <a:pathLst>
              <a:path w="60325" h="55245">
                <a:moveTo>
                  <a:pt x="27081" y="0"/>
                </a:moveTo>
                <a:lnTo>
                  <a:pt x="0" y="54721"/>
                </a:lnTo>
                <a:lnTo>
                  <a:pt x="60025" y="43553"/>
                </a:lnTo>
                <a:lnTo>
                  <a:pt x="27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29777" y="4384603"/>
            <a:ext cx="873760" cy="930275"/>
          </a:xfrm>
          <a:custGeom>
            <a:avLst/>
            <a:gdLst/>
            <a:ahLst/>
            <a:cxnLst/>
            <a:rect l="l" t="t" r="r" b="b"/>
            <a:pathLst>
              <a:path w="873759" h="930275">
                <a:moveTo>
                  <a:pt x="873760" y="0"/>
                </a:moveTo>
                <a:lnTo>
                  <a:pt x="0" y="9302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21973" y="4711981"/>
            <a:ext cx="1038860" cy="819785"/>
          </a:xfrm>
          <a:custGeom>
            <a:avLst/>
            <a:gdLst/>
            <a:ahLst/>
            <a:cxnLst/>
            <a:rect l="l" t="t" r="r" b="b"/>
            <a:pathLst>
              <a:path w="1038859" h="819785">
                <a:moveTo>
                  <a:pt x="1038578" y="0"/>
                </a:moveTo>
                <a:lnTo>
                  <a:pt x="0" y="81957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76159" y="5858933"/>
            <a:ext cx="1147445" cy="492759"/>
          </a:xfrm>
          <a:custGeom>
            <a:avLst/>
            <a:gdLst/>
            <a:ahLst/>
            <a:cxnLst/>
            <a:rect l="l" t="t" r="r" b="b"/>
            <a:pathLst>
              <a:path w="1147445" h="492760">
                <a:moveTo>
                  <a:pt x="1146950" y="0"/>
                </a:moveTo>
                <a:lnTo>
                  <a:pt x="0" y="4921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/>
              <a:t>3D</a:t>
            </a:r>
            <a:r>
              <a:rPr b="1" spc="-5" dirty="0"/>
              <a:t> </a:t>
            </a:r>
            <a:r>
              <a:rPr b="1" spc="-35" dirty="0"/>
              <a:t>P</a:t>
            </a:r>
            <a:r>
              <a:rPr b="1" spc="-30" dirty="0"/>
              <a:t>ol</a:t>
            </a:r>
            <a:r>
              <a:rPr b="1" dirty="0"/>
              <a:t>y</a:t>
            </a:r>
            <a:r>
              <a:rPr b="1" spc="-40" dirty="0"/>
              <a:t>go</a:t>
            </a:r>
            <a:r>
              <a:rPr b="1" spc="-35" dirty="0"/>
              <a:t>n</a:t>
            </a:r>
            <a:r>
              <a:rPr b="1" spc="-5" dirty="0"/>
              <a:t> </a:t>
            </a:r>
            <a:r>
              <a:rPr b="1" dirty="0"/>
              <a:t>Re</a:t>
            </a:r>
            <a:r>
              <a:rPr b="1" spc="-40" dirty="0"/>
              <a:t>nd</a:t>
            </a:r>
            <a:r>
              <a:rPr b="1" dirty="0"/>
              <a:t>er</a:t>
            </a:r>
            <a:r>
              <a:rPr b="1" spc="-30" dirty="0"/>
              <a:t>in</a:t>
            </a:r>
            <a:r>
              <a:rPr b="1" spc="-3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9660" y="1990588"/>
            <a:ext cx="10670540" cy="1144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99"/>
              </a:lnSpc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Many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applica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ions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use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rendering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15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3D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polygons wi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dire</a:t>
            </a:r>
            <a:r>
              <a:rPr sz="3800" spc="-15" dirty="0">
                <a:latin typeface="Arial"/>
                <a:cs typeface="Arial"/>
              </a:rPr>
              <a:t>ct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illumina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ion</a:t>
            </a:r>
          </a:p>
        </p:txBody>
      </p:sp>
      <p:sp>
        <p:nvSpPr>
          <p:cNvPr id="4" name="object 4"/>
          <p:cNvSpPr/>
          <p:nvPr/>
        </p:nvSpPr>
        <p:spPr>
          <a:xfrm>
            <a:off x="2222500" y="3251200"/>
            <a:ext cx="8826500" cy="543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3300" y="3302000"/>
            <a:ext cx="8674100" cy="527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3300" y="3302000"/>
            <a:ext cx="8672195" cy="5276850"/>
          </a:xfrm>
          <a:custGeom>
            <a:avLst/>
            <a:gdLst/>
            <a:ahLst/>
            <a:cxnLst/>
            <a:rect l="l" t="t" r="r" b="b"/>
            <a:pathLst>
              <a:path w="8672195" h="5276850">
                <a:moveTo>
                  <a:pt x="0" y="0"/>
                </a:moveTo>
                <a:lnTo>
                  <a:pt x="8672125" y="0"/>
                </a:lnTo>
                <a:lnTo>
                  <a:pt x="8672125" y="5276427"/>
                </a:lnTo>
                <a:lnTo>
                  <a:pt x="0" y="527642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4075" y="8743557"/>
            <a:ext cx="5619750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329"/>
              </a:lnSpc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54" dirty="0">
                <a:latin typeface="Times New Roman"/>
                <a:cs typeface="Times New Roman"/>
              </a:rPr>
              <a:t>W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rs</a:t>
            </a:r>
            <a:r>
              <a:rPr sz="2800" spc="-1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 K</a:t>
            </a:r>
            <a:r>
              <a:rPr sz="2800" spc="-15" dirty="0">
                <a:latin typeface="Times New Roman"/>
                <a:cs typeface="Times New Roman"/>
              </a:rPr>
              <a:t>night</a:t>
            </a:r>
            <a:r>
              <a:rPr sz="2800" dirty="0">
                <a:latin typeface="Times New Roman"/>
                <a:cs typeface="Times New Roman"/>
              </a:rPr>
              <a:t>s of </a:t>
            </a:r>
            <a:r>
              <a:rPr sz="2800" spc="-15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-20" dirty="0">
                <a:latin typeface="Times New Roman"/>
                <a:cs typeface="Times New Roman"/>
              </a:rPr>
              <a:t>Re</a:t>
            </a:r>
            <a:r>
              <a:rPr sz="2800" spc="-15" dirty="0">
                <a:latin typeface="Times New Roman"/>
                <a:cs typeface="Times New Roman"/>
              </a:rPr>
              <a:t>public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ts val="1889"/>
              </a:lnSpc>
            </a:pPr>
            <a:r>
              <a:rPr sz="1600" i="1" spc="-10" dirty="0">
                <a:latin typeface="Times New Roman"/>
                <a:cs typeface="Times New Roman"/>
              </a:rPr>
              <a:t>(Bio</a:t>
            </a:r>
            <a:r>
              <a:rPr sz="1600" i="1" spc="-150" dirty="0">
                <a:latin typeface="Times New Roman"/>
                <a:cs typeface="Times New Roman"/>
              </a:rPr>
              <a:t>W</a:t>
            </a:r>
            <a:r>
              <a:rPr sz="1600" i="1" dirty="0">
                <a:latin typeface="Times New Roman"/>
                <a:cs typeface="Times New Roman"/>
              </a:rPr>
              <a:t>a</a:t>
            </a:r>
            <a:r>
              <a:rPr sz="1600" i="1" spc="-60" dirty="0">
                <a:latin typeface="Times New Roman"/>
                <a:cs typeface="Times New Roman"/>
              </a:rPr>
              <a:t>r</a:t>
            </a:r>
            <a:r>
              <a:rPr sz="1600" i="1" spc="-10" dirty="0">
                <a:latin typeface="Times New Roman"/>
                <a:cs typeface="Times New Roman"/>
              </a:rPr>
              <a:t>e</a:t>
            </a:r>
            <a:r>
              <a:rPr sz="1600" i="1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/>
              <a:t>Pers</a:t>
            </a:r>
            <a:r>
              <a:rPr b="1" spc="-40" dirty="0"/>
              <a:t>p</a:t>
            </a:r>
            <a:r>
              <a:rPr b="1" dirty="0"/>
              <a:t>ec</a:t>
            </a:r>
            <a:r>
              <a:rPr b="1" spc="-20" dirty="0"/>
              <a:t>ti</a:t>
            </a:r>
            <a:r>
              <a:rPr b="1" dirty="0"/>
              <a:t>ve</a:t>
            </a:r>
            <a:r>
              <a:rPr b="1" spc="-5" dirty="0"/>
              <a:t> </a:t>
            </a:r>
            <a:r>
              <a:rPr b="1" dirty="0"/>
              <a:t>Pr</a:t>
            </a:r>
            <a:r>
              <a:rPr b="1" spc="-30" dirty="0"/>
              <a:t>oj</a:t>
            </a:r>
            <a:r>
              <a:rPr b="1" dirty="0"/>
              <a:t>ec</a:t>
            </a:r>
            <a:r>
              <a:rPr b="1" spc="-20" dirty="0"/>
              <a:t>t</a:t>
            </a:r>
            <a:r>
              <a:rPr b="1" spc="-30" dirty="0"/>
              <a:t>io</a:t>
            </a:r>
            <a:r>
              <a:rPr b="1" spc="-3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63798" y="8743557"/>
            <a:ext cx="26231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ng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 F</a:t>
            </a:r>
            <a:r>
              <a:rPr sz="2800" spc="-15" dirty="0">
                <a:latin typeface="Times New Roman"/>
                <a:cs typeface="Times New Roman"/>
              </a:rPr>
              <a:t>igure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5.10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1300" y="2819400"/>
            <a:ext cx="9867900" cy="290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77298" y="5532663"/>
            <a:ext cx="2575560" cy="0"/>
          </a:xfrm>
          <a:custGeom>
            <a:avLst/>
            <a:gdLst/>
            <a:ahLst/>
            <a:cxnLst/>
            <a:rect l="l" t="t" r="r" b="b"/>
            <a:pathLst>
              <a:path w="2575559">
                <a:moveTo>
                  <a:pt x="0" y="0"/>
                </a:moveTo>
                <a:lnTo>
                  <a:pt x="257527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46201" y="5506460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48" y="0"/>
                </a:moveTo>
                <a:lnTo>
                  <a:pt x="0" y="54609"/>
                </a:lnTo>
                <a:lnTo>
                  <a:pt x="54634" y="27351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8408" y="2575560"/>
            <a:ext cx="0" cy="2954655"/>
          </a:xfrm>
          <a:custGeom>
            <a:avLst/>
            <a:gdLst/>
            <a:ahLst/>
            <a:cxnLst/>
            <a:rect l="l" t="t" r="r" b="b"/>
            <a:pathLst>
              <a:path h="2954654">
                <a:moveTo>
                  <a:pt x="0" y="0"/>
                </a:moveTo>
                <a:lnTo>
                  <a:pt x="0" y="29545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2208" y="2527300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09" h="55244">
                <a:moveTo>
                  <a:pt x="27346" y="0"/>
                </a:moveTo>
                <a:lnTo>
                  <a:pt x="0" y="54589"/>
                </a:lnTo>
                <a:lnTo>
                  <a:pt x="54611" y="54630"/>
                </a:lnTo>
                <a:lnTo>
                  <a:pt x="27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39840" y="5531556"/>
            <a:ext cx="837565" cy="734060"/>
          </a:xfrm>
          <a:custGeom>
            <a:avLst/>
            <a:gdLst/>
            <a:ahLst/>
            <a:cxnLst/>
            <a:rect l="l" t="t" r="r" b="b"/>
            <a:pathLst>
              <a:path w="837565" h="734060">
                <a:moveTo>
                  <a:pt x="837457" y="0"/>
                </a:moveTo>
                <a:lnTo>
                  <a:pt x="4777" y="729401"/>
                </a:lnTo>
                <a:lnTo>
                  <a:pt x="0" y="733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03538" y="6240419"/>
            <a:ext cx="59690" cy="56515"/>
          </a:xfrm>
          <a:custGeom>
            <a:avLst/>
            <a:gdLst/>
            <a:ahLst/>
            <a:cxnLst/>
            <a:rect l="l" t="t" r="r" b="b"/>
            <a:pathLst>
              <a:path w="59690" h="56514">
                <a:moveTo>
                  <a:pt x="23088" y="0"/>
                </a:moveTo>
                <a:lnTo>
                  <a:pt x="0" y="56522"/>
                </a:lnTo>
                <a:lnTo>
                  <a:pt x="59070" y="41079"/>
                </a:lnTo>
                <a:lnTo>
                  <a:pt x="23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36445" y="5204178"/>
            <a:ext cx="1866264" cy="533400"/>
          </a:xfrm>
          <a:custGeom>
            <a:avLst/>
            <a:gdLst/>
            <a:ahLst/>
            <a:cxnLst/>
            <a:rect l="l" t="t" r="r" b="b"/>
            <a:pathLst>
              <a:path w="1866265" h="533400">
                <a:moveTo>
                  <a:pt x="0" y="0"/>
                </a:moveTo>
                <a:lnTo>
                  <a:pt x="1859817" y="531376"/>
                </a:lnTo>
                <a:lnTo>
                  <a:pt x="1865933" y="5331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88773" y="5709304"/>
            <a:ext cx="60325" cy="52705"/>
          </a:xfrm>
          <a:custGeom>
            <a:avLst/>
            <a:gdLst/>
            <a:ahLst/>
            <a:cxnLst/>
            <a:rect l="l" t="t" r="r" b="b"/>
            <a:pathLst>
              <a:path w="60325" h="52704">
                <a:moveTo>
                  <a:pt x="14999" y="0"/>
                </a:moveTo>
                <a:lnTo>
                  <a:pt x="0" y="52509"/>
                </a:lnTo>
                <a:lnTo>
                  <a:pt x="60008" y="41255"/>
                </a:lnTo>
                <a:lnTo>
                  <a:pt x="14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37553" y="2626360"/>
            <a:ext cx="0" cy="2573020"/>
          </a:xfrm>
          <a:custGeom>
            <a:avLst/>
            <a:gdLst/>
            <a:ahLst/>
            <a:cxnLst/>
            <a:rect l="l" t="t" r="r" b="b"/>
            <a:pathLst>
              <a:path h="2573020">
                <a:moveTo>
                  <a:pt x="0" y="0"/>
                </a:moveTo>
                <a:lnTo>
                  <a:pt x="0" y="25730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1350" y="2578100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10" h="55244">
                <a:moveTo>
                  <a:pt x="27351" y="0"/>
                </a:moveTo>
                <a:lnTo>
                  <a:pt x="0" y="54587"/>
                </a:lnTo>
                <a:lnTo>
                  <a:pt x="54610" y="54634"/>
                </a:lnTo>
                <a:lnTo>
                  <a:pt x="27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80646" y="5204178"/>
            <a:ext cx="1156335" cy="421640"/>
          </a:xfrm>
          <a:custGeom>
            <a:avLst/>
            <a:gdLst/>
            <a:ahLst/>
            <a:cxnLst/>
            <a:rect l="l" t="t" r="r" b="b"/>
            <a:pathLst>
              <a:path w="1156335" h="421639">
                <a:moveTo>
                  <a:pt x="1155799" y="0"/>
                </a:moveTo>
                <a:lnTo>
                  <a:pt x="5977" y="419295"/>
                </a:lnTo>
                <a:lnTo>
                  <a:pt x="0" y="4214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35307" y="5597826"/>
            <a:ext cx="60960" cy="51435"/>
          </a:xfrm>
          <a:custGeom>
            <a:avLst/>
            <a:gdLst/>
            <a:ahLst/>
            <a:cxnLst/>
            <a:rect l="l" t="t" r="r" b="b"/>
            <a:pathLst>
              <a:path w="60960" h="51435">
                <a:moveTo>
                  <a:pt x="41951" y="0"/>
                </a:moveTo>
                <a:lnTo>
                  <a:pt x="0" y="44361"/>
                </a:lnTo>
                <a:lnTo>
                  <a:pt x="60659" y="51305"/>
                </a:lnTo>
                <a:lnTo>
                  <a:pt x="41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19300" y="4603608"/>
            <a:ext cx="1062355" cy="1275080"/>
          </a:xfrm>
          <a:custGeom>
            <a:avLst/>
            <a:gdLst/>
            <a:ahLst/>
            <a:cxnLst/>
            <a:rect l="l" t="t" r="r" b="b"/>
            <a:pathLst>
              <a:path w="1062355" h="1275079">
                <a:moveTo>
                  <a:pt x="0" y="0"/>
                </a:moveTo>
                <a:lnTo>
                  <a:pt x="1057809" y="1269808"/>
                </a:lnTo>
                <a:lnTo>
                  <a:pt x="1061874" y="12746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56131" y="5855942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4" h="59689">
                <a:moveTo>
                  <a:pt x="41958" y="0"/>
                </a:moveTo>
                <a:lnTo>
                  <a:pt x="0" y="34954"/>
                </a:lnTo>
                <a:lnTo>
                  <a:pt x="55932" y="59436"/>
                </a:lnTo>
                <a:lnTo>
                  <a:pt x="41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75524" y="5518679"/>
            <a:ext cx="2016125" cy="1347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47040" algn="r">
              <a:lnSpc>
                <a:spcPct val="100000"/>
              </a:lnSpc>
            </a:pPr>
            <a:r>
              <a:rPr sz="2400" i="1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12700" marR="5080" indent="358775">
              <a:lnSpc>
                <a:spcPts val="3800"/>
              </a:lnSpc>
              <a:spcBef>
                <a:spcPts val="575"/>
              </a:spcBef>
            </a:pPr>
            <a:r>
              <a:rPr sz="3400" dirty="0">
                <a:latin typeface="Times New Roman"/>
                <a:cs typeface="Times New Roman"/>
              </a:rPr>
              <a:t>3-P</a:t>
            </a:r>
            <a:r>
              <a:rPr sz="3400" spc="-20" dirty="0">
                <a:latin typeface="Times New Roman"/>
                <a:cs typeface="Times New Roman"/>
              </a:rPr>
              <a:t>o</a:t>
            </a:r>
            <a:r>
              <a:rPr sz="3400" spc="-15" dirty="0">
                <a:latin typeface="Times New Roman"/>
                <a:cs typeface="Times New Roman"/>
              </a:rPr>
              <a:t>int</a:t>
            </a:r>
            <a:r>
              <a:rPr sz="3400" spc="-1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P</a:t>
            </a:r>
            <a:r>
              <a:rPr sz="3400" spc="-20" dirty="0">
                <a:latin typeface="Times New Roman"/>
                <a:cs typeface="Times New Roman"/>
              </a:rPr>
              <a:t>e</a:t>
            </a:r>
            <a:r>
              <a:rPr sz="3400" dirty="0">
                <a:latin typeface="Times New Roman"/>
                <a:cs typeface="Times New Roman"/>
              </a:rPr>
              <a:t>rs</a:t>
            </a:r>
            <a:r>
              <a:rPr sz="3400" spc="-20" dirty="0">
                <a:latin typeface="Times New Roman"/>
                <a:cs typeface="Times New Roman"/>
              </a:rPr>
              <a:t>pective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1843" y="5706076"/>
            <a:ext cx="2016125" cy="1160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20675" algn="r">
              <a:lnSpc>
                <a:spcPts val="2250"/>
              </a:lnSpc>
            </a:pPr>
            <a:r>
              <a:rPr sz="2400" i="1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3310"/>
              </a:lnSpc>
            </a:pPr>
            <a:r>
              <a:rPr sz="3400" dirty="0">
                <a:latin typeface="Times New Roman"/>
                <a:cs typeface="Times New Roman"/>
              </a:rPr>
              <a:t>2-P</a:t>
            </a:r>
            <a:r>
              <a:rPr sz="3400" spc="-20" dirty="0">
                <a:latin typeface="Times New Roman"/>
                <a:cs typeface="Times New Roman"/>
              </a:rPr>
              <a:t>o</a:t>
            </a:r>
            <a:r>
              <a:rPr sz="3400" spc="-15" dirty="0">
                <a:latin typeface="Times New Roman"/>
                <a:cs typeface="Times New Roman"/>
              </a:rPr>
              <a:t>int</a:t>
            </a:r>
            <a:endParaRPr sz="3400">
              <a:latin typeface="Times New Roman"/>
              <a:cs typeface="Times New Roman"/>
            </a:endParaRPr>
          </a:p>
          <a:p>
            <a:pPr algn="ctr">
              <a:lnSpc>
                <a:spcPts val="3940"/>
              </a:lnSpc>
            </a:pPr>
            <a:r>
              <a:rPr sz="3400" dirty="0">
                <a:latin typeface="Times New Roman"/>
                <a:cs typeface="Times New Roman"/>
              </a:rPr>
              <a:t>P</a:t>
            </a:r>
            <a:r>
              <a:rPr sz="3400" spc="-20" dirty="0">
                <a:latin typeface="Times New Roman"/>
                <a:cs typeface="Times New Roman"/>
              </a:rPr>
              <a:t>e</a:t>
            </a:r>
            <a:r>
              <a:rPr sz="3400" dirty="0">
                <a:latin typeface="Times New Roman"/>
                <a:cs typeface="Times New Roman"/>
              </a:rPr>
              <a:t>rs</a:t>
            </a:r>
            <a:r>
              <a:rPr sz="3400" spc="-20" dirty="0">
                <a:latin typeface="Times New Roman"/>
                <a:cs typeface="Times New Roman"/>
              </a:rPr>
              <a:t>pective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28165" y="5926341"/>
            <a:ext cx="201612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58775">
              <a:lnSpc>
                <a:spcPts val="3800"/>
              </a:lnSpc>
            </a:pPr>
            <a:r>
              <a:rPr sz="3400" dirty="0">
                <a:latin typeface="Times New Roman"/>
                <a:cs typeface="Times New Roman"/>
              </a:rPr>
              <a:t>1-P</a:t>
            </a:r>
            <a:r>
              <a:rPr sz="3400" spc="-20" dirty="0">
                <a:latin typeface="Times New Roman"/>
                <a:cs typeface="Times New Roman"/>
              </a:rPr>
              <a:t>o</a:t>
            </a:r>
            <a:r>
              <a:rPr sz="3400" spc="-15" dirty="0">
                <a:latin typeface="Times New Roman"/>
                <a:cs typeface="Times New Roman"/>
              </a:rPr>
              <a:t>int</a:t>
            </a:r>
            <a:r>
              <a:rPr sz="3400" spc="-1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P</a:t>
            </a:r>
            <a:r>
              <a:rPr sz="3400" spc="-20" dirty="0">
                <a:latin typeface="Times New Roman"/>
                <a:cs typeface="Times New Roman"/>
              </a:rPr>
              <a:t>e</a:t>
            </a:r>
            <a:r>
              <a:rPr sz="3400" dirty="0">
                <a:latin typeface="Times New Roman"/>
                <a:cs typeface="Times New Roman"/>
              </a:rPr>
              <a:t>rs</a:t>
            </a:r>
            <a:r>
              <a:rPr sz="3400" spc="-20" dirty="0">
                <a:latin typeface="Times New Roman"/>
                <a:cs typeface="Times New Roman"/>
              </a:rPr>
              <a:t>pective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6440" y="1888988"/>
            <a:ext cx="651192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How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many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vanishing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poin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s?</a:t>
            </a:r>
            <a:endParaRPr sz="3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72298" y="7480300"/>
            <a:ext cx="4314825" cy="1181100"/>
          </a:xfrm>
          <a:prstGeom prst="rect">
            <a:avLst/>
          </a:prstGeom>
          <a:ln w="25400">
            <a:solidFill>
              <a:srgbClr val="B6192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935" marR="48895" algn="ctr">
              <a:lnSpc>
                <a:spcPts val="2800"/>
              </a:lnSpc>
            </a:pPr>
            <a:r>
              <a:rPr sz="2400" dirty="0">
                <a:latin typeface="Arial"/>
                <a:cs typeface="Arial"/>
              </a:rPr>
              <a:t>Number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vanishing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poin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 de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ermined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number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axes parallel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view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plane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7275" y="4603608"/>
            <a:ext cx="1376045" cy="582295"/>
          </a:xfrm>
          <a:custGeom>
            <a:avLst/>
            <a:gdLst/>
            <a:ahLst/>
            <a:cxnLst/>
            <a:rect l="l" t="t" r="r" b="b"/>
            <a:pathLst>
              <a:path w="1376045" h="582295">
                <a:moveTo>
                  <a:pt x="1375693" y="0"/>
                </a:moveTo>
                <a:lnTo>
                  <a:pt x="5861" y="579292"/>
                </a:lnTo>
                <a:lnTo>
                  <a:pt x="0" y="5817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2826" y="5157759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39663" y="0"/>
                </a:moveTo>
                <a:lnTo>
                  <a:pt x="0" y="46418"/>
                </a:lnTo>
                <a:lnTo>
                  <a:pt x="60932" y="50298"/>
                </a:lnTo>
                <a:lnTo>
                  <a:pt x="39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00009" y="3065183"/>
            <a:ext cx="423545" cy="1538605"/>
          </a:xfrm>
          <a:custGeom>
            <a:avLst/>
            <a:gdLst/>
            <a:ahLst/>
            <a:cxnLst/>
            <a:rect l="l" t="t" r="r" b="b"/>
            <a:pathLst>
              <a:path w="423544" h="1538604">
                <a:moveTo>
                  <a:pt x="422959" y="1538425"/>
                </a:moveTo>
                <a:lnTo>
                  <a:pt x="1687" y="6131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75365" y="3018649"/>
            <a:ext cx="52705" cy="60325"/>
          </a:xfrm>
          <a:custGeom>
            <a:avLst/>
            <a:gdLst/>
            <a:ahLst/>
            <a:cxnLst/>
            <a:rect l="l" t="t" r="r" b="b"/>
            <a:pathLst>
              <a:path w="52705" h="60325">
                <a:moveTo>
                  <a:pt x="11852" y="0"/>
                </a:moveTo>
                <a:lnTo>
                  <a:pt x="0" y="59894"/>
                </a:lnTo>
                <a:lnTo>
                  <a:pt x="52656" y="45417"/>
                </a:lnTo>
                <a:lnTo>
                  <a:pt x="118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091164" y="5518679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39448" y="2865790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48035" y="251357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75342" y="248422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55955" y="587089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9430" y="4807479"/>
            <a:ext cx="3510279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65"/>
              </a:spcBef>
            </a:pPr>
            <a:r>
              <a:rPr sz="2400" i="1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/>
              <a:t>Pers</a:t>
            </a:r>
            <a:r>
              <a:rPr b="1" spc="-40" dirty="0"/>
              <a:t>p</a:t>
            </a:r>
            <a:r>
              <a:rPr b="1" dirty="0"/>
              <a:t>ec</a:t>
            </a:r>
            <a:r>
              <a:rPr b="1" spc="-20" dirty="0"/>
              <a:t>ti</a:t>
            </a:r>
            <a:r>
              <a:rPr b="1" dirty="0"/>
              <a:t>ve</a:t>
            </a:r>
            <a:r>
              <a:rPr b="1" spc="-5" dirty="0"/>
              <a:t> </a:t>
            </a:r>
            <a:r>
              <a:rPr b="1" dirty="0"/>
              <a:t>Pr</a:t>
            </a:r>
            <a:r>
              <a:rPr b="1" spc="-30" dirty="0"/>
              <a:t>oj</a:t>
            </a:r>
            <a:r>
              <a:rPr b="1" dirty="0"/>
              <a:t>ec</a:t>
            </a:r>
            <a:r>
              <a:rPr b="1" spc="-20" dirty="0"/>
              <a:t>t</a:t>
            </a:r>
            <a:r>
              <a:rPr b="1" spc="-30" dirty="0"/>
              <a:t>io</a:t>
            </a:r>
            <a:r>
              <a:rPr b="1" spc="-3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1888988"/>
            <a:ext cx="10642600" cy="163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5400"/>
              </a:lnSpc>
              <a:buFont typeface="Arial"/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Perspe</a:t>
            </a:r>
            <a:r>
              <a:rPr sz="3800" spc="-20" dirty="0">
                <a:latin typeface="Arial"/>
                <a:cs typeface="Arial"/>
              </a:rPr>
              <a:t>ct</a:t>
            </a:r>
            <a:r>
              <a:rPr sz="3800" dirty="0">
                <a:latin typeface="Arial"/>
                <a:cs typeface="Arial"/>
              </a:rPr>
              <a:t>ive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“proje</a:t>
            </a:r>
            <a:r>
              <a:rPr sz="3800" spc="-20" dirty="0">
                <a:latin typeface="Arial"/>
                <a:cs typeface="Arial"/>
              </a:rPr>
              <a:t>ct</a:t>
            </a:r>
            <a:r>
              <a:rPr sz="3800" dirty="0">
                <a:latin typeface="Arial"/>
                <a:cs typeface="Arial"/>
              </a:rPr>
              <a:t>ion”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no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really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proje</a:t>
            </a:r>
            <a:r>
              <a:rPr sz="3800" spc="-20" dirty="0">
                <a:latin typeface="Arial"/>
                <a:cs typeface="Arial"/>
              </a:rPr>
              <a:t>ct</a:t>
            </a:r>
            <a:r>
              <a:rPr sz="3800" dirty="0">
                <a:latin typeface="Arial"/>
                <a:cs typeface="Arial"/>
              </a:rPr>
              <a:t>ion because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no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linear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map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rom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3D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2D</a:t>
            </a:r>
            <a:r>
              <a:rPr sz="3800" spc="-15" dirty="0">
                <a:latin typeface="Arial"/>
                <a:cs typeface="Arial"/>
              </a:rPr>
              <a:t>. </a:t>
            </a:r>
            <a:r>
              <a:rPr sz="3400" b="1" spc="50" dirty="0">
                <a:solidFill>
                  <a:srgbClr val="011279"/>
                </a:solidFill>
                <a:latin typeface="Century Gothic"/>
                <a:cs typeface="Century Gothic"/>
              </a:rPr>
              <a:t>o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Parallel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lines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do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no</a:t>
            </a:r>
            <a:r>
              <a:rPr sz="3400" spc="-10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remain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parallel</a:t>
            </a:r>
            <a:r>
              <a:rPr sz="3400" spc="-10" dirty="0">
                <a:solidFill>
                  <a:srgbClr val="011279"/>
                </a:solidFill>
                <a:latin typeface="Arial"/>
                <a:cs typeface="Arial"/>
              </a:rPr>
              <a:t>!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4700" y="4826000"/>
            <a:ext cx="5003800" cy="445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b="1" dirty="0"/>
              <a:t>Pers</a:t>
            </a:r>
            <a:r>
              <a:rPr sz="4500" b="1" spc="-40" dirty="0"/>
              <a:t>p</a:t>
            </a:r>
            <a:r>
              <a:rPr sz="4500" b="1" dirty="0"/>
              <a:t>ec</a:t>
            </a:r>
            <a:r>
              <a:rPr sz="4500" b="1" spc="-20" dirty="0"/>
              <a:t>ti</a:t>
            </a:r>
            <a:r>
              <a:rPr sz="4500" b="1" dirty="0"/>
              <a:t>ve</a:t>
            </a:r>
            <a:r>
              <a:rPr sz="4500" b="1" spc="-5" dirty="0"/>
              <a:t> </a:t>
            </a:r>
            <a:r>
              <a:rPr sz="4500" b="1" dirty="0"/>
              <a:t>Pr</a:t>
            </a:r>
            <a:r>
              <a:rPr sz="4500" b="1" spc="-30" dirty="0"/>
              <a:t>oj</a:t>
            </a:r>
            <a:r>
              <a:rPr sz="4500" b="1" dirty="0"/>
              <a:t>ec</a:t>
            </a:r>
            <a:r>
              <a:rPr sz="4500" b="1" spc="-20" dirty="0"/>
              <a:t>t</a:t>
            </a:r>
            <a:r>
              <a:rPr sz="4500" b="1" spc="-30" dirty="0"/>
              <a:t>io</a:t>
            </a:r>
            <a:r>
              <a:rPr sz="4500" b="1" spc="-35" dirty="0"/>
              <a:t>n</a:t>
            </a:r>
            <a:r>
              <a:rPr sz="4500" b="1" spc="-5" dirty="0"/>
              <a:t> </a:t>
            </a:r>
            <a:r>
              <a:rPr sz="4500" b="1" spc="-125" dirty="0"/>
              <a:t>V</a:t>
            </a:r>
            <a:r>
              <a:rPr sz="4500" b="1" spc="-20" dirty="0"/>
              <a:t>i</a:t>
            </a:r>
            <a:r>
              <a:rPr sz="4500" b="1" dirty="0"/>
              <a:t>e</a:t>
            </a:r>
            <a:r>
              <a:rPr sz="4500" b="1" spc="-40" dirty="0"/>
              <a:t>w</a:t>
            </a:r>
            <a:r>
              <a:rPr sz="4500" b="1" spc="-5" dirty="0"/>
              <a:t> </a:t>
            </a:r>
            <a:r>
              <a:rPr sz="4500" b="1" spc="-405" dirty="0"/>
              <a:t>V</a:t>
            </a:r>
            <a:r>
              <a:rPr sz="4500" b="1" spc="-30" dirty="0"/>
              <a:t>olu</a:t>
            </a:r>
            <a:r>
              <a:rPr sz="4500" b="1" dirty="0"/>
              <a:t>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49498" y="8743557"/>
            <a:ext cx="27025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25" dirty="0">
                <a:latin typeface="Times New Roman"/>
                <a:cs typeface="Times New Roman"/>
              </a:rPr>
              <a:t>&amp;B F</a:t>
            </a:r>
            <a:r>
              <a:rPr sz="2800" spc="-15" dirty="0">
                <a:latin typeface="Times New Roman"/>
                <a:cs typeface="Times New Roman"/>
              </a:rPr>
              <a:t>igure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12.30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5600" y="2057400"/>
            <a:ext cx="8343900" cy="647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18547" y="4407709"/>
            <a:ext cx="1130300" cy="977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3400" spc="-60" dirty="0">
                <a:latin typeface="Arial"/>
                <a:cs typeface="Arial"/>
              </a:rPr>
              <a:t>V</a:t>
            </a:r>
            <a:r>
              <a:rPr sz="3400" dirty="0">
                <a:latin typeface="Arial"/>
                <a:cs typeface="Arial"/>
              </a:rPr>
              <a:t>iew Plane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92368" y="4876800"/>
            <a:ext cx="2559685" cy="1174115"/>
          </a:xfrm>
          <a:custGeom>
            <a:avLst/>
            <a:gdLst/>
            <a:ahLst/>
            <a:cxnLst/>
            <a:rect l="l" t="t" r="r" b="b"/>
            <a:pathLst>
              <a:path w="2559684" h="1174114">
                <a:moveTo>
                  <a:pt x="2559631" y="0"/>
                </a:moveTo>
                <a:lnTo>
                  <a:pt x="5784" y="1171031"/>
                </a:lnTo>
                <a:lnTo>
                  <a:pt x="0" y="11736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48500" y="6023019"/>
            <a:ext cx="61594" cy="50165"/>
          </a:xfrm>
          <a:custGeom>
            <a:avLst/>
            <a:gdLst/>
            <a:ahLst/>
            <a:cxnLst/>
            <a:rect l="l" t="t" r="r" b="b"/>
            <a:pathLst>
              <a:path w="61595" h="50164">
                <a:moveTo>
                  <a:pt x="38261" y="0"/>
                </a:moveTo>
                <a:lnTo>
                  <a:pt x="0" y="47580"/>
                </a:lnTo>
                <a:lnTo>
                  <a:pt x="61020" y="49640"/>
                </a:lnTo>
                <a:lnTo>
                  <a:pt x="38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/>
              <a:t>Pers</a:t>
            </a:r>
            <a:r>
              <a:rPr b="1" spc="-40" dirty="0"/>
              <a:t>p</a:t>
            </a:r>
            <a:r>
              <a:rPr b="1" dirty="0"/>
              <a:t>ec</a:t>
            </a:r>
            <a:r>
              <a:rPr b="1" spc="-20" dirty="0"/>
              <a:t>ti</a:t>
            </a:r>
            <a:r>
              <a:rPr b="1" dirty="0"/>
              <a:t>ve</a:t>
            </a:r>
            <a:r>
              <a:rPr b="1" spc="-5" dirty="0"/>
              <a:t> </a:t>
            </a:r>
            <a:r>
              <a:rPr b="1" dirty="0"/>
              <a:t>Pr</a:t>
            </a:r>
            <a:r>
              <a:rPr b="1" spc="-30" dirty="0"/>
              <a:t>oj</a:t>
            </a:r>
            <a:r>
              <a:rPr b="1" dirty="0"/>
              <a:t>ec</a:t>
            </a:r>
            <a:r>
              <a:rPr b="1" spc="-20" dirty="0"/>
              <a:t>t</a:t>
            </a:r>
            <a:r>
              <a:rPr b="1" spc="-30" dirty="0"/>
              <a:t>io</a:t>
            </a:r>
            <a:r>
              <a:rPr b="1" spc="-35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294891" y="6110675"/>
            <a:ext cx="10961370" cy="0"/>
          </a:xfrm>
          <a:custGeom>
            <a:avLst/>
            <a:gdLst/>
            <a:ahLst/>
            <a:cxnLst/>
            <a:rect l="l" t="t" r="r" b="b"/>
            <a:pathLst>
              <a:path w="10961370">
                <a:moveTo>
                  <a:pt x="0" y="0"/>
                </a:moveTo>
                <a:lnTo>
                  <a:pt x="109611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3800" y="604950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54" y="0"/>
                </a:moveTo>
                <a:lnTo>
                  <a:pt x="0" y="60046"/>
                </a:lnTo>
                <a:lnTo>
                  <a:pt x="120129" y="120142"/>
                </a:lnTo>
                <a:lnTo>
                  <a:pt x="120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36945" y="6051708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25" y="0"/>
                </a:moveTo>
                <a:lnTo>
                  <a:pt x="0" y="120142"/>
                </a:lnTo>
                <a:lnTo>
                  <a:pt x="120154" y="60095"/>
                </a:lnTo>
                <a:lnTo>
                  <a:pt x="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38829" y="4043171"/>
            <a:ext cx="0" cy="4128770"/>
          </a:xfrm>
          <a:custGeom>
            <a:avLst/>
            <a:gdLst/>
            <a:ahLst/>
            <a:cxnLst/>
            <a:rect l="l" t="t" r="r" b="b"/>
            <a:pathLst>
              <a:path h="4128770">
                <a:moveTo>
                  <a:pt x="0" y="0"/>
                </a:moveTo>
                <a:lnTo>
                  <a:pt x="0" y="41285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77692" y="815260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60007" y="120173"/>
                </a:lnTo>
                <a:lnTo>
                  <a:pt x="12014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79824" y="3942079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133" y="0"/>
                </a:moveTo>
                <a:lnTo>
                  <a:pt x="0" y="120110"/>
                </a:lnTo>
                <a:lnTo>
                  <a:pt x="120142" y="120172"/>
                </a:lnTo>
                <a:lnTo>
                  <a:pt x="60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13700" y="5459307"/>
            <a:ext cx="2540" cy="1295400"/>
          </a:xfrm>
          <a:custGeom>
            <a:avLst/>
            <a:gdLst/>
            <a:ahLst/>
            <a:cxnLst/>
            <a:rect l="l" t="t" r="r" b="b"/>
            <a:pathLst>
              <a:path w="2540" h="1295400">
                <a:moveTo>
                  <a:pt x="0" y="1295400"/>
                </a:moveTo>
                <a:lnTo>
                  <a:pt x="2258" y="0"/>
                </a:lnTo>
              </a:path>
            </a:pathLst>
          </a:custGeom>
          <a:ln w="38099">
            <a:solidFill>
              <a:srgbClr val="011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35010" y="5637138"/>
            <a:ext cx="9734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(0,0,0)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23907" y="6001328"/>
            <a:ext cx="215900" cy="215265"/>
          </a:xfrm>
          <a:custGeom>
            <a:avLst/>
            <a:gdLst/>
            <a:ahLst/>
            <a:cxnLst/>
            <a:rect l="l" t="t" r="r" b="b"/>
            <a:pathLst>
              <a:path w="215900" h="215264">
                <a:moveTo>
                  <a:pt x="108100" y="0"/>
                </a:moveTo>
                <a:lnTo>
                  <a:pt x="61030" y="10620"/>
                </a:lnTo>
                <a:lnTo>
                  <a:pt x="29878" y="32713"/>
                </a:lnTo>
                <a:lnTo>
                  <a:pt x="5023" y="73999"/>
                </a:lnTo>
                <a:lnTo>
                  <a:pt x="0" y="109090"/>
                </a:lnTo>
                <a:lnTo>
                  <a:pt x="963" y="121022"/>
                </a:lnTo>
                <a:lnTo>
                  <a:pt x="18230" y="167173"/>
                </a:lnTo>
                <a:lnTo>
                  <a:pt x="44450" y="195469"/>
                </a:lnTo>
                <a:lnTo>
                  <a:pt x="87470" y="213453"/>
                </a:lnTo>
                <a:lnTo>
                  <a:pt x="99057" y="214758"/>
                </a:lnTo>
                <a:lnTo>
                  <a:pt x="110886" y="214758"/>
                </a:lnTo>
                <a:lnTo>
                  <a:pt x="157749" y="201484"/>
                </a:lnTo>
                <a:lnTo>
                  <a:pt x="190158" y="177168"/>
                </a:lnTo>
                <a:lnTo>
                  <a:pt x="212337" y="133356"/>
                </a:lnTo>
                <a:lnTo>
                  <a:pt x="215379" y="109410"/>
                </a:lnTo>
                <a:lnTo>
                  <a:pt x="214888" y="97353"/>
                </a:lnTo>
                <a:lnTo>
                  <a:pt x="199510" y="51387"/>
                </a:lnTo>
                <a:lnTo>
                  <a:pt x="165467" y="16743"/>
                </a:lnTo>
                <a:lnTo>
                  <a:pt x="120088" y="689"/>
                </a:lnTo>
                <a:lnTo>
                  <a:pt x="10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23907" y="6001328"/>
            <a:ext cx="215900" cy="215265"/>
          </a:xfrm>
          <a:custGeom>
            <a:avLst/>
            <a:gdLst/>
            <a:ahLst/>
            <a:cxnLst/>
            <a:rect l="l" t="t" r="r" b="b"/>
            <a:pathLst>
              <a:path w="215900" h="215264">
                <a:moveTo>
                  <a:pt x="183774" y="31462"/>
                </a:moveTo>
                <a:lnTo>
                  <a:pt x="209882" y="73674"/>
                </a:lnTo>
                <a:lnTo>
                  <a:pt x="215379" y="109410"/>
                </a:lnTo>
                <a:lnTo>
                  <a:pt x="214529" y="121452"/>
                </a:lnTo>
                <a:lnTo>
                  <a:pt x="197715" y="167028"/>
                </a:lnTo>
                <a:lnTo>
                  <a:pt x="168970" y="194769"/>
                </a:lnTo>
                <a:lnTo>
                  <a:pt x="122685" y="213453"/>
                </a:lnTo>
                <a:lnTo>
                  <a:pt x="110835" y="214764"/>
                </a:lnTo>
                <a:lnTo>
                  <a:pt x="99057" y="214758"/>
                </a:lnTo>
                <a:lnTo>
                  <a:pt x="54494" y="201849"/>
                </a:lnTo>
                <a:lnTo>
                  <a:pt x="18230" y="167173"/>
                </a:lnTo>
                <a:lnTo>
                  <a:pt x="963" y="121022"/>
                </a:lnTo>
                <a:lnTo>
                  <a:pt x="0" y="109090"/>
                </a:lnTo>
                <a:lnTo>
                  <a:pt x="361" y="97206"/>
                </a:lnTo>
                <a:lnTo>
                  <a:pt x="14885" y="52225"/>
                </a:lnTo>
                <a:lnTo>
                  <a:pt x="50059" y="16634"/>
                </a:lnTo>
                <a:lnTo>
                  <a:pt x="96085" y="645"/>
                </a:lnTo>
                <a:lnTo>
                  <a:pt x="108100" y="0"/>
                </a:lnTo>
                <a:lnTo>
                  <a:pt x="120088" y="689"/>
                </a:lnTo>
                <a:lnTo>
                  <a:pt x="165467" y="16743"/>
                </a:lnTo>
                <a:lnTo>
                  <a:pt x="175592" y="240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338698" y="5603270"/>
            <a:ext cx="1835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/>
                <a:cs typeface="Times New Roman"/>
              </a:rPr>
              <a:t>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28000" y="5540470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656" y="0"/>
                </a:moveTo>
                <a:lnTo>
                  <a:pt x="0" y="27209"/>
                </a:lnTo>
                <a:lnTo>
                  <a:pt x="54563" y="54610"/>
                </a:lnTo>
                <a:lnTo>
                  <a:pt x="54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68742" y="5542537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96" y="0"/>
                </a:moveTo>
                <a:lnTo>
                  <a:pt x="0" y="54610"/>
                </a:lnTo>
                <a:lnTo>
                  <a:pt x="54658" y="27400"/>
                </a:lnTo>
                <a:lnTo>
                  <a:pt x="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76198" y="6937618"/>
            <a:ext cx="2480945" cy="153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70050">
              <a:lnSpc>
                <a:spcPts val="3200"/>
              </a:lnSpc>
            </a:pPr>
            <a:r>
              <a:rPr sz="2800" spc="-170" dirty="0">
                <a:solidFill>
                  <a:srgbClr val="011279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11279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011279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11279"/>
                </a:solidFill>
                <a:latin typeface="Times New Roman"/>
                <a:cs typeface="Times New Roman"/>
              </a:rPr>
              <a:t>w P</a:t>
            </a:r>
            <a:r>
              <a:rPr sz="2800" spc="-10" dirty="0">
                <a:solidFill>
                  <a:srgbClr val="011279"/>
                </a:solidFill>
                <a:latin typeface="Times New Roman"/>
                <a:cs typeface="Times New Roman"/>
              </a:rPr>
              <a:t>l</a:t>
            </a:r>
            <a:r>
              <a:rPr sz="2800" spc="-20" dirty="0">
                <a:solidFill>
                  <a:srgbClr val="011279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011279"/>
                </a:solidFill>
                <a:latin typeface="Times New Roman"/>
                <a:cs typeface="Times New Roman"/>
              </a:rPr>
              <a:t>ne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480"/>
              </a:spcBef>
            </a:pPr>
            <a:r>
              <a:rPr sz="2800" dirty="0">
                <a:latin typeface="Times New Roman"/>
                <a:cs typeface="Times New Roman"/>
              </a:rPr>
              <a:t>-y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9699" y="5494897"/>
            <a:ext cx="3022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/>
                <a:cs typeface="Times New Roman"/>
              </a:rPr>
              <a:t>-z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63559" y="5135554"/>
            <a:ext cx="122428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2590" algn="l"/>
                <a:tab pos="1210945" algn="l"/>
              </a:tabLst>
            </a:pPr>
            <a:r>
              <a:rPr sz="3400" u="sng" dirty="0">
                <a:latin typeface="Times New Roman"/>
                <a:cs typeface="Times New Roman"/>
              </a:rPr>
              <a:t> 	</a:t>
            </a:r>
            <a:r>
              <a:rPr sz="3400" i="1" u="sng" dirty="0">
                <a:latin typeface="Arial"/>
                <a:cs typeface="Arial"/>
              </a:rPr>
              <a:t>D</a:t>
            </a:r>
            <a:r>
              <a:rPr sz="3400" u="sng" dirty="0">
                <a:latin typeface="Times New Roman"/>
                <a:cs typeface="Times New Roman"/>
              </a:rPr>
              <a:t> 	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83000" y="4917440"/>
            <a:ext cx="5854700" cy="1193800"/>
          </a:xfrm>
          <a:custGeom>
            <a:avLst/>
            <a:gdLst/>
            <a:ahLst/>
            <a:cxnLst/>
            <a:rect l="l" t="t" r="r" b="b"/>
            <a:pathLst>
              <a:path w="5854700" h="1193800">
                <a:moveTo>
                  <a:pt x="5854700" y="11938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81907" y="4809221"/>
            <a:ext cx="215900" cy="215265"/>
          </a:xfrm>
          <a:custGeom>
            <a:avLst/>
            <a:gdLst/>
            <a:ahLst/>
            <a:cxnLst/>
            <a:rect l="l" t="t" r="r" b="b"/>
            <a:pathLst>
              <a:path w="215900" h="215264">
                <a:moveTo>
                  <a:pt x="108100" y="0"/>
                </a:moveTo>
                <a:lnTo>
                  <a:pt x="61030" y="10621"/>
                </a:lnTo>
                <a:lnTo>
                  <a:pt x="29878" y="32715"/>
                </a:lnTo>
                <a:lnTo>
                  <a:pt x="5023" y="74000"/>
                </a:lnTo>
                <a:lnTo>
                  <a:pt x="0" y="109090"/>
                </a:lnTo>
                <a:lnTo>
                  <a:pt x="963" y="121022"/>
                </a:lnTo>
                <a:lnTo>
                  <a:pt x="18231" y="167174"/>
                </a:lnTo>
                <a:lnTo>
                  <a:pt x="44452" y="195470"/>
                </a:lnTo>
                <a:lnTo>
                  <a:pt x="87469" y="213453"/>
                </a:lnTo>
                <a:lnTo>
                  <a:pt x="99058" y="214758"/>
                </a:lnTo>
                <a:lnTo>
                  <a:pt x="110887" y="214758"/>
                </a:lnTo>
                <a:lnTo>
                  <a:pt x="157750" y="201484"/>
                </a:lnTo>
                <a:lnTo>
                  <a:pt x="190159" y="177167"/>
                </a:lnTo>
                <a:lnTo>
                  <a:pt x="212339" y="133355"/>
                </a:lnTo>
                <a:lnTo>
                  <a:pt x="215381" y="109410"/>
                </a:lnTo>
                <a:lnTo>
                  <a:pt x="214889" y="97352"/>
                </a:lnTo>
                <a:lnTo>
                  <a:pt x="199511" y="51387"/>
                </a:lnTo>
                <a:lnTo>
                  <a:pt x="165465" y="16742"/>
                </a:lnTo>
                <a:lnTo>
                  <a:pt x="120087" y="689"/>
                </a:lnTo>
                <a:lnTo>
                  <a:pt x="1081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81907" y="4809221"/>
            <a:ext cx="215900" cy="215265"/>
          </a:xfrm>
          <a:custGeom>
            <a:avLst/>
            <a:gdLst/>
            <a:ahLst/>
            <a:cxnLst/>
            <a:rect l="l" t="t" r="r" b="b"/>
            <a:pathLst>
              <a:path w="215900" h="215264">
                <a:moveTo>
                  <a:pt x="183774" y="31463"/>
                </a:moveTo>
                <a:lnTo>
                  <a:pt x="209883" y="73674"/>
                </a:lnTo>
                <a:lnTo>
                  <a:pt x="215381" y="109410"/>
                </a:lnTo>
                <a:lnTo>
                  <a:pt x="214530" y="121451"/>
                </a:lnTo>
                <a:lnTo>
                  <a:pt x="197716" y="167027"/>
                </a:lnTo>
                <a:lnTo>
                  <a:pt x="168970" y="194768"/>
                </a:lnTo>
                <a:lnTo>
                  <a:pt x="122687" y="213453"/>
                </a:lnTo>
                <a:lnTo>
                  <a:pt x="110837" y="214764"/>
                </a:lnTo>
                <a:lnTo>
                  <a:pt x="99058" y="214758"/>
                </a:lnTo>
                <a:lnTo>
                  <a:pt x="54496" y="201849"/>
                </a:lnTo>
                <a:lnTo>
                  <a:pt x="18231" y="167174"/>
                </a:lnTo>
                <a:lnTo>
                  <a:pt x="963" y="121022"/>
                </a:lnTo>
                <a:lnTo>
                  <a:pt x="0" y="109090"/>
                </a:lnTo>
                <a:lnTo>
                  <a:pt x="360" y="97207"/>
                </a:lnTo>
                <a:lnTo>
                  <a:pt x="14884" y="52227"/>
                </a:lnTo>
                <a:lnTo>
                  <a:pt x="50059" y="16636"/>
                </a:lnTo>
                <a:lnTo>
                  <a:pt x="96085" y="645"/>
                </a:lnTo>
                <a:lnTo>
                  <a:pt x="108100" y="0"/>
                </a:lnTo>
                <a:lnTo>
                  <a:pt x="120087" y="689"/>
                </a:lnTo>
                <a:lnTo>
                  <a:pt x="165465" y="16742"/>
                </a:lnTo>
                <a:lnTo>
                  <a:pt x="175591" y="24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12607" y="5676208"/>
            <a:ext cx="215900" cy="215265"/>
          </a:xfrm>
          <a:custGeom>
            <a:avLst/>
            <a:gdLst/>
            <a:ahLst/>
            <a:cxnLst/>
            <a:rect l="l" t="t" r="r" b="b"/>
            <a:pathLst>
              <a:path w="215900" h="215264">
                <a:moveTo>
                  <a:pt x="108100" y="0"/>
                </a:moveTo>
                <a:lnTo>
                  <a:pt x="61030" y="10620"/>
                </a:lnTo>
                <a:lnTo>
                  <a:pt x="29878" y="32713"/>
                </a:lnTo>
                <a:lnTo>
                  <a:pt x="5023" y="73999"/>
                </a:lnTo>
                <a:lnTo>
                  <a:pt x="0" y="109090"/>
                </a:lnTo>
                <a:lnTo>
                  <a:pt x="963" y="121022"/>
                </a:lnTo>
                <a:lnTo>
                  <a:pt x="18230" y="167173"/>
                </a:lnTo>
                <a:lnTo>
                  <a:pt x="44450" y="195469"/>
                </a:lnTo>
                <a:lnTo>
                  <a:pt x="87470" y="213453"/>
                </a:lnTo>
                <a:lnTo>
                  <a:pt x="99057" y="214758"/>
                </a:lnTo>
                <a:lnTo>
                  <a:pt x="110886" y="214758"/>
                </a:lnTo>
                <a:lnTo>
                  <a:pt x="157749" y="201484"/>
                </a:lnTo>
                <a:lnTo>
                  <a:pt x="190158" y="177168"/>
                </a:lnTo>
                <a:lnTo>
                  <a:pt x="212337" y="133356"/>
                </a:lnTo>
                <a:lnTo>
                  <a:pt x="215379" y="109410"/>
                </a:lnTo>
                <a:lnTo>
                  <a:pt x="214888" y="97353"/>
                </a:lnTo>
                <a:lnTo>
                  <a:pt x="199510" y="51387"/>
                </a:lnTo>
                <a:lnTo>
                  <a:pt x="165467" y="16743"/>
                </a:lnTo>
                <a:lnTo>
                  <a:pt x="120088" y="689"/>
                </a:lnTo>
                <a:lnTo>
                  <a:pt x="108100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12607" y="5676208"/>
            <a:ext cx="215900" cy="215265"/>
          </a:xfrm>
          <a:custGeom>
            <a:avLst/>
            <a:gdLst/>
            <a:ahLst/>
            <a:cxnLst/>
            <a:rect l="l" t="t" r="r" b="b"/>
            <a:pathLst>
              <a:path w="215900" h="215264">
                <a:moveTo>
                  <a:pt x="183774" y="31462"/>
                </a:moveTo>
                <a:lnTo>
                  <a:pt x="209882" y="73674"/>
                </a:lnTo>
                <a:lnTo>
                  <a:pt x="215379" y="109410"/>
                </a:lnTo>
                <a:lnTo>
                  <a:pt x="214529" y="121452"/>
                </a:lnTo>
                <a:lnTo>
                  <a:pt x="197715" y="167028"/>
                </a:lnTo>
                <a:lnTo>
                  <a:pt x="168970" y="194769"/>
                </a:lnTo>
                <a:lnTo>
                  <a:pt x="122685" y="213453"/>
                </a:lnTo>
                <a:lnTo>
                  <a:pt x="110835" y="214764"/>
                </a:lnTo>
                <a:lnTo>
                  <a:pt x="99057" y="214758"/>
                </a:lnTo>
                <a:lnTo>
                  <a:pt x="54494" y="201849"/>
                </a:lnTo>
                <a:lnTo>
                  <a:pt x="18230" y="167173"/>
                </a:lnTo>
                <a:lnTo>
                  <a:pt x="963" y="121022"/>
                </a:lnTo>
                <a:lnTo>
                  <a:pt x="0" y="109090"/>
                </a:lnTo>
                <a:lnTo>
                  <a:pt x="361" y="97206"/>
                </a:lnTo>
                <a:lnTo>
                  <a:pt x="14885" y="52225"/>
                </a:lnTo>
                <a:lnTo>
                  <a:pt x="50059" y="16634"/>
                </a:lnTo>
                <a:lnTo>
                  <a:pt x="96085" y="645"/>
                </a:lnTo>
                <a:lnTo>
                  <a:pt x="108100" y="0"/>
                </a:lnTo>
                <a:lnTo>
                  <a:pt x="120088" y="689"/>
                </a:lnTo>
                <a:lnTo>
                  <a:pt x="165467" y="16743"/>
                </a:lnTo>
                <a:lnTo>
                  <a:pt x="175592" y="240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6440" y="1888988"/>
            <a:ext cx="11340465" cy="291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7500"/>
              </a:lnSpc>
              <a:buFont typeface="Arial"/>
              <a:buChar char="•"/>
              <a:tabLst>
                <a:tab pos="355600" algn="l"/>
              </a:tabLst>
            </a:pPr>
            <a:r>
              <a:rPr sz="3800" spc="-45" dirty="0">
                <a:latin typeface="Arial"/>
                <a:cs typeface="Arial"/>
              </a:rPr>
              <a:t>W</a:t>
            </a:r>
            <a:r>
              <a:rPr sz="3800" dirty="0">
                <a:latin typeface="Arial"/>
                <a:cs typeface="Arial"/>
              </a:rPr>
              <a:t>ha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are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coordina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es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15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poin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resul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ing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rom proje</a:t>
            </a:r>
            <a:r>
              <a:rPr sz="3800" spc="-20" dirty="0">
                <a:latin typeface="Arial"/>
                <a:cs typeface="Arial"/>
              </a:rPr>
              <a:t>ct</a:t>
            </a:r>
            <a:r>
              <a:rPr sz="3800" dirty="0">
                <a:latin typeface="Arial"/>
                <a:cs typeface="Arial"/>
              </a:rPr>
              <a:t>ion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15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 (</a:t>
            </a:r>
            <a:r>
              <a:rPr sz="3800" i="1" dirty="0">
                <a:latin typeface="Arial"/>
                <a:cs typeface="Arial"/>
              </a:rPr>
              <a:t>x</a:t>
            </a:r>
            <a:r>
              <a:rPr sz="3750" spc="15" baseline="-17777" dirty="0">
                <a:latin typeface="Arial"/>
                <a:cs typeface="Arial"/>
              </a:rPr>
              <a:t>0</a:t>
            </a:r>
            <a:r>
              <a:rPr sz="3800" spc="-15" dirty="0">
                <a:latin typeface="Arial"/>
                <a:cs typeface="Arial"/>
              </a:rPr>
              <a:t>,</a:t>
            </a:r>
            <a:r>
              <a:rPr sz="3800" i="1" dirty="0">
                <a:latin typeface="Arial"/>
                <a:cs typeface="Arial"/>
              </a:rPr>
              <a:t>y</a:t>
            </a:r>
            <a:r>
              <a:rPr sz="3750" spc="15" baseline="-17777" dirty="0">
                <a:latin typeface="Arial"/>
                <a:cs typeface="Arial"/>
              </a:rPr>
              <a:t>0</a:t>
            </a:r>
            <a:r>
              <a:rPr sz="3800" spc="-15" dirty="0">
                <a:latin typeface="Arial"/>
                <a:cs typeface="Arial"/>
              </a:rPr>
              <a:t>,</a:t>
            </a:r>
            <a:r>
              <a:rPr sz="3800" i="1" dirty="0">
                <a:latin typeface="Arial"/>
                <a:cs typeface="Arial"/>
              </a:rPr>
              <a:t>z</a:t>
            </a:r>
            <a:r>
              <a:rPr sz="3750" spc="15" baseline="-17777" dirty="0">
                <a:latin typeface="Arial"/>
                <a:cs typeface="Arial"/>
              </a:rPr>
              <a:t>0</a:t>
            </a:r>
            <a:r>
              <a:rPr sz="3800" dirty="0">
                <a:latin typeface="Arial"/>
                <a:cs typeface="Arial"/>
              </a:rPr>
              <a:t>)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on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view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plane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 di</a:t>
            </a:r>
            <a:r>
              <a:rPr sz="3800" spc="-20" dirty="0">
                <a:latin typeface="Arial"/>
                <a:cs typeface="Arial"/>
              </a:rPr>
              <a:t>st</a:t>
            </a:r>
            <a:r>
              <a:rPr sz="3800" dirty="0">
                <a:latin typeface="Arial"/>
                <a:cs typeface="Arial"/>
              </a:rPr>
              <a:t>ance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15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i="1" dirty="0">
                <a:latin typeface="Arial"/>
                <a:cs typeface="Arial"/>
              </a:rPr>
              <a:t>D</a:t>
            </a:r>
            <a:r>
              <a:rPr sz="3800" i="1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along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z-axis?</a:t>
            </a:r>
            <a:endParaRPr sz="3800">
              <a:latin typeface="Arial"/>
              <a:cs typeface="Arial"/>
            </a:endParaRPr>
          </a:p>
          <a:p>
            <a:pPr marR="2132965" algn="r">
              <a:lnSpc>
                <a:spcPts val="2795"/>
              </a:lnSpc>
              <a:spcBef>
                <a:spcPts val="2510"/>
              </a:spcBef>
            </a:pPr>
            <a:r>
              <a:rPr sz="2800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L="2224405">
              <a:lnSpc>
                <a:spcPts val="3515"/>
              </a:lnSpc>
            </a:pPr>
            <a:r>
              <a:rPr sz="3400" dirty="0">
                <a:solidFill>
                  <a:srgbClr val="008F00"/>
                </a:solidFill>
                <a:latin typeface="Arial"/>
                <a:cs typeface="Arial"/>
              </a:rPr>
              <a:t>(</a:t>
            </a:r>
            <a:r>
              <a:rPr sz="3400" i="1" dirty="0">
                <a:solidFill>
                  <a:srgbClr val="008F00"/>
                </a:solidFill>
                <a:latin typeface="Arial"/>
                <a:cs typeface="Arial"/>
              </a:rPr>
              <a:t>x</a:t>
            </a:r>
            <a:r>
              <a:rPr sz="3375" baseline="-17283" dirty="0">
                <a:solidFill>
                  <a:srgbClr val="008F00"/>
                </a:solidFill>
                <a:latin typeface="Arial"/>
                <a:cs typeface="Arial"/>
              </a:rPr>
              <a:t>0</a:t>
            </a:r>
            <a:r>
              <a:rPr sz="3400" spc="-10" dirty="0">
                <a:solidFill>
                  <a:srgbClr val="008F00"/>
                </a:solidFill>
                <a:latin typeface="Arial"/>
                <a:cs typeface="Arial"/>
              </a:rPr>
              <a:t>,</a:t>
            </a:r>
            <a:r>
              <a:rPr sz="3400" i="1" spc="-10" dirty="0">
                <a:solidFill>
                  <a:srgbClr val="008F00"/>
                </a:solidFill>
                <a:latin typeface="Arial"/>
                <a:cs typeface="Arial"/>
              </a:rPr>
              <a:t>y</a:t>
            </a:r>
            <a:r>
              <a:rPr sz="3375" spc="-15" baseline="-17283" dirty="0">
                <a:solidFill>
                  <a:srgbClr val="008F00"/>
                </a:solidFill>
                <a:latin typeface="Arial"/>
                <a:cs typeface="Arial"/>
              </a:rPr>
              <a:t>0</a:t>
            </a:r>
            <a:r>
              <a:rPr sz="3400" spc="-10" dirty="0">
                <a:solidFill>
                  <a:srgbClr val="008F00"/>
                </a:solidFill>
                <a:latin typeface="Arial"/>
                <a:cs typeface="Arial"/>
              </a:rPr>
              <a:t>,</a:t>
            </a:r>
            <a:r>
              <a:rPr sz="3400" i="1" spc="-10" dirty="0">
                <a:solidFill>
                  <a:srgbClr val="008F00"/>
                </a:solidFill>
                <a:latin typeface="Arial"/>
                <a:cs typeface="Arial"/>
              </a:rPr>
              <a:t>z</a:t>
            </a:r>
            <a:r>
              <a:rPr sz="3375" spc="-15" baseline="-17283" dirty="0">
                <a:solidFill>
                  <a:srgbClr val="008F00"/>
                </a:solidFill>
                <a:latin typeface="Arial"/>
                <a:cs typeface="Arial"/>
              </a:rPr>
              <a:t>0</a:t>
            </a:r>
            <a:r>
              <a:rPr sz="3400" spc="-10" dirty="0">
                <a:solidFill>
                  <a:srgbClr val="008F00"/>
                </a:solidFill>
                <a:latin typeface="Arial"/>
                <a:cs typeface="Arial"/>
              </a:rPr>
              <a:t>)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/>
              <a:t>Pers</a:t>
            </a:r>
            <a:r>
              <a:rPr b="1" spc="-40" dirty="0"/>
              <a:t>p</a:t>
            </a:r>
            <a:r>
              <a:rPr b="1" dirty="0"/>
              <a:t>ec</a:t>
            </a:r>
            <a:r>
              <a:rPr b="1" spc="-20" dirty="0"/>
              <a:t>ti</a:t>
            </a:r>
            <a:r>
              <a:rPr b="1" dirty="0"/>
              <a:t>ve</a:t>
            </a:r>
            <a:r>
              <a:rPr b="1" spc="-5" dirty="0"/>
              <a:t> </a:t>
            </a:r>
            <a:r>
              <a:rPr b="1" dirty="0"/>
              <a:t>Pr</a:t>
            </a:r>
            <a:r>
              <a:rPr b="1" spc="-30" dirty="0"/>
              <a:t>oj</a:t>
            </a:r>
            <a:r>
              <a:rPr b="1" dirty="0"/>
              <a:t>ec</a:t>
            </a:r>
            <a:r>
              <a:rPr b="1" spc="-20" dirty="0"/>
              <a:t>t</a:t>
            </a:r>
            <a:r>
              <a:rPr b="1" spc="-30" dirty="0"/>
              <a:t>io</a:t>
            </a:r>
            <a:r>
              <a:rPr b="1" spc="-3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1888988"/>
            <a:ext cx="11617960" cy="179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12900"/>
              </a:lnSpc>
              <a:buFont typeface="Arial"/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Use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15" dirty="0">
                <a:latin typeface="Arial"/>
                <a:cs typeface="Arial"/>
              </a:rPr>
              <a:t>ct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ha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or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any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poin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(</a:t>
            </a:r>
            <a:r>
              <a:rPr sz="3800" i="1" dirty="0">
                <a:latin typeface="Arial"/>
                <a:cs typeface="Arial"/>
              </a:rPr>
              <a:t>x</a:t>
            </a:r>
            <a:r>
              <a:rPr sz="3750" spc="15" baseline="-17777" dirty="0">
                <a:latin typeface="Arial"/>
                <a:cs typeface="Arial"/>
              </a:rPr>
              <a:t>0</a:t>
            </a:r>
            <a:r>
              <a:rPr sz="3800" spc="-15" dirty="0">
                <a:latin typeface="Arial"/>
                <a:cs typeface="Arial"/>
              </a:rPr>
              <a:t>,</a:t>
            </a:r>
            <a:r>
              <a:rPr sz="3800" i="1" dirty="0">
                <a:latin typeface="Arial"/>
                <a:cs typeface="Arial"/>
              </a:rPr>
              <a:t>y</a:t>
            </a:r>
            <a:r>
              <a:rPr sz="3750" spc="15" baseline="-17777" dirty="0">
                <a:latin typeface="Arial"/>
                <a:cs typeface="Arial"/>
              </a:rPr>
              <a:t>0</a:t>
            </a:r>
            <a:r>
              <a:rPr sz="3800" spc="-15" dirty="0">
                <a:latin typeface="Arial"/>
                <a:cs typeface="Arial"/>
              </a:rPr>
              <a:t>,</a:t>
            </a:r>
            <a:r>
              <a:rPr sz="3800" i="1" dirty="0">
                <a:latin typeface="Arial"/>
                <a:cs typeface="Arial"/>
              </a:rPr>
              <a:t>z</a:t>
            </a:r>
            <a:r>
              <a:rPr sz="3750" spc="15" baseline="-17777" dirty="0">
                <a:latin typeface="Arial"/>
                <a:cs typeface="Arial"/>
              </a:rPr>
              <a:t>0</a:t>
            </a:r>
            <a:r>
              <a:rPr sz="3800" dirty="0">
                <a:latin typeface="Arial"/>
                <a:cs typeface="Arial"/>
              </a:rPr>
              <a:t>)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and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any scalar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5" dirty="0">
                <a:latin typeface="Symbol"/>
                <a:cs typeface="Symbol"/>
              </a:rPr>
              <a:t></a:t>
            </a:r>
            <a:r>
              <a:rPr sz="3800" spc="-15" dirty="0">
                <a:latin typeface="Arial"/>
                <a:cs typeface="Arial"/>
              </a:rPr>
              <a:t>,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poin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s</a:t>
            </a:r>
            <a:r>
              <a:rPr sz="3800" spc="-5" dirty="0">
                <a:latin typeface="Arial"/>
                <a:cs typeface="Arial"/>
              </a:rPr>
              <a:t> (</a:t>
            </a:r>
            <a:r>
              <a:rPr sz="3800" i="1" dirty="0">
                <a:latin typeface="Arial"/>
                <a:cs typeface="Arial"/>
              </a:rPr>
              <a:t>x</a:t>
            </a:r>
            <a:r>
              <a:rPr sz="3750" spc="15" baseline="-17777" dirty="0">
                <a:latin typeface="Arial"/>
                <a:cs typeface="Arial"/>
              </a:rPr>
              <a:t>0</a:t>
            </a:r>
            <a:r>
              <a:rPr sz="3800" spc="-15" dirty="0">
                <a:latin typeface="Arial"/>
                <a:cs typeface="Arial"/>
              </a:rPr>
              <a:t>,</a:t>
            </a:r>
            <a:r>
              <a:rPr sz="3800" i="1" dirty="0">
                <a:latin typeface="Arial"/>
                <a:cs typeface="Arial"/>
              </a:rPr>
              <a:t>y</a:t>
            </a:r>
            <a:r>
              <a:rPr sz="3750" spc="15" baseline="-17777" dirty="0">
                <a:latin typeface="Arial"/>
                <a:cs typeface="Arial"/>
              </a:rPr>
              <a:t>0</a:t>
            </a:r>
            <a:r>
              <a:rPr sz="3800" spc="-15" dirty="0">
                <a:latin typeface="Arial"/>
                <a:cs typeface="Arial"/>
              </a:rPr>
              <a:t>,</a:t>
            </a:r>
            <a:r>
              <a:rPr sz="3800" i="1" dirty="0">
                <a:latin typeface="Arial"/>
                <a:cs typeface="Arial"/>
              </a:rPr>
              <a:t>z</a:t>
            </a:r>
            <a:r>
              <a:rPr sz="3750" spc="15" baseline="-17777" dirty="0">
                <a:latin typeface="Arial"/>
                <a:cs typeface="Arial"/>
              </a:rPr>
              <a:t>0</a:t>
            </a:r>
            <a:r>
              <a:rPr sz="3800" dirty="0">
                <a:latin typeface="Arial"/>
                <a:cs typeface="Arial"/>
              </a:rPr>
              <a:t>)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and</a:t>
            </a:r>
            <a:r>
              <a:rPr sz="3800" spc="-5" dirty="0">
                <a:latin typeface="Arial"/>
                <a:cs typeface="Arial"/>
              </a:rPr>
              <a:t> (</a:t>
            </a:r>
            <a:r>
              <a:rPr sz="3800" spc="-25" dirty="0">
                <a:latin typeface="Symbol"/>
                <a:cs typeface="Symbol"/>
              </a:rPr>
              <a:t></a:t>
            </a:r>
            <a:r>
              <a:rPr sz="3800" i="1" dirty="0">
                <a:latin typeface="Arial"/>
                <a:cs typeface="Arial"/>
              </a:rPr>
              <a:t>x</a:t>
            </a:r>
            <a:r>
              <a:rPr sz="3750" spc="15" baseline="-17777" dirty="0">
                <a:latin typeface="Arial"/>
                <a:cs typeface="Arial"/>
              </a:rPr>
              <a:t>0</a:t>
            </a:r>
            <a:r>
              <a:rPr sz="3800" spc="-15" dirty="0">
                <a:latin typeface="Arial"/>
                <a:cs typeface="Arial"/>
              </a:rPr>
              <a:t>,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5" dirty="0">
                <a:latin typeface="Symbol"/>
                <a:cs typeface="Symbol"/>
              </a:rPr>
              <a:t></a:t>
            </a:r>
            <a:r>
              <a:rPr sz="3800" i="1" dirty="0">
                <a:latin typeface="Arial"/>
                <a:cs typeface="Arial"/>
              </a:rPr>
              <a:t>y</a:t>
            </a:r>
            <a:r>
              <a:rPr sz="3750" spc="15" baseline="-17777" dirty="0">
                <a:latin typeface="Arial"/>
                <a:cs typeface="Arial"/>
              </a:rPr>
              <a:t>0</a:t>
            </a:r>
            <a:r>
              <a:rPr sz="3800" spc="-15" dirty="0">
                <a:latin typeface="Arial"/>
                <a:cs typeface="Arial"/>
              </a:rPr>
              <a:t>,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5" dirty="0">
                <a:latin typeface="Symbol"/>
                <a:cs typeface="Symbol"/>
              </a:rPr>
              <a:t></a:t>
            </a:r>
            <a:r>
              <a:rPr sz="3800" i="1" dirty="0">
                <a:latin typeface="Arial"/>
                <a:cs typeface="Arial"/>
              </a:rPr>
              <a:t>z</a:t>
            </a:r>
            <a:r>
              <a:rPr sz="3750" spc="15" baseline="-17777" dirty="0">
                <a:latin typeface="Arial"/>
                <a:cs typeface="Arial"/>
              </a:rPr>
              <a:t>0</a:t>
            </a:r>
            <a:r>
              <a:rPr sz="3800" dirty="0">
                <a:latin typeface="Arial"/>
                <a:cs typeface="Arial"/>
              </a:rPr>
              <a:t>)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map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same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loca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ion</a:t>
            </a:r>
            <a:r>
              <a:rPr sz="3800" spc="-15" dirty="0">
                <a:latin typeface="Arial"/>
                <a:cs typeface="Arial"/>
              </a:rPr>
              <a:t>: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4891" y="6711244"/>
            <a:ext cx="10961370" cy="0"/>
          </a:xfrm>
          <a:custGeom>
            <a:avLst/>
            <a:gdLst/>
            <a:ahLst/>
            <a:cxnLst/>
            <a:rect l="l" t="t" r="r" b="b"/>
            <a:pathLst>
              <a:path w="10961370">
                <a:moveTo>
                  <a:pt x="0" y="0"/>
                </a:moveTo>
                <a:lnTo>
                  <a:pt x="109611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3800" y="665007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54" y="0"/>
                </a:moveTo>
                <a:lnTo>
                  <a:pt x="0" y="60045"/>
                </a:lnTo>
                <a:lnTo>
                  <a:pt x="120129" y="120140"/>
                </a:lnTo>
                <a:lnTo>
                  <a:pt x="120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36945" y="6652279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25" y="0"/>
                </a:moveTo>
                <a:lnTo>
                  <a:pt x="0" y="120140"/>
                </a:lnTo>
                <a:lnTo>
                  <a:pt x="120154" y="60095"/>
                </a:lnTo>
                <a:lnTo>
                  <a:pt x="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38829" y="4643740"/>
            <a:ext cx="0" cy="4128770"/>
          </a:xfrm>
          <a:custGeom>
            <a:avLst/>
            <a:gdLst/>
            <a:ahLst/>
            <a:cxnLst/>
            <a:rect l="l" t="t" r="r" b="b"/>
            <a:pathLst>
              <a:path h="4128770">
                <a:moveTo>
                  <a:pt x="0" y="0"/>
                </a:moveTo>
                <a:lnTo>
                  <a:pt x="0" y="41285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77692" y="8753175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60007" y="120174"/>
                </a:lnTo>
                <a:lnTo>
                  <a:pt x="12014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79824" y="4542649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133" y="0"/>
                </a:moveTo>
                <a:lnTo>
                  <a:pt x="0" y="120111"/>
                </a:lnTo>
                <a:lnTo>
                  <a:pt x="120142" y="120172"/>
                </a:lnTo>
                <a:lnTo>
                  <a:pt x="60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13700" y="6059876"/>
            <a:ext cx="2540" cy="1295400"/>
          </a:xfrm>
          <a:custGeom>
            <a:avLst/>
            <a:gdLst/>
            <a:ahLst/>
            <a:cxnLst/>
            <a:rect l="l" t="t" r="r" b="b"/>
            <a:pathLst>
              <a:path w="2540" h="1295400">
                <a:moveTo>
                  <a:pt x="0" y="1295400"/>
                </a:moveTo>
                <a:lnTo>
                  <a:pt x="2258" y="0"/>
                </a:lnTo>
              </a:path>
            </a:pathLst>
          </a:custGeom>
          <a:ln w="38099">
            <a:solidFill>
              <a:srgbClr val="011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35010" y="6237707"/>
            <a:ext cx="9734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(0,0,0)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23907" y="6601897"/>
            <a:ext cx="215900" cy="215265"/>
          </a:xfrm>
          <a:custGeom>
            <a:avLst/>
            <a:gdLst/>
            <a:ahLst/>
            <a:cxnLst/>
            <a:rect l="l" t="t" r="r" b="b"/>
            <a:pathLst>
              <a:path w="215900" h="215265">
                <a:moveTo>
                  <a:pt x="108101" y="0"/>
                </a:moveTo>
                <a:lnTo>
                  <a:pt x="61031" y="10620"/>
                </a:lnTo>
                <a:lnTo>
                  <a:pt x="29879" y="32713"/>
                </a:lnTo>
                <a:lnTo>
                  <a:pt x="5023" y="73997"/>
                </a:lnTo>
                <a:lnTo>
                  <a:pt x="0" y="109089"/>
                </a:lnTo>
                <a:lnTo>
                  <a:pt x="963" y="121021"/>
                </a:lnTo>
                <a:lnTo>
                  <a:pt x="18230" y="167173"/>
                </a:lnTo>
                <a:lnTo>
                  <a:pt x="44450" y="195468"/>
                </a:lnTo>
                <a:lnTo>
                  <a:pt x="87471" y="213453"/>
                </a:lnTo>
                <a:lnTo>
                  <a:pt x="99057" y="214758"/>
                </a:lnTo>
                <a:lnTo>
                  <a:pt x="110887" y="214758"/>
                </a:lnTo>
                <a:lnTo>
                  <a:pt x="157749" y="201484"/>
                </a:lnTo>
                <a:lnTo>
                  <a:pt x="190157" y="177167"/>
                </a:lnTo>
                <a:lnTo>
                  <a:pt x="212337" y="133356"/>
                </a:lnTo>
                <a:lnTo>
                  <a:pt x="215379" y="109410"/>
                </a:lnTo>
                <a:lnTo>
                  <a:pt x="214888" y="97352"/>
                </a:lnTo>
                <a:lnTo>
                  <a:pt x="199510" y="51386"/>
                </a:lnTo>
                <a:lnTo>
                  <a:pt x="165467" y="16743"/>
                </a:lnTo>
                <a:lnTo>
                  <a:pt x="120089" y="689"/>
                </a:lnTo>
                <a:lnTo>
                  <a:pt x="108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23907" y="6601897"/>
            <a:ext cx="215900" cy="215265"/>
          </a:xfrm>
          <a:custGeom>
            <a:avLst/>
            <a:gdLst/>
            <a:ahLst/>
            <a:cxnLst/>
            <a:rect l="l" t="t" r="r" b="b"/>
            <a:pathLst>
              <a:path w="215900" h="215265">
                <a:moveTo>
                  <a:pt x="183774" y="31462"/>
                </a:moveTo>
                <a:lnTo>
                  <a:pt x="209882" y="73674"/>
                </a:lnTo>
                <a:lnTo>
                  <a:pt x="215379" y="109410"/>
                </a:lnTo>
                <a:lnTo>
                  <a:pt x="214529" y="121452"/>
                </a:lnTo>
                <a:lnTo>
                  <a:pt x="197714" y="167028"/>
                </a:lnTo>
                <a:lnTo>
                  <a:pt x="168969" y="194769"/>
                </a:lnTo>
                <a:lnTo>
                  <a:pt x="122685" y="213453"/>
                </a:lnTo>
                <a:lnTo>
                  <a:pt x="110835" y="214763"/>
                </a:lnTo>
                <a:lnTo>
                  <a:pt x="99057" y="214758"/>
                </a:lnTo>
                <a:lnTo>
                  <a:pt x="54494" y="201848"/>
                </a:lnTo>
                <a:lnTo>
                  <a:pt x="18230" y="167173"/>
                </a:lnTo>
                <a:lnTo>
                  <a:pt x="963" y="121021"/>
                </a:lnTo>
                <a:lnTo>
                  <a:pt x="0" y="109089"/>
                </a:lnTo>
                <a:lnTo>
                  <a:pt x="361" y="97205"/>
                </a:lnTo>
                <a:lnTo>
                  <a:pt x="14885" y="52225"/>
                </a:lnTo>
                <a:lnTo>
                  <a:pt x="50059" y="16634"/>
                </a:lnTo>
                <a:lnTo>
                  <a:pt x="96086" y="645"/>
                </a:lnTo>
                <a:lnTo>
                  <a:pt x="108101" y="0"/>
                </a:lnTo>
                <a:lnTo>
                  <a:pt x="120089" y="689"/>
                </a:lnTo>
                <a:lnTo>
                  <a:pt x="165467" y="16743"/>
                </a:lnTo>
                <a:lnTo>
                  <a:pt x="175593" y="240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338698" y="6203839"/>
            <a:ext cx="1835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/>
                <a:cs typeface="Times New Roman"/>
              </a:rPr>
              <a:t>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28000" y="6215546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656" y="0"/>
                </a:moveTo>
                <a:lnTo>
                  <a:pt x="0" y="27209"/>
                </a:lnTo>
                <a:lnTo>
                  <a:pt x="54563" y="54608"/>
                </a:lnTo>
                <a:lnTo>
                  <a:pt x="54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68742" y="6217612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96" y="0"/>
                </a:moveTo>
                <a:lnTo>
                  <a:pt x="0" y="54610"/>
                </a:lnTo>
                <a:lnTo>
                  <a:pt x="54658" y="27400"/>
                </a:lnTo>
                <a:lnTo>
                  <a:pt x="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76198" y="7538187"/>
            <a:ext cx="2480945" cy="153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70050">
              <a:lnSpc>
                <a:spcPts val="3200"/>
              </a:lnSpc>
            </a:pPr>
            <a:r>
              <a:rPr sz="2800" spc="-170" dirty="0">
                <a:solidFill>
                  <a:srgbClr val="011279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11279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011279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11279"/>
                </a:solidFill>
                <a:latin typeface="Times New Roman"/>
                <a:cs typeface="Times New Roman"/>
              </a:rPr>
              <a:t>w P</a:t>
            </a:r>
            <a:r>
              <a:rPr sz="2800" spc="-10" dirty="0">
                <a:solidFill>
                  <a:srgbClr val="011279"/>
                </a:solidFill>
                <a:latin typeface="Times New Roman"/>
                <a:cs typeface="Times New Roman"/>
              </a:rPr>
              <a:t>l</a:t>
            </a:r>
            <a:r>
              <a:rPr sz="2800" spc="-20" dirty="0">
                <a:solidFill>
                  <a:srgbClr val="011279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011279"/>
                </a:solidFill>
                <a:latin typeface="Times New Roman"/>
                <a:cs typeface="Times New Roman"/>
              </a:rPr>
              <a:t>ne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480"/>
              </a:spcBef>
            </a:pPr>
            <a:r>
              <a:rPr sz="2800" dirty="0">
                <a:latin typeface="Times New Roman"/>
                <a:cs typeface="Times New Roman"/>
              </a:rPr>
              <a:t>-y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9699" y="6095467"/>
            <a:ext cx="3022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/>
                <a:cs typeface="Times New Roman"/>
              </a:rPr>
              <a:t>-z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35198" y="4578239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63559" y="5810630"/>
            <a:ext cx="122428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2590" algn="l"/>
                <a:tab pos="1210945" algn="l"/>
              </a:tabLst>
            </a:pPr>
            <a:r>
              <a:rPr sz="3400" u="sng" dirty="0">
                <a:latin typeface="Times New Roman"/>
                <a:cs typeface="Times New Roman"/>
              </a:rPr>
              <a:t> 	</a:t>
            </a:r>
            <a:r>
              <a:rPr sz="3400" i="1" u="sng" dirty="0">
                <a:latin typeface="Arial"/>
                <a:cs typeface="Arial"/>
              </a:rPr>
              <a:t>D</a:t>
            </a:r>
            <a:r>
              <a:rPr sz="3400" u="sng" dirty="0">
                <a:latin typeface="Times New Roman"/>
                <a:cs typeface="Times New Roman"/>
              </a:rPr>
              <a:t> 	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67988" y="5116652"/>
            <a:ext cx="168148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008F00"/>
                </a:solidFill>
                <a:latin typeface="Arial"/>
                <a:cs typeface="Arial"/>
              </a:rPr>
              <a:t>(</a:t>
            </a:r>
            <a:r>
              <a:rPr sz="3400" i="1" dirty="0">
                <a:solidFill>
                  <a:srgbClr val="008F00"/>
                </a:solidFill>
                <a:latin typeface="Arial"/>
                <a:cs typeface="Arial"/>
              </a:rPr>
              <a:t>x</a:t>
            </a:r>
            <a:r>
              <a:rPr sz="3375" baseline="-17283" dirty="0">
                <a:solidFill>
                  <a:srgbClr val="008F00"/>
                </a:solidFill>
                <a:latin typeface="Arial"/>
                <a:cs typeface="Arial"/>
              </a:rPr>
              <a:t>0</a:t>
            </a:r>
            <a:r>
              <a:rPr sz="3400" spc="-10" dirty="0">
                <a:solidFill>
                  <a:srgbClr val="008F00"/>
                </a:solidFill>
                <a:latin typeface="Arial"/>
                <a:cs typeface="Arial"/>
              </a:rPr>
              <a:t>,</a:t>
            </a:r>
            <a:r>
              <a:rPr sz="3400" i="1" spc="-10" dirty="0">
                <a:solidFill>
                  <a:srgbClr val="008F00"/>
                </a:solidFill>
                <a:latin typeface="Arial"/>
                <a:cs typeface="Arial"/>
              </a:rPr>
              <a:t>y</a:t>
            </a:r>
            <a:r>
              <a:rPr sz="3375" spc="-15" baseline="-17283" dirty="0">
                <a:solidFill>
                  <a:srgbClr val="008F00"/>
                </a:solidFill>
                <a:latin typeface="Arial"/>
                <a:cs typeface="Arial"/>
              </a:rPr>
              <a:t>0</a:t>
            </a:r>
            <a:r>
              <a:rPr sz="3400" spc="-10" dirty="0">
                <a:solidFill>
                  <a:srgbClr val="008F00"/>
                </a:solidFill>
                <a:latin typeface="Arial"/>
                <a:cs typeface="Arial"/>
              </a:rPr>
              <a:t>,</a:t>
            </a:r>
            <a:r>
              <a:rPr sz="3400" i="1" spc="-10" dirty="0">
                <a:solidFill>
                  <a:srgbClr val="008F00"/>
                </a:solidFill>
                <a:latin typeface="Arial"/>
                <a:cs typeface="Arial"/>
              </a:rPr>
              <a:t>z</a:t>
            </a:r>
            <a:r>
              <a:rPr sz="3375" spc="-15" baseline="-17283" dirty="0">
                <a:solidFill>
                  <a:srgbClr val="008F00"/>
                </a:solidFill>
                <a:latin typeface="Arial"/>
                <a:cs typeface="Arial"/>
              </a:rPr>
              <a:t>0</a:t>
            </a:r>
            <a:r>
              <a:rPr sz="3400" spc="-10" dirty="0">
                <a:solidFill>
                  <a:srgbClr val="008F00"/>
                </a:solidFill>
                <a:latin typeface="Arial"/>
                <a:cs typeface="Arial"/>
              </a:rPr>
              <a:t>)</a:t>
            </a:r>
            <a:endParaRPr sz="3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2826" y="4876800"/>
            <a:ext cx="8934450" cy="1833880"/>
          </a:xfrm>
          <a:custGeom>
            <a:avLst/>
            <a:gdLst/>
            <a:ahLst/>
            <a:cxnLst/>
            <a:rect l="l" t="t" r="r" b="b"/>
            <a:pathLst>
              <a:path w="8934450" h="1833879">
                <a:moveTo>
                  <a:pt x="8934026" y="183331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39583" y="5642341"/>
            <a:ext cx="215900" cy="215265"/>
          </a:xfrm>
          <a:custGeom>
            <a:avLst/>
            <a:gdLst/>
            <a:ahLst/>
            <a:cxnLst/>
            <a:rect l="l" t="t" r="r" b="b"/>
            <a:pathLst>
              <a:path w="215900" h="215264">
                <a:moveTo>
                  <a:pt x="108101" y="0"/>
                </a:moveTo>
                <a:lnTo>
                  <a:pt x="61031" y="10620"/>
                </a:lnTo>
                <a:lnTo>
                  <a:pt x="29880" y="32714"/>
                </a:lnTo>
                <a:lnTo>
                  <a:pt x="5024" y="73998"/>
                </a:lnTo>
                <a:lnTo>
                  <a:pt x="0" y="109089"/>
                </a:lnTo>
                <a:lnTo>
                  <a:pt x="963" y="121021"/>
                </a:lnTo>
                <a:lnTo>
                  <a:pt x="18230" y="167173"/>
                </a:lnTo>
                <a:lnTo>
                  <a:pt x="44450" y="195468"/>
                </a:lnTo>
                <a:lnTo>
                  <a:pt x="87472" y="213453"/>
                </a:lnTo>
                <a:lnTo>
                  <a:pt x="99057" y="214758"/>
                </a:lnTo>
                <a:lnTo>
                  <a:pt x="110887" y="214758"/>
                </a:lnTo>
                <a:lnTo>
                  <a:pt x="157749" y="201484"/>
                </a:lnTo>
                <a:lnTo>
                  <a:pt x="190158" y="177168"/>
                </a:lnTo>
                <a:lnTo>
                  <a:pt x="212338" y="133356"/>
                </a:lnTo>
                <a:lnTo>
                  <a:pt x="215380" y="109411"/>
                </a:lnTo>
                <a:lnTo>
                  <a:pt x="214889" y="97353"/>
                </a:lnTo>
                <a:lnTo>
                  <a:pt x="199511" y="51387"/>
                </a:lnTo>
                <a:lnTo>
                  <a:pt x="165467" y="16743"/>
                </a:lnTo>
                <a:lnTo>
                  <a:pt x="120089" y="689"/>
                </a:lnTo>
                <a:lnTo>
                  <a:pt x="108101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39583" y="5642341"/>
            <a:ext cx="215900" cy="215265"/>
          </a:xfrm>
          <a:custGeom>
            <a:avLst/>
            <a:gdLst/>
            <a:ahLst/>
            <a:cxnLst/>
            <a:rect l="l" t="t" r="r" b="b"/>
            <a:pathLst>
              <a:path w="215900" h="215264">
                <a:moveTo>
                  <a:pt x="183775" y="31463"/>
                </a:moveTo>
                <a:lnTo>
                  <a:pt x="209883" y="73674"/>
                </a:lnTo>
                <a:lnTo>
                  <a:pt x="215380" y="109411"/>
                </a:lnTo>
                <a:lnTo>
                  <a:pt x="214530" y="121452"/>
                </a:lnTo>
                <a:lnTo>
                  <a:pt x="197715" y="167028"/>
                </a:lnTo>
                <a:lnTo>
                  <a:pt x="168970" y="194769"/>
                </a:lnTo>
                <a:lnTo>
                  <a:pt x="122685" y="213453"/>
                </a:lnTo>
                <a:lnTo>
                  <a:pt x="110835" y="214763"/>
                </a:lnTo>
                <a:lnTo>
                  <a:pt x="99057" y="214758"/>
                </a:lnTo>
                <a:lnTo>
                  <a:pt x="54494" y="201848"/>
                </a:lnTo>
                <a:lnTo>
                  <a:pt x="18230" y="167173"/>
                </a:lnTo>
                <a:lnTo>
                  <a:pt x="963" y="121021"/>
                </a:lnTo>
                <a:lnTo>
                  <a:pt x="0" y="109089"/>
                </a:lnTo>
                <a:lnTo>
                  <a:pt x="361" y="97206"/>
                </a:lnTo>
                <a:lnTo>
                  <a:pt x="14885" y="52225"/>
                </a:lnTo>
                <a:lnTo>
                  <a:pt x="50060" y="16635"/>
                </a:lnTo>
                <a:lnTo>
                  <a:pt x="96086" y="645"/>
                </a:lnTo>
                <a:lnTo>
                  <a:pt x="108101" y="0"/>
                </a:lnTo>
                <a:lnTo>
                  <a:pt x="120089" y="689"/>
                </a:lnTo>
                <a:lnTo>
                  <a:pt x="165467" y="16743"/>
                </a:lnTo>
                <a:lnTo>
                  <a:pt x="175593" y="240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12607" y="6276777"/>
            <a:ext cx="215900" cy="215265"/>
          </a:xfrm>
          <a:custGeom>
            <a:avLst/>
            <a:gdLst/>
            <a:ahLst/>
            <a:cxnLst/>
            <a:rect l="l" t="t" r="r" b="b"/>
            <a:pathLst>
              <a:path w="215900" h="215264">
                <a:moveTo>
                  <a:pt x="108101" y="0"/>
                </a:moveTo>
                <a:lnTo>
                  <a:pt x="61031" y="10620"/>
                </a:lnTo>
                <a:lnTo>
                  <a:pt x="29879" y="32713"/>
                </a:lnTo>
                <a:lnTo>
                  <a:pt x="5023" y="73998"/>
                </a:lnTo>
                <a:lnTo>
                  <a:pt x="0" y="109089"/>
                </a:lnTo>
                <a:lnTo>
                  <a:pt x="963" y="121022"/>
                </a:lnTo>
                <a:lnTo>
                  <a:pt x="18230" y="167173"/>
                </a:lnTo>
                <a:lnTo>
                  <a:pt x="44450" y="195468"/>
                </a:lnTo>
                <a:lnTo>
                  <a:pt x="87471" y="213453"/>
                </a:lnTo>
                <a:lnTo>
                  <a:pt x="99057" y="214758"/>
                </a:lnTo>
                <a:lnTo>
                  <a:pt x="110887" y="214758"/>
                </a:lnTo>
                <a:lnTo>
                  <a:pt x="157749" y="201484"/>
                </a:lnTo>
                <a:lnTo>
                  <a:pt x="190157" y="177167"/>
                </a:lnTo>
                <a:lnTo>
                  <a:pt x="212337" y="133356"/>
                </a:lnTo>
                <a:lnTo>
                  <a:pt x="215379" y="109411"/>
                </a:lnTo>
                <a:lnTo>
                  <a:pt x="214888" y="97353"/>
                </a:lnTo>
                <a:lnTo>
                  <a:pt x="199510" y="51387"/>
                </a:lnTo>
                <a:lnTo>
                  <a:pt x="165467" y="16743"/>
                </a:lnTo>
                <a:lnTo>
                  <a:pt x="120089" y="689"/>
                </a:lnTo>
                <a:lnTo>
                  <a:pt x="108101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12607" y="6276777"/>
            <a:ext cx="215900" cy="215265"/>
          </a:xfrm>
          <a:custGeom>
            <a:avLst/>
            <a:gdLst/>
            <a:ahLst/>
            <a:cxnLst/>
            <a:rect l="l" t="t" r="r" b="b"/>
            <a:pathLst>
              <a:path w="215900" h="215264">
                <a:moveTo>
                  <a:pt x="183774" y="31462"/>
                </a:moveTo>
                <a:lnTo>
                  <a:pt x="209882" y="73674"/>
                </a:lnTo>
                <a:lnTo>
                  <a:pt x="215379" y="109411"/>
                </a:lnTo>
                <a:lnTo>
                  <a:pt x="214529" y="121452"/>
                </a:lnTo>
                <a:lnTo>
                  <a:pt x="197714" y="167028"/>
                </a:lnTo>
                <a:lnTo>
                  <a:pt x="168969" y="194769"/>
                </a:lnTo>
                <a:lnTo>
                  <a:pt x="122685" y="213453"/>
                </a:lnTo>
                <a:lnTo>
                  <a:pt x="110835" y="214763"/>
                </a:lnTo>
                <a:lnTo>
                  <a:pt x="99057" y="214758"/>
                </a:lnTo>
                <a:lnTo>
                  <a:pt x="54494" y="201848"/>
                </a:lnTo>
                <a:lnTo>
                  <a:pt x="18230" y="167173"/>
                </a:lnTo>
                <a:lnTo>
                  <a:pt x="963" y="121022"/>
                </a:lnTo>
                <a:lnTo>
                  <a:pt x="0" y="109089"/>
                </a:lnTo>
                <a:lnTo>
                  <a:pt x="361" y="97206"/>
                </a:lnTo>
                <a:lnTo>
                  <a:pt x="14885" y="52225"/>
                </a:lnTo>
                <a:lnTo>
                  <a:pt x="50059" y="16634"/>
                </a:lnTo>
                <a:lnTo>
                  <a:pt x="96086" y="645"/>
                </a:lnTo>
                <a:lnTo>
                  <a:pt x="108101" y="0"/>
                </a:lnTo>
                <a:lnTo>
                  <a:pt x="120089" y="689"/>
                </a:lnTo>
                <a:lnTo>
                  <a:pt x="165467" y="16743"/>
                </a:lnTo>
                <a:lnTo>
                  <a:pt x="175593" y="240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92799" y="4239505"/>
            <a:ext cx="240157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008F00"/>
                </a:solidFill>
                <a:latin typeface="Arial"/>
                <a:cs typeface="Arial"/>
              </a:rPr>
              <a:t>(2</a:t>
            </a:r>
            <a:r>
              <a:rPr sz="3400" i="1" dirty="0">
                <a:solidFill>
                  <a:srgbClr val="008F00"/>
                </a:solidFill>
                <a:latin typeface="Arial"/>
                <a:cs typeface="Arial"/>
              </a:rPr>
              <a:t>x</a:t>
            </a:r>
            <a:r>
              <a:rPr sz="3375" baseline="-17283" dirty="0">
                <a:solidFill>
                  <a:srgbClr val="008F00"/>
                </a:solidFill>
                <a:latin typeface="Arial"/>
                <a:cs typeface="Arial"/>
              </a:rPr>
              <a:t>0</a:t>
            </a:r>
            <a:r>
              <a:rPr sz="3400" spc="-15" dirty="0">
                <a:solidFill>
                  <a:srgbClr val="008F00"/>
                </a:solidFill>
                <a:latin typeface="Arial"/>
                <a:cs typeface="Arial"/>
              </a:rPr>
              <a:t>,</a:t>
            </a:r>
            <a:r>
              <a:rPr sz="3400" spc="-20" dirty="0">
                <a:solidFill>
                  <a:srgbClr val="008F00"/>
                </a:solidFill>
                <a:latin typeface="Arial"/>
                <a:cs typeface="Arial"/>
              </a:rPr>
              <a:t>2</a:t>
            </a:r>
            <a:r>
              <a:rPr sz="3400" i="1" dirty="0">
                <a:solidFill>
                  <a:srgbClr val="008F00"/>
                </a:solidFill>
                <a:latin typeface="Arial"/>
                <a:cs typeface="Arial"/>
              </a:rPr>
              <a:t>y</a:t>
            </a:r>
            <a:r>
              <a:rPr sz="3375" baseline="-17283" dirty="0">
                <a:solidFill>
                  <a:srgbClr val="008F00"/>
                </a:solidFill>
                <a:latin typeface="Arial"/>
                <a:cs typeface="Arial"/>
              </a:rPr>
              <a:t>0</a:t>
            </a:r>
            <a:r>
              <a:rPr sz="3400" spc="-15" dirty="0">
                <a:solidFill>
                  <a:srgbClr val="008F00"/>
                </a:solidFill>
                <a:latin typeface="Arial"/>
                <a:cs typeface="Arial"/>
              </a:rPr>
              <a:t>,</a:t>
            </a:r>
            <a:r>
              <a:rPr sz="3400" spc="-20" dirty="0">
                <a:solidFill>
                  <a:srgbClr val="008F00"/>
                </a:solidFill>
                <a:latin typeface="Arial"/>
                <a:cs typeface="Arial"/>
              </a:rPr>
              <a:t>2</a:t>
            </a:r>
            <a:r>
              <a:rPr sz="3400" i="1" dirty="0">
                <a:solidFill>
                  <a:srgbClr val="008F00"/>
                </a:solidFill>
                <a:latin typeface="Arial"/>
                <a:cs typeface="Arial"/>
              </a:rPr>
              <a:t>z</a:t>
            </a:r>
            <a:r>
              <a:rPr sz="3375" baseline="-17283" dirty="0">
                <a:solidFill>
                  <a:srgbClr val="008F00"/>
                </a:solidFill>
                <a:latin typeface="Arial"/>
                <a:cs typeface="Arial"/>
              </a:rPr>
              <a:t>0</a:t>
            </a:r>
            <a:r>
              <a:rPr sz="3400" dirty="0">
                <a:solidFill>
                  <a:srgbClr val="008F00"/>
                </a:solidFill>
                <a:latin typeface="Arial"/>
                <a:cs typeface="Arial"/>
              </a:rPr>
              <a:t>)</a:t>
            </a:r>
            <a:endParaRPr sz="3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9787" y="4762654"/>
            <a:ext cx="215900" cy="215265"/>
          </a:xfrm>
          <a:custGeom>
            <a:avLst/>
            <a:gdLst/>
            <a:ahLst/>
            <a:cxnLst/>
            <a:rect l="l" t="t" r="r" b="b"/>
            <a:pathLst>
              <a:path w="215900" h="215264">
                <a:moveTo>
                  <a:pt x="108100" y="0"/>
                </a:moveTo>
                <a:lnTo>
                  <a:pt x="61030" y="10621"/>
                </a:lnTo>
                <a:lnTo>
                  <a:pt x="29878" y="32715"/>
                </a:lnTo>
                <a:lnTo>
                  <a:pt x="5023" y="74000"/>
                </a:lnTo>
                <a:lnTo>
                  <a:pt x="0" y="109090"/>
                </a:lnTo>
                <a:lnTo>
                  <a:pt x="963" y="121023"/>
                </a:lnTo>
                <a:lnTo>
                  <a:pt x="18231" y="167174"/>
                </a:lnTo>
                <a:lnTo>
                  <a:pt x="44451" y="195470"/>
                </a:lnTo>
                <a:lnTo>
                  <a:pt x="87470" y="213453"/>
                </a:lnTo>
                <a:lnTo>
                  <a:pt x="99058" y="214759"/>
                </a:lnTo>
                <a:lnTo>
                  <a:pt x="110887" y="214759"/>
                </a:lnTo>
                <a:lnTo>
                  <a:pt x="157750" y="201484"/>
                </a:lnTo>
                <a:lnTo>
                  <a:pt x="190159" y="177167"/>
                </a:lnTo>
                <a:lnTo>
                  <a:pt x="212338" y="133356"/>
                </a:lnTo>
                <a:lnTo>
                  <a:pt x="215380" y="109411"/>
                </a:lnTo>
                <a:lnTo>
                  <a:pt x="214889" y="97353"/>
                </a:lnTo>
                <a:lnTo>
                  <a:pt x="199511" y="51387"/>
                </a:lnTo>
                <a:lnTo>
                  <a:pt x="165466" y="16743"/>
                </a:lnTo>
                <a:lnTo>
                  <a:pt x="120088" y="689"/>
                </a:lnTo>
                <a:lnTo>
                  <a:pt x="1081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9787" y="4762654"/>
            <a:ext cx="215900" cy="215265"/>
          </a:xfrm>
          <a:custGeom>
            <a:avLst/>
            <a:gdLst/>
            <a:ahLst/>
            <a:cxnLst/>
            <a:rect l="l" t="t" r="r" b="b"/>
            <a:pathLst>
              <a:path w="215900" h="215264">
                <a:moveTo>
                  <a:pt x="183774" y="31463"/>
                </a:moveTo>
                <a:lnTo>
                  <a:pt x="209883" y="73675"/>
                </a:lnTo>
                <a:lnTo>
                  <a:pt x="215380" y="109411"/>
                </a:lnTo>
                <a:lnTo>
                  <a:pt x="214530" y="121452"/>
                </a:lnTo>
                <a:lnTo>
                  <a:pt x="197715" y="167028"/>
                </a:lnTo>
                <a:lnTo>
                  <a:pt x="168970" y="194769"/>
                </a:lnTo>
                <a:lnTo>
                  <a:pt x="122686" y="213453"/>
                </a:lnTo>
                <a:lnTo>
                  <a:pt x="110836" y="214764"/>
                </a:lnTo>
                <a:lnTo>
                  <a:pt x="99058" y="214759"/>
                </a:lnTo>
                <a:lnTo>
                  <a:pt x="54495" y="201849"/>
                </a:lnTo>
                <a:lnTo>
                  <a:pt x="18231" y="167174"/>
                </a:lnTo>
                <a:lnTo>
                  <a:pt x="963" y="121023"/>
                </a:lnTo>
                <a:lnTo>
                  <a:pt x="0" y="109090"/>
                </a:lnTo>
                <a:lnTo>
                  <a:pt x="360" y="97207"/>
                </a:lnTo>
                <a:lnTo>
                  <a:pt x="14884" y="52227"/>
                </a:lnTo>
                <a:lnTo>
                  <a:pt x="50059" y="16635"/>
                </a:lnTo>
                <a:lnTo>
                  <a:pt x="96085" y="645"/>
                </a:lnTo>
                <a:lnTo>
                  <a:pt x="108100" y="0"/>
                </a:lnTo>
                <a:lnTo>
                  <a:pt x="120088" y="689"/>
                </a:lnTo>
                <a:lnTo>
                  <a:pt x="165466" y="16743"/>
                </a:lnTo>
                <a:lnTo>
                  <a:pt x="175591" y="240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b="1" dirty="0"/>
              <a:t>Pers</a:t>
            </a:r>
            <a:r>
              <a:rPr sz="4500" b="1" spc="-40" dirty="0"/>
              <a:t>p</a:t>
            </a:r>
            <a:r>
              <a:rPr sz="4500" b="1" dirty="0"/>
              <a:t>ec</a:t>
            </a:r>
            <a:r>
              <a:rPr sz="4500" b="1" spc="-20" dirty="0"/>
              <a:t>ti</a:t>
            </a:r>
            <a:r>
              <a:rPr sz="4500" b="1" dirty="0"/>
              <a:t>ve</a:t>
            </a:r>
            <a:r>
              <a:rPr sz="4500" b="1" spc="-5" dirty="0"/>
              <a:t> </a:t>
            </a:r>
            <a:r>
              <a:rPr sz="4500" b="1" dirty="0"/>
              <a:t>Pr</a:t>
            </a:r>
            <a:r>
              <a:rPr sz="4500" b="1" spc="-30" dirty="0"/>
              <a:t>oj</a:t>
            </a:r>
            <a:r>
              <a:rPr sz="4500" b="1" dirty="0"/>
              <a:t>ec</a:t>
            </a:r>
            <a:r>
              <a:rPr sz="4500" b="1" spc="-20" dirty="0"/>
              <a:t>t</a:t>
            </a:r>
            <a:r>
              <a:rPr sz="4500" b="1" spc="-30" dirty="0"/>
              <a:t>io</a:t>
            </a:r>
            <a:r>
              <a:rPr sz="4500" b="1" spc="-35" dirty="0"/>
              <a:t>n</a:t>
            </a:r>
            <a:r>
              <a:rPr sz="4500" b="1" spc="-5" dirty="0"/>
              <a:t> </a:t>
            </a:r>
            <a:r>
              <a:rPr sz="4500" b="1" dirty="0"/>
              <a:t>Matr</a:t>
            </a:r>
            <a:r>
              <a:rPr sz="4500" b="1" spc="-20" dirty="0"/>
              <a:t>i</a:t>
            </a:r>
            <a:r>
              <a:rPr sz="4500" b="1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1888988"/>
            <a:ext cx="608266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4x4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rix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represen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ion?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90781" y="4314460"/>
            <a:ext cx="149860" cy="387350"/>
          </a:xfrm>
          <a:custGeom>
            <a:avLst/>
            <a:gdLst/>
            <a:ahLst/>
            <a:cxnLst/>
            <a:rect l="l" t="t" r="r" b="b"/>
            <a:pathLst>
              <a:path w="149860" h="387350">
                <a:moveTo>
                  <a:pt x="101718" y="45039"/>
                </a:moveTo>
                <a:lnTo>
                  <a:pt x="37923" y="45039"/>
                </a:lnTo>
                <a:lnTo>
                  <a:pt x="42078" y="46437"/>
                </a:lnTo>
                <a:lnTo>
                  <a:pt x="48991" y="52033"/>
                </a:lnTo>
                <a:lnTo>
                  <a:pt x="55323" y="97464"/>
                </a:lnTo>
                <a:lnTo>
                  <a:pt x="55482" y="115534"/>
                </a:lnTo>
                <a:lnTo>
                  <a:pt x="55466" y="325138"/>
                </a:lnTo>
                <a:lnTo>
                  <a:pt x="50345" y="365856"/>
                </a:lnTo>
                <a:lnTo>
                  <a:pt x="6725" y="376812"/>
                </a:lnTo>
                <a:lnTo>
                  <a:pt x="6725" y="387163"/>
                </a:lnTo>
                <a:lnTo>
                  <a:pt x="149635" y="387163"/>
                </a:lnTo>
                <a:lnTo>
                  <a:pt x="137230" y="376263"/>
                </a:lnTo>
                <a:lnTo>
                  <a:pt x="123987" y="374652"/>
                </a:lnTo>
                <a:lnTo>
                  <a:pt x="115449" y="372057"/>
                </a:lnTo>
                <a:lnTo>
                  <a:pt x="101791" y="325138"/>
                </a:lnTo>
                <a:lnTo>
                  <a:pt x="101718" y="45039"/>
                </a:lnTo>
                <a:close/>
              </a:path>
              <a:path w="149860" h="387350">
                <a:moveTo>
                  <a:pt x="101718" y="0"/>
                </a:moveTo>
                <a:lnTo>
                  <a:pt x="92471" y="0"/>
                </a:lnTo>
                <a:lnTo>
                  <a:pt x="0" y="45039"/>
                </a:lnTo>
                <a:lnTo>
                  <a:pt x="9816" y="51199"/>
                </a:lnTo>
                <a:lnTo>
                  <a:pt x="22884" y="46579"/>
                </a:lnTo>
                <a:lnTo>
                  <a:pt x="33065" y="45039"/>
                </a:lnTo>
                <a:lnTo>
                  <a:pt x="101718" y="45039"/>
                </a:lnTo>
                <a:lnTo>
                  <a:pt x="101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3036" y="3131153"/>
            <a:ext cx="160020" cy="405765"/>
          </a:xfrm>
          <a:custGeom>
            <a:avLst/>
            <a:gdLst/>
            <a:ahLst/>
            <a:cxnLst/>
            <a:rect l="l" t="t" r="r" b="b"/>
            <a:pathLst>
              <a:path w="160020" h="405764">
                <a:moveTo>
                  <a:pt x="160002" y="0"/>
                </a:moveTo>
                <a:lnTo>
                  <a:pt x="137585" y="0"/>
                </a:lnTo>
                <a:lnTo>
                  <a:pt x="0" y="405625"/>
                </a:lnTo>
                <a:lnTo>
                  <a:pt x="22416" y="405625"/>
                </a:lnTo>
                <a:lnTo>
                  <a:pt x="160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1300" y="2544815"/>
            <a:ext cx="160020" cy="405765"/>
          </a:xfrm>
          <a:custGeom>
            <a:avLst/>
            <a:gdLst/>
            <a:ahLst/>
            <a:cxnLst/>
            <a:rect l="l" t="t" r="r" b="b"/>
            <a:pathLst>
              <a:path w="160020" h="405764">
                <a:moveTo>
                  <a:pt x="160003" y="0"/>
                </a:moveTo>
                <a:lnTo>
                  <a:pt x="137586" y="0"/>
                </a:lnTo>
                <a:lnTo>
                  <a:pt x="0" y="405624"/>
                </a:lnTo>
                <a:lnTo>
                  <a:pt x="22418" y="405624"/>
                </a:lnTo>
                <a:lnTo>
                  <a:pt x="160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2612" y="460413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2612" y="4528603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56503" y="401779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6503" y="394226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811" y="343145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08811" y="335592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72944" y="284511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72944" y="276958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3072" y="4697171"/>
            <a:ext cx="125095" cy="151765"/>
          </a:xfrm>
          <a:custGeom>
            <a:avLst/>
            <a:gdLst/>
            <a:ahLst/>
            <a:cxnLst/>
            <a:rect l="l" t="t" r="r" b="b"/>
            <a:pathLst>
              <a:path w="125094" h="151764">
                <a:moveTo>
                  <a:pt x="16018" y="98725"/>
                </a:moveTo>
                <a:lnTo>
                  <a:pt x="9970" y="98725"/>
                </a:lnTo>
                <a:lnTo>
                  <a:pt x="0" y="151597"/>
                </a:lnTo>
                <a:lnTo>
                  <a:pt x="6047" y="151597"/>
                </a:lnTo>
                <a:lnTo>
                  <a:pt x="8554" y="146592"/>
                </a:lnTo>
                <a:lnTo>
                  <a:pt x="12259" y="144090"/>
                </a:lnTo>
                <a:lnTo>
                  <a:pt x="78641" y="144090"/>
                </a:lnTo>
                <a:lnTo>
                  <a:pt x="80370" y="143114"/>
                </a:lnTo>
                <a:lnTo>
                  <a:pt x="43174" y="143114"/>
                </a:lnTo>
                <a:lnTo>
                  <a:pt x="32622" y="137875"/>
                </a:lnTo>
                <a:lnTo>
                  <a:pt x="21404" y="126177"/>
                </a:lnTo>
                <a:lnTo>
                  <a:pt x="17705" y="114203"/>
                </a:lnTo>
                <a:lnTo>
                  <a:pt x="16018" y="98725"/>
                </a:lnTo>
                <a:close/>
              </a:path>
              <a:path w="125094" h="151764">
                <a:moveTo>
                  <a:pt x="78641" y="144090"/>
                </a:moveTo>
                <a:lnTo>
                  <a:pt x="19124" y="144090"/>
                </a:lnTo>
                <a:lnTo>
                  <a:pt x="21903" y="144743"/>
                </a:lnTo>
                <a:lnTo>
                  <a:pt x="34111" y="148739"/>
                </a:lnTo>
                <a:lnTo>
                  <a:pt x="45811" y="150753"/>
                </a:lnTo>
                <a:lnTo>
                  <a:pt x="60447" y="151096"/>
                </a:lnTo>
                <a:lnTo>
                  <a:pt x="71432" y="148161"/>
                </a:lnTo>
                <a:lnTo>
                  <a:pt x="78641" y="144090"/>
                </a:lnTo>
                <a:close/>
              </a:path>
              <a:path w="125094" h="151764">
                <a:moveTo>
                  <a:pt x="78679" y="0"/>
                </a:moveTo>
                <a:lnTo>
                  <a:pt x="42756" y="13818"/>
                </a:lnTo>
                <a:lnTo>
                  <a:pt x="33999" y="37694"/>
                </a:lnTo>
                <a:lnTo>
                  <a:pt x="33999" y="43460"/>
                </a:lnTo>
                <a:lnTo>
                  <a:pt x="63288" y="88656"/>
                </a:lnTo>
                <a:lnTo>
                  <a:pt x="71200" y="99439"/>
                </a:lnTo>
                <a:lnTo>
                  <a:pt x="76172" y="108027"/>
                </a:lnTo>
                <a:lnTo>
                  <a:pt x="77915" y="111725"/>
                </a:lnTo>
                <a:lnTo>
                  <a:pt x="78786" y="115750"/>
                </a:lnTo>
                <a:lnTo>
                  <a:pt x="78786" y="126847"/>
                </a:lnTo>
                <a:lnTo>
                  <a:pt x="76362" y="132532"/>
                </a:lnTo>
                <a:lnTo>
                  <a:pt x="69406" y="138919"/>
                </a:lnTo>
                <a:lnTo>
                  <a:pt x="59994" y="142619"/>
                </a:lnTo>
                <a:lnTo>
                  <a:pt x="43174" y="143114"/>
                </a:lnTo>
                <a:lnTo>
                  <a:pt x="80370" y="143114"/>
                </a:lnTo>
                <a:lnTo>
                  <a:pt x="82626" y="141840"/>
                </a:lnTo>
                <a:lnTo>
                  <a:pt x="94801" y="131272"/>
                </a:lnTo>
                <a:lnTo>
                  <a:pt x="100561" y="120019"/>
                </a:lnTo>
                <a:lnTo>
                  <a:pt x="102464" y="107059"/>
                </a:lnTo>
                <a:lnTo>
                  <a:pt x="100428" y="96362"/>
                </a:lnTo>
                <a:lnTo>
                  <a:pt x="79736" y="63554"/>
                </a:lnTo>
                <a:lnTo>
                  <a:pt x="63475" y="45364"/>
                </a:lnTo>
                <a:lnTo>
                  <a:pt x="60016" y="40796"/>
                </a:lnTo>
                <a:lnTo>
                  <a:pt x="56856" y="34268"/>
                </a:lnTo>
                <a:lnTo>
                  <a:pt x="56066" y="30841"/>
                </a:lnTo>
                <a:lnTo>
                  <a:pt x="56066" y="22029"/>
                </a:lnTo>
                <a:lnTo>
                  <a:pt x="58055" y="17569"/>
                </a:lnTo>
                <a:lnTo>
                  <a:pt x="66010" y="10171"/>
                </a:lnTo>
                <a:lnTo>
                  <a:pt x="71376" y="8322"/>
                </a:lnTo>
                <a:lnTo>
                  <a:pt x="122898" y="8322"/>
                </a:lnTo>
                <a:lnTo>
                  <a:pt x="123028" y="7669"/>
                </a:lnTo>
                <a:lnTo>
                  <a:pt x="104722" y="7669"/>
                </a:lnTo>
                <a:lnTo>
                  <a:pt x="100990" y="6609"/>
                </a:lnTo>
                <a:lnTo>
                  <a:pt x="89766" y="2366"/>
                </a:lnTo>
                <a:lnTo>
                  <a:pt x="86197" y="1143"/>
                </a:lnTo>
                <a:lnTo>
                  <a:pt x="84672" y="816"/>
                </a:lnTo>
                <a:lnTo>
                  <a:pt x="81838" y="271"/>
                </a:lnTo>
                <a:lnTo>
                  <a:pt x="78679" y="0"/>
                </a:lnTo>
                <a:close/>
              </a:path>
              <a:path w="125094" h="151764">
                <a:moveTo>
                  <a:pt x="122898" y="8322"/>
                </a:moveTo>
                <a:lnTo>
                  <a:pt x="71376" y="8322"/>
                </a:lnTo>
                <a:lnTo>
                  <a:pt x="81192" y="8484"/>
                </a:lnTo>
                <a:lnTo>
                  <a:pt x="91617" y="12406"/>
                </a:lnTo>
                <a:lnTo>
                  <a:pt x="102776" y="23585"/>
                </a:lnTo>
                <a:lnTo>
                  <a:pt x="106783" y="35093"/>
                </a:lnTo>
                <a:lnTo>
                  <a:pt x="108536" y="50097"/>
                </a:lnTo>
                <a:lnTo>
                  <a:pt x="114584" y="50097"/>
                </a:lnTo>
                <a:lnTo>
                  <a:pt x="122898" y="8322"/>
                </a:lnTo>
                <a:close/>
              </a:path>
              <a:path w="125094" h="151764">
                <a:moveTo>
                  <a:pt x="124555" y="0"/>
                </a:moveTo>
                <a:lnTo>
                  <a:pt x="118344" y="0"/>
                </a:lnTo>
                <a:lnTo>
                  <a:pt x="115183" y="5113"/>
                </a:lnTo>
                <a:lnTo>
                  <a:pt x="111260" y="7669"/>
                </a:lnTo>
                <a:lnTo>
                  <a:pt x="123028" y="7669"/>
                </a:lnTo>
                <a:lnTo>
                  <a:pt x="124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96964" y="4110832"/>
            <a:ext cx="125095" cy="151765"/>
          </a:xfrm>
          <a:custGeom>
            <a:avLst/>
            <a:gdLst/>
            <a:ahLst/>
            <a:cxnLst/>
            <a:rect l="l" t="t" r="r" b="b"/>
            <a:pathLst>
              <a:path w="125094" h="151764">
                <a:moveTo>
                  <a:pt x="16018" y="98725"/>
                </a:moveTo>
                <a:lnTo>
                  <a:pt x="9970" y="98725"/>
                </a:lnTo>
                <a:lnTo>
                  <a:pt x="0" y="151597"/>
                </a:lnTo>
                <a:lnTo>
                  <a:pt x="6047" y="151597"/>
                </a:lnTo>
                <a:lnTo>
                  <a:pt x="8554" y="146592"/>
                </a:lnTo>
                <a:lnTo>
                  <a:pt x="12259" y="144090"/>
                </a:lnTo>
                <a:lnTo>
                  <a:pt x="78642" y="144090"/>
                </a:lnTo>
                <a:lnTo>
                  <a:pt x="80371" y="143114"/>
                </a:lnTo>
                <a:lnTo>
                  <a:pt x="43174" y="143114"/>
                </a:lnTo>
                <a:lnTo>
                  <a:pt x="32621" y="137874"/>
                </a:lnTo>
                <a:lnTo>
                  <a:pt x="21404" y="126177"/>
                </a:lnTo>
                <a:lnTo>
                  <a:pt x="17705" y="114203"/>
                </a:lnTo>
                <a:lnTo>
                  <a:pt x="16018" y="98725"/>
                </a:lnTo>
                <a:close/>
              </a:path>
              <a:path w="125094" h="151764">
                <a:moveTo>
                  <a:pt x="78642" y="144090"/>
                </a:moveTo>
                <a:lnTo>
                  <a:pt x="19124" y="144090"/>
                </a:lnTo>
                <a:lnTo>
                  <a:pt x="21903" y="144743"/>
                </a:lnTo>
                <a:lnTo>
                  <a:pt x="34111" y="148739"/>
                </a:lnTo>
                <a:lnTo>
                  <a:pt x="45810" y="150753"/>
                </a:lnTo>
                <a:lnTo>
                  <a:pt x="60447" y="151096"/>
                </a:lnTo>
                <a:lnTo>
                  <a:pt x="71432" y="148161"/>
                </a:lnTo>
                <a:lnTo>
                  <a:pt x="78642" y="144090"/>
                </a:lnTo>
                <a:close/>
              </a:path>
              <a:path w="125094" h="151764">
                <a:moveTo>
                  <a:pt x="78679" y="0"/>
                </a:moveTo>
                <a:lnTo>
                  <a:pt x="42756" y="13818"/>
                </a:lnTo>
                <a:lnTo>
                  <a:pt x="33999" y="37694"/>
                </a:lnTo>
                <a:lnTo>
                  <a:pt x="33999" y="43460"/>
                </a:lnTo>
                <a:lnTo>
                  <a:pt x="63289" y="88656"/>
                </a:lnTo>
                <a:lnTo>
                  <a:pt x="71200" y="99439"/>
                </a:lnTo>
                <a:lnTo>
                  <a:pt x="76172" y="108027"/>
                </a:lnTo>
                <a:lnTo>
                  <a:pt x="77915" y="111725"/>
                </a:lnTo>
                <a:lnTo>
                  <a:pt x="78786" y="115750"/>
                </a:lnTo>
                <a:lnTo>
                  <a:pt x="78786" y="126847"/>
                </a:lnTo>
                <a:lnTo>
                  <a:pt x="76362" y="132532"/>
                </a:lnTo>
                <a:lnTo>
                  <a:pt x="69406" y="138919"/>
                </a:lnTo>
                <a:lnTo>
                  <a:pt x="59995" y="142619"/>
                </a:lnTo>
                <a:lnTo>
                  <a:pt x="43174" y="143114"/>
                </a:lnTo>
                <a:lnTo>
                  <a:pt x="80371" y="143114"/>
                </a:lnTo>
                <a:lnTo>
                  <a:pt x="82626" y="141840"/>
                </a:lnTo>
                <a:lnTo>
                  <a:pt x="94801" y="131272"/>
                </a:lnTo>
                <a:lnTo>
                  <a:pt x="100561" y="120020"/>
                </a:lnTo>
                <a:lnTo>
                  <a:pt x="102464" y="107059"/>
                </a:lnTo>
                <a:lnTo>
                  <a:pt x="100428" y="96362"/>
                </a:lnTo>
                <a:lnTo>
                  <a:pt x="79736" y="63554"/>
                </a:lnTo>
                <a:lnTo>
                  <a:pt x="63477" y="45364"/>
                </a:lnTo>
                <a:lnTo>
                  <a:pt x="60016" y="40796"/>
                </a:lnTo>
                <a:lnTo>
                  <a:pt x="56856" y="34268"/>
                </a:lnTo>
                <a:lnTo>
                  <a:pt x="56066" y="30841"/>
                </a:lnTo>
                <a:lnTo>
                  <a:pt x="56066" y="22029"/>
                </a:lnTo>
                <a:lnTo>
                  <a:pt x="58055" y="17569"/>
                </a:lnTo>
                <a:lnTo>
                  <a:pt x="66010" y="10171"/>
                </a:lnTo>
                <a:lnTo>
                  <a:pt x="71376" y="8322"/>
                </a:lnTo>
                <a:lnTo>
                  <a:pt x="122899" y="8322"/>
                </a:lnTo>
                <a:lnTo>
                  <a:pt x="123029" y="7669"/>
                </a:lnTo>
                <a:lnTo>
                  <a:pt x="104722" y="7669"/>
                </a:lnTo>
                <a:lnTo>
                  <a:pt x="100990" y="6609"/>
                </a:lnTo>
                <a:lnTo>
                  <a:pt x="89766" y="2366"/>
                </a:lnTo>
                <a:lnTo>
                  <a:pt x="86197" y="1141"/>
                </a:lnTo>
                <a:lnTo>
                  <a:pt x="84672" y="815"/>
                </a:lnTo>
                <a:lnTo>
                  <a:pt x="81838" y="271"/>
                </a:lnTo>
                <a:lnTo>
                  <a:pt x="78679" y="0"/>
                </a:lnTo>
                <a:close/>
              </a:path>
              <a:path w="125094" h="151764">
                <a:moveTo>
                  <a:pt x="122899" y="8322"/>
                </a:moveTo>
                <a:lnTo>
                  <a:pt x="71376" y="8322"/>
                </a:lnTo>
                <a:lnTo>
                  <a:pt x="81193" y="8484"/>
                </a:lnTo>
                <a:lnTo>
                  <a:pt x="91618" y="12406"/>
                </a:lnTo>
                <a:lnTo>
                  <a:pt x="102776" y="23585"/>
                </a:lnTo>
                <a:lnTo>
                  <a:pt x="106783" y="35093"/>
                </a:lnTo>
                <a:lnTo>
                  <a:pt x="108536" y="50097"/>
                </a:lnTo>
                <a:lnTo>
                  <a:pt x="114584" y="50097"/>
                </a:lnTo>
                <a:lnTo>
                  <a:pt x="122899" y="8322"/>
                </a:lnTo>
                <a:close/>
              </a:path>
              <a:path w="125094" h="151764">
                <a:moveTo>
                  <a:pt x="124556" y="0"/>
                </a:moveTo>
                <a:lnTo>
                  <a:pt x="118344" y="0"/>
                </a:lnTo>
                <a:lnTo>
                  <a:pt x="115183" y="5113"/>
                </a:lnTo>
                <a:lnTo>
                  <a:pt x="111260" y="7669"/>
                </a:lnTo>
                <a:lnTo>
                  <a:pt x="123029" y="7669"/>
                </a:lnTo>
                <a:lnTo>
                  <a:pt x="124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95163" y="3524602"/>
            <a:ext cx="133350" cy="151765"/>
          </a:xfrm>
          <a:custGeom>
            <a:avLst/>
            <a:gdLst/>
            <a:ahLst/>
            <a:cxnLst/>
            <a:rect l="l" t="t" r="r" b="b"/>
            <a:pathLst>
              <a:path w="133350" h="151764">
                <a:moveTo>
                  <a:pt x="93995" y="0"/>
                </a:moveTo>
                <a:lnTo>
                  <a:pt x="45725" y="18903"/>
                </a:lnTo>
                <a:lnTo>
                  <a:pt x="12023" y="57565"/>
                </a:lnTo>
                <a:lnTo>
                  <a:pt x="0" y="106947"/>
                </a:lnTo>
                <a:lnTo>
                  <a:pt x="2073" y="119298"/>
                </a:lnTo>
                <a:lnTo>
                  <a:pt x="38339" y="150310"/>
                </a:lnTo>
                <a:lnTo>
                  <a:pt x="54422" y="151295"/>
                </a:lnTo>
                <a:lnTo>
                  <a:pt x="65606" y="149495"/>
                </a:lnTo>
                <a:lnTo>
                  <a:pt x="77658" y="145401"/>
                </a:lnTo>
                <a:lnTo>
                  <a:pt x="91383" y="138528"/>
                </a:lnTo>
                <a:lnTo>
                  <a:pt x="94944" y="135875"/>
                </a:lnTo>
                <a:lnTo>
                  <a:pt x="53930" y="135875"/>
                </a:lnTo>
                <a:lnTo>
                  <a:pt x="43217" y="130902"/>
                </a:lnTo>
                <a:lnTo>
                  <a:pt x="31740" y="119784"/>
                </a:lnTo>
                <a:lnTo>
                  <a:pt x="28613" y="108398"/>
                </a:lnTo>
                <a:lnTo>
                  <a:pt x="27909" y="90973"/>
                </a:lnTo>
                <a:lnTo>
                  <a:pt x="29815" y="80307"/>
                </a:lnTo>
                <a:lnTo>
                  <a:pt x="46612" y="40811"/>
                </a:lnTo>
                <a:lnTo>
                  <a:pt x="75294" y="13649"/>
                </a:lnTo>
                <a:lnTo>
                  <a:pt x="99291" y="7234"/>
                </a:lnTo>
                <a:lnTo>
                  <a:pt x="123914" y="7234"/>
                </a:lnTo>
                <a:lnTo>
                  <a:pt x="120743" y="4754"/>
                </a:lnTo>
                <a:lnTo>
                  <a:pt x="109960" y="1130"/>
                </a:lnTo>
                <a:lnTo>
                  <a:pt x="93995" y="0"/>
                </a:lnTo>
                <a:close/>
              </a:path>
              <a:path w="133350" h="151764">
                <a:moveTo>
                  <a:pt x="111929" y="111289"/>
                </a:moveTo>
                <a:lnTo>
                  <a:pt x="69727" y="135713"/>
                </a:lnTo>
                <a:lnTo>
                  <a:pt x="53930" y="135875"/>
                </a:lnTo>
                <a:lnTo>
                  <a:pt x="94944" y="135875"/>
                </a:lnTo>
                <a:lnTo>
                  <a:pt x="100989" y="131371"/>
                </a:lnTo>
                <a:lnTo>
                  <a:pt x="110545" y="122528"/>
                </a:lnTo>
                <a:lnTo>
                  <a:pt x="120050" y="111998"/>
                </a:lnTo>
                <a:lnTo>
                  <a:pt x="111929" y="111289"/>
                </a:lnTo>
                <a:close/>
              </a:path>
              <a:path w="133350" h="151764">
                <a:moveTo>
                  <a:pt x="123914" y="7234"/>
                </a:moveTo>
                <a:lnTo>
                  <a:pt x="105067" y="7234"/>
                </a:lnTo>
                <a:lnTo>
                  <a:pt x="109533" y="8321"/>
                </a:lnTo>
                <a:lnTo>
                  <a:pt x="112694" y="10498"/>
                </a:lnTo>
                <a:lnTo>
                  <a:pt x="114764" y="12021"/>
                </a:lnTo>
                <a:lnTo>
                  <a:pt x="115801" y="13924"/>
                </a:lnTo>
                <a:lnTo>
                  <a:pt x="115801" y="17405"/>
                </a:lnTo>
                <a:lnTo>
                  <a:pt x="115528" y="18548"/>
                </a:lnTo>
                <a:lnTo>
                  <a:pt x="114438" y="20724"/>
                </a:lnTo>
                <a:lnTo>
                  <a:pt x="112885" y="22492"/>
                </a:lnTo>
                <a:lnTo>
                  <a:pt x="107763" y="27388"/>
                </a:lnTo>
                <a:lnTo>
                  <a:pt x="106074" y="29482"/>
                </a:lnTo>
                <a:lnTo>
                  <a:pt x="104439" y="32963"/>
                </a:lnTo>
                <a:lnTo>
                  <a:pt x="104031" y="34867"/>
                </a:lnTo>
                <a:lnTo>
                  <a:pt x="104031" y="40197"/>
                </a:lnTo>
                <a:lnTo>
                  <a:pt x="105148" y="42917"/>
                </a:lnTo>
                <a:lnTo>
                  <a:pt x="109616" y="47268"/>
                </a:lnTo>
                <a:lnTo>
                  <a:pt x="112422" y="48357"/>
                </a:lnTo>
                <a:lnTo>
                  <a:pt x="120268" y="48357"/>
                </a:lnTo>
                <a:lnTo>
                  <a:pt x="124028" y="46506"/>
                </a:lnTo>
                <a:lnTo>
                  <a:pt x="127078" y="42808"/>
                </a:lnTo>
                <a:lnTo>
                  <a:pt x="131220" y="38021"/>
                </a:lnTo>
                <a:lnTo>
                  <a:pt x="133290" y="32255"/>
                </a:lnTo>
                <a:lnTo>
                  <a:pt x="133290" y="18330"/>
                </a:lnTo>
                <a:lnTo>
                  <a:pt x="130348" y="12266"/>
                </a:lnTo>
                <a:lnTo>
                  <a:pt x="123914" y="7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57731" y="3524602"/>
            <a:ext cx="133350" cy="151765"/>
          </a:xfrm>
          <a:custGeom>
            <a:avLst/>
            <a:gdLst/>
            <a:ahLst/>
            <a:cxnLst/>
            <a:rect l="l" t="t" r="r" b="b"/>
            <a:pathLst>
              <a:path w="133350" h="151764">
                <a:moveTo>
                  <a:pt x="93995" y="0"/>
                </a:moveTo>
                <a:lnTo>
                  <a:pt x="45726" y="18903"/>
                </a:lnTo>
                <a:lnTo>
                  <a:pt x="12024" y="57565"/>
                </a:lnTo>
                <a:lnTo>
                  <a:pt x="0" y="106947"/>
                </a:lnTo>
                <a:lnTo>
                  <a:pt x="2073" y="119299"/>
                </a:lnTo>
                <a:lnTo>
                  <a:pt x="38340" y="150310"/>
                </a:lnTo>
                <a:lnTo>
                  <a:pt x="54423" y="151295"/>
                </a:lnTo>
                <a:lnTo>
                  <a:pt x="65606" y="149495"/>
                </a:lnTo>
                <a:lnTo>
                  <a:pt x="77658" y="145402"/>
                </a:lnTo>
                <a:lnTo>
                  <a:pt x="91384" y="138528"/>
                </a:lnTo>
                <a:lnTo>
                  <a:pt x="94946" y="135875"/>
                </a:lnTo>
                <a:lnTo>
                  <a:pt x="53930" y="135875"/>
                </a:lnTo>
                <a:lnTo>
                  <a:pt x="43217" y="130902"/>
                </a:lnTo>
                <a:lnTo>
                  <a:pt x="31740" y="119784"/>
                </a:lnTo>
                <a:lnTo>
                  <a:pt x="28614" y="108398"/>
                </a:lnTo>
                <a:lnTo>
                  <a:pt x="27910" y="90973"/>
                </a:lnTo>
                <a:lnTo>
                  <a:pt x="29816" y="80307"/>
                </a:lnTo>
                <a:lnTo>
                  <a:pt x="46614" y="40810"/>
                </a:lnTo>
                <a:lnTo>
                  <a:pt x="75296" y="13649"/>
                </a:lnTo>
                <a:lnTo>
                  <a:pt x="99292" y="7234"/>
                </a:lnTo>
                <a:lnTo>
                  <a:pt x="123914" y="7234"/>
                </a:lnTo>
                <a:lnTo>
                  <a:pt x="120743" y="4754"/>
                </a:lnTo>
                <a:lnTo>
                  <a:pt x="109960" y="1130"/>
                </a:lnTo>
                <a:lnTo>
                  <a:pt x="93995" y="0"/>
                </a:lnTo>
                <a:close/>
              </a:path>
              <a:path w="133350" h="151764">
                <a:moveTo>
                  <a:pt x="111930" y="111289"/>
                </a:moveTo>
                <a:lnTo>
                  <a:pt x="69727" y="135713"/>
                </a:lnTo>
                <a:lnTo>
                  <a:pt x="53930" y="135875"/>
                </a:lnTo>
                <a:lnTo>
                  <a:pt x="94946" y="135875"/>
                </a:lnTo>
                <a:lnTo>
                  <a:pt x="100990" y="131372"/>
                </a:lnTo>
                <a:lnTo>
                  <a:pt x="110546" y="122528"/>
                </a:lnTo>
                <a:lnTo>
                  <a:pt x="120050" y="111998"/>
                </a:lnTo>
                <a:lnTo>
                  <a:pt x="111930" y="111289"/>
                </a:lnTo>
                <a:close/>
              </a:path>
              <a:path w="133350" h="151764">
                <a:moveTo>
                  <a:pt x="123914" y="7234"/>
                </a:moveTo>
                <a:lnTo>
                  <a:pt x="105066" y="7234"/>
                </a:lnTo>
                <a:lnTo>
                  <a:pt x="109534" y="8321"/>
                </a:lnTo>
                <a:lnTo>
                  <a:pt x="112694" y="10498"/>
                </a:lnTo>
                <a:lnTo>
                  <a:pt x="114765" y="12021"/>
                </a:lnTo>
                <a:lnTo>
                  <a:pt x="115801" y="13924"/>
                </a:lnTo>
                <a:lnTo>
                  <a:pt x="115801" y="17405"/>
                </a:lnTo>
                <a:lnTo>
                  <a:pt x="115529" y="18548"/>
                </a:lnTo>
                <a:lnTo>
                  <a:pt x="114438" y="20724"/>
                </a:lnTo>
                <a:lnTo>
                  <a:pt x="112886" y="22492"/>
                </a:lnTo>
                <a:lnTo>
                  <a:pt x="107764" y="27388"/>
                </a:lnTo>
                <a:lnTo>
                  <a:pt x="106075" y="29482"/>
                </a:lnTo>
                <a:lnTo>
                  <a:pt x="104440" y="32963"/>
                </a:lnTo>
                <a:lnTo>
                  <a:pt x="104031" y="34867"/>
                </a:lnTo>
                <a:lnTo>
                  <a:pt x="104031" y="40197"/>
                </a:lnTo>
                <a:lnTo>
                  <a:pt x="105149" y="42917"/>
                </a:lnTo>
                <a:lnTo>
                  <a:pt x="109616" y="47268"/>
                </a:lnTo>
                <a:lnTo>
                  <a:pt x="112422" y="48357"/>
                </a:lnTo>
                <a:lnTo>
                  <a:pt x="120268" y="48357"/>
                </a:lnTo>
                <a:lnTo>
                  <a:pt x="124028" y="46506"/>
                </a:lnTo>
                <a:lnTo>
                  <a:pt x="127079" y="42808"/>
                </a:lnTo>
                <a:lnTo>
                  <a:pt x="131220" y="38021"/>
                </a:lnTo>
                <a:lnTo>
                  <a:pt x="133291" y="32255"/>
                </a:lnTo>
                <a:lnTo>
                  <a:pt x="133291" y="18330"/>
                </a:lnTo>
                <a:lnTo>
                  <a:pt x="130348" y="12266"/>
                </a:lnTo>
                <a:lnTo>
                  <a:pt x="123914" y="7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49271" y="3524493"/>
            <a:ext cx="125095" cy="151765"/>
          </a:xfrm>
          <a:custGeom>
            <a:avLst/>
            <a:gdLst/>
            <a:ahLst/>
            <a:cxnLst/>
            <a:rect l="l" t="t" r="r" b="b"/>
            <a:pathLst>
              <a:path w="125094" h="151764">
                <a:moveTo>
                  <a:pt x="16018" y="98725"/>
                </a:moveTo>
                <a:lnTo>
                  <a:pt x="9970" y="98725"/>
                </a:lnTo>
                <a:lnTo>
                  <a:pt x="0" y="151596"/>
                </a:lnTo>
                <a:lnTo>
                  <a:pt x="6047" y="151596"/>
                </a:lnTo>
                <a:lnTo>
                  <a:pt x="8553" y="146592"/>
                </a:lnTo>
                <a:lnTo>
                  <a:pt x="12259" y="144090"/>
                </a:lnTo>
                <a:lnTo>
                  <a:pt x="78640" y="144090"/>
                </a:lnTo>
                <a:lnTo>
                  <a:pt x="80369" y="143114"/>
                </a:lnTo>
                <a:lnTo>
                  <a:pt x="43173" y="143114"/>
                </a:lnTo>
                <a:lnTo>
                  <a:pt x="32621" y="137875"/>
                </a:lnTo>
                <a:lnTo>
                  <a:pt x="21404" y="126177"/>
                </a:lnTo>
                <a:lnTo>
                  <a:pt x="17705" y="114203"/>
                </a:lnTo>
                <a:lnTo>
                  <a:pt x="16018" y="98725"/>
                </a:lnTo>
                <a:close/>
              </a:path>
              <a:path w="125094" h="151764">
                <a:moveTo>
                  <a:pt x="78640" y="144090"/>
                </a:moveTo>
                <a:lnTo>
                  <a:pt x="19124" y="144090"/>
                </a:lnTo>
                <a:lnTo>
                  <a:pt x="21903" y="144743"/>
                </a:lnTo>
                <a:lnTo>
                  <a:pt x="34110" y="148739"/>
                </a:lnTo>
                <a:lnTo>
                  <a:pt x="45810" y="150752"/>
                </a:lnTo>
                <a:lnTo>
                  <a:pt x="60446" y="151095"/>
                </a:lnTo>
                <a:lnTo>
                  <a:pt x="71431" y="148160"/>
                </a:lnTo>
                <a:lnTo>
                  <a:pt x="78640" y="144090"/>
                </a:lnTo>
                <a:close/>
              </a:path>
              <a:path w="125094" h="151764">
                <a:moveTo>
                  <a:pt x="78677" y="0"/>
                </a:moveTo>
                <a:lnTo>
                  <a:pt x="42756" y="13818"/>
                </a:lnTo>
                <a:lnTo>
                  <a:pt x="33999" y="37694"/>
                </a:lnTo>
                <a:lnTo>
                  <a:pt x="33999" y="43460"/>
                </a:lnTo>
                <a:lnTo>
                  <a:pt x="63287" y="88656"/>
                </a:lnTo>
                <a:lnTo>
                  <a:pt x="71200" y="99439"/>
                </a:lnTo>
                <a:lnTo>
                  <a:pt x="76172" y="108026"/>
                </a:lnTo>
                <a:lnTo>
                  <a:pt x="77915" y="111725"/>
                </a:lnTo>
                <a:lnTo>
                  <a:pt x="78786" y="115751"/>
                </a:lnTo>
                <a:lnTo>
                  <a:pt x="78786" y="126847"/>
                </a:lnTo>
                <a:lnTo>
                  <a:pt x="76362" y="132532"/>
                </a:lnTo>
                <a:lnTo>
                  <a:pt x="69405" y="138919"/>
                </a:lnTo>
                <a:lnTo>
                  <a:pt x="59994" y="142619"/>
                </a:lnTo>
                <a:lnTo>
                  <a:pt x="43173" y="143114"/>
                </a:lnTo>
                <a:lnTo>
                  <a:pt x="80369" y="143114"/>
                </a:lnTo>
                <a:lnTo>
                  <a:pt x="82625" y="141840"/>
                </a:lnTo>
                <a:lnTo>
                  <a:pt x="94800" y="131272"/>
                </a:lnTo>
                <a:lnTo>
                  <a:pt x="100560" y="120020"/>
                </a:lnTo>
                <a:lnTo>
                  <a:pt x="102464" y="107059"/>
                </a:lnTo>
                <a:lnTo>
                  <a:pt x="100428" y="96362"/>
                </a:lnTo>
                <a:lnTo>
                  <a:pt x="79736" y="63554"/>
                </a:lnTo>
                <a:lnTo>
                  <a:pt x="63475" y="45364"/>
                </a:lnTo>
                <a:lnTo>
                  <a:pt x="60016" y="40796"/>
                </a:lnTo>
                <a:lnTo>
                  <a:pt x="56856" y="34268"/>
                </a:lnTo>
                <a:lnTo>
                  <a:pt x="56066" y="30841"/>
                </a:lnTo>
                <a:lnTo>
                  <a:pt x="56066" y="22029"/>
                </a:lnTo>
                <a:lnTo>
                  <a:pt x="58054" y="17569"/>
                </a:lnTo>
                <a:lnTo>
                  <a:pt x="66009" y="10171"/>
                </a:lnTo>
                <a:lnTo>
                  <a:pt x="71376" y="8322"/>
                </a:lnTo>
                <a:lnTo>
                  <a:pt x="122898" y="8322"/>
                </a:lnTo>
                <a:lnTo>
                  <a:pt x="123028" y="7669"/>
                </a:lnTo>
                <a:lnTo>
                  <a:pt x="104722" y="7669"/>
                </a:lnTo>
                <a:lnTo>
                  <a:pt x="100990" y="6609"/>
                </a:lnTo>
                <a:lnTo>
                  <a:pt x="89766" y="2366"/>
                </a:lnTo>
                <a:lnTo>
                  <a:pt x="86197" y="1141"/>
                </a:lnTo>
                <a:lnTo>
                  <a:pt x="84670" y="815"/>
                </a:lnTo>
                <a:lnTo>
                  <a:pt x="81838" y="271"/>
                </a:lnTo>
                <a:lnTo>
                  <a:pt x="78677" y="0"/>
                </a:lnTo>
                <a:close/>
              </a:path>
              <a:path w="125094" h="151764">
                <a:moveTo>
                  <a:pt x="122898" y="8322"/>
                </a:moveTo>
                <a:lnTo>
                  <a:pt x="71376" y="8322"/>
                </a:lnTo>
                <a:lnTo>
                  <a:pt x="81192" y="8484"/>
                </a:lnTo>
                <a:lnTo>
                  <a:pt x="91617" y="12406"/>
                </a:lnTo>
                <a:lnTo>
                  <a:pt x="102775" y="23586"/>
                </a:lnTo>
                <a:lnTo>
                  <a:pt x="106783" y="35094"/>
                </a:lnTo>
                <a:lnTo>
                  <a:pt x="108536" y="50097"/>
                </a:lnTo>
                <a:lnTo>
                  <a:pt x="114584" y="50097"/>
                </a:lnTo>
                <a:lnTo>
                  <a:pt x="122898" y="8322"/>
                </a:lnTo>
                <a:close/>
              </a:path>
              <a:path w="125094" h="151764">
                <a:moveTo>
                  <a:pt x="124555" y="0"/>
                </a:moveTo>
                <a:lnTo>
                  <a:pt x="118343" y="0"/>
                </a:lnTo>
                <a:lnTo>
                  <a:pt x="115183" y="5113"/>
                </a:lnTo>
                <a:lnTo>
                  <a:pt x="111260" y="7669"/>
                </a:lnTo>
                <a:lnTo>
                  <a:pt x="123028" y="7669"/>
                </a:lnTo>
                <a:lnTo>
                  <a:pt x="124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428" y="2938263"/>
            <a:ext cx="133350" cy="151765"/>
          </a:xfrm>
          <a:custGeom>
            <a:avLst/>
            <a:gdLst/>
            <a:ahLst/>
            <a:cxnLst/>
            <a:rect l="l" t="t" r="r" b="b"/>
            <a:pathLst>
              <a:path w="133350" h="151764">
                <a:moveTo>
                  <a:pt x="93996" y="0"/>
                </a:moveTo>
                <a:lnTo>
                  <a:pt x="45726" y="18903"/>
                </a:lnTo>
                <a:lnTo>
                  <a:pt x="12024" y="57565"/>
                </a:lnTo>
                <a:lnTo>
                  <a:pt x="0" y="106947"/>
                </a:lnTo>
                <a:lnTo>
                  <a:pt x="2073" y="119299"/>
                </a:lnTo>
                <a:lnTo>
                  <a:pt x="38340" y="150310"/>
                </a:lnTo>
                <a:lnTo>
                  <a:pt x="54423" y="151295"/>
                </a:lnTo>
                <a:lnTo>
                  <a:pt x="65606" y="149495"/>
                </a:lnTo>
                <a:lnTo>
                  <a:pt x="77658" y="145402"/>
                </a:lnTo>
                <a:lnTo>
                  <a:pt x="91384" y="138528"/>
                </a:lnTo>
                <a:lnTo>
                  <a:pt x="94945" y="135875"/>
                </a:lnTo>
                <a:lnTo>
                  <a:pt x="53931" y="135875"/>
                </a:lnTo>
                <a:lnTo>
                  <a:pt x="43218" y="130902"/>
                </a:lnTo>
                <a:lnTo>
                  <a:pt x="31741" y="119784"/>
                </a:lnTo>
                <a:lnTo>
                  <a:pt x="28614" y="108398"/>
                </a:lnTo>
                <a:lnTo>
                  <a:pt x="27910" y="90973"/>
                </a:lnTo>
                <a:lnTo>
                  <a:pt x="29816" y="80307"/>
                </a:lnTo>
                <a:lnTo>
                  <a:pt x="46614" y="40810"/>
                </a:lnTo>
                <a:lnTo>
                  <a:pt x="75295" y="13649"/>
                </a:lnTo>
                <a:lnTo>
                  <a:pt x="99292" y="7234"/>
                </a:lnTo>
                <a:lnTo>
                  <a:pt x="123914" y="7234"/>
                </a:lnTo>
                <a:lnTo>
                  <a:pt x="120744" y="4755"/>
                </a:lnTo>
                <a:lnTo>
                  <a:pt x="109960" y="1130"/>
                </a:lnTo>
                <a:lnTo>
                  <a:pt x="93996" y="0"/>
                </a:lnTo>
                <a:close/>
              </a:path>
              <a:path w="133350" h="151764">
                <a:moveTo>
                  <a:pt x="111930" y="111289"/>
                </a:moveTo>
                <a:lnTo>
                  <a:pt x="69728" y="135713"/>
                </a:lnTo>
                <a:lnTo>
                  <a:pt x="53931" y="135875"/>
                </a:lnTo>
                <a:lnTo>
                  <a:pt x="94945" y="135875"/>
                </a:lnTo>
                <a:lnTo>
                  <a:pt x="100990" y="131372"/>
                </a:lnTo>
                <a:lnTo>
                  <a:pt x="110546" y="122528"/>
                </a:lnTo>
                <a:lnTo>
                  <a:pt x="120050" y="111998"/>
                </a:lnTo>
                <a:lnTo>
                  <a:pt x="111930" y="111289"/>
                </a:lnTo>
                <a:close/>
              </a:path>
              <a:path w="133350" h="151764">
                <a:moveTo>
                  <a:pt x="123914" y="7234"/>
                </a:moveTo>
                <a:lnTo>
                  <a:pt x="105066" y="7234"/>
                </a:lnTo>
                <a:lnTo>
                  <a:pt x="109534" y="8322"/>
                </a:lnTo>
                <a:lnTo>
                  <a:pt x="112694" y="10498"/>
                </a:lnTo>
                <a:lnTo>
                  <a:pt x="114765" y="12021"/>
                </a:lnTo>
                <a:lnTo>
                  <a:pt x="115801" y="13924"/>
                </a:lnTo>
                <a:lnTo>
                  <a:pt x="115801" y="17405"/>
                </a:lnTo>
                <a:lnTo>
                  <a:pt x="115529" y="18548"/>
                </a:lnTo>
                <a:lnTo>
                  <a:pt x="114438" y="20724"/>
                </a:lnTo>
                <a:lnTo>
                  <a:pt x="112886" y="22492"/>
                </a:lnTo>
                <a:lnTo>
                  <a:pt x="107764" y="27388"/>
                </a:lnTo>
                <a:lnTo>
                  <a:pt x="106075" y="29482"/>
                </a:lnTo>
                <a:lnTo>
                  <a:pt x="104440" y="32963"/>
                </a:lnTo>
                <a:lnTo>
                  <a:pt x="104031" y="34867"/>
                </a:lnTo>
                <a:lnTo>
                  <a:pt x="104031" y="40197"/>
                </a:lnTo>
                <a:lnTo>
                  <a:pt x="105149" y="42916"/>
                </a:lnTo>
                <a:lnTo>
                  <a:pt x="109616" y="47268"/>
                </a:lnTo>
                <a:lnTo>
                  <a:pt x="112422" y="48355"/>
                </a:lnTo>
                <a:lnTo>
                  <a:pt x="120268" y="48355"/>
                </a:lnTo>
                <a:lnTo>
                  <a:pt x="124028" y="46506"/>
                </a:lnTo>
                <a:lnTo>
                  <a:pt x="127079" y="42808"/>
                </a:lnTo>
                <a:lnTo>
                  <a:pt x="131221" y="38021"/>
                </a:lnTo>
                <a:lnTo>
                  <a:pt x="133291" y="32256"/>
                </a:lnTo>
                <a:lnTo>
                  <a:pt x="133291" y="18330"/>
                </a:lnTo>
                <a:lnTo>
                  <a:pt x="130348" y="12266"/>
                </a:lnTo>
                <a:lnTo>
                  <a:pt x="123914" y="7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85997" y="2938263"/>
            <a:ext cx="133350" cy="151765"/>
          </a:xfrm>
          <a:custGeom>
            <a:avLst/>
            <a:gdLst/>
            <a:ahLst/>
            <a:cxnLst/>
            <a:rect l="l" t="t" r="r" b="b"/>
            <a:pathLst>
              <a:path w="133350" h="151764">
                <a:moveTo>
                  <a:pt x="93995" y="0"/>
                </a:moveTo>
                <a:lnTo>
                  <a:pt x="45725" y="18903"/>
                </a:lnTo>
                <a:lnTo>
                  <a:pt x="12023" y="57565"/>
                </a:lnTo>
                <a:lnTo>
                  <a:pt x="0" y="106947"/>
                </a:lnTo>
                <a:lnTo>
                  <a:pt x="2073" y="119299"/>
                </a:lnTo>
                <a:lnTo>
                  <a:pt x="38339" y="150310"/>
                </a:lnTo>
                <a:lnTo>
                  <a:pt x="54423" y="151295"/>
                </a:lnTo>
                <a:lnTo>
                  <a:pt x="65606" y="149495"/>
                </a:lnTo>
                <a:lnTo>
                  <a:pt x="77658" y="145401"/>
                </a:lnTo>
                <a:lnTo>
                  <a:pt x="91384" y="138528"/>
                </a:lnTo>
                <a:lnTo>
                  <a:pt x="94945" y="135875"/>
                </a:lnTo>
                <a:lnTo>
                  <a:pt x="53931" y="135875"/>
                </a:lnTo>
                <a:lnTo>
                  <a:pt x="43217" y="130902"/>
                </a:lnTo>
                <a:lnTo>
                  <a:pt x="31741" y="119784"/>
                </a:lnTo>
                <a:lnTo>
                  <a:pt x="28614" y="108399"/>
                </a:lnTo>
                <a:lnTo>
                  <a:pt x="27910" y="90974"/>
                </a:lnTo>
                <a:lnTo>
                  <a:pt x="29816" y="80308"/>
                </a:lnTo>
                <a:lnTo>
                  <a:pt x="46613" y="40811"/>
                </a:lnTo>
                <a:lnTo>
                  <a:pt x="75294" y="13649"/>
                </a:lnTo>
                <a:lnTo>
                  <a:pt x="99291" y="7234"/>
                </a:lnTo>
                <a:lnTo>
                  <a:pt x="123914" y="7234"/>
                </a:lnTo>
                <a:lnTo>
                  <a:pt x="120743" y="4754"/>
                </a:lnTo>
                <a:lnTo>
                  <a:pt x="109960" y="1130"/>
                </a:lnTo>
                <a:lnTo>
                  <a:pt x="93995" y="0"/>
                </a:lnTo>
                <a:close/>
              </a:path>
              <a:path w="133350" h="151764">
                <a:moveTo>
                  <a:pt x="111929" y="111289"/>
                </a:moveTo>
                <a:lnTo>
                  <a:pt x="69727" y="135713"/>
                </a:lnTo>
                <a:lnTo>
                  <a:pt x="53931" y="135875"/>
                </a:lnTo>
                <a:lnTo>
                  <a:pt x="94945" y="135875"/>
                </a:lnTo>
                <a:lnTo>
                  <a:pt x="100990" y="131371"/>
                </a:lnTo>
                <a:lnTo>
                  <a:pt x="110545" y="122528"/>
                </a:lnTo>
                <a:lnTo>
                  <a:pt x="120050" y="111998"/>
                </a:lnTo>
                <a:lnTo>
                  <a:pt x="111929" y="111289"/>
                </a:lnTo>
                <a:close/>
              </a:path>
              <a:path w="133350" h="151764">
                <a:moveTo>
                  <a:pt x="123914" y="7234"/>
                </a:moveTo>
                <a:lnTo>
                  <a:pt x="105066" y="7234"/>
                </a:lnTo>
                <a:lnTo>
                  <a:pt x="109534" y="8322"/>
                </a:lnTo>
                <a:lnTo>
                  <a:pt x="112694" y="10498"/>
                </a:lnTo>
                <a:lnTo>
                  <a:pt x="114765" y="12021"/>
                </a:lnTo>
                <a:lnTo>
                  <a:pt x="115801" y="13924"/>
                </a:lnTo>
                <a:lnTo>
                  <a:pt x="115801" y="17405"/>
                </a:lnTo>
                <a:lnTo>
                  <a:pt x="115527" y="18548"/>
                </a:lnTo>
                <a:lnTo>
                  <a:pt x="114438" y="20724"/>
                </a:lnTo>
                <a:lnTo>
                  <a:pt x="112885" y="22492"/>
                </a:lnTo>
                <a:lnTo>
                  <a:pt x="107764" y="27388"/>
                </a:lnTo>
                <a:lnTo>
                  <a:pt x="106075" y="29482"/>
                </a:lnTo>
                <a:lnTo>
                  <a:pt x="104439" y="32963"/>
                </a:lnTo>
                <a:lnTo>
                  <a:pt x="104031" y="34867"/>
                </a:lnTo>
                <a:lnTo>
                  <a:pt x="104031" y="40197"/>
                </a:lnTo>
                <a:lnTo>
                  <a:pt x="105148" y="42916"/>
                </a:lnTo>
                <a:lnTo>
                  <a:pt x="109616" y="47268"/>
                </a:lnTo>
                <a:lnTo>
                  <a:pt x="112422" y="48355"/>
                </a:lnTo>
                <a:lnTo>
                  <a:pt x="120268" y="48355"/>
                </a:lnTo>
                <a:lnTo>
                  <a:pt x="124028" y="46506"/>
                </a:lnTo>
                <a:lnTo>
                  <a:pt x="127078" y="42808"/>
                </a:lnTo>
                <a:lnTo>
                  <a:pt x="131220" y="38021"/>
                </a:lnTo>
                <a:lnTo>
                  <a:pt x="133290" y="32256"/>
                </a:lnTo>
                <a:lnTo>
                  <a:pt x="133290" y="18330"/>
                </a:lnTo>
                <a:lnTo>
                  <a:pt x="130348" y="12266"/>
                </a:lnTo>
                <a:lnTo>
                  <a:pt x="123914" y="7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13403" y="2938155"/>
            <a:ext cx="125095" cy="151765"/>
          </a:xfrm>
          <a:custGeom>
            <a:avLst/>
            <a:gdLst/>
            <a:ahLst/>
            <a:cxnLst/>
            <a:rect l="l" t="t" r="r" b="b"/>
            <a:pathLst>
              <a:path w="125094" h="151764">
                <a:moveTo>
                  <a:pt x="16019" y="98725"/>
                </a:moveTo>
                <a:lnTo>
                  <a:pt x="9972" y="98725"/>
                </a:lnTo>
                <a:lnTo>
                  <a:pt x="0" y="151596"/>
                </a:lnTo>
                <a:lnTo>
                  <a:pt x="6049" y="151596"/>
                </a:lnTo>
                <a:lnTo>
                  <a:pt x="8554" y="146592"/>
                </a:lnTo>
                <a:lnTo>
                  <a:pt x="12260" y="144090"/>
                </a:lnTo>
                <a:lnTo>
                  <a:pt x="78640" y="144090"/>
                </a:lnTo>
                <a:lnTo>
                  <a:pt x="80369" y="143114"/>
                </a:lnTo>
                <a:lnTo>
                  <a:pt x="43175" y="143114"/>
                </a:lnTo>
                <a:lnTo>
                  <a:pt x="32623" y="137874"/>
                </a:lnTo>
                <a:lnTo>
                  <a:pt x="21405" y="126178"/>
                </a:lnTo>
                <a:lnTo>
                  <a:pt x="17706" y="114204"/>
                </a:lnTo>
                <a:lnTo>
                  <a:pt x="16019" y="98725"/>
                </a:lnTo>
                <a:close/>
              </a:path>
              <a:path w="125094" h="151764">
                <a:moveTo>
                  <a:pt x="78640" y="144090"/>
                </a:moveTo>
                <a:lnTo>
                  <a:pt x="19124" y="144090"/>
                </a:lnTo>
                <a:lnTo>
                  <a:pt x="21903" y="144743"/>
                </a:lnTo>
                <a:lnTo>
                  <a:pt x="34111" y="148739"/>
                </a:lnTo>
                <a:lnTo>
                  <a:pt x="45811" y="150752"/>
                </a:lnTo>
                <a:lnTo>
                  <a:pt x="60447" y="151095"/>
                </a:lnTo>
                <a:lnTo>
                  <a:pt x="71433" y="148160"/>
                </a:lnTo>
                <a:lnTo>
                  <a:pt x="78640" y="144090"/>
                </a:lnTo>
                <a:close/>
              </a:path>
              <a:path w="125094" h="151764">
                <a:moveTo>
                  <a:pt x="78679" y="0"/>
                </a:moveTo>
                <a:lnTo>
                  <a:pt x="42757" y="13818"/>
                </a:lnTo>
                <a:lnTo>
                  <a:pt x="34000" y="37694"/>
                </a:lnTo>
                <a:lnTo>
                  <a:pt x="34000" y="43460"/>
                </a:lnTo>
                <a:lnTo>
                  <a:pt x="63289" y="88656"/>
                </a:lnTo>
                <a:lnTo>
                  <a:pt x="71201" y="99439"/>
                </a:lnTo>
                <a:lnTo>
                  <a:pt x="76172" y="108027"/>
                </a:lnTo>
                <a:lnTo>
                  <a:pt x="77915" y="111725"/>
                </a:lnTo>
                <a:lnTo>
                  <a:pt x="78788" y="115750"/>
                </a:lnTo>
                <a:lnTo>
                  <a:pt x="78788" y="126846"/>
                </a:lnTo>
                <a:lnTo>
                  <a:pt x="76362" y="132532"/>
                </a:lnTo>
                <a:lnTo>
                  <a:pt x="69406" y="138919"/>
                </a:lnTo>
                <a:lnTo>
                  <a:pt x="59995" y="142619"/>
                </a:lnTo>
                <a:lnTo>
                  <a:pt x="43175" y="143114"/>
                </a:lnTo>
                <a:lnTo>
                  <a:pt x="80369" y="143114"/>
                </a:lnTo>
                <a:lnTo>
                  <a:pt x="82626" y="141839"/>
                </a:lnTo>
                <a:lnTo>
                  <a:pt x="94801" y="131272"/>
                </a:lnTo>
                <a:lnTo>
                  <a:pt x="100561" y="120020"/>
                </a:lnTo>
                <a:lnTo>
                  <a:pt x="102464" y="107059"/>
                </a:lnTo>
                <a:lnTo>
                  <a:pt x="100428" y="96362"/>
                </a:lnTo>
                <a:lnTo>
                  <a:pt x="79737" y="63554"/>
                </a:lnTo>
                <a:lnTo>
                  <a:pt x="63477" y="45365"/>
                </a:lnTo>
                <a:lnTo>
                  <a:pt x="60017" y="40794"/>
                </a:lnTo>
                <a:lnTo>
                  <a:pt x="56856" y="34268"/>
                </a:lnTo>
                <a:lnTo>
                  <a:pt x="56066" y="30841"/>
                </a:lnTo>
                <a:lnTo>
                  <a:pt x="56066" y="22029"/>
                </a:lnTo>
                <a:lnTo>
                  <a:pt x="58055" y="17570"/>
                </a:lnTo>
                <a:lnTo>
                  <a:pt x="66010" y="10171"/>
                </a:lnTo>
                <a:lnTo>
                  <a:pt x="71377" y="8322"/>
                </a:lnTo>
                <a:lnTo>
                  <a:pt x="122900" y="8322"/>
                </a:lnTo>
                <a:lnTo>
                  <a:pt x="123030" y="7669"/>
                </a:lnTo>
                <a:lnTo>
                  <a:pt x="104722" y="7669"/>
                </a:lnTo>
                <a:lnTo>
                  <a:pt x="100991" y="6609"/>
                </a:lnTo>
                <a:lnTo>
                  <a:pt x="89767" y="2366"/>
                </a:lnTo>
                <a:lnTo>
                  <a:pt x="86197" y="1141"/>
                </a:lnTo>
                <a:lnTo>
                  <a:pt x="84672" y="815"/>
                </a:lnTo>
                <a:lnTo>
                  <a:pt x="81838" y="271"/>
                </a:lnTo>
                <a:lnTo>
                  <a:pt x="78679" y="0"/>
                </a:lnTo>
                <a:close/>
              </a:path>
              <a:path w="125094" h="151764">
                <a:moveTo>
                  <a:pt x="122900" y="8322"/>
                </a:moveTo>
                <a:lnTo>
                  <a:pt x="71377" y="8322"/>
                </a:lnTo>
                <a:lnTo>
                  <a:pt x="81193" y="8484"/>
                </a:lnTo>
                <a:lnTo>
                  <a:pt x="91618" y="12406"/>
                </a:lnTo>
                <a:lnTo>
                  <a:pt x="102776" y="23585"/>
                </a:lnTo>
                <a:lnTo>
                  <a:pt x="106784" y="35093"/>
                </a:lnTo>
                <a:lnTo>
                  <a:pt x="108536" y="50097"/>
                </a:lnTo>
                <a:lnTo>
                  <a:pt x="114585" y="50097"/>
                </a:lnTo>
                <a:lnTo>
                  <a:pt x="122900" y="8322"/>
                </a:lnTo>
                <a:close/>
              </a:path>
              <a:path w="125094" h="151764">
                <a:moveTo>
                  <a:pt x="124556" y="0"/>
                </a:moveTo>
                <a:lnTo>
                  <a:pt x="118344" y="0"/>
                </a:lnTo>
                <a:lnTo>
                  <a:pt x="115185" y="5113"/>
                </a:lnTo>
                <a:lnTo>
                  <a:pt x="111262" y="7669"/>
                </a:lnTo>
                <a:lnTo>
                  <a:pt x="123030" y="7669"/>
                </a:lnTo>
                <a:lnTo>
                  <a:pt x="124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45354" y="4448456"/>
            <a:ext cx="370205" cy="260350"/>
          </a:xfrm>
          <a:custGeom>
            <a:avLst/>
            <a:gdLst/>
            <a:ahLst/>
            <a:cxnLst/>
            <a:rect l="l" t="t" r="r" b="b"/>
            <a:pathLst>
              <a:path w="370205" h="260350">
                <a:moveTo>
                  <a:pt x="88229" y="27134"/>
                </a:moveTo>
                <a:lnTo>
                  <a:pt x="15318" y="27134"/>
                </a:lnTo>
                <a:lnTo>
                  <a:pt x="23026" y="27180"/>
                </a:lnTo>
                <a:lnTo>
                  <a:pt x="34691" y="29783"/>
                </a:lnTo>
                <a:lnTo>
                  <a:pt x="57203" y="79650"/>
                </a:lnTo>
                <a:lnTo>
                  <a:pt x="61783" y="122043"/>
                </a:lnTo>
                <a:lnTo>
                  <a:pt x="65188" y="171717"/>
                </a:lnTo>
                <a:lnTo>
                  <a:pt x="66970" y="213751"/>
                </a:lnTo>
                <a:lnTo>
                  <a:pt x="68092" y="259880"/>
                </a:lnTo>
                <a:lnTo>
                  <a:pt x="80421" y="259880"/>
                </a:lnTo>
                <a:lnTo>
                  <a:pt x="123006" y="188647"/>
                </a:lnTo>
                <a:lnTo>
                  <a:pt x="104967" y="188647"/>
                </a:lnTo>
                <a:lnTo>
                  <a:pt x="104380" y="181785"/>
                </a:lnTo>
                <a:lnTo>
                  <a:pt x="103692" y="171158"/>
                </a:lnTo>
                <a:lnTo>
                  <a:pt x="102869" y="156188"/>
                </a:lnTo>
                <a:lnTo>
                  <a:pt x="101872" y="136151"/>
                </a:lnTo>
                <a:lnTo>
                  <a:pt x="100831" y="120070"/>
                </a:lnTo>
                <a:lnTo>
                  <a:pt x="96600" y="76000"/>
                </a:lnTo>
                <a:lnTo>
                  <a:pt x="88367" y="27694"/>
                </a:lnTo>
                <a:lnTo>
                  <a:pt x="88229" y="27134"/>
                </a:lnTo>
                <a:close/>
              </a:path>
              <a:path w="370205" h="260350">
                <a:moveTo>
                  <a:pt x="236726" y="66299"/>
                </a:moveTo>
                <a:lnTo>
                  <a:pt x="196151" y="66299"/>
                </a:lnTo>
                <a:lnTo>
                  <a:pt x="214364" y="259880"/>
                </a:lnTo>
                <a:lnTo>
                  <a:pt x="251712" y="229477"/>
                </a:lnTo>
                <a:lnTo>
                  <a:pt x="267907" y="209806"/>
                </a:lnTo>
                <a:lnTo>
                  <a:pt x="249952" y="209806"/>
                </a:lnTo>
                <a:lnTo>
                  <a:pt x="236726" y="66299"/>
                </a:lnTo>
                <a:close/>
              </a:path>
              <a:path w="370205" h="260350">
                <a:moveTo>
                  <a:pt x="350083" y="0"/>
                </a:moveTo>
                <a:lnTo>
                  <a:pt x="335697" y="0"/>
                </a:lnTo>
                <a:lnTo>
                  <a:pt x="330187" y="2005"/>
                </a:lnTo>
                <a:lnTo>
                  <a:pt x="321594" y="10024"/>
                </a:lnTo>
                <a:lnTo>
                  <a:pt x="319445" y="14919"/>
                </a:lnTo>
                <a:lnTo>
                  <a:pt x="319445" y="24617"/>
                </a:lnTo>
                <a:lnTo>
                  <a:pt x="320473" y="28300"/>
                </a:lnTo>
                <a:lnTo>
                  <a:pt x="324582" y="35200"/>
                </a:lnTo>
                <a:lnTo>
                  <a:pt x="328179" y="38558"/>
                </a:lnTo>
                <a:lnTo>
                  <a:pt x="338453" y="45085"/>
                </a:lnTo>
                <a:lnTo>
                  <a:pt x="341396" y="47556"/>
                </a:lnTo>
                <a:lnTo>
                  <a:pt x="342143" y="49235"/>
                </a:lnTo>
                <a:lnTo>
                  <a:pt x="344011" y="52405"/>
                </a:lnTo>
                <a:lnTo>
                  <a:pt x="344944" y="56042"/>
                </a:lnTo>
                <a:lnTo>
                  <a:pt x="325412" y="106810"/>
                </a:lnTo>
                <a:lnTo>
                  <a:pt x="299555" y="146466"/>
                </a:lnTo>
                <a:lnTo>
                  <a:pt x="276376" y="177558"/>
                </a:lnTo>
                <a:lnTo>
                  <a:pt x="249952" y="209806"/>
                </a:lnTo>
                <a:lnTo>
                  <a:pt x="267907" y="209806"/>
                </a:lnTo>
                <a:lnTo>
                  <a:pt x="292955" y="177759"/>
                </a:lnTo>
                <a:lnTo>
                  <a:pt x="322354" y="136151"/>
                </a:lnTo>
                <a:lnTo>
                  <a:pt x="345955" y="99203"/>
                </a:lnTo>
                <a:lnTo>
                  <a:pt x="366287" y="56568"/>
                </a:lnTo>
                <a:lnTo>
                  <a:pt x="369884" y="31332"/>
                </a:lnTo>
                <a:lnTo>
                  <a:pt x="369884" y="21821"/>
                </a:lnTo>
                <a:lnTo>
                  <a:pt x="367223" y="14221"/>
                </a:lnTo>
                <a:lnTo>
                  <a:pt x="356574" y="2844"/>
                </a:lnTo>
                <a:lnTo>
                  <a:pt x="350083" y="0"/>
                </a:lnTo>
                <a:close/>
              </a:path>
              <a:path w="370205" h="260350">
                <a:moveTo>
                  <a:pt x="230616" y="0"/>
                </a:moveTo>
                <a:lnTo>
                  <a:pt x="220249" y="0"/>
                </a:lnTo>
                <a:lnTo>
                  <a:pt x="104967" y="188647"/>
                </a:lnTo>
                <a:lnTo>
                  <a:pt x="123006" y="188647"/>
                </a:lnTo>
                <a:lnTo>
                  <a:pt x="196151" y="66299"/>
                </a:lnTo>
                <a:lnTo>
                  <a:pt x="236726" y="66299"/>
                </a:lnTo>
                <a:lnTo>
                  <a:pt x="230616" y="0"/>
                </a:lnTo>
                <a:close/>
              </a:path>
              <a:path w="370205" h="260350">
                <a:moveTo>
                  <a:pt x="80421" y="0"/>
                </a:moveTo>
                <a:lnTo>
                  <a:pt x="0" y="18742"/>
                </a:lnTo>
                <a:lnTo>
                  <a:pt x="0" y="28813"/>
                </a:lnTo>
                <a:lnTo>
                  <a:pt x="8406" y="27694"/>
                </a:lnTo>
                <a:lnTo>
                  <a:pt x="15318" y="27134"/>
                </a:lnTo>
                <a:lnTo>
                  <a:pt x="88229" y="27134"/>
                </a:lnTo>
                <a:lnTo>
                  <a:pt x="85945" y="17881"/>
                </a:lnTo>
                <a:lnTo>
                  <a:pt x="83273" y="8557"/>
                </a:lnTo>
                <a:lnTo>
                  <a:pt x="80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81030" y="3735955"/>
            <a:ext cx="421640" cy="379730"/>
          </a:xfrm>
          <a:custGeom>
            <a:avLst/>
            <a:gdLst/>
            <a:ahLst/>
            <a:cxnLst/>
            <a:rect l="l" t="t" r="r" b="b"/>
            <a:pathLst>
              <a:path w="421639" h="379729">
                <a:moveTo>
                  <a:pt x="225854" y="0"/>
                </a:moveTo>
                <a:lnTo>
                  <a:pt x="104520" y="0"/>
                </a:lnTo>
                <a:lnTo>
                  <a:pt x="101158" y="10350"/>
                </a:lnTo>
                <a:lnTo>
                  <a:pt x="112605" y="10449"/>
                </a:lnTo>
                <a:lnTo>
                  <a:pt x="126908" y="12224"/>
                </a:lnTo>
                <a:lnTo>
                  <a:pt x="135905" y="16225"/>
                </a:lnTo>
                <a:lnTo>
                  <a:pt x="140757" y="20137"/>
                </a:lnTo>
                <a:lnTo>
                  <a:pt x="143189" y="25736"/>
                </a:lnTo>
                <a:lnTo>
                  <a:pt x="143079" y="36832"/>
                </a:lnTo>
                <a:lnTo>
                  <a:pt x="135343" y="75530"/>
                </a:lnTo>
                <a:lnTo>
                  <a:pt x="63209" y="321077"/>
                </a:lnTo>
                <a:lnTo>
                  <a:pt x="46328" y="357604"/>
                </a:lnTo>
                <a:lnTo>
                  <a:pt x="3638" y="368991"/>
                </a:lnTo>
                <a:lnTo>
                  <a:pt x="0" y="379329"/>
                </a:lnTo>
                <a:lnTo>
                  <a:pt x="162088" y="379328"/>
                </a:lnTo>
                <a:lnTo>
                  <a:pt x="202772" y="377475"/>
                </a:lnTo>
                <a:lnTo>
                  <a:pt x="251256" y="368979"/>
                </a:lnTo>
                <a:lnTo>
                  <a:pt x="274768" y="361146"/>
                </a:lnTo>
                <a:lnTo>
                  <a:pt x="132634" y="361146"/>
                </a:lnTo>
                <a:lnTo>
                  <a:pt x="124788" y="360307"/>
                </a:lnTo>
                <a:lnTo>
                  <a:pt x="119932" y="358628"/>
                </a:lnTo>
                <a:lnTo>
                  <a:pt x="116569" y="357696"/>
                </a:lnTo>
                <a:lnTo>
                  <a:pt x="113907" y="355831"/>
                </a:lnTo>
                <a:lnTo>
                  <a:pt x="109984" y="350236"/>
                </a:lnTo>
                <a:lnTo>
                  <a:pt x="109004" y="347346"/>
                </a:lnTo>
                <a:lnTo>
                  <a:pt x="109036" y="343375"/>
                </a:lnTo>
                <a:lnTo>
                  <a:pt x="118364" y="304527"/>
                </a:lnTo>
                <a:lnTo>
                  <a:pt x="200634" y="20980"/>
                </a:lnTo>
                <a:lnTo>
                  <a:pt x="235280" y="20048"/>
                </a:lnTo>
                <a:lnTo>
                  <a:pt x="344507" y="20048"/>
                </a:lnTo>
                <a:lnTo>
                  <a:pt x="339240" y="17247"/>
                </a:lnTo>
                <a:lnTo>
                  <a:pt x="298495" y="5323"/>
                </a:lnTo>
                <a:lnTo>
                  <a:pt x="257805" y="851"/>
                </a:lnTo>
                <a:lnTo>
                  <a:pt x="242312" y="212"/>
                </a:lnTo>
                <a:lnTo>
                  <a:pt x="225854" y="0"/>
                </a:lnTo>
                <a:close/>
              </a:path>
              <a:path w="421639" h="379729">
                <a:moveTo>
                  <a:pt x="344507" y="20048"/>
                </a:moveTo>
                <a:lnTo>
                  <a:pt x="235280" y="20048"/>
                </a:lnTo>
                <a:lnTo>
                  <a:pt x="249989" y="20140"/>
                </a:lnTo>
                <a:lnTo>
                  <a:pt x="264400" y="21453"/>
                </a:lnTo>
                <a:lnTo>
                  <a:pt x="302050" y="31996"/>
                </a:lnTo>
                <a:lnTo>
                  <a:pt x="338560" y="61160"/>
                </a:lnTo>
                <a:lnTo>
                  <a:pt x="357726" y="105583"/>
                </a:lnTo>
                <a:lnTo>
                  <a:pt x="362038" y="149767"/>
                </a:lnTo>
                <a:lnTo>
                  <a:pt x="361777" y="162539"/>
                </a:lnTo>
                <a:lnTo>
                  <a:pt x="355066" y="211847"/>
                </a:lnTo>
                <a:lnTo>
                  <a:pt x="343214" y="248803"/>
                </a:lnTo>
                <a:lnTo>
                  <a:pt x="325315" y="283140"/>
                </a:lnTo>
                <a:lnTo>
                  <a:pt x="291307" y="320935"/>
                </a:lnTo>
                <a:lnTo>
                  <a:pt x="248200" y="345016"/>
                </a:lnTo>
                <a:lnTo>
                  <a:pt x="207688" y="355719"/>
                </a:lnTo>
                <a:lnTo>
                  <a:pt x="156916" y="360929"/>
                </a:lnTo>
                <a:lnTo>
                  <a:pt x="143470" y="361146"/>
                </a:lnTo>
                <a:lnTo>
                  <a:pt x="274768" y="361146"/>
                </a:lnTo>
                <a:lnTo>
                  <a:pt x="316065" y="339094"/>
                </a:lnTo>
                <a:lnTo>
                  <a:pt x="350613" y="313026"/>
                </a:lnTo>
                <a:lnTo>
                  <a:pt x="384429" y="276530"/>
                </a:lnTo>
                <a:lnTo>
                  <a:pt x="406243" y="232322"/>
                </a:lnTo>
                <a:lnTo>
                  <a:pt x="418124" y="191689"/>
                </a:lnTo>
                <a:lnTo>
                  <a:pt x="421439" y="153155"/>
                </a:lnTo>
                <a:lnTo>
                  <a:pt x="420898" y="141057"/>
                </a:lnTo>
                <a:lnTo>
                  <a:pt x="408802" y="92927"/>
                </a:lnTo>
                <a:lnTo>
                  <a:pt x="388518" y="57041"/>
                </a:lnTo>
                <a:lnTo>
                  <a:pt x="350691" y="23337"/>
                </a:lnTo>
                <a:lnTo>
                  <a:pt x="344507" y="2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36386" y="3868832"/>
            <a:ext cx="242570" cy="247015"/>
          </a:xfrm>
          <a:custGeom>
            <a:avLst/>
            <a:gdLst/>
            <a:ahLst/>
            <a:cxnLst/>
            <a:rect l="l" t="t" r="r" b="b"/>
            <a:pathLst>
              <a:path w="242569" h="247014">
                <a:moveTo>
                  <a:pt x="213290" y="36925"/>
                </a:moveTo>
                <a:lnTo>
                  <a:pt x="193909" y="36925"/>
                </a:lnTo>
                <a:lnTo>
                  <a:pt x="0" y="238339"/>
                </a:lnTo>
                <a:lnTo>
                  <a:pt x="0" y="246452"/>
                </a:lnTo>
                <a:lnTo>
                  <a:pt x="182420" y="246452"/>
                </a:lnTo>
                <a:lnTo>
                  <a:pt x="194609" y="208407"/>
                </a:lnTo>
                <a:lnTo>
                  <a:pt x="48197" y="208407"/>
                </a:lnTo>
                <a:lnTo>
                  <a:pt x="213290" y="36925"/>
                </a:lnTo>
                <a:close/>
              </a:path>
              <a:path w="242569" h="247014">
                <a:moveTo>
                  <a:pt x="206799" y="170362"/>
                </a:moveTo>
                <a:lnTo>
                  <a:pt x="193918" y="176046"/>
                </a:lnTo>
                <a:lnTo>
                  <a:pt x="187545" y="188439"/>
                </a:lnTo>
                <a:lnTo>
                  <a:pt x="181720" y="196658"/>
                </a:lnTo>
                <a:lnTo>
                  <a:pt x="130300" y="208407"/>
                </a:lnTo>
                <a:lnTo>
                  <a:pt x="194609" y="208407"/>
                </a:lnTo>
                <a:lnTo>
                  <a:pt x="206799" y="170362"/>
                </a:lnTo>
                <a:close/>
              </a:path>
              <a:path w="242569" h="247014">
                <a:moveTo>
                  <a:pt x="242106" y="0"/>
                </a:moveTo>
                <a:lnTo>
                  <a:pt x="64169" y="0"/>
                </a:lnTo>
                <a:lnTo>
                  <a:pt x="40351" y="70774"/>
                </a:lnTo>
                <a:lnTo>
                  <a:pt x="52737" y="67342"/>
                </a:lnTo>
                <a:lnTo>
                  <a:pt x="59868" y="55372"/>
                </a:lnTo>
                <a:lnTo>
                  <a:pt x="66832" y="47136"/>
                </a:lnTo>
                <a:lnTo>
                  <a:pt x="113207" y="36925"/>
                </a:lnTo>
                <a:lnTo>
                  <a:pt x="213290" y="36925"/>
                </a:lnTo>
                <a:lnTo>
                  <a:pt x="242106" y="6993"/>
                </a:lnTo>
                <a:lnTo>
                  <a:pt x="242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32042" y="3282494"/>
            <a:ext cx="242570" cy="247015"/>
          </a:xfrm>
          <a:custGeom>
            <a:avLst/>
            <a:gdLst/>
            <a:ahLst/>
            <a:cxnLst/>
            <a:rect l="l" t="t" r="r" b="b"/>
            <a:pathLst>
              <a:path w="242570" h="247014">
                <a:moveTo>
                  <a:pt x="213290" y="36925"/>
                </a:moveTo>
                <a:lnTo>
                  <a:pt x="193909" y="36925"/>
                </a:lnTo>
                <a:lnTo>
                  <a:pt x="0" y="238339"/>
                </a:lnTo>
                <a:lnTo>
                  <a:pt x="0" y="246452"/>
                </a:lnTo>
                <a:lnTo>
                  <a:pt x="182420" y="246452"/>
                </a:lnTo>
                <a:lnTo>
                  <a:pt x="194609" y="208406"/>
                </a:lnTo>
                <a:lnTo>
                  <a:pt x="48197" y="208406"/>
                </a:lnTo>
                <a:lnTo>
                  <a:pt x="213290" y="36925"/>
                </a:lnTo>
                <a:close/>
              </a:path>
              <a:path w="242570" h="247014">
                <a:moveTo>
                  <a:pt x="206799" y="170362"/>
                </a:moveTo>
                <a:lnTo>
                  <a:pt x="193917" y="176046"/>
                </a:lnTo>
                <a:lnTo>
                  <a:pt x="187544" y="188439"/>
                </a:lnTo>
                <a:lnTo>
                  <a:pt x="181719" y="196658"/>
                </a:lnTo>
                <a:lnTo>
                  <a:pt x="130300" y="208406"/>
                </a:lnTo>
                <a:lnTo>
                  <a:pt x="194609" y="208406"/>
                </a:lnTo>
                <a:lnTo>
                  <a:pt x="206799" y="170362"/>
                </a:lnTo>
                <a:close/>
              </a:path>
              <a:path w="242570" h="247014">
                <a:moveTo>
                  <a:pt x="242106" y="0"/>
                </a:moveTo>
                <a:lnTo>
                  <a:pt x="64169" y="0"/>
                </a:lnTo>
                <a:lnTo>
                  <a:pt x="40351" y="70774"/>
                </a:lnTo>
                <a:lnTo>
                  <a:pt x="52737" y="67343"/>
                </a:lnTo>
                <a:lnTo>
                  <a:pt x="59868" y="55372"/>
                </a:lnTo>
                <a:lnTo>
                  <a:pt x="66831" y="47136"/>
                </a:lnTo>
                <a:lnTo>
                  <a:pt x="113207" y="36925"/>
                </a:lnTo>
                <a:lnTo>
                  <a:pt x="213290" y="36925"/>
                </a:lnTo>
                <a:lnTo>
                  <a:pt x="242106" y="6993"/>
                </a:lnTo>
                <a:lnTo>
                  <a:pt x="242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33990" y="3149616"/>
            <a:ext cx="421640" cy="379730"/>
          </a:xfrm>
          <a:custGeom>
            <a:avLst/>
            <a:gdLst/>
            <a:ahLst/>
            <a:cxnLst/>
            <a:rect l="l" t="t" r="r" b="b"/>
            <a:pathLst>
              <a:path w="421639" h="379729">
                <a:moveTo>
                  <a:pt x="225852" y="0"/>
                </a:moveTo>
                <a:lnTo>
                  <a:pt x="104519" y="0"/>
                </a:lnTo>
                <a:lnTo>
                  <a:pt x="101156" y="10350"/>
                </a:lnTo>
                <a:lnTo>
                  <a:pt x="112604" y="10449"/>
                </a:lnTo>
                <a:lnTo>
                  <a:pt x="126908" y="12224"/>
                </a:lnTo>
                <a:lnTo>
                  <a:pt x="135903" y="16225"/>
                </a:lnTo>
                <a:lnTo>
                  <a:pt x="140756" y="20137"/>
                </a:lnTo>
                <a:lnTo>
                  <a:pt x="143189" y="25736"/>
                </a:lnTo>
                <a:lnTo>
                  <a:pt x="143079" y="36831"/>
                </a:lnTo>
                <a:lnTo>
                  <a:pt x="135343" y="75529"/>
                </a:lnTo>
                <a:lnTo>
                  <a:pt x="63209" y="321076"/>
                </a:lnTo>
                <a:lnTo>
                  <a:pt x="46328" y="357604"/>
                </a:lnTo>
                <a:lnTo>
                  <a:pt x="3638" y="368991"/>
                </a:lnTo>
                <a:lnTo>
                  <a:pt x="0" y="379329"/>
                </a:lnTo>
                <a:lnTo>
                  <a:pt x="162087" y="379328"/>
                </a:lnTo>
                <a:lnTo>
                  <a:pt x="202771" y="377475"/>
                </a:lnTo>
                <a:lnTo>
                  <a:pt x="251254" y="368979"/>
                </a:lnTo>
                <a:lnTo>
                  <a:pt x="274767" y="361146"/>
                </a:lnTo>
                <a:lnTo>
                  <a:pt x="132634" y="361146"/>
                </a:lnTo>
                <a:lnTo>
                  <a:pt x="124788" y="360306"/>
                </a:lnTo>
                <a:lnTo>
                  <a:pt x="119931" y="358628"/>
                </a:lnTo>
                <a:lnTo>
                  <a:pt x="116569" y="357696"/>
                </a:lnTo>
                <a:lnTo>
                  <a:pt x="113906" y="355831"/>
                </a:lnTo>
                <a:lnTo>
                  <a:pt x="109983" y="350236"/>
                </a:lnTo>
                <a:lnTo>
                  <a:pt x="109002" y="347346"/>
                </a:lnTo>
                <a:lnTo>
                  <a:pt x="109035" y="343375"/>
                </a:lnTo>
                <a:lnTo>
                  <a:pt x="118363" y="304527"/>
                </a:lnTo>
                <a:lnTo>
                  <a:pt x="200633" y="20980"/>
                </a:lnTo>
                <a:lnTo>
                  <a:pt x="235279" y="20048"/>
                </a:lnTo>
                <a:lnTo>
                  <a:pt x="344506" y="20048"/>
                </a:lnTo>
                <a:lnTo>
                  <a:pt x="339239" y="17247"/>
                </a:lnTo>
                <a:lnTo>
                  <a:pt x="298494" y="5323"/>
                </a:lnTo>
                <a:lnTo>
                  <a:pt x="257804" y="851"/>
                </a:lnTo>
                <a:lnTo>
                  <a:pt x="242311" y="212"/>
                </a:lnTo>
                <a:lnTo>
                  <a:pt x="225852" y="0"/>
                </a:lnTo>
                <a:close/>
              </a:path>
              <a:path w="421639" h="379729">
                <a:moveTo>
                  <a:pt x="344506" y="20048"/>
                </a:moveTo>
                <a:lnTo>
                  <a:pt x="235279" y="20048"/>
                </a:lnTo>
                <a:lnTo>
                  <a:pt x="249988" y="20140"/>
                </a:lnTo>
                <a:lnTo>
                  <a:pt x="264399" y="21453"/>
                </a:lnTo>
                <a:lnTo>
                  <a:pt x="302050" y="31996"/>
                </a:lnTo>
                <a:lnTo>
                  <a:pt x="338559" y="61160"/>
                </a:lnTo>
                <a:lnTo>
                  <a:pt x="357725" y="105583"/>
                </a:lnTo>
                <a:lnTo>
                  <a:pt x="362037" y="149767"/>
                </a:lnTo>
                <a:lnTo>
                  <a:pt x="361776" y="162539"/>
                </a:lnTo>
                <a:lnTo>
                  <a:pt x="355064" y="211848"/>
                </a:lnTo>
                <a:lnTo>
                  <a:pt x="343213" y="248803"/>
                </a:lnTo>
                <a:lnTo>
                  <a:pt x="325314" y="283140"/>
                </a:lnTo>
                <a:lnTo>
                  <a:pt x="291307" y="320936"/>
                </a:lnTo>
                <a:lnTo>
                  <a:pt x="248200" y="345016"/>
                </a:lnTo>
                <a:lnTo>
                  <a:pt x="207687" y="355719"/>
                </a:lnTo>
                <a:lnTo>
                  <a:pt x="156915" y="360929"/>
                </a:lnTo>
                <a:lnTo>
                  <a:pt x="143469" y="361146"/>
                </a:lnTo>
                <a:lnTo>
                  <a:pt x="274767" y="361146"/>
                </a:lnTo>
                <a:lnTo>
                  <a:pt x="316064" y="339094"/>
                </a:lnTo>
                <a:lnTo>
                  <a:pt x="350612" y="313026"/>
                </a:lnTo>
                <a:lnTo>
                  <a:pt x="384428" y="276530"/>
                </a:lnTo>
                <a:lnTo>
                  <a:pt x="406242" y="232322"/>
                </a:lnTo>
                <a:lnTo>
                  <a:pt x="418123" y="191689"/>
                </a:lnTo>
                <a:lnTo>
                  <a:pt x="421438" y="153154"/>
                </a:lnTo>
                <a:lnTo>
                  <a:pt x="420896" y="141056"/>
                </a:lnTo>
                <a:lnTo>
                  <a:pt x="408801" y="92927"/>
                </a:lnTo>
                <a:lnTo>
                  <a:pt x="388517" y="57040"/>
                </a:lnTo>
                <a:lnTo>
                  <a:pt x="350690" y="23337"/>
                </a:lnTo>
                <a:lnTo>
                  <a:pt x="344506" y="2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41463" y="3275779"/>
            <a:ext cx="297815" cy="377190"/>
          </a:xfrm>
          <a:custGeom>
            <a:avLst/>
            <a:gdLst/>
            <a:ahLst/>
            <a:cxnLst/>
            <a:rect l="l" t="t" r="r" b="b"/>
            <a:pathLst>
              <a:path w="297814" h="377189">
                <a:moveTo>
                  <a:pt x="32598" y="326179"/>
                </a:moveTo>
                <a:lnTo>
                  <a:pt x="21763" y="326179"/>
                </a:lnTo>
                <a:lnTo>
                  <a:pt x="15179" y="329163"/>
                </a:lnTo>
                <a:lnTo>
                  <a:pt x="3036" y="341099"/>
                </a:lnTo>
                <a:lnTo>
                  <a:pt x="65" y="347577"/>
                </a:lnTo>
                <a:lnTo>
                  <a:pt x="0" y="360773"/>
                </a:lnTo>
                <a:lnTo>
                  <a:pt x="2195" y="365856"/>
                </a:lnTo>
                <a:lnTo>
                  <a:pt x="10975" y="374620"/>
                </a:lnTo>
                <a:lnTo>
                  <a:pt x="16065" y="376812"/>
                </a:lnTo>
                <a:lnTo>
                  <a:pt x="25839" y="376584"/>
                </a:lnTo>
                <a:lnTo>
                  <a:pt x="62635" y="360482"/>
                </a:lnTo>
                <a:lnTo>
                  <a:pt x="78737" y="346880"/>
                </a:lnTo>
                <a:lnTo>
                  <a:pt x="49971" y="346880"/>
                </a:lnTo>
                <a:lnTo>
                  <a:pt x="48851" y="346414"/>
                </a:lnTo>
                <a:lnTo>
                  <a:pt x="46422" y="343989"/>
                </a:lnTo>
                <a:lnTo>
                  <a:pt x="44787" y="341052"/>
                </a:lnTo>
                <a:lnTo>
                  <a:pt x="41238" y="332286"/>
                </a:lnTo>
                <a:lnTo>
                  <a:pt x="39603" y="329629"/>
                </a:lnTo>
                <a:lnTo>
                  <a:pt x="38011" y="328628"/>
                </a:lnTo>
                <a:lnTo>
                  <a:pt x="35680" y="327018"/>
                </a:lnTo>
                <a:lnTo>
                  <a:pt x="32598" y="326179"/>
                </a:lnTo>
                <a:close/>
              </a:path>
              <a:path w="297814" h="377189">
                <a:moveTo>
                  <a:pt x="150044" y="29008"/>
                </a:moveTo>
                <a:lnTo>
                  <a:pt x="84041" y="29008"/>
                </a:lnTo>
                <a:lnTo>
                  <a:pt x="96867" y="32197"/>
                </a:lnTo>
                <a:lnTo>
                  <a:pt x="106463" y="39861"/>
                </a:lnTo>
                <a:lnTo>
                  <a:pt x="117130" y="91756"/>
                </a:lnTo>
                <a:lnTo>
                  <a:pt x="130160" y="272607"/>
                </a:lnTo>
                <a:lnTo>
                  <a:pt x="124403" y="279701"/>
                </a:lnTo>
                <a:lnTo>
                  <a:pt x="98157" y="308363"/>
                </a:lnTo>
                <a:lnTo>
                  <a:pt x="65881" y="338111"/>
                </a:lnTo>
                <a:lnTo>
                  <a:pt x="52400" y="346880"/>
                </a:lnTo>
                <a:lnTo>
                  <a:pt x="78737" y="346880"/>
                </a:lnTo>
                <a:lnTo>
                  <a:pt x="108146" y="316863"/>
                </a:lnTo>
                <a:lnTo>
                  <a:pt x="137215" y="284005"/>
                </a:lnTo>
                <a:lnTo>
                  <a:pt x="169755" y="245441"/>
                </a:lnTo>
                <a:lnTo>
                  <a:pt x="187482" y="223513"/>
                </a:lnTo>
                <a:lnTo>
                  <a:pt x="170371" y="223513"/>
                </a:lnTo>
                <a:lnTo>
                  <a:pt x="156625" y="70917"/>
                </a:lnTo>
                <a:lnTo>
                  <a:pt x="155046" y="57066"/>
                </a:lnTo>
                <a:lnTo>
                  <a:pt x="153272" y="44796"/>
                </a:lnTo>
                <a:lnTo>
                  <a:pt x="151155" y="33570"/>
                </a:lnTo>
                <a:lnTo>
                  <a:pt x="150044" y="29008"/>
                </a:lnTo>
                <a:close/>
              </a:path>
              <a:path w="297814" h="377189">
                <a:moveTo>
                  <a:pt x="276105" y="0"/>
                </a:moveTo>
                <a:lnTo>
                  <a:pt x="261161" y="0"/>
                </a:lnTo>
                <a:lnTo>
                  <a:pt x="255557" y="2331"/>
                </a:lnTo>
                <a:lnTo>
                  <a:pt x="246589" y="11656"/>
                </a:lnTo>
                <a:lnTo>
                  <a:pt x="244348" y="17810"/>
                </a:lnTo>
                <a:lnTo>
                  <a:pt x="244348" y="31611"/>
                </a:lnTo>
                <a:lnTo>
                  <a:pt x="246169" y="37066"/>
                </a:lnTo>
                <a:lnTo>
                  <a:pt x="253455" y="46577"/>
                </a:lnTo>
                <a:lnTo>
                  <a:pt x="258032" y="49841"/>
                </a:lnTo>
                <a:lnTo>
                  <a:pt x="269054" y="53384"/>
                </a:lnTo>
                <a:lnTo>
                  <a:pt x="272463" y="54923"/>
                </a:lnTo>
                <a:lnTo>
                  <a:pt x="275078" y="57533"/>
                </a:lnTo>
                <a:lnTo>
                  <a:pt x="275732" y="59212"/>
                </a:lnTo>
                <a:lnTo>
                  <a:pt x="275732" y="64434"/>
                </a:lnTo>
                <a:lnTo>
                  <a:pt x="250563" y="112518"/>
                </a:lnTo>
                <a:lnTo>
                  <a:pt x="229521" y="144766"/>
                </a:lnTo>
                <a:lnTo>
                  <a:pt x="206434" y="176950"/>
                </a:lnTo>
                <a:lnTo>
                  <a:pt x="182524" y="208417"/>
                </a:lnTo>
                <a:lnTo>
                  <a:pt x="170371" y="223513"/>
                </a:lnTo>
                <a:lnTo>
                  <a:pt x="187482" y="223513"/>
                </a:lnTo>
                <a:lnTo>
                  <a:pt x="216407" y="186198"/>
                </a:lnTo>
                <a:lnTo>
                  <a:pt x="240786" y="152993"/>
                </a:lnTo>
                <a:lnTo>
                  <a:pt x="263485" y="119793"/>
                </a:lnTo>
                <a:lnTo>
                  <a:pt x="285706" y="82428"/>
                </a:lnTo>
                <a:lnTo>
                  <a:pt x="297426" y="33570"/>
                </a:lnTo>
                <a:lnTo>
                  <a:pt x="294782" y="20458"/>
                </a:lnTo>
                <a:lnTo>
                  <a:pt x="288902" y="10210"/>
                </a:lnTo>
                <a:lnTo>
                  <a:pt x="283110" y="3403"/>
                </a:lnTo>
                <a:lnTo>
                  <a:pt x="276105" y="0"/>
                </a:lnTo>
                <a:close/>
              </a:path>
              <a:path w="297814" h="377189">
                <a:moveTo>
                  <a:pt x="137585" y="0"/>
                </a:moveTo>
                <a:lnTo>
                  <a:pt x="55482" y="20142"/>
                </a:lnTo>
                <a:lnTo>
                  <a:pt x="58814" y="30403"/>
                </a:lnTo>
                <a:lnTo>
                  <a:pt x="71785" y="29237"/>
                </a:lnTo>
                <a:lnTo>
                  <a:pt x="84041" y="29008"/>
                </a:lnTo>
                <a:lnTo>
                  <a:pt x="150044" y="29008"/>
                </a:lnTo>
                <a:lnTo>
                  <a:pt x="148745" y="23674"/>
                </a:lnTo>
                <a:lnTo>
                  <a:pt x="144032" y="12146"/>
                </a:lnTo>
                <a:lnTo>
                  <a:pt x="137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35546" y="3275779"/>
            <a:ext cx="297815" cy="377190"/>
          </a:xfrm>
          <a:custGeom>
            <a:avLst/>
            <a:gdLst/>
            <a:ahLst/>
            <a:cxnLst/>
            <a:rect l="l" t="t" r="r" b="b"/>
            <a:pathLst>
              <a:path w="297814" h="377189">
                <a:moveTo>
                  <a:pt x="32599" y="326179"/>
                </a:moveTo>
                <a:lnTo>
                  <a:pt x="21763" y="326179"/>
                </a:lnTo>
                <a:lnTo>
                  <a:pt x="15179" y="329163"/>
                </a:lnTo>
                <a:lnTo>
                  <a:pt x="3036" y="341099"/>
                </a:lnTo>
                <a:lnTo>
                  <a:pt x="65" y="347577"/>
                </a:lnTo>
                <a:lnTo>
                  <a:pt x="0" y="360773"/>
                </a:lnTo>
                <a:lnTo>
                  <a:pt x="2195" y="365856"/>
                </a:lnTo>
                <a:lnTo>
                  <a:pt x="10975" y="374620"/>
                </a:lnTo>
                <a:lnTo>
                  <a:pt x="16066" y="376812"/>
                </a:lnTo>
                <a:lnTo>
                  <a:pt x="25840" y="376584"/>
                </a:lnTo>
                <a:lnTo>
                  <a:pt x="62635" y="360482"/>
                </a:lnTo>
                <a:lnTo>
                  <a:pt x="78737" y="346880"/>
                </a:lnTo>
                <a:lnTo>
                  <a:pt x="49971" y="346880"/>
                </a:lnTo>
                <a:lnTo>
                  <a:pt x="48851" y="346414"/>
                </a:lnTo>
                <a:lnTo>
                  <a:pt x="46423" y="343989"/>
                </a:lnTo>
                <a:lnTo>
                  <a:pt x="44787" y="341052"/>
                </a:lnTo>
                <a:lnTo>
                  <a:pt x="41239" y="332286"/>
                </a:lnTo>
                <a:lnTo>
                  <a:pt x="39604" y="329629"/>
                </a:lnTo>
                <a:lnTo>
                  <a:pt x="38012" y="328629"/>
                </a:lnTo>
                <a:lnTo>
                  <a:pt x="35681" y="327018"/>
                </a:lnTo>
                <a:lnTo>
                  <a:pt x="32599" y="326179"/>
                </a:lnTo>
                <a:close/>
              </a:path>
              <a:path w="297814" h="377189">
                <a:moveTo>
                  <a:pt x="150044" y="29008"/>
                </a:moveTo>
                <a:lnTo>
                  <a:pt x="84041" y="29008"/>
                </a:lnTo>
                <a:lnTo>
                  <a:pt x="96867" y="32197"/>
                </a:lnTo>
                <a:lnTo>
                  <a:pt x="106463" y="39861"/>
                </a:lnTo>
                <a:lnTo>
                  <a:pt x="117130" y="91756"/>
                </a:lnTo>
                <a:lnTo>
                  <a:pt x="130160" y="272607"/>
                </a:lnTo>
                <a:lnTo>
                  <a:pt x="124403" y="279701"/>
                </a:lnTo>
                <a:lnTo>
                  <a:pt x="98157" y="308363"/>
                </a:lnTo>
                <a:lnTo>
                  <a:pt x="65881" y="338111"/>
                </a:lnTo>
                <a:lnTo>
                  <a:pt x="52401" y="346880"/>
                </a:lnTo>
                <a:lnTo>
                  <a:pt x="78737" y="346880"/>
                </a:lnTo>
                <a:lnTo>
                  <a:pt x="108146" y="316864"/>
                </a:lnTo>
                <a:lnTo>
                  <a:pt x="137216" y="284006"/>
                </a:lnTo>
                <a:lnTo>
                  <a:pt x="169755" y="245441"/>
                </a:lnTo>
                <a:lnTo>
                  <a:pt x="187483" y="223513"/>
                </a:lnTo>
                <a:lnTo>
                  <a:pt x="170371" y="223513"/>
                </a:lnTo>
                <a:lnTo>
                  <a:pt x="156626" y="70917"/>
                </a:lnTo>
                <a:lnTo>
                  <a:pt x="155046" y="57066"/>
                </a:lnTo>
                <a:lnTo>
                  <a:pt x="153272" y="44796"/>
                </a:lnTo>
                <a:lnTo>
                  <a:pt x="151155" y="33570"/>
                </a:lnTo>
                <a:lnTo>
                  <a:pt x="150044" y="29008"/>
                </a:lnTo>
                <a:close/>
              </a:path>
              <a:path w="297814" h="377189">
                <a:moveTo>
                  <a:pt x="276106" y="0"/>
                </a:moveTo>
                <a:lnTo>
                  <a:pt x="261161" y="0"/>
                </a:lnTo>
                <a:lnTo>
                  <a:pt x="255557" y="2331"/>
                </a:lnTo>
                <a:lnTo>
                  <a:pt x="246590" y="11656"/>
                </a:lnTo>
                <a:lnTo>
                  <a:pt x="244347" y="17810"/>
                </a:lnTo>
                <a:lnTo>
                  <a:pt x="244347" y="31611"/>
                </a:lnTo>
                <a:lnTo>
                  <a:pt x="246170" y="37066"/>
                </a:lnTo>
                <a:lnTo>
                  <a:pt x="253455" y="46577"/>
                </a:lnTo>
                <a:lnTo>
                  <a:pt x="258032" y="49841"/>
                </a:lnTo>
                <a:lnTo>
                  <a:pt x="269054" y="53384"/>
                </a:lnTo>
                <a:lnTo>
                  <a:pt x="272463" y="54923"/>
                </a:lnTo>
                <a:lnTo>
                  <a:pt x="275079" y="57533"/>
                </a:lnTo>
                <a:lnTo>
                  <a:pt x="275732" y="59212"/>
                </a:lnTo>
                <a:lnTo>
                  <a:pt x="275732" y="64434"/>
                </a:lnTo>
                <a:lnTo>
                  <a:pt x="250563" y="112518"/>
                </a:lnTo>
                <a:lnTo>
                  <a:pt x="229521" y="144766"/>
                </a:lnTo>
                <a:lnTo>
                  <a:pt x="206435" y="176951"/>
                </a:lnTo>
                <a:lnTo>
                  <a:pt x="182525" y="208417"/>
                </a:lnTo>
                <a:lnTo>
                  <a:pt x="170371" y="223513"/>
                </a:lnTo>
                <a:lnTo>
                  <a:pt x="187483" y="223513"/>
                </a:lnTo>
                <a:lnTo>
                  <a:pt x="216407" y="186198"/>
                </a:lnTo>
                <a:lnTo>
                  <a:pt x="240786" y="152993"/>
                </a:lnTo>
                <a:lnTo>
                  <a:pt x="263486" y="119793"/>
                </a:lnTo>
                <a:lnTo>
                  <a:pt x="285706" y="82428"/>
                </a:lnTo>
                <a:lnTo>
                  <a:pt x="297426" y="33570"/>
                </a:lnTo>
                <a:lnTo>
                  <a:pt x="294783" y="20458"/>
                </a:lnTo>
                <a:lnTo>
                  <a:pt x="288903" y="10210"/>
                </a:lnTo>
                <a:lnTo>
                  <a:pt x="283112" y="3403"/>
                </a:lnTo>
                <a:lnTo>
                  <a:pt x="276106" y="0"/>
                </a:lnTo>
                <a:close/>
              </a:path>
              <a:path w="297814" h="377189">
                <a:moveTo>
                  <a:pt x="137586" y="0"/>
                </a:moveTo>
                <a:lnTo>
                  <a:pt x="55483" y="20142"/>
                </a:lnTo>
                <a:lnTo>
                  <a:pt x="58814" y="30403"/>
                </a:lnTo>
                <a:lnTo>
                  <a:pt x="71786" y="29237"/>
                </a:lnTo>
                <a:lnTo>
                  <a:pt x="84041" y="29008"/>
                </a:lnTo>
                <a:lnTo>
                  <a:pt x="150044" y="29008"/>
                </a:lnTo>
                <a:lnTo>
                  <a:pt x="148746" y="23675"/>
                </a:lnTo>
                <a:lnTo>
                  <a:pt x="144033" y="12146"/>
                </a:lnTo>
                <a:lnTo>
                  <a:pt x="1375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60308" y="2696155"/>
            <a:ext cx="242570" cy="247015"/>
          </a:xfrm>
          <a:custGeom>
            <a:avLst/>
            <a:gdLst/>
            <a:ahLst/>
            <a:cxnLst/>
            <a:rect l="l" t="t" r="r" b="b"/>
            <a:pathLst>
              <a:path w="242570" h="247014">
                <a:moveTo>
                  <a:pt x="213290" y="36925"/>
                </a:moveTo>
                <a:lnTo>
                  <a:pt x="193908" y="36925"/>
                </a:lnTo>
                <a:lnTo>
                  <a:pt x="0" y="238339"/>
                </a:lnTo>
                <a:lnTo>
                  <a:pt x="0" y="246452"/>
                </a:lnTo>
                <a:lnTo>
                  <a:pt x="182420" y="246452"/>
                </a:lnTo>
                <a:lnTo>
                  <a:pt x="194609" y="208406"/>
                </a:lnTo>
                <a:lnTo>
                  <a:pt x="48196" y="208406"/>
                </a:lnTo>
                <a:lnTo>
                  <a:pt x="213290" y="36925"/>
                </a:lnTo>
                <a:close/>
              </a:path>
              <a:path w="242570" h="247014">
                <a:moveTo>
                  <a:pt x="206799" y="170362"/>
                </a:moveTo>
                <a:lnTo>
                  <a:pt x="193916" y="176046"/>
                </a:lnTo>
                <a:lnTo>
                  <a:pt x="187544" y="188439"/>
                </a:lnTo>
                <a:lnTo>
                  <a:pt x="181719" y="196658"/>
                </a:lnTo>
                <a:lnTo>
                  <a:pt x="130299" y="208406"/>
                </a:lnTo>
                <a:lnTo>
                  <a:pt x="194609" y="208406"/>
                </a:lnTo>
                <a:lnTo>
                  <a:pt x="206799" y="170362"/>
                </a:lnTo>
                <a:close/>
              </a:path>
              <a:path w="242570" h="247014">
                <a:moveTo>
                  <a:pt x="242106" y="0"/>
                </a:moveTo>
                <a:lnTo>
                  <a:pt x="64169" y="0"/>
                </a:lnTo>
                <a:lnTo>
                  <a:pt x="40350" y="70774"/>
                </a:lnTo>
                <a:lnTo>
                  <a:pt x="52736" y="67343"/>
                </a:lnTo>
                <a:lnTo>
                  <a:pt x="59867" y="55372"/>
                </a:lnTo>
                <a:lnTo>
                  <a:pt x="66831" y="47136"/>
                </a:lnTo>
                <a:lnTo>
                  <a:pt x="113206" y="36925"/>
                </a:lnTo>
                <a:lnTo>
                  <a:pt x="213290" y="36925"/>
                </a:lnTo>
                <a:lnTo>
                  <a:pt x="242106" y="6993"/>
                </a:lnTo>
                <a:lnTo>
                  <a:pt x="242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62253" y="2563277"/>
            <a:ext cx="421640" cy="379730"/>
          </a:xfrm>
          <a:custGeom>
            <a:avLst/>
            <a:gdLst/>
            <a:ahLst/>
            <a:cxnLst/>
            <a:rect l="l" t="t" r="r" b="b"/>
            <a:pathLst>
              <a:path w="421639" h="379730">
                <a:moveTo>
                  <a:pt x="225854" y="0"/>
                </a:moveTo>
                <a:lnTo>
                  <a:pt x="104521" y="0"/>
                </a:lnTo>
                <a:lnTo>
                  <a:pt x="101158" y="10350"/>
                </a:lnTo>
                <a:lnTo>
                  <a:pt x="112605" y="10449"/>
                </a:lnTo>
                <a:lnTo>
                  <a:pt x="126908" y="12224"/>
                </a:lnTo>
                <a:lnTo>
                  <a:pt x="135905" y="16225"/>
                </a:lnTo>
                <a:lnTo>
                  <a:pt x="140757" y="20137"/>
                </a:lnTo>
                <a:lnTo>
                  <a:pt x="143189" y="25736"/>
                </a:lnTo>
                <a:lnTo>
                  <a:pt x="143079" y="36832"/>
                </a:lnTo>
                <a:lnTo>
                  <a:pt x="135343" y="75530"/>
                </a:lnTo>
                <a:lnTo>
                  <a:pt x="63209" y="321077"/>
                </a:lnTo>
                <a:lnTo>
                  <a:pt x="46329" y="357604"/>
                </a:lnTo>
                <a:lnTo>
                  <a:pt x="3637" y="368991"/>
                </a:lnTo>
                <a:lnTo>
                  <a:pt x="0" y="379329"/>
                </a:lnTo>
                <a:lnTo>
                  <a:pt x="162087" y="379328"/>
                </a:lnTo>
                <a:lnTo>
                  <a:pt x="202772" y="377475"/>
                </a:lnTo>
                <a:lnTo>
                  <a:pt x="251256" y="368979"/>
                </a:lnTo>
                <a:lnTo>
                  <a:pt x="274765" y="361147"/>
                </a:lnTo>
                <a:lnTo>
                  <a:pt x="132634" y="361147"/>
                </a:lnTo>
                <a:lnTo>
                  <a:pt x="124788" y="360307"/>
                </a:lnTo>
                <a:lnTo>
                  <a:pt x="119932" y="358628"/>
                </a:lnTo>
                <a:lnTo>
                  <a:pt x="116569" y="357696"/>
                </a:lnTo>
                <a:lnTo>
                  <a:pt x="113907" y="355831"/>
                </a:lnTo>
                <a:lnTo>
                  <a:pt x="109984" y="350236"/>
                </a:lnTo>
                <a:lnTo>
                  <a:pt x="109004" y="347346"/>
                </a:lnTo>
                <a:lnTo>
                  <a:pt x="109036" y="343375"/>
                </a:lnTo>
                <a:lnTo>
                  <a:pt x="118364" y="304527"/>
                </a:lnTo>
                <a:lnTo>
                  <a:pt x="200634" y="20980"/>
                </a:lnTo>
                <a:lnTo>
                  <a:pt x="235280" y="20048"/>
                </a:lnTo>
                <a:lnTo>
                  <a:pt x="344507" y="20048"/>
                </a:lnTo>
                <a:lnTo>
                  <a:pt x="339240" y="17247"/>
                </a:lnTo>
                <a:lnTo>
                  <a:pt x="298495" y="5323"/>
                </a:lnTo>
                <a:lnTo>
                  <a:pt x="257805" y="851"/>
                </a:lnTo>
                <a:lnTo>
                  <a:pt x="242312" y="212"/>
                </a:lnTo>
                <a:lnTo>
                  <a:pt x="225854" y="0"/>
                </a:lnTo>
                <a:close/>
              </a:path>
              <a:path w="421639" h="379730">
                <a:moveTo>
                  <a:pt x="344507" y="20048"/>
                </a:moveTo>
                <a:lnTo>
                  <a:pt x="235280" y="20048"/>
                </a:lnTo>
                <a:lnTo>
                  <a:pt x="249989" y="20140"/>
                </a:lnTo>
                <a:lnTo>
                  <a:pt x="264400" y="21453"/>
                </a:lnTo>
                <a:lnTo>
                  <a:pt x="302050" y="31996"/>
                </a:lnTo>
                <a:lnTo>
                  <a:pt x="338560" y="61160"/>
                </a:lnTo>
                <a:lnTo>
                  <a:pt x="357726" y="105583"/>
                </a:lnTo>
                <a:lnTo>
                  <a:pt x="362038" y="149767"/>
                </a:lnTo>
                <a:lnTo>
                  <a:pt x="361777" y="162539"/>
                </a:lnTo>
                <a:lnTo>
                  <a:pt x="355066" y="211848"/>
                </a:lnTo>
                <a:lnTo>
                  <a:pt x="343214" y="248803"/>
                </a:lnTo>
                <a:lnTo>
                  <a:pt x="325315" y="283140"/>
                </a:lnTo>
                <a:lnTo>
                  <a:pt x="291308" y="320936"/>
                </a:lnTo>
                <a:lnTo>
                  <a:pt x="248200" y="345016"/>
                </a:lnTo>
                <a:lnTo>
                  <a:pt x="207688" y="355719"/>
                </a:lnTo>
                <a:lnTo>
                  <a:pt x="156916" y="360930"/>
                </a:lnTo>
                <a:lnTo>
                  <a:pt x="143470" y="361147"/>
                </a:lnTo>
                <a:lnTo>
                  <a:pt x="274765" y="361147"/>
                </a:lnTo>
                <a:lnTo>
                  <a:pt x="316065" y="339094"/>
                </a:lnTo>
                <a:lnTo>
                  <a:pt x="350612" y="313026"/>
                </a:lnTo>
                <a:lnTo>
                  <a:pt x="384429" y="276531"/>
                </a:lnTo>
                <a:lnTo>
                  <a:pt x="406243" y="232322"/>
                </a:lnTo>
                <a:lnTo>
                  <a:pt x="418124" y="191689"/>
                </a:lnTo>
                <a:lnTo>
                  <a:pt x="421439" y="153154"/>
                </a:lnTo>
                <a:lnTo>
                  <a:pt x="420898" y="141057"/>
                </a:lnTo>
                <a:lnTo>
                  <a:pt x="408802" y="92927"/>
                </a:lnTo>
                <a:lnTo>
                  <a:pt x="388518" y="57041"/>
                </a:lnTo>
                <a:lnTo>
                  <a:pt x="350691" y="23338"/>
                </a:lnTo>
                <a:lnTo>
                  <a:pt x="344507" y="2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04476" y="2689440"/>
            <a:ext cx="271780" cy="259715"/>
          </a:xfrm>
          <a:custGeom>
            <a:avLst/>
            <a:gdLst/>
            <a:ahLst/>
            <a:cxnLst/>
            <a:rect l="l" t="t" r="r" b="b"/>
            <a:pathLst>
              <a:path w="271780" h="259714">
                <a:moveTo>
                  <a:pt x="27273" y="213723"/>
                </a:moveTo>
                <a:lnTo>
                  <a:pt x="15317" y="213723"/>
                </a:lnTo>
                <a:lnTo>
                  <a:pt x="10274" y="215774"/>
                </a:lnTo>
                <a:lnTo>
                  <a:pt x="2054" y="223981"/>
                </a:lnTo>
                <a:lnTo>
                  <a:pt x="0" y="229109"/>
                </a:lnTo>
                <a:lnTo>
                  <a:pt x="0" y="242163"/>
                </a:lnTo>
                <a:lnTo>
                  <a:pt x="2241" y="247665"/>
                </a:lnTo>
                <a:lnTo>
                  <a:pt x="7077" y="252073"/>
                </a:lnTo>
                <a:lnTo>
                  <a:pt x="17192" y="257898"/>
                </a:lnTo>
                <a:lnTo>
                  <a:pt x="31235" y="259647"/>
                </a:lnTo>
                <a:lnTo>
                  <a:pt x="41141" y="257050"/>
                </a:lnTo>
                <a:lnTo>
                  <a:pt x="52507" y="250930"/>
                </a:lnTo>
                <a:lnTo>
                  <a:pt x="66220" y="240483"/>
                </a:lnTo>
                <a:lnTo>
                  <a:pt x="72742" y="233728"/>
                </a:lnTo>
                <a:lnTo>
                  <a:pt x="76807" y="229109"/>
                </a:lnTo>
                <a:lnTo>
                  <a:pt x="48943" y="229109"/>
                </a:lnTo>
                <a:lnTo>
                  <a:pt x="45206" y="226964"/>
                </a:lnTo>
                <a:lnTo>
                  <a:pt x="33625" y="216706"/>
                </a:lnTo>
                <a:lnTo>
                  <a:pt x="27273" y="213723"/>
                </a:lnTo>
                <a:close/>
              </a:path>
              <a:path w="271780" h="259714">
                <a:moveTo>
                  <a:pt x="177285" y="157500"/>
                </a:moveTo>
                <a:lnTo>
                  <a:pt x="132367" y="157500"/>
                </a:lnTo>
                <a:lnTo>
                  <a:pt x="136416" y="175162"/>
                </a:lnTo>
                <a:lnTo>
                  <a:pt x="147294" y="217282"/>
                </a:lnTo>
                <a:lnTo>
                  <a:pt x="171459" y="257459"/>
                </a:lnTo>
                <a:lnTo>
                  <a:pt x="186361" y="258721"/>
                </a:lnTo>
                <a:lnTo>
                  <a:pt x="196839" y="253502"/>
                </a:lnTo>
                <a:lnTo>
                  <a:pt x="211199" y="242938"/>
                </a:lnTo>
                <a:lnTo>
                  <a:pt x="220287" y="234338"/>
                </a:lnTo>
                <a:lnTo>
                  <a:pt x="226314" y="227710"/>
                </a:lnTo>
                <a:lnTo>
                  <a:pt x="198205" y="227710"/>
                </a:lnTo>
                <a:lnTo>
                  <a:pt x="195776" y="226264"/>
                </a:lnTo>
                <a:lnTo>
                  <a:pt x="192678" y="222448"/>
                </a:lnTo>
                <a:lnTo>
                  <a:pt x="188877" y="213370"/>
                </a:lnTo>
                <a:lnTo>
                  <a:pt x="184381" y="196938"/>
                </a:lnTo>
                <a:lnTo>
                  <a:pt x="177285" y="157500"/>
                </a:lnTo>
                <a:close/>
              </a:path>
              <a:path w="271780" h="259714">
                <a:moveTo>
                  <a:pt x="136833" y="22885"/>
                </a:moveTo>
                <a:lnTo>
                  <a:pt x="54266" y="22885"/>
                </a:lnTo>
                <a:lnTo>
                  <a:pt x="70554" y="23353"/>
                </a:lnTo>
                <a:lnTo>
                  <a:pt x="82531" y="26581"/>
                </a:lnTo>
                <a:lnTo>
                  <a:pt x="107058" y="55996"/>
                </a:lnTo>
                <a:lnTo>
                  <a:pt x="119761" y="108657"/>
                </a:lnTo>
                <a:lnTo>
                  <a:pt x="124548" y="130568"/>
                </a:lnTo>
                <a:lnTo>
                  <a:pt x="120870" y="137727"/>
                </a:lnTo>
                <a:lnTo>
                  <a:pt x="100843" y="171161"/>
                </a:lnTo>
                <a:lnTo>
                  <a:pt x="73546" y="210677"/>
                </a:lnTo>
                <a:lnTo>
                  <a:pt x="53801" y="229109"/>
                </a:lnTo>
                <a:lnTo>
                  <a:pt x="76807" y="229109"/>
                </a:lnTo>
                <a:lnTo>
                  <a:pt x="103650" y="195607"/>
                </a:lnTo>
                <a:lnTo>
                  <a:pt x="132367" y="157500"/>
                </a:lnTo>
                <a:lnTo>
                  <a:pt x="177285" y="157500"/>
                </a:lnTo>
                <a:lnTo>
                  <a:pt x="165740" y="93334"/>
                </a:lnTo>
                <a:lnTo>
                  <a:pt x="173900" y="80228"/>
                </a:lnTo>
                <a:lnTo>
                  <a:pt x="156452" y="80228"/>
                </a:lnTo>
                <a:lnTo>
                  <a:pt x="152203" y="64891"/>
                </a:lnTo>
                <a:lnTo>
                  <a:pt x="148219" y="51648"/>
                </a:lnTo>
                <a:lnTo>
                  <a:pt x="144292" y="40118"/>
                </a:lnTo>
                <a:lnTo>
                  <a:pt x="140213" y="29924"/>
                </a:lnTo>
                <a:lnTo>
                  <a:pt x="136833" y="22885"/>
                </a:lnTo>
                <a:close/>
              </a:path>
              <a:path w="271780" h="259714">
                <a:moveTo>
                  <a:pt x="238312" y="192050"/>
                </a:moveTo>
                <a:lnTo>
                  <a:pt x="209133" y="225565"/>
                </a:lnTo>
                <a:lnTo>
                  <a:pt x="204556" y="227710"/>
                </a:lnTo>
                <a:lnTo>
                  <a:pt x="226314" y="227710"/>
                </a:lnTo>
                <a:lnTo>
                  <a:pt x="228762" y="225018"/>
                </a:lnTo>
                <a:lnTo>
                  <a:pt x="236625" y="214979"/>
                </a:lnTo>
                <a:lnTo>
                  <a:pt x="243875" y="204221"/>
                </a:lnTo>
                <a:lnTo>
                  <a:pt x="250512" y="192742"/>
                </a:lnTo>
                <a:lnTo>
                  <a:pt x="238312" y="192050"/>
                </a:lnTo>
                <a:close/>
              </a:path>
              <a:path w="271780" h="259714">
                <a:moveTo>
                  <a:pt x="252940" y="0"/>
                </a:moveTo>
                <a:lnTo>
                  <a:pt x="239490" y="0"/>
                </a:lnTo>
                <a:lnTo>
                  <a:pt x="234539" y="933"/>
                </a:lnTo>
                <a:lnTo>
                  <a:pt x="198046" y="26193"/>
                </a:lnTo>
                <a:lnTo>
                  <a:pt x="156452" y="80228"/>
                </a:lnTo>
                <a:lnTo>
                  <a:pt x="173900" y="80228"/>
                </a:lnTo>
                <a:lnTo>
                  <a:pt x="181927" y="68413"/>
                </a:lnTo>
                <a:lnTo>
                  <a:pt x="189354" y="58642"/>
                </a:lnTo>
                <a:lnTo>
                  <a:pt x="196337" y="50664"/>
                </a:lnTo>
                <a:lnTo>
                  <a:pt x="202874" y="44479"/>
                </a:lnTo>
                <a:lnTo>
                  <a:pt x="209040" y="39258"/>
                </a:lnTo>
                <a:lnTo>
                  <a:pt x="214364" y="36647"/>
                </a:lnTo>
                <a:lnTo>
                  <a:pt x="267044" y="36647"/>
                </a:lnTo>
                <a:lnTo>
                  <a:pt x="269847" y="34035"/>
                </a:lnTo>
                <a:lnTo>
                  <a:pt x="271247" y="29187"/>
                </a:lnTo>
                <a:lnTo>
                  <a:pt x="271247" y="15946"/>
                </a:lnTo>
                <a:lnTo>
                  <a:pt x="268866" y="10723"/>
                </a:lnTo>
                <a:lnTo>
                  <a:pt x="259339" y="2145"/>
                </a:lnTo>
                <a:lnTo>
                  <a:pt x="252940" y="0"/>
                </a:lnTo>
                <a:close/>
              </a:path>
              <a:path w="271780" h="259714">
                <a:moveTo>
                  <a:pt x="267044" y="36647"/>
                </a:moveTo>
                <a:lnTo>
                  <a:pt x="221837" y="36647"/>
                </a:lnTo>
                <a:lnTo>
                  <a:pt x="227721" y="38138"/>
                </a:lnTo>
                <a:lnTo>
                  <a:pt x="236500" y="41122"/>
                </a:lnTo>
                <a:lnTo>
                  <a:pt x="240985" y="42800"/>
                </a:lnTo>
                <a:lnTo>
                  <a:pt x="245187" y="43639"/>
                </a:lnTo>
                <a:lnTo>
                  <a:pt x="255836" y="43639"/>
                </a:lnTo>
                <a:lnTo>
                  <a:pt x="261814" y="41309"/>
                </a:lnTo>
                <a:lnTo>
                  <a:pt x="267044" y="36647"/>
                </a:lnTo>
                <a:close/>
              </a:path>
              <a:path w="271780" h="259714">
                <a:moveTo>
                  <a:pt x="119651" y="0"/>
                </a:moveTo>
                <a:lnTo>
                  <a:pt x="44833" y="13148"/>
                </a:lnTo>
                <a:lnTo>
                  <a:pt x="45062" y="23204"/>
                </a:lnTo>
                <a:lnTo>
                  <a:pt x="54266" y="22885"/>
                </a:lnTo>
                <a:lnTo>
                  <a:pt x="136833" y="22885"/>
                </a:lnTo>
                <a:lnTo>
                  <a:pt x="135775" y="20684"/>
                </a:lnTo>
                <a:lnTo>
                  <a:pt x="128563" y="10342"/>
                </a:lnTo>
                <a:lnTo>
                  <a:pt x="11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34426" y="2689440"/>
            <a:ext cx="271780" cy="259715"/>
          </a:xfrm>
          <a:custGeom>
            <a:avLst/>
            <a:gdLst/>
            <a:ahLst/>
            <a:cxnLst/>
            <a:rect l="l" t="t" r="r" b="b"/>
            <a:pathLst>
              <a:path w="271780" h="259714">
                <a:moveTo>
                  <a:pt x="27274" y="213723"/>
                </a:moveTo>
                <a:lnTo>
                  <a:pt x="15318" y="213723"/>
                </a:lnTo>
                <a:lnTo>
                  <a:pt x="10274" y="215774"/>
                </a:lnTo>
                <a:lnTo>
                  <a:pt x="2054" y="223981"/>
                </a:lnTo>
                <a:lnTo>
                  <a:pt x="0" y="229109"/>
                </a:lnTo>
                <a:lnTo>
                  <a:pt x="0" y="242163"/>
                </a:lnTo>
                <a:lnTo>
                  <a:pt x="2241" y="247665"/>
                </a:lnTo>
                <a:lnTo>
                  <a:pt x="7077" y="252073"/>
                </a:lnTo>
                <a:lnTo>
                  <a:pt x="17193" y="257898"/>
                </a:lnTo>
                <a:lnTo>
                  <a:pt x="31236" y="259647"/>
                </a:lnTo>
                <a:lnTo>
                  <a:pt x="41142" y="257050"/>
                </a:lnTo>
                <a:lnTo>
                  <a:pt x="52508" y="250930"/>
                </a:lnTo>
                <a:lnTo>
                  <a:pt x="66221" y="240483"/>
                </a:lnTo>
                <a:lnTo>
                  <a:pt x="72744" y="233728"/>
                </a:lnTo>
                <a:lnTo>
                  <a:pt x="76808" y="229109"/>
                </a:lnTo>
                <a:lnTo>
                  <a:pt x="48944" y="229109"/>
                </a:lnTo>
                <a:lnTo>
                  <a:pt x="45208" y="226964"/>
                </a:lnTo>
                <a:lnTo>
                  <a:pt x="33625" y="216706"/>
                </a:lnTo>
                <a:lnTo>
                  <a:pt x="27274" y="213723"/>
                </a:lnTo>
                <a:close/>
              </a:path>
              <a:path w="271780" h="259714">
                <a:moveTo>
                  <a:pt x="177285" y="157499"/>
                </a:moveTo>
                <a:lnTo>
                  <a:pt x="132368" y="157499"/>
                </a:lnTo>
                <a:lnTo>
                  <a:pt x="136417" y="175162"/>
                </a:lnTo>
                <a:lnTo>
                  <a:pt x="147294" y="217282"/>
                </a:lnTo>
                <a:lnTo>
                  <a:pt x="171459" y="257459"/>
                </a:lnTo>
                <a:lnTo>
                  <a:pt x="186361" y="258721"/>
                </a:lnTo>
                <a:lnTo>
                  <a:pt x="196839" y="253502"/>
                </a:lnTo>
                <a:lnTo>
                  <a:pt x="211199" y="242938"/>
                </a:lnTo>
                <a:lnTo>
                  <a:pt x="220287" y="234338"/>
                </a:lnTo>
                <a:lnTo>
                  <a:pt x="226314" y="227710"/>
                </a:lnTo>
                <a:lnTo>
                  <a:pt x="198205" y="227710"/>
                </a:lnTo>
                <a:lnTo>
                  <a:pt x="195776" y="226264"/>
                </a:lnTo>
                <a:lnTo>
                  <a:pt x="192678" y="222448"/>
                </a:lnTo>
                <a:lnTo>
                  <a:pt x="188878" y="213370"/>
                </a:lnTo>
                <a:lnTo>
                  <a:pt x="184381" y="196938"/>
                </a:lnTo>
                <a:lnTo>
                  <a:pt x="177285" y="157499"/>
                </a:lnTo>
                <a:close/>
              </a:path>
              <a:path w="271780" h="259714">
                <a:moveTo>
                  <a:pt x="136833" y="22885"/>
                </a:moveTo>
                <a:lnTo>
                  <a:pt x="54266" y="22885"/>
                </a:lnTo>
                <a:lnTo>
                  <a:pt x="70554" y="23353"/>
                </a:lnTo>
                <a:lnTo>
                  <a:pt x="82531" y="26581"/>
                </a:lnTo>
                <a:lnTo>
                  <a:pt x="107058" y="55996"/>
                </a:lnTo>
                <a:lnTo>
                  <a:pt x="119761" y="108656"/>
                </a:lnTo>
                <a:lnTo>
                  <a:pt x="124549" y="130567"/>
                </a:lnTo>
                <a:lnTo>
                  <a:pt x="120871" y="137726"/>
                </a:lnTo>
                <a:lnTo>
                  <a:pt x="100844" y="171160"/>
                </a:lnTo>
                <a:lnTo>
                  <a:pt x="73546" y="210676"/>
                </a:lnTo>
                <a:lnTo>
                  <a:pt x="53801" y="229109"/>
                </a:lnTo>
                <a:lnTo>
                  <a:pt x="76808" y="229109"/>
                </a:lnTo>
                <a:lnTo>
                  <a:pt x="103651" y="195606"/>
                </a:lnTo>
                <a:lnTo>
                  <a:pt x="132368" y="157499"/>
                </a:lnTo>
                <a:lnTo>
                  <a:pt x="177285" y="157499"/>
                </a:lnTo>
                <a:lnTo>
                  <a:pt x="165741" y="93334"/>
                </a:lnTo>
                <a:lnTo>
                  <a:pt x="173901" y="80227"/>
                </a:lnTo>
                <a:lnTo>
                  <a:pt x="156453" y="80227"/>
                </a:lnTo>
                <a:lnTo>
                  <a:pt x="152204" y="64891"/>
                </a:lnTo>
                <a:lnTo>
                  <a:pt x="148220" y="51647"/>
                </a:lnTo>
                <a:lnTo>
                  <a:pt x="144292" y="40118"/>
                </a:lnTo>
                <a:lnTo>
                  <a:pt x="140213" y="29923"/>
                </a:lnTo>
                <a:lnTo>
                  <a:pt x="136833" y="22885"/>
                </a:lnTo>
                <a:close/>
              </a:path>
              <a:path w="271780" h="259714">
                <a:moveTo>
                  <a:pt x="238313" y="192051"/>
                </a:moveTo>
                <a:lnTo>
                  <a:pt x="209133" y="225565"/>
                </a:lnTo>
                <a:lnTo>
                  <a:pt x="204557" y="227710"/>
                </a:lnTo>
                <a:lnTo>
                  <a:pt x="226314" y="227710"/>
                </a:lnTo>
                <a:lnTo>
                  <a:pt x="228762" y="225018"/>
                </a:lnTo>
                <a:lnTo>
                  <a:pt x="236625" y="214979"/>
                </a:lnTo>
                <a:lnTo>
                  <a:pt x="243875" y="204221"/>
                </a:lnTo>
                <a:lnTo>
                  <a:pt x="250512" y="192742"/>
                </a:lnTo>
                <a:lnTo>
                  <a:pt x="238313" y="192051"/>
                </a:lnTo>
                <a:close/>
              </a:path>
              <a:path w="271780" h="259714">
                <a:moveTo>
                  <a:pt x="252940" y="0"/>
                </a:moveTo>
                <a:lnTo>
                  <a:pt x="239490" y="0"/>
                </a:lnTo>
                <a:lnTo>
                  <a:pt x="234541" y="933"/>
                </a:lnTo>
                <a:lnTo>
                  <a:pt x="198047" y="26194"/>
                </a:lnTo>
                <a:lnTo>
                  <a:pt x="156453" y="80227"/>
                </a:lnTo>
                <a:lnTo>
                  <a:pt x="173901" y="80227"/>
                </a:lnTo>
                <a:lnTo>
                  <a:pt x="181928" y="68413"/>
                </a:lnTo>
                <a:lnTo>
                  <a:pt x="189355" y="58642"/>
                </a:lnTo>
                <a:lnTo>
                  <a:pt x="196337" y="50664"/>
                </a:lnTo>
                <a:lnTo>
                  <a:pt x="202876" y="44479"/>
                </a:lnTo>
                <a:lnTo>
                  <a:pt x="209040" y="39258"/>
                </a:lnTo>
                <a:lnTo>
                  <a:pt x="214364" y="36647"/>
                </a:lnTo>
                <a:lnTo>
                  <a:pt x="267045" y="36647"/>
                </a:lnTo>
                <a:lnTo>
                  <a:pt x="269847" y="34035"/>
                </a:lnTo>
                <a:lnTo>
                  <a:pt x="271247" y="29187"/>
                </a:lnTo>
                <a:lnTo>
                  <a:pt x="271247" y="15946"/>
                </a:lnTo>
                <a:lnTo>
                  <a:pt x="268866" y="10723"/>
                </a:lnTo>
                <a:lnTo>
                  <a:pt x="259339" y="2145"/>
                </a:lnTo>
                <a:lnTo>
                  <a:pt x="252940" y="0"/>
                </a:lnTo>
                <a:close/>
              </a:path>
              <a:path w="271780" h="259714">
                <a:moveTo>
                  <a:pt x="267045" y="36647"/>
                </a:moveTo>
                <a:lnTo>
                  <a:pt x="221837" y="36647"/>
                </a:lnTo>
                <a:lnTo>
                  <a:pt x="227721" y="38138"/>
                </a:lnTo>
                <a:lnTo>
                  <a:pt x="236501" y="41122"/>
                </a:lnTo>
                <a:lnTo>
                  <a:pt x="240985" y="42800"/>
                </a:lnTo>
                <a:lnTo>
                  <a:pt x="245188" y="43639"/>
                </a:lnTo>
                <a:lnTo>
                  <a:pt x="255836" y="43639"/>
                </a:lnTo>
                <a:lnTo>
                  <a:pt x="261814" y="41309"/>
                </a:lnTo>
                <a:lnTo>
                  <a:pt x="267045" y="36647"/>
                </a:lnTo>
                <a:close/>
              </a:path>
              <a:path w="271780" h="259714">
                <a:moveTo>
                  <a:pt x="119651" y="0"/>
                </a:moveTo>
                <a:lnTo>
                  <a:pt x="44834" y="13148"/>
                </a:lnTo>
                <a:lnTo>
                  <a:pt x="45063" y="23204"/>
                </a:lnTo>
                <a:lnTo>
                  <a:pt x="54266" y="22885"/>
                </a:lnTo>
                <a:lnTo>
                  <a:pt x="136833" y="22885"/>
                </a:lnTo>
                <a:lnTo>
                  <a:pt x="135776" y="20684"/>
                </a:lnTo>
                <a:lnTo>
                  <a:pt x="128563" y="10342"/>
                </a:lnTo>
                <a:lnTo>
                  <a:pt x="11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02400" y="6543040"/>
            <a:ext cx="5297170" cy="2648585"/>
          </a:xfrm>
          <a:custGeom>
            <a:avLst/>
            <a:gdLst/>
            <a:ahLst/>
            <a:cxnLst/>
            <a:rect l="l" t="t" r="r" b="b"/>
            <a:pathLst>
              <a:path w="5297170" h="2648584">
                <a:moveTo>
                  <a:pt x="0" y="0"/>
                </a:moveTo>
                <a:lnTo>
                  <a:pt x="5296747" y="0"/>
                </a:lnTo>
                <a:lnTo>
                  <a:pt x="5296747" y="2648373"/>
                </a:lnTo>
                <a:lnTo>
                  <a:pt x="0" y="2648373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51600" y="6489700"/>
            <a:ext cx="5461000" cy="280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614492" y="6781800"/>
            <a:ext cx="0" cy="2335530"/>
          </a:xfrm>
          <a:custGeom>
            <a:avLst/>
            <a:gdLst/>
            <a:ahLst/>
            <a:cxnLst/>
            <a:rect l="l" t="t" r="r" b="b"/>
            <a:pathLst>
              <a:path h="2335529">
                <a:moveTo>
                  <a:pt x="0" y="0"/>
                </a:moveTo>
                <a:lnTo>
                  <a:pt x="0" y="2335529"/>
                </a:lnTo>
              </a:path>
            </a:pathLst>
          </a:custGeom>
          <a:ln w="35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514269" y="9133205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514269" y="676529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851197" y="6781800"/>
            <a:ext cx="0" cy="2335530"/>
          </a:xfrm>
          <a:custGeom>
            <a:avLst/>
            <a:gdLst/>
            <a:ahLst/>
            <a:cxnLst/>
            <a:rect l="l" t="t" r="r" b="b"/>
            <a:pathLst>
              <a:path h="2335529">
                <a:moveTo>
                  <a:pt x="0" y="0"/>
                </a:moveTo>
                <a:lnTo>
                  <a:pt x="0" y="2335529"/>
                </a:lnTo>
              </a:path>
            </a:pathLst>
          </a:custGeom>
          <a:ln w="35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834180" y="9133205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4" y="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834180" y="676529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4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686909" y="6920230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55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586685" y="899414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586685" y="690371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28506" y="6920230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5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11490" y="899414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5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11490" y="690371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5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77561" y="7908663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733" y="0"/>
                </a:lnTo>
              </a:path>
            </a:pathLst>
          </a:custGeom>
          <a:ln w="36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561" y="7840934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733" y="0"/>
                </a:lnTo>
              </a:path>
            </a:pathLst>
          </a:custGeom>
          <a:ln w="36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59720" y="6775450"/>
            <a:ext cx="0" cy="2346960"/>
          </a:xfrm>
          <a:custGeom>
            <a:avLst/>
            <a:gdLst/>
            <a:ahLst/>
            <a:cxnLst/>
            <a:rect l="l" t="t" r="r" b="b"/>
            <a:pathLst>
              <a:path h="2346959">
                <a:moveTo>
                  <a:pt x="0" y="0"/>
                </a:moveTo>
                <a:lnTo>
                  <a:pt x="0" y="2346960"/>
                </a:lnTo>
              </a:path>
            </a:pathLst>
          </a:custGeom>
          <a:ln w="35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59497" y="913891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59497" y="6759575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52381" y="6775450"/>
            <a:ext cx="0" cy="2346960"/>
          </a:xfrm>
          <a:custGeom>
            <a:avLst/>
            <a:gdLst/>
            <a:ahLst/>
            <a:cxnLst/>
            <a:rect l="l" t="t" r="r" b="b"/>
            <a:pathLst>
              <a:path h="2346959">
                <a:moveTo>
                  <a:pt x="0" y="0"/>
                </a:moveTo>
                <a:lnTo>
                  <a:pt x="0" y="2346960"/>
                </a:lnTo>
              </a:path>
            </a:pathLst>
          </a:custGeom>
          <a:ln w="35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35365" y="913891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5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35365" y="6759575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5" y="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157667" y="8566678"/>
            <a:ext cx="133985" cy="347345"/>
          </a:xfrm>
          <a:custGeom>
            <a:avLst/>
            <a:gdLst/>
            <a:ahLst/>
            <a:cxnLst/>
            <a:rect l="l" t="t" r="r" b="b"/>
            <a:pathLst>
              <a:path w="133984" h="347345">
                <a:moveTo>
                  <a:pt x="90839" y="40385"/>
                </a:moveTo>
                <a:lnTo>
                  <a:pt x="33865" y="40385"/>
                </a:lnTo>
                <a:lnTo>
                  <a:pt x="37578" y="41640"/>
                </a:lnTo>
                <a:lnTo>
                  <a:pt x="43751" y="46657"/>
                </a:lnTo>
                <a:lnTo>
                  <a:pt x="49370" y="85724"/>
                </a:lnTo>
                <a:lnTo>
                  <a:pt x="49547" y="103600"/>
                </a:lnTo>
                <a:lnTo>
                  <a:pt x="49304" y="287219"/>
                </a:lnTo>
                <a:lnTo>
                  <a:pt x="44960" y="328066"/>
                </a:lnTo>
                <a:lnTo>
                  <a:pt x="6005" y="337891"/>
                </a:lnTo>
                <a:lnTo>
                  <a:pt x="6005" y="347172"/>
                </a:lnTo>
                <a:lnTo>
                  <a:pt x="133630" y="347172"/>
                </a:lnTo>
                <a:lnTo>
                  <a:pt x="126006" y="337613"/>
                </a:lnTo>
                <a:lnTo>
                  <a:pt x="111920" y="336173"/>
                </a:lnTo>
                <a:lnTo>
                  <a:pt x="103101" y="333626"/>
                </a:lnTo>
                <a:lnTo>
                  <a:pt x="90839" y="287219"/>
                </a:lnTo>
                <a:lnTo>
                  <a:pt x="90839" y="40385"/>
                </a:lnTo>
                <a:close/>
              </a:path>
              <a:path w="133984" h="347345">
                <a:moveTo>
                  <a:pt x="90839" y="0"/>
                </a:moveTo>
                <a:lnTo>
                  <a:pt x="82580" y="0"/>
                </a:lnTo>
                <a:lnTo>
                  <a:pt x="0" y="40385"/>
                </a:lnTo>
                <a:lnTo>
                  <a:pt x="5598" y="47307"/>
                </a:lnTo>
                <a:lnTo>
                  <a:pt x="19178" y="42116"/>
                </a:lnTo>
                <a:lnTo>
                  <a:pt x="29528" y="40385"/>
                </a:lnTo>
                <a:lnTo>
                  <a:pt x="90839" y="40385"/>
                </a:lnTo>
                <a:lnTo>
                  <a:pt x="90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45418" y="8426815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1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7" y="56516"/>
                </a:lnTo>
                <a:lnTo>
                  <a:pt x="137412" y="84128"/>
                </a:lnTo>
                <a:lnTo>
                  <a:pt x="136766" y="94556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0" y="172813"/>
                </a:lnTo>
                <a:lnTo>
                  <a:pt x="87512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7"/>
                </a:lnTo>
                <a:lnTo>
                  <a:pt x="106333" y="209908"/>
                </a:lnTo>
                <a:lnTo>
                  <a:pt x="139170" y="168174"/>
                </a:lnTo>
                <a:lnTo>
                  <a:pt x="152296" y="152951"/>
                </a:lnTo>
                <a:lnTo>
                  <a:pt x="160105" y="142670"/>
                </a:lnTo>
                <a:lnTo>
                  <a:pt x="181178" y="98947"/>
                </a:lnTo>
                <a:lnTo>
                  <a:pt x="183347" y="71594"/>
                </a:lnTo>
                <a:lnTo>
                  <a:pt x="181229" y="60319"/>
                </a:lnTo>
                <a:lnTo>
                  <a:pt x="176961" y="48947"/>
                </a:lnTo>
                <a:lnTo>
                  <a:pt x="170250" y="37150"/>
                </a:lnTo>
                <a:lnTo>
                  <a:pt x="160804" y="24600"/>
                </a:lnTo>
                <a:lnTo>
                  <a:pt x="152041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0" y="12357"/>
                </a:lnTo>
                <a:lnTo>
                  <a:pt x="9252" y="39417"/>
                </a:lnTo>
                <a:lnTo>
                  <a:pt x="0" y="77691"/>
                </a:lnTo>
                <a:lnTo>
                  <a:pt x="2682" y="90753"/>
                </a:lnTo>
                <a:lnTo>
                  <a:pt x="8412" y="100938"/>
                </a:lnTo>
                <a:lnTo>
                  <a:pt x="14168" y="107879"/>
                </a:lnTo>
                <a:lnTo>
                  <a:pt x="20549" y="111350"/>
                </a:lnTo>
                <a:lnTo>
                  <a:pt x="33061" y="111350"/>
                </a:lnTo>
                <a:lnTo>
                  <a:pt x="38491" y="66980"/>
                </a:lnTo>
                <a:lnTo>
                  <a:pt x="33917" y="55271"/>
                </a:lnTo>
                <a:lnTo>
                  <a:pt x="58610" y="17280"/>
                </a:lnTo>
                <a:lnTo>
                  <a:pt x="89081" y="14870"/>
                </a:lnTo>
                <a:lnTo>
                  <a:pt x="148423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8" y="312320"/>
                </a:lnTo>
                <a:lnTo>
                  <a:pt x="59087" y="318967"/>
                </a:lnTo>
                <a:lnTo>
                  <a:pt x="59087" y="334520"/>
                </a:lnTo>
                <a:lnTo>
                  <a:pt x="61798" y="341083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39" y="354671"/>
                </a:lnTo>
                <a:lnTo>
                  <a:pt x="101129" y="351954"/>
                </a:lnTo>
                <a:lnTo>
                  <a:pt x="112140" y="341083"/>
                </a:lnTo>
                <a:lnTo>
                  <a:pt x="114892" y="334520"/>
                </a:lnTo>
                <a:lnTo>
                  <a:pt x="114892" y="318967"/>
                </a:lnTo>
                <a:lnTo>
                  <a:pt x="112180" y="312320"/>
                </a:lnTo>
                <a:lnTo>
                  <a:pt x="101337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656737" y="8426815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2" y="14870"/>
                </a:lnTo>
                <a:lnTo>
                  <a:pt x="100816" y="18475"/>
                </a:lnTo>
                <a:lnTo>
                  <a:pt x="111873" y="25140"/>
                </a:lnTo>
                <a:lnTo>
                  <a:pt x="133677" y="56516"/>
                </a:lnTo>
                <a:lnTo>
                  <a:pt x="137412" y="84128"/>
                </a:lnTo>
                <a:lnTo>
                  <a:pt x="136766" y="94556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1" y="172813"/>
                </a:lnTo>
                <a:lnTo>
                  <a:pt x="87513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7"/>
                </a:lnTo>
                <a:lnTo>
                  <a:pt x="106333" y="209908"/>
                </a:lnTo>
                <a:lnTo>
                  <a:pt x="139170" y="168174"/>
                </a:lnTo>
                <a:lnTo>
                  <a:pt x="152296" y="152952"/>
                </a:lnTo>
                <a:lnTo>
                  <a:pt x="160105" y="142670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29" y="60319"/>
                </a:lnTo>
                <a:lnTo>
                  <a:pt x="176961" y="48947"/>
                </a:lnTo>
                <a:lnTo>
                  <a:pt x="170250" y="37150"/>
                </a:lnTo>
                <a:lnTo>
                  <a:pt x="160805" y="24600"/>
                </a:lnTo>
                <a:lnTo>
                  <a:pt x="152041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9" y="0"/>
                </a:moveTo>
                <a:lnTo>
                  <a:pt x="39140" y="12357"/>
                </a:lnTo>
                <a:lnTo>
                  <a:pt x="9252" y="39417"/>
                </a:lnTo>
                <a:lnTo>
                  <a:pt x="0" y="77691"/>
                </a:lnTo>
                <a:lnTo>
                  <a:pt x="2682" y="90753"/>
                </a:lnTo>
                <a:lnTo>
                  <a:pt x="8413" y="100938"/>
                </a:lnTo>
                <a:lnTo>
                  <a:pt x="14167" y="107879"/>
                </a:lnTo>
                <a:lnTo>
                  <a:pt x="20549" y="111350"/>
                </a:lnTo>
                <a:lnTo>
                  <a:pt x="33062" y="111350"/>
                </a:lnTo>
                <a:lnTo>
                  <a:pt x="38491" y="66979"/>
                </a:lnTo>
                <a:lnTo>
                  <a:pt x="33917" y="55271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3" y="14870"/>
                </a:lnTo>
                <a:lnTo>
                  <a:pt x="141942" y="10920"/>
                </a:lnTo>
                <a:lnTo>
                  <a:pt x="130449" y="6134"/>
                </a:lnTo>
                <a:lnTo>
                  <a:pt x="117503" y="2718"/>
                </a:lnTo>
                <a:lnTo>
                  <a:pt x="103046" y="673"/>
                </a:lnTo>
                <a:lnTo>
                  <a:pt x="87019" y="0"/>
                </a:lnTo>
                <a:close/>
              </a:path>
              <a:path w="183515" h="354965">
                <a:moveTo>
                  <a:pt x="94705" y="298732"/>
                </a:moveTo>
                <a:lnTo>
                  <a:pt x="79190" y="298732"/>
                </a:lnTo>
                <a:lnTo>
                  <a:pt x="72643" y="301450"/>
                </a:lnTo>
                <a:lnTo>
                  <a:pt x="61798" y="312320"/>
                </a:lnTo>
                <a:lnTo>
                  <a:pt x="59087" y="318967"/>
                </a:lnTo>
                <a:lnTo>
                  <a:pt x="59087" y="334520"/>
                </a:lnTo>
                <a:lnTo>
                  <a:pt x="61798" y="341083"/>
                </a:lnTo>
                <a:lnTo>
                  <a:pt x="72643" y="351954"/>
                </a:lnTo>
                <a:lnTo>
                  <a:pt x="79190" y="354671"/>
                </a:lnTo>
                <a:lnTo>
                  <a:pt x="94539" y="354671"/>
                </a:lnTo>
                <a:lnTo>
                  <a:pt x="101129" y="351954"/>
                </a:lnTo>
                <a:lnTo>
                  <a:pt x="112139" y="341083"/>
                </a:lnTo>
                <a:lnTo>
                  <a:pt x="114892" y="334520"/>
                </a:lnTo>
                <a:lnTo>
                  <a:pt x="114892" y="318967"/>
                </a:lnTo>
                <a:lnTo>
                  <a:pt x="112180" y="312320"/>
                </a:lnTo>
                <a:lnTo>
                  <a:pt x="101337" y="301450"/>
                </a:lnTo>
                <a:lnTo>
                  <a:pt x="94705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68056" y="8426815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6" y="18475"/>
                </a:lnTo>
                <a:lnTo>
                  <a:pt x="111874" y="25140"/>
                </a:lnTo>
                <a:lnTo>
                  <a:pt x="133678" y="56516"/>
                </a:lnTo>
                <a:lnTo>
                  <a:pt x="137413" y="84128"/>
                </a:lnTo>
                <a:lnTo>
                  <a:pt x="136767" y="94556"/>
                </a:lnTo>
                <a:lnTo>
                  <a:pt x="125930" y="132328"/>
                </a:lnTo>
                <a:lnTo>
                  <a:pt x="112721" y="159042"/>
                </a:lnTo>
                <a:lnTo>
                  <a:pt x="105741" y="172814"/>
                </a:lnTo>
                <a:lnTo>
                  <a:pt x="87513" y="216980"/>
                </a:lnTo>
                <a:lnTo>
                  <a:pt x="80109" y="267627"/>
                </a:lnTo>
                <a:lnTo>
                  <a:pt x="90369" y="267627"/>
                </a:lnTo>
                <a:lnTo>
                  <a:pt x="90492" y="265648"/>
                </a:lnTo>
                <a:lnTo>
                  <a:pt x="91856" y="251977"/>
                </a:lnTo>
                <a:lnTo>
                  <a:pt x="106334" y="209908"/>
                </a:lnTo>
                <a:lnTo>
                  <a:pt x="139171" y="168174"/>
                </a:lnTo>
                <a:lnTo>
                  <a:pt x="152298" y="152952"/>
                </a:lnTo>
                <a:lnTo>
                  <a:pt x="160106" y="142670"/>
                </a:lnTo>
                <a:lnTo>
                  <a:pt x="181179" y="98947"/>
                </a:lnTo>
                <a:lnTo>
                  <a:pt x="183348" y="71593"/>
                </a:lnTo>
                <a:lnTo>
                  <a:pt x="181230" y="60319"/>
                </a:lnTo>
                <a:lnTo>
                  <a:pt x="176961" y="48947"/>
                </a:lnTo>
                <a:lnTo>
                  <a:pt x="170250" y="37149"/>
                </a:lnTo>
                <a:lnTo>
                  <a:pt x="160805" y="24599"/>
                </a:lnTo>
                <a:lnTo>
                  <a:pt x="152041" y="17075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1" y="12357"/>
                </a:lnTo>
                <a:lnTo>
                  <a:pt x="9252" y="39418"/>
                </a:lnTo>
                <a:lnTo>
                  <a:pt x="0" y="77691"/>
                </a:lnTo>
                <a:lnTo>
                  <a:pt x="2683" y="90753"/>
                </a:lnTo>
                <a:lnTo>
                  <a:pt x="8414" y="100938"/>
                </a:lnTo>
                <a:lnTo>
                  <a:pt x="14168" y="107879"/>
                </a:lnTo>
                <a:lnTo>
                  <a:pt x="20550" y="111350"/>
                </a:lnTo>
                <a:lnTo>
                  <a:pt x="33062" y="111350"/>
                </a:lnTo>
                <a:lnTo>
                  <a:pt x="38492" y="66979"/>
                </a:lnTo>
                <a:lnTo>
                  <a:pt x="33918" y="55271"/>
                </a:lnTo>
                <a:lnTo>
                  <a:pt x="58612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2" y="10919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20"/>
                </a:lnTo>
                <a:lnTo>
                  <a:pt x="59088" y="318967"/>
                </a:lnTo>
                <a:lnTo>
                  <a:pt x="59088" y="334520"/>
                </a:lnTo>
                <a:lnTo>
                  <a:pt x="61799" y="341083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40" y="354671"/>
                </a:lnTo>
                <a:lnTo>
                  <a:pt x="101129" y="351954"/>
                </a:lnTo>
                <a:lnTo>
                  <a:pt x="112141" y="341083"/>
                </a:lnTo>
                <a:lnTo>
                  <a:pt x="114893" y="334520"/>
                </a:lnTo>
                <a:lnTo>
                  <a:pt x="114893" y="318967"/>
                </a:lnTo>
                <a:lnTo>
                  <a:pt x="112182" y="312320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79376" y="8426815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40"/>
                </a:lnTo>
                <a:lnTo>
                  <a:pt x="133678" y="56516"/>
                </a:lnTo>
                <a:lnTo>
                  <a:pt x="137413" y="84128"/>
                </a:lnTo>
                <a:lnTo>
                  <a:pt x="136767" y="94556"/>
                </a:lnTo>
                <a:lnTo>
                  <a:pt x="125930" y="132328"/>
                </a:lnTo>
                <a:lnTo>
                  <a:pt x="112720" y="159041"/>
                </a:lnTo>
                <a:lnTo>
                  <a:pt x="105741" y="172813"/>
                </a:lnTo>
                <a:lnTo>
                  <a:pt x="87513" y="216980"/>
                </a:lnTo>
                <a:lnTo>
                  <a:pt x="80109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6" y="251977"/>
                </a:lnTo>
                <a:lnTo>
                  <a:pt x="106334" y="209908"/>
                </a:lnTo>
                <a:lnTo>
                  <a:pt x="139171" y="168174"/>
                </a:lnTo>
                <a:lnTo>
                  <a:pt x="152297" y="152951"/>
                </a:lnTo>
                <a:lnTo>
                  <a:pt x="160106" y="142670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30" y="60319"/>
                </a:lnTo>
                <a:lnTo>
                  <a:pt x="176961" y="48947"/>
                </a:lnTo>
                <a:lnTo>
                  <a:pt x="170251" y="37150"/>
                </a:lnTo>
                <a:lnTo>
                  <a:pt x="160805" y="24600"/>
                </a:lnTo>
                <a:lnTo>
                  <a:pt x="152042" y="17075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9" y="0"/>
                </a:moveTo>
                <a:lnTo>
                  <a:pt x="39141" y="12357"/>
                </a:lnTo>
                <a:lnTo>
                  <a:pt x="9252" y="39418"/>
                </a:lnTo>
                <a:lnTo>
                  <a:pt x="0" y="77691"/>
                </a:lnTo>
                <a:lnTo>
                  <a:pt x="2682" y="90753"/>
                </a:lnTo>
                <a:lnTo>
                  <a:pt x="8412" y="100938"/>
                </a:lnTo>
                <a:lnTo>
                  <a:pt x="14168" y="107879"/>
                </a:lnTo>
                <a:lnTo>
                  <a:pt x="20550" y="111350"/>
                </a:lnTo>
                <a:lnTo>
                  <a:pt x="33062" y="111350"/>
                </a:lnTo>
                <a:lnTo>
                  <a:pt x="38492" y="66980"/>
                </a:lnTo>
                <a:lnTo>
                  <a:pt x="33918" y="55271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2" y="10920"/>
                </a:lnTo>
                <a:lnTo>
                  <a:pt x="130449" y="6134"/>
                </a:lnTo>
                <a:lnTo>
                  <a:pt x="117503" y="2718"/>
                </a:lnTo>
                <a:lnTo>
                  <a:pt x="103046" y="673"/>
                </a:lnTo>
                <a:lnTo>
                  <a:pt x="87019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20"/>
                </a:lnTo>
                <a:lnTo>
                  <a:pt x="59088" y="318967"/>
                </a:lnTo>
                <a:lnTo>
                  <a:pt x="59088" y="334520"/>
                </a:lnTo>
                <a:lnTo>
                  <a:pt x="61799" y="341083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40" y="354671"/>
                </a:lnTo>
                <a:lnTo>
                  <a:pt x="101129" y="351954"/>
                </a:lnTo>
                <a:lnTo>
                  <a:pt x="112140" y="341083"/>
                </a:lnTo>
                <a:lnTo>
                  <a:pt x="114893" y="334520"/>
                </a:lnTo>
                <a:lnTo>
                  <a:pt x="114893" y="318967"/>
                </a:lnTo>
                <a:lnTo>
                  <a:pt x="112182" y="312320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345418" y="7913079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1" y="14870"/>
                </a:lnTo>
                <a:lnTo>
                  <a:pt x="100814" y="18475"/>
                </a:lnTo>
                <a:lnTo>
                  <a:pt x="111872" y="25139"/>
                </a:lnTo>
                <a:lnTo>
                  <a:pt x="133677" y="56515"/>
                </a:lnTo>
                <a:lnTo>
                  <a:pt x="137412" y="84128"/>
                </a:lnTo>
                <a:lnTo>
                  <a:pt x="136766" y="94556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0" y="172813"/>
                </a:lnTo>
                <a:lnTo>
                  <a:pt x="87512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6"/>
                </a:lnTo>
                <a:lnTo>
                  <a:pt x="106333" y="209908"/>
                </a:lnTo>
                <a:lnTo>
                  <a:pt x="139171" y="168173"/>
                </a:lnTo>
                <a:lnTo>
                  <a:pt x="152296" y="152951"/>
                </a:lnTo>
                <a:lnTo>
                  <a:pt x="160105" y="142669"/>
                </a:lnTo>
                <a:lnTo>
                  <a:pt x="181178" y="98946"/>
                </a:lnTo>
                <a:lnTo>
                  <a:pt x="183347" y="71593"/>
                </a:lnTo>
                <a:lnTo>
                  <a:pt x="181229" y="60319"/>
                </a:lnTo>
                <a:lnTo>
                  <a:pt x="176960" y="48947"/>
                </a:lnTo>
                <a:lnTo>
                  <a:pt x="170250" y="37149"/>
                </a:lnTo>
                <a:lnTo>
                  <a:pt x="160804" y="24599"/>
                </a:lnTo>
                <a:lnTo>
                  <a:pt x="152040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7" y="0"/>
                </a:moveTo>
                <a:lnTo>
                  <a:pt x="39139" y="12358"/>
                </a:lnTo>
                <a:lnTo>
                  <a:pt x="9251" y="39419"/>
                </a:lnTo>
                <a:lnTo>
                  <a:pt x="0" y="77692"/>
                </a:lnTo>
                <a:lnTo>
                  <a:pt x="2682" y="90754"/>
                </a:lnTo>
                <a:lnTo>
                  <a:pt x="8412" y="100939"/>
                </a:lnTo>
                <a:lnTo>
                  <a:pt x="14168" y="107879"/>
                </a:lnTo>
                <a:lnTo>
                  <a:pt x="20548" y="111348"/>
                </a:lnTo>
                <a:lnTo>
                  <a:pt x="33061" y="111348"/>
                </a:lnTo>
                <a:lnTo>
                  <a:pt x="38491" y="66980"/>
                </a:lnTo>
                <a:lnTo>
                  <a:pt x="33917" y="55271"/>
                </a:lnTo>
                <a:lnTo>
                  <a:pt x="58610" y="17280"/>
                </a:lnTo>
                <a:lnTo>
                  <a:pt x="89081" y="14870"/>
                </a:lnTo>
                <a:lnTo>
                  <a:pt x="148423" y="14870"/>
                </a:lnTo>
                <a:lnTo>
                  <a:pt x="141941" y="10919"/>
                </a:lnTo>
                <a:lnTo>
                  <a:pt x="130447" y="6134"/>
                </a:lnTo>
                <a:lnTo>
                  <a:pt x="117501" y="2718"/>
                </a:lnTo>
                <a:lnTo>
                  <a:pt x="103044" y="673"/>
                </a:lnTo>
                <a:lnTo>
                  <a:pt x="87017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8" y="312319"/>
                </a:lnTo>
                <a:lnTo>
                  <a:pt x="59087" y="318967"/>
                </a:lnTo>
                <a:lnTo>
                  <a:pt x="59087" y="334519"/>
                </a:lnTo>
                <a:lnTo>
                  <a:pt x="61798" y="341084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39" y="354671"/>
                </a:lnTo>
                <a:lnTo>
                  <a:pt x="101129" y="351954"/>
                </a:lnTo>
                <a:lnTo>
                  <a:pt x="112140" y="341084"/>
                </a:lnTo>
                <a:lnTo>
                  <a:pt x="114892" y="334519"/>
                </a:lnTo>
                <a:lnTo>
                  <a:pt x="114892" y="318967"/>
                </a:lnTo>
                <a:lnTo>
                  <a:pt x="112180" y="312319"/>
                </a:lnTo>
                <a:lnTo>
                  <a:pt x="101337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56737" y="7913079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7" y="56515"/>
                </a:lnTo>
                <a:lnTo>
                  <a:pt x="137412" y="84128"/>
                </a:lnTo>
                <a:lnTo>
                  <a:pt x="136766" y="94556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0" y="172813"/>
                </a:lnTo>
                <a:lnTo>
                  <a:pt x="87513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6"/>
                </a:lnTo>
                <a:lnTo>
                  <a:pt x="106333" y="209908"/>
                </a:lnTo>
                <a:lnTo>
                  <a:pt x="139170" y="168173"/>
                </a:lnTo>
                <a:lnTo>
                  <a:pt x="152297" y="152951"/>
                </a:lnTo>
                <a:lnTo>
                  <a:pt x="160105" y="142669"/>
                </a:lnTo>
                <a:lnTo>
                  <a:pt x="181179" y="98946"/>
                </a:lnTo>
                <a:lnTo>
                  <a:pt x="183348" y="71593"/>
                </a:lnTo>
                <a:lnTo>
                  <a:pt x="181229" y="60319"/>
                </a:lnTo>
                <a:lnTo>
                  <a:pt x="176960" y="48947"/>
                </a:lnTo>
                <a:lnTo>
                  <a:pt x="170249" y="37149"/>
                </a:lnTo>
                <a:lnTo>
                  <a:pt x="160804" y="24599"/>
                </a:lnTo>
                <a:lnTo>
                  <a:pt x="152040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7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2"/>
                </a:lnTo>
                <a:lnTo>
                  <a:pt x="2682" y="90754"/>
                </a:lnTo>
                <a:lnTo>
                  <a:pt x="8412" y="100939"/>
                </a:lnTo>
                <a:lnTo>
                  <a:pt x="14167" y="107879"/>
                </a:lnTo>
                <a:lnTo>
                  <a:pt x="20549" y="111348"/>
                </a:lnTo>
                <a:lnTo>
                  <a:pt x="33062" y="111348"/>
                </a:lnTo>
                <a:lnTo>
                  <a:pt x="38491" y="66980"/>
                </a:lnTo>
                <a:lnTo>
                  <a:pt x="33917" y="55271"/>
                </a:lnTo>
                <a:lnTo>
                  <a:pt x="58610" y="17280"/>
                </a:lnTo>
                <a:lnTo>
                  <a:pt x="89082" y="14870"/>
                </a:lnTo>
                <a:lnTo>
                  <a:pt x="148423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7" y="0"/>
                </a:lnTo>
                <a:close/>
              </a:path>
              <a:path w="183515" h="354965">
                <a:moveTo>
                  <a:pt x="94705" y="298732"/>
                </a:moveTo>
                <a:lnTo>
                  <a:pt x="79190" y="298732"/>
                </a:lnTo>
                <a:lnTo>
                  <a:pt x="72643" y="301450"/>
                </a:lnTo>
                <a:lnTo>
                  <a:pt x="61798" y="312319"/>
                </a:lnTo>
                <a:lnTo>
                  <a:pt x="59087" y="318967"/>
                </a:lnTo>
                <a:lnTo>
                  <a:pt x="59087" y="334519"/>
                </a:lnTo>
                <a:lnTo>
                  <a:pt x="61798" y="341084"/>
                </a:lnTo>
                <a:lnTo>
                  <a:pt x="72643" y="351954"/>
                </a:lnTo>
                <a:lnTo>
                  <a:pt x="79190" y="354671"/>
                </a:lnTo>
                <a:lnTo>
                  <a:pt x="94539" y="354671"/>
                </a:lnTo>
                <a:lnTo>
                  <a:pt x="101129" y="351954"/>
                </a:lnTo>
                <a:lnTo>
                  <a:pt x="112138" y="341084"/>
                </a:lnTo>
                <a:lnTo>
                  <a:pt x="114892" y="334519"/>
                </a:lnTo>
                <a:lnTo>
                  <a:pt x="114892" y="318967"/>
                </a:lnTo>
                <a:lnTo>
                  <a:pt x="112180" y="312319"/>
                </a:lnTo>
                <a:lnTo>
                  <a:pt x="101337" y="301450"/>
                </a:lnTo>
                <a:lnTo>
                  <a:pt x="94705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68056" y="7913079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8" y="56516"/>
                </a:lnTo>
                <a:lnTo>
                  <a:pt x="137413" y="84128"/>
                </a:lnTo>
                <a:lnTo>
                  <a:pt x="136767" y="94556"/>
                </a:lnTo>
                <a:lnTo>
                  <a:pt x="125930" y="132328"/>
                </a:lnTo>
                <a:lnTo>
                  <a:pt x="112721" y="159042"/>
                </a:lnTo>
                <a:lnTo>
                  <a:pt x="105741" y="172813"/>
                </a:lnTo>
                <a:lnTo>
                  <a:pt x="87513" y="216980"/>
                </a:lnTo>
                <a:lnTo>
                  <a:pt x="80109" y="267627"/>
                </a:lnTo>
                <a:lnTo>
                  <a:pt x="90369" y="267627"/>
                </a:lnTo>
                <a:lnTo>
                  <a:pt x="90492" y="265647"/>
                </a:lnTo>
                <a:lnTo>
                  <a:pt x="91856" y="251976"/>
                </a:lnTo>
                <a:lnTo>
                  <a:pt x="106334" y="209908"/>
                </a:lnTo>
                <a:lnTo>
                  <a:pt x="139171" y="168173"/>
                </a:lnTo>
                <a:lnTo>
                  <a:pt x="152298" y="152951"/>
                </a:lnTo>
                <a:lnTo>
                  <a:pt x="160106" y="142669"/>
                </a:lnTo>
                <a:lnTo>
                  <a:pt x="181180" y="98946"/>
                </a:lnTo>
                <a:lnTo>
                  <a:pt x="183348" y="71593"/>
                </a:lnTo>
                <a:lnTo>
                  <a:pt x="181229" y="60318"/>
                </a:lnTo>
                <a:lnTo>
                  <a:pt x="176961" y="48946"/>
                </a:lnTo>
                <a:lnTo>
                  <a:pt x="170250" y="37149"/>
                </a:lnTo>
                <a:lnTo>
                  <a:pt x="160805" y="24599"/>
                </a:lnTo>
                <a:lnTo>
                  <a:pt x="152041" y="17074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7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3"/>
                </a:lnTo>
                <a:lnTo>
                  <a:pt x="2683" y="90755"/>
                </a:lnTo>
                <a:lnTo>
                  <a:pt x="8414" y="100939"/>
                </a:lnTo>
                <a:lnTo>
                  <a:pt x="14168" y="107879"/>
                </a:lnTo>
                <a:lnTo>
                  <a:pt x="20550" y="111348"/>
                </a:lnTo>
                <a:lnTo>
                  <a:pt x="33062" y="111348"/>
                </a:lnTo>
                <a:lnTo>
                  <a:pt x="38493" y="66980"/>
                </a:lnTo>
                <a:lnTo>
                  <a:pt x="33918" y="55271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1" y="10919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4" y="673"/>
                </a:lnTo>
                <a:lnTo>
                  <a:pt x="87017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19"/>
                </a:lnTo>
                <a:lnTo>
                  <a:pt x="59088" y="318967"/>
                </a:lnTo>
                <a:lnTo>
                  <a:pt x="59088" y="334519"/>
                </a:lnTo>
                <a:lnTo>
                  <a:pt x="61799" y="341084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40" y="354671"/>
                </a:lnTo>
                <a:lnTo>
                  <a:pt x="101129" y="351954"/>
                </a:lnTo>
                <a:lnTo>
                  <a:pt x="112141" y="341084"/>
                </a:lnTo>
                <a:lnTo>
                  <a:pt x="114893" y="334519"/>
                </a:lnTo>
                <a:lnTo>
                  <a:pt x="114893" y="318967"/>
                </a:lnTo>
                <a:lnTo>
                  <a:pt x="112181" y="312319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79376" y="7913079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8" y="56516"/>
                </a:lnTo>
                <a:lnTo>
                  <a:pt x="137413" y="84128"/>
                </a:lnTo>
                <a:lnTo>
                  <a:pt x="136767" y="94556"/>
                </a:lnTo>
                <a:lnTo>
                  <a:pt x="125930" y="132327"/>
                </a:lnTo>
                <a:lnTo>
                  <a:pt x="112720" y="159041"/>
                </a:lnTo>
                <a:lnTo>
                  <a:pt x="105741" y="172813"/>
                </a:lnTo>
                <a:lnTo>
                  <a:pt x="87513" y="216980"/>
                </a:lnTo>
                <a:lnTo>
                  <a:pt x="80109" y="267627"/>
                </a:lnTo>
                <a:lnTo>
                  <a:pt x="90368" y="267627"/>
                </a:lnTo>
                <a:lnTo>
                  <a:pt x="90491" y="265647"/>
                </a:lnTo>
                <a:lnTo>
                  <a:pt x="91855" y="251976"/>
                </a:lnTo>
                <a:lnTo>
                  <a:pt x="106334" y="209908"/>
                </a:lnTo>
                <a:lnTo>
                  <a:pt x="139171" y="168173"/>
                </a:lnTo>
                <a:lnTo>
                  <a:pt x="152297" y="152951"/>
                </a:lnTo>
                <a:lnTo>
                  <a:pt x="160106" y="142669"/>
                </a:lnTo>
                <a:lnTo>
                  <a:pt x="181179" y="98946"/>
                </a:lnTo>
                <a:lnTo>
                  <a:pt x="183348" y="71593"/>
                </a:lnTo>
                <a:lnTo>
                  <a:pt x="181229" y="60319"/>
                </a:lnTo>
                <a:lnTo>
                  <a:pt x="176961" y="48946"/>
                </a:lnTo>
                <a:lnTo>
                  <a:pt x="170250" y="37149"/>
                </a:lnTo>
                <a:lnTo>
                  <a:pt x="160805" y="24599"/>
                </a:lnTo>
                <a:lnTo>
                  <a:pt x="152041" y="17075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2"/>
                </a:lnTo>
                <a:lnTo>
                  <a:pt x="2682" y="90754"/>
                </a:lnTo>
                <a:lnTo>
                  <a:pt x="8412" y="100939"/>
                </a:lnTo>
                <a:lnTo>
                  <a:pt x="14168" y="107879"/>
                </a:lnTo>
                <a:lnTo>
                  <a:pt x="20550" y="111348"/>
                </a:lnTo>
                <a:lnTo>
                  <a:pt x="33062" y="111348"/>
                </a:lnTo>
                <a:lnTo>
                  <a:pt x="38492" y="66980"/>
                </a:lnTo>
                <a:lnTo>
                  <a:pt x="33918" y="55272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1" y="10919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19"/>
                </a:lnTo>
                <a:lnTo>
                  <a:pt x="59088" y="318967"/>
                </a:lnTo>
                <a:lnTo>
                  <a:pt x="59088" y="334519"/>
                </a:lnTo>
                <a:lnTo>
                  <a:pt x="61799" y="341084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40" y="354671"/>
                </a:lnTo>
                <a:lnTo>
                  <a:pt x="101129" y="351954"/>
                </a:lnTo>
                <a:lnTo>
                  <a:pt x="112140" y="341084"/>
                </a:lnTo>
                <a:lnTo>
                  <a:pt x="114893" y="334519"/>
                </a:lnTo>
                <a:lnTo>
                  <a:pt x="114893" y="318967"/>
                </a:lnTo>
                <a:lnTo>
                  <a:pt x="112182" y="312319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345418" y="7399344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2" y="14870"/>
                </a:moveTo>
                <a:lnTo>
                  <a:pt x="89081" y="14870"/>
                </a:lnTo>
                <a:lnTo>
                  <a:pt x="100814" y="18475"/>
                </a:lnTo>
                <a:lnTo>
                  <a:pt x="111873" y="25139"/>
                </a:lnTo>
                <a:lnTo>
                  <a:pt x="133677" y="56515"/>
                </a:lnTo>
                <a:lnTo>
                  <a:pt x="137412" y="84127"/>
                </a:lnTo>
                <a:lnTo>
                  <a:pt x="136766" y="94555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0" y="172813"/>
                </a:lnTo>
                <a:lnTo>
                  <a:pt x="87512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6"/>
                </a:lnTo>
                <a:lnTo>
                  <a:pt x="106333" y="209908"/>
                </a:lnTo>
                <a:lnTo>
                  <a:pt x="139170" y="168173"/>
                </a:lnTo>
                <a:lnTo>
                  <a:pt x="152296" y="152951"/>
                </a:lnTo>
                <a:lnTo>
                  <a:pt x="160105" y="142669"/>
                </a:lnTo>
                <a:lnTo>
                  <a:pt x="181178" y="98947"/>
                </a:lnTo>
                <a:lnTo>
                  <a:pt x="183347" y="71594"/>
                </a:lnTo>
                <a:lnTo>
                  <a:pt x="181229" y="60320"/>
                </a:lnTo>
                <a:lnTo>
                  <a:pt x="176961" y="48947"/>
                </a:lnTo>
                <a:lnTo>
                  <a:pt x="170250" y="37150"/>
                </a:lnTo>
                <a:lnTo>
                  <a:pt x="160804" y="24600"/>
                </a:lnTo>
                <a:lnTo>
                  <a:pt x="152041" y="17075"/>
                </a:lnTo>
                <a:lnTo>
                  <a:pt x="148422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0" y="12357"/>
                </a:lnTo>
                <a:lnTo>
                  <a:pt x="9252" y="39417"/>
                </a:lnTo>
                <a:lnTo>
                  <a:pt x="0" y="77691"/>
                </a:lnTo>
                <a:lnTo>
                  <a:pt x="2682" y="90753"/>
                </a:lnTo>
                <a:lnTo>
                  <a:pt x="8412" y="100938"/>
                </a:lnTo>
                <a:lnTo>
                  <a:pt x="14168" y="107879"/>
                </a:lnTo>
                <a:lnTo>
                  <a:pt x="20549" y="111348"/>
                </a:lnTo>
                <a:lnTo>
                  <a:pt x="33061" y="111348"/>
                </a:lnTo>
                <a:lnTo>
                  <a:pt x="38491" y="66980"/>
                </a:lnTo>
                <a:lnTo>
                  <a:pt x="33917" y="55271"/>
                </a:lnTo>
                <a:lnTo>
                  <a:pt x="58610" y="17280"/>
                </a:lnTo>
                <a:lnTo>
                  <a:pt x="89081" y="14870"/>
                </a:lnTo>
                <a:lnTo>
                  <a:pt x="148422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8" y="312319"/>
                </a:lnTo>
                <a:lnTo>
                  <a:pt x="59087" y="318967"/>
                </a:lnTo>
                <a:lnTo>
                  <a:pt x="59087" y="334519"/>
                </a:lnTo>
                <a:lnTo>
                  <a:pt x="61798" y="341084"/>
                </a:lnTo>
                <a:lnTo>
                  <a:pt x="72643" y="351954"/>
                </a:lnTo>
                <a:lnTo>
                  <a:pt x="79191" y="354670"/>
                </a:lnTo>
                <a:lnTo>
                  <a:pt x="94539" y="354670"/>
                </a:lnTo>
                <a:lnTo>
                  <a:pt x="101129" y="351954"/>
                </a:lnTo>
                <a:lnTo>
                  <a:pt x="112140" y="341084"/>
                </a:lnTo>
                <a:lnTo>
                  <a:pt x="114892" y="334519"/>
                </a:lnTo>
                <a:lnTo>
                  <a:pt x="114892" y="318967"/>
                </a:lnTo>
                <a:lnTo>
                  <a:pt x="112180" y="312319"/>
                </a:lnTo>
                <a:lnTo>
                  <a:pt x="101337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656737" y="7399344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7" y="56515"/>
                </a:lnTo>
                <a:lnTo>
                  <a:pt x="137412" y="84127"/>
                </a:lnTo>
                <a:lnTo>
                  <a:pt x="136766" y="94555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1" y="172813"/>
                </a:lnTo>
                <a:lnTo>
                  <a:pt x="87512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6"/>
                </a:lnTo>
                <a:lnTo>
                  <a:pt x="106333" y="209908"/>
                </a:lnTo>
                <a:lnTo>
                  <a:pt x="139170" y="168173"/>
                </a:lnTo>
                <a:lnTo>
                  <a:pt x="152296" y="152951"/>
                </a:lnTo>
                <a:lnTo>
                  <a:pt x="160105" y="142669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30" y="60320"/>
                </a:lnTo>
                <a:lnTo>
                  <a:pt x="176961" y="48947"/>
                </a:lnTo>
                <a:lnTo>
                  <a:pt x="170250" y="37150"/>
                </a:lnTo>
                <a:lnTo>
                  <a:pt x="160805" y="24600"/>
                </a:lnTo>
                <a:lnTo>
                  <a:pt x="152041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9" y="0"/>
                </a:moveTo>
                <a:lnTo>
                  <a:pt x="39140" y="12357"/>
                </a:lnTo>
                <a:lnTo>
                  <a:pt x="9252" y="39417"/>
                </a:lnTo>
                <a:lnTo>
                  <a:pt x="0" y="77691"/>
                </a:lnTo>
                <a:lnTo>
                  <a:pt x="2682" y="90753"/>
                </a:lnTo>
                <a:lnTo>
                  <a:pt x="8413" y="100938"/>
                </a:lnTo>
                <a:lnTo>
                  <a:pt x="14167" y="107879"/>
                </a:lnTo>
                <a:lnTo>
                  <a:pt x="20549" y="111348"/>
                </a:lnTo>
                <a:lnTo>
                  <a:pt x="33062" y="111348"/>
                </a:lnTo>
                <a:lnTo>
                  <a:pt x="38491" y="66979"/>
                </a:lnTo>
                <a:lnTo>
                  <a:pt x="33917" y="55271"/>
                </a:lnTo>
                <a:lnTo>
                  <a:pt x="58610" y="17280"/>
                </a:lnTo>
                <a:lnTo>
                  <a:pt x="89082" y="14870"/>
                </a:lnTo>
                <a:lnTo>
                  <a:pt x="148423" y="14870"/>
                </a:lnTo>
                <a:lnTo>
                  <a:pt x="141942" y="10920"/>
                </a:lnTo>
                <a:lnTo>
                  <a:pt x="130449" y="6134"/>
                </a:lnTo>
                <a:lnTo>
                  <a:pt x="117503" y="2718"/>
                </a:lnTo>
                <a:lnTo>
                  <a:pt x="103046" y="673"/>
                </a:lnTo>
                <a:lnTo>
                  <a:pt x="87019" y="0"/>
                </a:lnTo>
                <a:close/>
              </a:path>
              <a:path w="183515" h="354965">
                <a:moveTo>
                  <a:pt x="94705" y="298732"/>
                </a:moveTo>
                <a:lnTo>
                  <a:pt x="79190" y="298732"/>
                </a:lnTo>
                <a:lnTo>
                  <a:pt x="72643" y="301450"/>
                </a:lnTo>
                <a:lnTo>
                  <a:pt x="61798" y="312319"/>
                </a:lnTo>
                <a:lnTo>
                  <a:pt x="59087" y="318967"/>
                </a:lnTo>
                <a:lnTo>
                  <a:pt x="59087" y="334519"/>
                </a:lnTo>
                <a:lnTo>
                  <a:pt x="61798" y="341084"/>
                </a:lnTo>
                <a:lnTo>
                  <a:pt x="72643" y="351954"/>
                </a:lnTo>
                <a:lnTo>
                  <a:pt x="79190" y="354670"/>
                </a:lnTo>
                <a:lnTo>
                  <a:pt x="94539" y="354670"/>
                </a:lnTo>
                <a:lnTo>
                  <a:pt x="101129" y="351954"/>
                </a:lnTo>
                <a:lnTo>
                  <a:pt x="112139" y="341084"/>
                </a:lnTo>
                <a:lnTo>
                  <a:pt x="114892" y="334519"/>
                </a:lnTo>
                <a:lnTo>
                  <a:pt x="114892" y="318967"/>
                </a:lnTo>
                <a:lnTo>
                  <a:pt x="112180" y="312319"/>
                </a:lnTo>
                <a:lnTo>
                  <a:pt x="101337" y="301450"/>
                </a:lnTo>
                <a:lnTo>
                  <a:pt x="94705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968056" y="7399344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6" y="18475"/>
                </a:lnTo>
                <a:lnTo>
                  <a:pt x="111873" y="25139"/>
                </a:lnTo>
                <a:lnTo>
                  <a:pt x="133678" y="56516"/>
                </a:lnTo>
                <a:lnTo>
                  <a:pt x="137413" y="84127"/>
                </a:lnTo>
                <a:lnTo>
                  <a:pt x="136767" y="94556"/>
                </a:lnTo>
                <a:lnTo>
                  <a:pt x="125930" y="132328"/>
                </a:lnTo>
                <a:lnTo>
                  <a:pt x="112721" y="159042"/>
                </a:lnTo>
                <a:lnTo>
                  <a:pt x="105741" y="172813"/>
                </a:lnTo>
                <a:lnTo>
                  <a:pt x="87512" y="216979"/>
                </a:lnTo>
                <a:lnTo>
                  <a:pt x="80109" y="267627"/>
                </a:lnTo>
                <a:lnTo>
                  <a:pt x="90369" y="267627"/>
                </a:lnTo>
                <a:lnTo>
                  <a:pt x="90492" y="265648"/>
                </a:lnTo>
                <a:lnTo>
                  <a:pt x="91856" y="251976"/>
                </a:lnTo>
                <a:lnTo>
                  <a:pt x="106334" y="209908"/>
                </a:lnTo>
                <a:lnTo>
                  <a:pt x="139171" y="168173"/>
                </a:lnTo>
                <a:lnTo>
                  <a:pt x="152298" y="152951"/>
                </a:lnTo>
                <a:lnTo>
                  <a:pt x="160106" y="142669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30" y="60319"/>
                </a:lnTo>
                <a:lnTo>
                  <a:pt x="176961" y="48947"/>
                </a:lnTo>
                <a:lnTo>
                  <a:pt x="170251" y="37150"/>
                </a:lnTo>
                <a:lnTo>
                  <a:pt x="160805" y="24599"/>
                </a:lnTo>
                <a:lnTo>
                  <a:pt x="152041" y="17075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1" y="12357"/>
                </a:lnTo>
                <a:lnTo>
                  <a:pt x="9252" y="39418"/>
                </a:lnTo>
                <a:lnTo>
                  <a:pt x="0" y="77691"/>
                </a:lnTo>
                <a:lnTo>
                  <a:pt x="2683" y="90753"/>
                </a:lnTo>
                <a:lnTo>
                  <a:pt x="8414" y="100938"/>
                </a:lnTo>
                <a:lnTo>
                  <a:pt x="14168" y="107879"/>
                </a:lnTo>
                <a:lnTo>
                  <a:pt x="20550" y="111348"/>
                </a:lnTo>
                <a:lnTo>
                  <a:pt x="33062" y="111348"/>
                </a:lnTo>
                <a:lnTo>
                  <a:pt x="38493" y="66980"/>
                </a:lnTo>
                <a:lnTo>
                  <a:pt x="33918" y="55271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2" y="10919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19"/>
                </a:lnTo>
                <a:lnTo>
                  <a:pt x="59088" y="318967"/>
                </a:lnTo>
                <a:lnTo>
                  <a:pt x="59088" y="334519"/>
                </a:lnTo>
                <a:lnTo>
                  <a:pt x="61799" y="341084"/>
                </a:lnTo>
                <a:lnTo>
                  <a:pt x="72643" y="351954"/>
                </a:lnTo>
                <a:lnTo>
                  <a:pt x="79191" y="354670"/>
                </a:lnTo>
                <a:lnTo>
                  <a:pt x="94540" y="354670"/>
                </a:lnTo>
                <a:lnTo>
                  <a:pt x="101129" y="351954"/>
                </a:lnTo>
                <a:lnTo>
                  <a:pt x="112141" y="341084"/>
                </a:lnTo>
                <a:lnTo>
                  <a:pt x="114893" y="334519"/>
                </a:lnTo>
                <a:lnTo>
                  <a:pt x="114893" y="318967"/>
                </a:lnTo>
                <a:lnTo>
                  <a:pt x="112182" y="312319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279376" y="7399344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8" y="56516"/>
                </a:lnTo>
                <a:lnTo>
                  <a:pt x="137413" y="84127"/>
                </a:lnTo>
                <a:lnTo>
                  <a:pt x="136767" y="94556"/>
                </a:lnTo>
                <a:lnTo>
                  <a:pt x="125930" y="132328"/>
                </a:lnTo>
                <a:lnTo>
                  <a:pt x="112720" y="159041"/>
                </a:lnTo>
                <a:lnTo>
                  <a:pt x="105741" y="172813"/>
                </a:lnTo>
                <a:lnTo>
                  <a:pt x="87512" y="216979"/>
                </a:lnTo>
                <a:lnTo>
                  <a:pt x="80109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6" y="251976"/>
                </a:lnTo>
                <a:lnTo>
                  <a:pt x="106334" y="209908"/>
                </a:lnTo>
                <a:lnTo>
                  <a:pt x="139171" y="168173"/>
                </a:lnTo>
                <a:lnTo>
                  <a:pt x="152297" y="152951"/>
                </a:lnTo>
                <a:lnTo>
                  <a:pt x="160106" y="142669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30" y="60319"/>
                </a:lnTo>
                <a:lnTo>
                  <a:pt x="176962" y="48947"/>
                </a:lnTo>
                <a:lnTo>
                  <a:pt x="170251" y="37150"/>
                </a:lnTo>
                <a:lnTo>
                  <a:pt x="160805" y="24600"/>
                </a:lnTo>
                <a:lnTo>
                  <a:pt x="152042" y="17075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9" y="0"/>
                </a:moveTo>
                <a:lnTo>
                  <a:pt x="39141" y="12357"/>
                </a:lnTo>
                <a:lnTo>
                  <a:pt x="9252" y="39418"/>
                </a:lnTo>
                <a:lnTo>
                  <a:pt x="0" y="77691"/>
                </a:lnTo>
                <a:lnTo>
                  <a:pt x="2682" y="90753"/>
                </a:lnTo>
                <a:lnTo>
                  <a:pt x="8412" y="100938"/>
                </a:lnTo>
                <a:lnTo>
                  <a:pt x="14168" y="107879"/>
                </a:lnTo>
                <a:lnTo>
                  <a:pt x="20550" y="111348"/>
                </a:lnTo>
                <a:lnTo>
                  <a:pt x="33062" y="111348"/>
                </a:lnTo>
                <a:lnTo>
                  <a:pt x="38492" y="66980"/>
                </a:lnTo>
                <a:lnTo>
                  <a:pt x="33918" y="55271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2" y="10920"/>
                </a:lnTo>
                <a:lnTo>
                  <a:pt x="130449" y="6134"/>
                </a:lnTo>
                <a:lnTo>
                  <a:pt x="117503" y="2718"/>
                </a:lnTo>
                <a:lnTo>
                  <a:pt x="103046" y="673"/>
                </a:lnTo>
                <a:lnTo>
                  <a:pt x="87019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20"/>
                </a:lnTo>
                <a:lnTo>
                  <a:pt x="59088" y="318967"/>
                </a:lnTo>
                <a:lnTo>
                  <a:pt x="59088" y="334519"/>
                </a:lnTo>
                <a:lnTo>
                  <a:pt x="61799" y="341084"/>
                </a:lnTo>
                <a:lnTo>
                  <a:pt x="72643" y="351954"/>
                </a:lnTo>
                <a:lnTo>
                  <a:pt x="79191" y="354670"/>
                </a:lnTo>
                <a:lnTo>
                  <a:pt x="94540" y="354670"/>
                </a:lnTo>
                <a:lnTo>
                  <a:pt x="101129" y="351954"/>
                </a:lnTo>
                <a:lnTo>
                  <a:pt x="112140" y="341084"/>
                </a:lnTo>
                <a:lnTo>
                  <a:pt x="114893" y="334519"/>
                </a:lnTo>
                <a:lnTo>
                  <a:pt x="114893" y="318967"/>
                </a:lnTo>
                <a:lnTo>
                  <a:pt x="112182" y="312320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345418" y="6885608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1" y="14870"/>
                </a:moveTo>
                <a:lnTo>
                  <a:pt x="89082" y="14870"/>
                </a:lnTo>
                <a:lnTo>
                  <a:pt x="100815" y="18476"/>
                </a:lnTo>
                <a:lnTo>
                  <a:pt x="111873" y="25140"/>
                </a:lnTo>
                <a:lnTo>
                  <a:pt x="133677" y="56516"/>
                </a:lnTo>
                <a:lnTo>
                  <a:pt x="137412" y="84129"/>
                </a:lnTo>
                <a:lnTo>
                  <a:pt x="136766" y="94557"/>
                </a:lnTo>
                <a:lnTo>
                  <a:pt x="125930" y="132328"/>
                </a:lnTo>
                <a:lnTo>
                  <a:pt x="112720" y="159043"/>
                </a:lnTo>
                <a:lnTo>
                  <a:pt x="105740" y="172815"/>
                </a:lnTo>
                <a:lnTo>
                  <a:pt x="87512" y="216981"/>
                </a:lnTo>
                <a:lnTo>
                  <a:pt x="80108" y="267628"/>
                </a:lnTo>
                <a:lnTo>
                  <a:pt x="90368" y="267628"/>
                </a:lnTo>
                <a:lnTo>
                  <a:pt x="90491" y="265648"/>
                </a:lnTo>
                <a:lnTo>
                  <a:pt x="91855" y="251977"/>
                </a:lnTo>
                <a:lnTo>
                  <a:pt x="106334" y="209909"/>
                </a:lnTo>
                <a:lnTo>
                  <a:pt x="139171" y="168174"/>
                </a:lnTo>
                <a:lnTo>
                  <a:pt x="152296" y="152952"/>
                </a:lnTo>
                <a:lnTo>
                  <a:pt x="160105" y="142670"/>
                </a:lnTo>
                <a:lnTo>
                  <a:pt x="181178" y="98948"/>
                </a:lnTo>
                <a:lnTo>
                  <a:pt x="183347" y="71594"/>
                </a:lnTo>
                <a:lnTo>
                  <a:pt x="181229" y="60319"/>
                </a:lnTo>
                <a:lnTo>
                  <a:pt x="176960" y="48947"/>
                </a:lnTo>
                <a:lnTo>
                  <a:pt x="170249" y="37150"/>
                </a:lnTo>
                <a:lnTo>
                  <a:pt x="160804" y="24600"/>
                </a:lnTo>
                <a:lnTo>
                  <a:pt x="152040" y="17076"/>
                </a:lnTo>
                <a:lnTo>
                  <a:pt x="148421" y="14870"/>
                </a:lnTo>
                <a:close/>
              </a:path>
              <a:path w="183515" h="354965">
                <a:moveTo>
                  <a:pt x="87017" y="0"/>
                </a:moveTo>
                <a:lnTo>
                  <a:pt x="39139" y="12358"/>
                </a:lnTo>
                <a:lnTo>
                  <a:pt x="9251" y="39419"/>
                </a:lnTo>
                <a:lnTo>
                  <a:pt x="0" y="77692"/>
                </a:lnTo>
                <a:lnTo>
                  <a:pt x="2682" y="90755"/>
                </a:lnTo>
                <a:lnTo>
                  <a:pt x="8412" y="100939"/>
                </a:lnTo>
                <a:lnTo>
                  <a:pt x="14168" y="107880"/>
                </a:lnTo>
                <a:lnTo>
                  <a:pt x="20549" y="111350"/>
                </a:lnTo>
                <a:lnTo>
                  <a:pt x="33061" y="111350"/>
                </a:lnTo>
                <a:lnTo>
                  <a:pt x="38491" y="66981"/>
                </a:lnTo>
                <a:lnTo>
                  <a:pt x="33917" y="55272"/>
                </a:lnTo>
                <a:lnTo>
                  <a:pt x="58610" y="17281"/>
                </a:lnTo>
                <a:lnTo>
                  <a:pt x="89082" y="14870"/>
                </a:lnTo>
                <a:lnTo>
                  <a:pt x="148421" y="14870"/>
                </a:lnTo>
                <a:lnTo>
                  <a:pt x="141941" y="10920"/>
                </a:lnTo>
                <a:lnTo>
                  <a:pt x="130447" y="6134"/>
                </a:lnTo>
                <a:lnTo>
                  <a:pt x="117501" y="2718"/>
                </a:lnTo>
                <a:lnTo>
                  <a:pt x="103044" y="673"/>
                </a:lnTo>
                <a:lnTo>
                  <a:pt x="87017" y="0"/>
                </a:lnTo>
                <a:close/>
              </a:path>
              <a:path w="183515" h="354965">
                <a:moveTo>
                  <a:pt x="94706" y="298733"/>
                </a:moveTo>
                <a:lnTo>
                  <a:pt x="79191" y="298733"/>
                </a:lnTo>
                <a:lnTo>
                  <a:pt x="72643" y="301451"/>
                </a:lnTo>
                <a:lnTo>
                  <a:pt x="61798" y="312321"/>
                </a:lnTo>
                <a:lnTo>
                  <a:pt x="59087" y="318968"/>
                </a:lnTo>
                <a:lnTo>
                  <a:pt x="59087" y="334520"/>
                </a:lnTo>
                <a:lnTo>
                  <a:pt x="61798" y="341085"/>
                </a:lnTo>
                <a:lnTo>
                  <a:pt x="72643" y="351955"/>
                </a:lnTo>
                <a:lnTo>
                  <a:pt x="79191" y="354673"/>
                </a:lnTo>
                <a:lnTo>
                  <a:pt x="94539" y="354673"/>
                </a:lnTo>
                <a:lnTo>
                  <a:pt x="101129" y="351955"/>
                </a:lnTo>
                <a:lnTo>
                  <a:pt x="112140" y="341085"/>
                </a:lnTo>
                <a:lnTo>
                  <a:pt x="114892" y="334520"/>
                </a:lnTo>
                <a:lnTo>
                  <a:pt x="114892" y="318968"/>
                </a:lnTo>
                <a:lnTo>
                  <a:pt x="112180" y="312321"/>
                </a:lnTo>
                <a:lnTo>
                  <a:pt x="101337" y="301451"/>
                </a:lnTo>
                <a:lnTo>
                  <a:pt x="94706" y="298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656737" y="6885608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2" y="14870"/>
                </a:moveTo>
                <a:lnTo>
                  <a:pt x="89082" y="14870"/>
                </a:lnTo>
                <a:lnTo>
                  <a:pt x="100816" y="18476"/>
                </a:lnTo>
                <a:lnTo>
                  <a:pt x="111873" y="25141"/>
                </a:lnTo>
                <a:lnTo>
                  <a:pt x="133677" y="56516"/>
                </a:lnTo>
                <a:lnTo>
                  <a:pt x="137412" y="84129"/>
                </a:lnTo>
                <a:lnTo>
                  <a:pt x="136766" y="94557"/>
                </a:lnTo>
                <a:lnTo>
                  <a:pt x="125930" y="132328"/>
                </a:lnTo>
                <a:lnTo>
                  <a:pt x="112720" y="159043"/>
                </a:lnTo>
                <a:lnTo>
                  <a:pt x="105741" y="172815"/>
                </a:lnTo>
                <a:lnTo>
                  <a:pt x="87512" y="216981"/>
                </a:lnTo>
                <a:lnTo>
                  <a:pt x="80108" y="267628"/>
                </a:lnTo>
                <a:lnTo>
                  <a:pt x="90368" y="267628"/>
                </a:lnTo>
                <a:lnTo>
                  <a:pt x="90491" y="265648"/>
                </a:lnTo>
                <a:lnTo>
                  <a:pt x="91855" y="251977"/>
                </a:lnTo>
                <a:lnTo>
                  <a:pt x="106333" y="209909"/>
                </a:lnTo>
                <a:lnTo>
                  <a:pt x="139171" y="168174"/>
                </a:lnTo>
                <a:lnTo>
                  <a:pt x="152297" y="152952"/>
                </a:lnTo>
                <a:lnTo>
                  <a:pt x="160105" y="142670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29" y="60319"/>
                </a:lnTo>
                <a:lnTo>
                  <a:pt x="176960" y="48947"/>
                </a:lnTo>
                <a:lnTo>
                  <a:pt x="170249" y="37150"/>
                </a:lnTo>
                <a:lnTo>
                  <a:pt x="160804" y="24600"/>
                </a:lnTo>
                <a:lnTo>
                  <a:pt x="152040" y="17076"/>
                </a:lnTo>
                <a:lnTo>
                  <a:pt x="148422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2"/>
                </a:lnTo>
                <a:lnTo>
                  <a:pt x="2682" y="90755"/>
                </a:lnTo>
                <a:lnTo>
                  <a:pt x="8413" y="100939"/>
                </a:lnTo>
                <a:lnTo>
                  <a:pt x="14167" y="107880"/>
                </a:lnTo>
                <a:lnTo>
                  <a:pt x="20549" y="111350"/>
                </a:lnTo>
                <a:lnTo>
                  <a:pt x="33062" y="111350"/>
                </a:lnTo>
                <a:lnTo>
                  <a:pt x="38491" y="66980"/>
                </a:lnTo>
                <a:lnTo>
                  <a:pt x="33917" y="55272"/>
                </a:lnTo>
                <a:lnTo>
                  <a:pt x="58611" y="17281"/>
                </a:lnTo>
                <a:lnTo>
                  <a:pt x="89082" y="14870"/>
                </a:lnTo>
                <a:lnTo>
                  <a:pt x="148422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5" y="298733"/>
                </a:moveTo>
                <a:lnTo>
                  <a:pt x="79190" y="298733"/>
                </a:lnTo>
                <a:lnTo>
                  <a:pt x="72643" y="301451"/>
                </a:lnTo>
                <a:lnTo>
                  <a:pt x="61798" y="312321"/>
                </a:lnTo>
                <a:lnTo>
                  <a:pt x="59087" y="318968"/>
                </a:lnTo>
                <a:lnTo>
                  <a:pt x="59087" y="334520"/>
                </a:lnTo>
                <a:lnTo>
                  <a:pt x="61798" y="341085"/>
                </a:lnTo>
                <a:lnTo>
                  <a:pt x="72643" y="351955"/>
                </a:lnTo>
                <a:lnTo>
                  <a:pt x="79190" y="354673"/>
                </a:lnTo>
                <a:lnTo>
                  <a:pt x="94539" y="354673"/>
                </a:lnTo>
                <a:lnTo>
                  <a:pt x="101129" y="351955"/>
                </a:lnTo>
                <a:lnTo>
                  <a:pt x="112139" y="341085"/>
                </a:lnTo>
                <a:lnTo>
                  <a:pt x="114892" y="334520"/>
                </a:lnTo>
                <a:lnTo>
                  <a:pt x="114892" y="318968"/>
                </a:lnTo>
                <a:lnTo>
                  <a:pt x="112180" y="312321"/>
                </a:lnTo>
                <a:lnTo>
                  <a:pt x="101337" y="301451"/>
                </a:lnTo>
                <a:lnTo>
                  <a:pt x="94705" y="298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68056" y="6885608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2" y="14870"/>
                </a:lnTo>
                <a:lnTo>
                  <a:pt x="100816" y="18476"/>
                </a:lnTo>
                <a:lnTo>
                  <a:pt x="111874" y="25141"/>
                </a:lnTo>
                <a:lnTo>
                  <a:pt x="133678" y="56517"/>
                </a:lnTo>
                <a:lnTo>
                  <a:pt x="137413" y="84129"/>
                </a:lnTo>
                <a:lnTo>
                  <a:pt x="136767" y="94557"/>
                </a:lnTo>
                <a:lnTo>
                  <a:pt x="125931" y="132328"/>
                </a:lnTo>
                <a:lnTo>
                  <a:pt x="112721" y="159043"/>
                </a:lnTo>
                <a:lnTo>
                  <a:pt x="105741" y="172815"/>
                </a:lnTo>
                <a:lnTo>
                  <a:pt x="87512" y="216981"/>
                </a:lnTo>
                <a:lnTo>
                  <a:pt x="80109" y="267628"/>
                </a:lnTo>
                <a:lnTo>
                  <a:pt x="90369" y="267628"/>
                </a:lnTo>
                <a:lnTo>
                  <a:pt x="90492" y="265648"/>
                </a:lnTo>
                <a:lnTo>
                  <a:pt x="91856" y="251977"/>
                </a:lnTo>
                <a:lnTo>
                  <a:pt x="106335" y="209909"/>
                </a:lnTo>
                <a:lnTo>
                  <a:pt x="139171" y="168174"/>
                </a:lnTo>
                <a:lnTo>
                  <a:pt x="152298" y="152952"/>
                </a:lnTo>
                <a:lnTo>
                  <a:pt x="160107" y="142670"/>
                </a:lnTo>
                <a:lnTo>
                  <a:pt x="181180" y="98947"/>
                </a:lnTo>
                <a:lnTo>
                  <a:pt x="183348" y="71594"/>
                </a:lnTo>
                <a:lnTo>
                  <a:pt x="181229" y="60319"/>
                </a:lnTo>
                <a:lnTo>
                  <a:pt x="176961" y="48947"/>
                </a:lnTo>
                <a:lnTo>
                  <a:pt x="170250" y="37149"/>
                </a:lnTo>
                <a:lnTo>
                  <a:pt x="160804" y="24600"/>
                </a:lnTo>
                <a:lnTo>
                  <a:pt x="152040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7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2"/>
                </a:lnTo>
                <a:lnTo>
                  <a:pt x="2683" y="90755"/>
                </a:lnTo>
                <a:lnTo>
                  <a:pt x="8414" y="100939"/>
                </a:lnTo>
                <a:lnTo>
                  <a:pt x="14168" y="107880"/>
                </a:lnTo>
                <a:lnTo>
                  <a:pt x="20550" y="111350"/>
                </a:lnTo>
                <a:lnTo>
                  <a:pt x="33062" y="111350"/>
                </a:lnTo>
                <a:lnTo>
                  <a:pt x="38492" y="66980"/>
                </a:lnTo>
                <a:lnTo>
                  <a:pt x="33918" y="55272"/>
                </a:lnTo>
                <a:lnTo>
                  <a:pt x="58612" y="17281"/>
                </a:lnTo>
                <a:lnTo>
                  <a:pt x="89082" y="14870"/>
                </a:lnTo>
                <a:lnTo>
                  <a:pt x="148423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4" y="673"/>
                </a:lnTo>
                <a:lnTo>
                  <a:pt x="87017" y="0"/>
                </a:lnTo>
                <a:close/>
              </a:path>
              <a:path w="183515" h="354965">
                <a:moveTo>
                  <a:pt x="94706" y="298733"/>
                </a:moveTo>
                <a:lnTo>
                  <a:pt x="79191" y="298733"/>
                </a:lnTo>
                <a:lnTo>
                  <a:pt x="72643" y="301451"/>
                </a:lnTo>
                <a:lnTo>
                  <a:pt x="61799" y="312321"/>
                </a:lnTo>
                <a:lnTo>
                  <a:pt x="59088" y="318968"/>
                </a:lnTo>
                <a:lnTo>
                  <a:pt x="59088" y="334520"/>
                </a:lnTo>
                <a:lnTo>
                  <a:pt x="61799" y="341085"/>
                </a:lnTo>
                <a:lnTo>
                  <a:pt x="72643" y="351955"/>
                </a:lnTo>
                <a:lnTo>
                  <a:pt x="79191" y="354673"/>
                </a:lnTo>
                <a:lnTo>
                  <a:pt x="94540" y="354673"/>
                </a:lnTo>
                <a:lnTo>
                  <a:pt x="101129" y="351955"/>
                </a:lnTo>
                <a:lnTo>
                  <a:pt x="112141" y="341085"/>
                </a:lnTo>
                <a:lnTo>
                  <a:pt x="114893" y="334520"/>
                </a:lnTo>
                <a:lnTo>
                  <a:pt x="114893" y="318968"/>
                </a:lnTo>
                <a:lnTo>
                  <a:pt x="112182" y="312321"/>
                </a:lnTo>
                <a:lnTo>
                  <a:pt x="101338" y="301451"/>
                </a:lnTo>
                <a:lnTo>
                  <a:pt x="94706" y="298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79376" y="6885608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2" y="14870"/>
                </a:lnTo>
                <a:lnTo>
                  <a:pt x="100816" y="18476"/>
                </a:lnTo>
                <a:lnTo>
                  <a:pt x="111873" y="25141"/>
                </a:lnTo>
                <a:lnTo>
                  <a:pt x="133678" y="56517"/>
                </a:lnTo>
                <a:lnTo>
                  <a:pt x="137413" y="84129"/>
                </a:lnTo>
                <a:lnTo>
                  <a:pt x="136767" y="94557"/>
                </a:lnTo>
                <a:lnTo>
                  <a:pt x="125930" y="132328"/>
                </a:lnTo>
                <a:lnTo>
                  <a:pt x="112720" y="159042"/>
                </a:lnTo>
                <a:lnTo>
                  <a:pt x="105741" y="172814"/>
                </a:lnTo>
                <a:lnTo>
                  <a:pt x="87512" y="216981"/>
                </a:lnTo>
                <a:lnTo>
                  <a:pt x="80109" y="267628"/>
                </a:lnTo>
                <a:lnTo>
                  <a:pt x="90368" y="267628"/>
                </a:lnTo>
                <a:lnTo>
                  <a:pt x="90491" y="265648"/>
                </a:lnTo>
                <a:lnTo>
                  <a:pt x="91856" y="251977"/>
                </a:lnTo>
                <a:lnTo>
                  <a:pt x="106334" y="209909"/>
                </a:lnTo>
                <a:lnTo>
                  <a:pt x="139171" y="168174"/>
                </a:lnTo>
                <a:lnTo>
                  <a:pt x="152297" y="152952"/>
                </a:lnTo>
                <a:lnTo>
                  <a:pt x="160106" y="142670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29" y="60319"/>
                </a:lnTo>
                <a:lnTo>
                  <a:pt x="176961" y="48947"/>
                </a:lnTo>
                <a:lnTo>
                  <a:pt x="170250" y="37150"/>
                </a:lnTo>
                <a:lnTo>
                  <a:pt x="160805" y="24600"/>
                </a:lnTo>
                <a:lnTo>
                  <a:pt x="152041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2"/>
                </a:lnTo>
                <a:lnTo>
                  <a:pt x="2682" y="90755"/>
                </a:lnTo>
                <a:lnTo>
                  <a:pt x="8412" y="100939"/>
                </a:lnTo>
                <a:lnTo>
                  <a:pt x="14168" y="107880"/>
                </a:lnTo>
                <a:lnTo>
                  <a:pt x="20550" y="111350"/>
                </a:lnTo>
                <a:lnTo>
                  <a:pt x="33062" y="111350"/>
                </a:lnTo>
                <a:lnTo>
                  <a:pt x="38491" y="66981"/>
                </a:lnTo>
                <a:lnTo>
                  <a:pt x="33918" y="55272"/>
                </a:lnTo>
                <a:lnTo>
                  <a:pt x="58611" y="17281"/>
                </a:lnTo>
                <a:lnTo>
                  <a:pt x="89082" y="14870"/>
                </a:lnTo>
                <a:lnTo>
                  <a:pt x="148423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3"/>
                </a:moveTo>
                <a:lnTo>
                  <a:pt x="79191" y="298733"/>
                </a:lnTo>
                <a:lnTo>
                  <a:pt x="72643" y="301451"/>
                </a:lnTo>
                <a:lnTo>
                  <a:pt x="61799" y="312321"/>
                </a:lnTo>
                <a:lnTo>
                  <a:pt x="59088" y="318968"/>
                </a:lnTo>
                <a:lnTo>
                  <a:pt x="59088" y="334520"/>
                </a:lnTo>
                <a:lnTo>
                  <a:pt x="61799" y="341085"/>
                </a:lnTo>
                <a:lnTo>
                  <a:pt x="72643" y="351955"/>
                </a:lnTo>
                <a:lnTo>
                  <a:pt x="79191" y="354673"/>
                </a:lnTo>
                <a:lnTo>
                  <a:pt x="94540" y="354673"/>
                </a:lnTo>
                <a:lnTo>
                  <a:pt x="101129" y="351955"/>
                </a:lnTo>
                <a:lnTo>
                  <a:pt x="112140" y="341085"/>
                </a:lnTo>
                <a:lnTo>
                  <a:pt x="114893" y="334520"/>
                </a:lnTo>
                <a:lnTo>
                  <a:pt x="114893" y="318968"/>
                </a:lnTo>
                <a:lnTo>
                  <a:pt x="112182" y="312321"/>
                </a:lnTo>
                <a:lnTo>
                  <a:pt x="101338" y="301451"/>
                </a:lnTo>
                <a:lnTo>
                  <a:pt x="94706" y="298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262423" y="8304287"/>
            <a:ext cx="118110" cy="135255"/>
          </a:xfrm>
          <a:custGeom>
            <a:avLst/>
            <a:gdLst/>
            <a:ahLst/>
            <a:cxnLst/>
            <a:rect l="l" t="t" r="r" b="b"/>
            <a:pathLst>
              <a:path w="118109" h="135254">
                <a:moveTo>
                  <a:pt x="78637" y="0"/>
                </a:moveTo>
                <a:lnTo>
                  <a:pt x="42038" y="14903"/>
                </a:lnTo>
                <a:lnTo>
                  <a:pt x="8407" y="53523"/>
                </a:lnTo>
                <a:lnTo>
                  <a:pt x="0" y="88225"/>
                </a:lnTo>
                <a:lnTo>
                  <a:pt x="99" y="104367"/>
                </a:lnTo>
                <a:lnTo>
                  <a:pt x="35190" y="134214"/>
                </a:lnTo>
                <a:lnTo>
                  <a:pt x="52774" y="134685"/>
                </a:lnTo>
                <a:lnTo>
                  <a:pt x="64868" y="131537"/>
                </a:lnTo>
                <a:lnTo>
                  <a:pt x="77412" y="125746"/>
                </a:lnTo>
                <a:lnTo>
                  <a:pt x="82846" y="121969"/>
                </a:lnTo>
                <a:lnTo>
                  <a:pt x="49695" y="121969"/>
                </a:lnTo>
                <a:lnTo>
                  <a:pt x="38832" y="118015"/>
                </a:lnTo>
                <a:lnTo>
                  <a:pt x="27495" y="107579"/>
                </a:lnTo>
                <a:lnTo>
                  <a:pt x="24544" y="96610"/>
                </a:lnTo>
                <a:lnTo>
                  <a:pt x="24060" y="78677"/>
                </a:lnTo>
                <a:lnTo>
                  <a:pt x="26526" y="66993"/>
                </a:lnTo>
                <a:lnTo>
                  <a:pt x="44152" y="31163"/>
                </a:lnTo>
                <a:lnTo>
                  <a:pt x="75482" y="7909"/>
                </a:lnTo>
                <a:lnTo>
                  <a:pt x="87515" y="6107"/>
                </a:lnTo>
                <a:lnTo>
                  <a:pt x="109403" y="6107"/>
                </a:lnTo>
                <a:lnTo>
                  <a:pt x="106257" y="3680"/>
                </a:lnTo>
                <a:lnTo>
                  <a:pt x="95841" y="667"/>
                </a:lnTo>
                <a:lnTo>
                  <a:pt x="78637" y="0"/>
                </a:lnTo>
                <a:close/>
              </a:path>
              <a:path w="118109" h="135254">
                <a:moveTo>
                  <a:pt x="106055" y="100050"/>
                </a:moveTo>
                <a:lnTo>
                  <a:pt x="94837" y="103326"/>
                </a:lnTo>
                <a:lnTo>
                  <a:pt x="85089" y="111487"/>
                </a:lnTo>
                <a:lnTo>
                  <a:pt x="75009" y="117663"/>
                </a:lnTo>
                <a:lnTo>
                  <a:pt x="64123" y="121082"/>
                </a:lnTo>
                <a:lnTo>
                  <a:pt x="49695" y="121969"/>
                </a:lnTo>
                <a:lnTo>
                  <a:pt x="82846" y="121969"/>
                </a:lnTo>
                <a:lnTo>
                  <a:pt x="87016" y="119071"/>
                </a:lnTo>
                <a:lnTo>
                  <a:pt x="96564" y="110505"/>
                </a:lnTo>
                <a:lnTo>
                  <a:pt x="106055" y="100050"/>
                </a:lnTo>
                <a:close/>
              </a:path>
              <a:path w="118109" h="135254">
                <a:moveTo>
                  <a:pt x="109403" y="6107"/>
                </a:moveTo>
                <a:lnTo>
                  <a:pt x="92674" y="6107"/>
                </a:lnTo>
                <a:lnTo>
                  <a:pt x="96664" y="7083"/>
                </a:lnTo>
                <a:lnTo>
                  <a:pt x="99485" y="9034"/>
                </a:lnTo>
                <a:lnTo>
                  <a:pt x="101335" y="10399"/>
                </a:lnTo>
                <a:lnTo>
                  <a:pt x="102260" y="12107"/>
                </a:lnTo>
                <a:lnTo>
                  <a:pt x="102260" y="15228"/>
                </a:lnTo>
                <a:lnTo>
                  <a:pt x="102016" y="16253"/>
                </a:lnTo>
                <a:lnTo>
                  <a:pt x="101043" y="18205"/>
                </a:lnTo>
                <a:lnTo>
                  <a:pt x="99656" y="19788"/>
                </a:lnTo>
                <a:lnTo>
                  <a:pt x="95083" y="24179"/>
                </a:lnTo>
                <a:lnTo>
                  <a:pt x="93574" y="26057"/>
                </a:lnTo>
                <a:lnTo>
                  <a:pt x="92115" y="29179"/>
                </a:lnTo>
                <a:lnTo>
                  <a:pt x="91809" y="30608"/>
                </a:lnTo>
                <a:lnTo>
                  <a:pt x="91749" y="35666"/>
                </a:lnTo>
                <a:lnTo>
                  <a:pt x="92746" y="38104"/>
                </a:lnTo>
                <a:lnTo>
                  <a:pt x="96737" y="42006"/>
                </a:lnTo>
                <a:lnTo>
                  <a:pt x="99242" y="42982"/>
                </a:lnTo>
                <a:lnTo>
                  <a:pt x="106249" y="42982"/>
                </a:lnTo>
                <a:lnTo>
                  <a:pt x="109607" y="41324"/>
                </a:lnTo>
                <a:lnTo>
                  <a:pt x="112332" y="38007"/>
                </a:lnTo>
                <a:lnTo>
                  <a:pt x="116029" y="33715"/>
                </a:lnTo>
                <a:lnTo>
                  <a:pt x="117880" y="28545"/>
                </a:lnTo>
                <a:lnTo>
                  <a:pt x="117880" y="16058"/>
                </a:lnTo>
                <a:lnTo>
                  <a:pt x="115251" y="10619"/>
                </a:lnTo>
                <a:lnTo>
                  <a:pt x="109403" y="6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286447" y="7698240"/>
            <a:ext cx="118110" cy="135255"/>
          </a:xfrm>
          <a:custGeom>
            <a:avLst/>
            <a:gdLst/>
            <a:ahLst/>
            <a:cxnLst/>
            <a:rect l="l" t="t" r="r" b="b"/>
            <a:pathLst>
              <a:path w="118109" h="135254">
                <a:moveTo>
                  <a:pt x="78637" y="0"/>
                </a:moveTo>
                <a:lnTo>
                  <a:pt x="42038" y="14903"/>
                </a:lnTo>
                <a:lnTo>
                  <a:pt x="8407" y="53523"/>
                </a:lnTo>
                <a:lnTo>
                  <a:pt x="0" y="88225"/>
                </a:lnTo>
                <a:lnTo>
                  <a:pt x="99" y="104367"/>
                </a:lnTo>
                <a:lnTo>
                  <a:pt x="35190" y="134214"/>
                </a:lnTo>
                <a:lnTo>
                  <a:pt x="52773" y="134685"/>
                </a:lnTo>
                <a:lnTo>
                  <a:pt x="64867" y="131537"/>
                </a:lnTo>
                <a:lnTo>
                  <a:pt x="77412" y="125746"/>
                </a:lnTo>
                <a:lnTo>
                  <a:pt x="82846" y="121970"/>
                </a:lnTo>
                <a:lnTo>
                  <a:pt x="49694" y="121970"/>
                </a:lnTo>
                <a:lnTo>
                  <a:pt x="38831" y="118015"/>
                </a:lnTo>
                <a:lnTo>
                  <a:pt x="27494" y="107579"/>
                </a:lnTo>
                <a:lnTo>
                  <a:pt x="24543" y="96610"/>
                </a:lnTo>
                <a:lnTo>
                  <a:pt x="24059" y="78677"/>
                </a:lnTo>
                <a:lnTo>
                  <a:pt x="26526" y="66992"/>
                </a:lnTo>
                <a:lnTo>
                  <a:pt x="44152" y="31163"/>
                </a:lnTo>
                <a:lnTo>
                  <a:pt x="75481" y="7909"/>
                </a:lnTo>
                <a:lnTo>
                  <a:pt x="87516" y="6108"/>
                </a:lnTo>
                <a:lnTo>
                  <a:pt x="109402" y="6108"/>
                </a:lnTo>
                <a:lnTo>
                  <a:pt x="106257" y="3681"/>
                </a:lnTo>
                <a:lnTo>
                  <a:pt x="95840" y="667"/>
                </a:lnTo>
                <a:lnTo>
                  <a:pt x="78637" y="0"/>
                </a:lnTo>
                <a:close/>
              </a:path>
              <a:path w="118109" h="135254">
                <a:moveTo>
                  <a:pt x="106055" y="100051"/>
                </a:moveTo>
                <a:lnTo>
                  <a:pt x="94836" y="103327"/>
                </a:lnTo>
                <a:lnTo>
                  <a:pt x="85088" y="111487"/>
                </a:lnTo>
                <a:lnTo>
                  <a:pt x="75008" y="117664"/>
                </a:lnTo>
                <a:lnTo>
                  <a:pt x="64122" y="121083"/>
                </a:lnTo>
                <a:lnTo>
                  <a:pt x="49694" y="121970"/>
                </a:lnTo>
                <a:lnTo>
                  <a:pt x="82846" y="121970"/>
                </a:lnTo>
                <a:lnTo>
                  <a:pt x="87016" y="119071"/>
                </a:lnTo>
                <a:lnTo>
                  <a:pt x="96564" y="110506"/>
                </a:lnTo>
                <a:lnTo>
                  <a:pt x="106055" y="100051"/>
                </a:lnTo>
                <a:close/>
              </a:path>
              <a:path w="118109" h="135254">
                <a:moveTo>
                  <a:pt x="109402" y="6108"/>
                </a:moveTo>
                <a:lnTo>
                  <a:pt x="92673" y="6108"/>
                </a:lnTo>
                <a:lnTo>
                  <a:pt x="96663" y="7083"/>
                </a:lnTo>
                <a:lnTo>
                  <a:pt x="99485" y="9034"/>
                </a:lnTo>
                <a:lnTo>
                  <a:pt x="101334" y="10400"/>
                </a:lnTo>
                <a:lnTo>
                  <a:pt x="102259" y="12107"/>
                </a:lnTo>
                <a:lnTo>
                  <a:pt x="102259" y="15229"/>
                </a:lnTo>
                <a:lnTo>
                  <a:pt x="102015" y="16254"/>
                </a:lnTo>
                <a:lnTo>
                  <a:pt x="101042" y="18205"/>
                </a:lnTo>
                <a:lnTo>
                  <a:pt x="99655" y="19790"/>
                </a:lnTo>
                <a:lnTo>
                  <a:pt x="95082" y="24180"/>
                </a:lnTo>
                <a:lnTo>
                  <a:pt x="93575" y="26057"/>
                </a:lnTo>
                <a:lnTo>
                  <a:pt x="92114" y="29179"/>
                </a:lnTo>
                <a:lnTo>
                  <a:pt x="91808" y="30608"/>
                </a:lnTo>
                <a:lnTo>
                  <a:pt x="91748" y="35666"/>
                </a:lnTo>
                <a:lnTo>
                  <a:pt x="92747" y="38106"/>
                </a:lnTo>
                <a:lnTo>
                  <a:pt x="96737" y="42007"/>
                </a:lnTo>
                <a:lnTo>
                  <a:pt x="99243" y="42982"/>
                </a:lnTo>
                <a:lnTo>
                  <a:pt x="106249" y="42982"/>
                </a:lnTo>
                <a:lnTo>
                  <a:pt x="109606" y="41324"/>
                </a:lnTo>
                <a:lnTo>
                  <a:pt x="112331" y="38008"/>
                </a:lnTo>
                <a:lnTo>
                  <a:pt x="116030" y="33715"/>
                </a:lnTo>
                <a:lnTo>
                  <a:pt x="117879" y="28545"/>
                </a:lnTo>
                <a:lnTo>
                  <a:pt x="117879" y="16058"/>
                </a:lnTo>
                <a:lnTo>
                  <a:pt x="115251" y="10620"/>
                </a:lnTo>
                <a:lnTo>
                  <a:pt x="109402" y="6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270431" y="7092191"/>
            <a:ext cx="118110" cy="135255"/>
          </a:xfrm>
          <a:custGeom>
            <a:avLst/>
            <a:gdLst/>
            <a:ahLst/>
            <a:cxnLst/>
            <a:rect l="l" t="t" r="r" b="b"/>
            <a:pathLst>
              <a:path w="118109" h="135254">
                <a:moveTo>
                  <a:pt x="78636" y="0"/>
                </a:moveTo>
                <a:lnTo>
                  <a:pt x="42037" y="14904"/>
                </a:lnTo>
                <a:lnTo>
                  <a:pt x="8407" y="53524"/>
                </a:lnTo>
                <a:lnTo>
                  <a:pt x="0" y="88226"/>
                </a:lnTo>
                <a:lnTo>
                  <a:pt x="99" y="104368"/>
                </a:lnTo>
                <a:lnTo>
                  <a:pt x="35190" y="134215"/>
                </a:lnTo>
                <a:lnTo>
                  <a:pt x="52774" y="134686"/>
                </a:lnTo>
                <a:lnTo>
                  <a:pt x="64868" y="131538"/>
                </a:lnTo>
                <a:lnTo>
                  <a:pt x="77412" y="125746"/>
                </a:lnTo>
                <a:lnTo>
                  <a:pt x="82845" y="121970"/>
                </a:lnTo>
                <a:lnTo>
                  <a:pt x="49695" y="121970"/>
                </a:lnTo>
                <a:lnTo>
                  <a:pt x="38832" y="118016"/>
                </a:lnTo>
                <a:lnTo>
                  <a:pt x="27495" y="107580"/>
                </a:lnTo>
                <a:lnTo>
                  <a:pt x="24544" y="96612"/>
                </a:lnTo>
                <a:lnTo>
                  <a:pt x="24060" y="78678"/>
                </a:lnTo>
                <a:lnTo>
                  <a:pt x="26526" y="66994"/>
                </a:lnTo>
                <a:lnTo>
                  <a:pt x="44152" y="31163"/>
                </a:lnTo>
                <a:lnTo>
                  <a:pt x="75482" y="7910"/>
                </a:lnTo>
                <a:lnTo>
                  <a:pt x="87516" y="6109"/>
                </a:lnTo>
                <a:lnTo>
                  <a:pt x="109404" y="6109"/>
                </a:lnTo>
                <a:lnTo>
                  <a:pt x="106257" y="3681"/>
                </a:lnTo>
                <a:lnTo>
                  <a:pt x="95840" y="667"/>
                </a:lnTo>
                <a:lnTo>
                  <a:pt x="78636" y="0"/>
                </a:lnTo>
                <a:close/>
              </a:path>
              <a:path w="118109" h="135254">
                <a:moveTo>
                  <a:pt x="106055" y="100051"/>
                </a:moveTo>
                <a:lnTo>
                  <a:pt x="94836" y="103326"/>
                </a:lnTo>
                <a:lnTo>
                  <a:pt x="85088" y="111488"/>
                </a:lnTo>
                <a:lnTo>
                  <a:pt x="75009" y="117664"/>
                </a:lnTo>
                <a:lnTo>
                  <a:pt x="64122" y="121083"/>
                </a:lnTo>
                <a:lnTo>
                  <a:pt x="49695" y="121970"/>
                </a:lnTo>
                <a:lnTo>
                  <a:pt x="82845" y="121970"/>
                </a:lnTo>
                <a:lnTo>
                  <a:pt x="87016" y="119071"/>
                </a:lnTo>
                <a:lnTo>
                  <a:pt x="96564" y="110506"/>
                </a:lnTo>
                <a:lnTo>
                  <a:pt x="106055" y="100051"/>
                </a:lnTo>
                <a:close/>
              </a:path>
              <a:path w="118109" h="135254">
                <a:moveTo>
                  <a:pt x="109404" y="6109"/>
                </a:moveTo>
                <a:lnTo>
                  <a:pt x="92673" y="6109"/>
                </a:lnTo>
                <a:lnTo>
                  <a:pt x="96663" y="7083"/>
                </a:lnTo>
                <a:lnTo>
                  <a:pt x="99485" y="9035"/>
                </a:lnTo>
                <a:lnTo>
                  <a:pt x="101334" y="10401"/>
                </a:lnTo>
                <a:lnTo>
                  <a:pt x="102259" y="12107"/>
                </a:lnTo>
                <a:lnTo>
                  <a:pt x="102259" y="15229"/>
                </a:lnTo>
                <a:lnTo>
                  <a:pt x="102016" y="16254"/>
                </a:lnTo>
                <a:lnTo>
                  <a:pt x="101042" y="18205"/>
                </a:lnTo>
                <a:lnTo>
                  <a:pt x="99657" y="19790"/>
                </a:lnTo>
                <a:lnTo>
                  <a:pt x="95082" y="24180"/>
                </a:lnTo>
                <a:lnTo>
                  <a:pt x="93573" y="26058"/>
                </a:lnTo>
                <a:lnTo>
                  <a:pt x="92114" y="29180"/>
                </a:lnTo>
                <a:lnTo>
                  <a:pt x="91808" y="30609"/>
                </a:lnTo>
                <a:lnTo>
                  <a:pt x="91748" y="35667"/>
                </a:lnTo>
                <a:lnTo>
                  <a:pt x="92747" y="38106"/>
                </a:lnTo>
                <a:lnTo>
                  <a:pt x="96737" y="42007"/>
                </a:lnTo>
                <a:lnTo>
                  <a:pt x="99243" y="42984"/>
                </a:lnTo>
                <a:lnTo>
                  <a:pt x="106249" y="42984"/>
                </a:lnTo>
                <a:lnTo>
                  <a:pt x="109607" y="41325"/>
                </a:lnTo>
                <a:lnTo>
                  <a:pt x="112331" y="38008"/>
                </a:lnTo>
                <a:lnTo>
                  <a:pt x="116030" y="33715"/>
                </a:lnTo>
                <a:lnTo>
                  <a:pt x="117879" y="28545"/>
                </a:lnTo>
                <a:lnTo>
                  <a:pt x="117879" y="16058"/>
                </a:lnTo>
                <a:lnTo>
                  <a:pt x="115251" y="10620"/>
                </a:lnTo>
                <a:lnTo>
                  <a:pt x="109404" y="6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32251" y="8903168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59" h="136525">
                <a:moveTo>
                  <a:pt x="14306" y="88528"/>
                </a:moveTo>
                <a:lnTo>
                  <a:pt x="8905" y="88528"/>
                </a:lnTo>
                <a:lnTo>
                  <a:pt x="0" y="135938"/>
                </a:lnTo>
                <a:lnTo>
                  <a:pt x="5402" y="135936"/>
                </a:lnTo>
                <a:lnTo>
                  <a:pt x="7639" y="131451"/>
                </a:lnTo>
                <a:lnTo>
                  <a:pt x="10948" y="129207"/>
                </a:lnTo>
                <a:lnTo>
                  <a:pt x="53671" y="129207"/>
                </a:lnTo>
                <a:lnTo>
                  <a:pt x="42234" y="129002"/>
                </a:lnTo>
                <a:lnTo>
                  <a:pt x="31120" y="125292"/>
                </a:lnTo>
                <a:lnTo>
                  <a:pt x="20134" y="115179"/>
                </a:lnTo>
                <a:lnTo>
                  <a:pt x="16100" y="103795"/>
                </a:lnTo>
                <a:lnTo>
                  <a:pt x="14306" y="88528"/>
                </a:lnTo>
                <a:close/>
              </a:path>
              <a:path w="111759" h="136525">
                <a:moveTo>
                  <a:pt x="70264" y="0"/>
                </a:moveTo>
                <a:lnTo>
                  <a:pt x="32798" y="21033"/>
                </a:lnTo>
                <a:lnTo>
                  <a:pt x="30363" y="33801"/>
                </a:lnTo>
                <a:lnTo>
                  <a:pt x="30363" y="38971"/>
                </a:lnTo>
                <a:lnTo>
                  <a:pt x="31603" y="44142"/>
                </a:lnTo>
                <a:lnTo>
                  <a:pt x="36727" y="53963"/>
                </a:lnTo>
                <a:lnTo>
                  <a:pt x="43398" y="63269"/>
                </a:lnTo>
                <a:lnTo>
                  <a:pt x="54492" y="76958"/>
                </a:lnTo>
                <a:lnTo>
                  <a:pt x="62896" y="88141"/>
                </a:lnTo>
                <a:lnTo>
                  <a:pt x="68025" y="96868"/>
                </a:lnTo>
                <a:lnTo>
                  <a:pt x="69582" y="100185"/>
                </a:lnTo>
                <a:lnTo>
                  <a:pt x="70360" y="103795"/>
                </a:lnTo>
                <a:lnTo>
                  <a:pt x="70360" y="113745"/>
                </a:lnTo>
                <a:lnTo>
                  <a:pt x="68196" y="118842"/>
                </a:lnTo>
                <a:lnTo>
                  <a:pt x="59533" y="127134"/>
                </a:lnTo>
                <a:lnTo>
                  <a:pt x="53671" y="129207"/>
                </a:lnTo>
                <a:lnTo>
                  <a:pt x="17080" y="129207"/>
                </a:lnTo>
                <a:lnTo>
                  <a:pt x="19560" y="129792"/>
                </a:lnTo>
                <a:lnTo>
                  <a:pt x="31920" y="134280"/>
                </a:lnTo>
                <a:lnTo>
                  <a:pt x="39998" y="135938"/>
                </a:lnTo>
                <a:lnTo>
                  <a:pt x="47439" y="135936"/>
                </a:lnTo>
                <a:lnTo>
                  <a:pt x="82357" y="120602"/>
                </a:lnTo>
                <a:lnTo>
                  <a:pt x="91528" y="97161"/>
                </a:lnTo>
                <a:lnTo>
                  <a:pt x="91528" y="90918"/>
                </a:lnTo>
                <a:lnTo>
                  <a:pt x="61456" y="45946"/>
                </a:lnTo>
                <a:lnTo>
                  <a:pt x="56687" y="40679"/>
                </a:lnTo>
                <a:lnTo>
                  <a:pt x="53597" y="36581"/>
                </a:lnTo>
                <a:lnTo>
                  <a:pt x="50775" y="30728"/>
                </a:lnTo>
                <a:lnTo>
                  <a:pt x="50069" y="27655"/>
                </a:lnTo>
                <a:lnTo>
                  <a:pt x="50069" y="19754"/>
                </a:lnTo>
                <a:lnTo>
                  <a:pt x="51846" y="15754"/>
                </a:lnTo>
                <a:lnTo>
                  <a:pt x="58950" y="9121"/>
                </a:lnTo>
                <a:lnTo>
                  <a:pt x="63743" y="7462"/>
                </a:lnTo>
                <a:lnTo>
                  <a:pt x="109756" y="7462"/>
                </a:lnTo>
                <a:lnTo>
                  <a:pt x="109872" y="6877"/>
                </a:lnTo>
                <a:lnTo>
                  <a:pt x="93522" y="6877"/>
                </a:lnTo>
                <a:lnTo>
                  <a:pt x="90190" y="5926"/>
                </a:lnTo>
                <a:lnTo>
                  <a:pt x="80166" y="2121"/>
                </a:lnTo>
                <a:lnTo>
                  <a:pt x="76978" y="1024"/>
                </a:lnTo>
                <a:lnTo>
                  <a:pt x="75617" y="731"/>
                </a:lnTo>
                <a:lnTo>
                  <a:pt x="73085" y="243"/>
                </a:lnTo>
                <a:lnTo>
                  <a:pt x="70264" y="0"/>
                </a:lnTo>
                <a:close/>
              </a:path>
              <a:path w="111759" h="136525">
                <a:moveTo>
                  <a:pt x="109756" y="7462"/>
                </a:moveTo>
                <a:lnTo>
                  <a:pt x="77271" y="7462"/>
                </a:lnTo>
                <a:lnTo>
                  <a:pt x="83548" y="10438"/>
                </a:lnTo>
                <a:lnTo>
                  <a:pt x="90671" y="19210"/>
                </a:lnTo>
                <a:lnTo>
                  <a:pt x="95053" y="30116"/>
                </a:lnTo>
                <a:lnTo>
                  <a:pt x="96928" y="44922"/>
                </a:lnTo>
                <a:lnTo>
                  <a:pt x="102330" y="44922"/>
                </a:lnTo>
                <a:lnTo>
                  <a:pt x="109756" y="7462"/>
                </a:lnTo>
                <a:close/>
              </a:path>
              <a:path w="111759" h="136525">
                <a:moveTo>
                  <a:pt x="111235" y="0"/>
                </a:moveTo>
                <a:lnTo>
                  <a:pt x="105688" y="0"/>
                </a:lnTo>
                <a:lnTo>
                  <a:pt x="102866" y="4584"/>
                </a:lnTo>
                <a:lnTo>
                  <a:pt x="99362" y="6877"/>
                </a:lnTo>
                <a:lnTo>
                  <a:pt x="109872" y="6877"/>
                </a:lnTo>
                <a:lnTo>
                  <a:pt x="111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85538" y="8297122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59" h="136525">
                <a:moveTo>
                  <a:pt x="14306" y="88527"/>
                </a:moveTo>
                <a:lnTo>
                  <a:pt x="8905" y="88527"/>
                </a:lnTo>
                <a:lnTo>
                  <a:pt x="0" y="135938"/>
                </a:lnTo>
                <a:lnTo>
                  <a:pt x="5402" y="135936"/>
                </a:lnTo>
                <a:lnTo>
                  <a:pt x="7640" y="131450"/>
                </a:lnTo>
                <a:lnTo>
                  <a:pt x="10948" y="129207"/>
                </a:lnTo>
                <a:lnTo>
                  <a:pt x="53671" y="129207"/>
                </a:lnTo>
                <a:lnTo>
                  <a:pt x="42235" y="129002"/>
                </a:lnTo>
                <a:lnTo>
                  <a:pt x="31120" y="125292"/>
                </a:lnTo>
                <a:lnTo>
                  <a:pt x="20134" y="115179"/>
                </a:lnTo>
                <a:lnTo>
                  <a:pt x="16101" y="103794"/>
                </a:lnTo>
                <a:lnTo>
                  <a:pt x="14306" y="88527"/>
                </a:lnTo>
                <a:close/>
              </a:path>
              <a:path w="111759" h="136525">
                <a:moveTo>
                  <a:pt x="70264" y="0"/>
                </a:moveTo>
                <a:lnTo>
                  <a:pt x="32798" y="21032"/>
                </a:lnTo>
                <a:lnTo>
                  <a:pt x="30364" y="33801"/>
                </a:lnTo>
                <a:lnTo>
                  <a:pt x="30364" y="38971"/>
                </a:lnTo>
                <a:lnTo>
                  <a:pt x="31605" y="44141"/>
                </a:lnTo>
                <a:lnTo>
                  <a:pt x="36727" y="53962"/>
                </a:lnTo>
                <a:lnTo>
                  <a:pt x="43399" y="63269"/>
                </a:lnTo>
                <a:lnTo>
                  <a:pt x="54492" y="76958"/>
                </a:lnTo>
                <a:lnTo>
                  <a:pt x="62896" y="88141"/>
                </a:lnTo>
                <a:lnTo>
                  <a:pt x="68026" y="96867"/>
                </a:lnTo>
                <a:lnTo>
                  <a:pt x="69583" y="100185"/>
                </a:lnTo>
                <a:lnTo>
                  <a:pt x="70361" y="103794"/>
                </a:lnTo>
                <a:lnTo>
                  <a:pt x="70361" y="113745"/>
                </a:lnTo>
                <a:lnTo>
                  <a:pt x="68196" y="118841"/>
                </a:lnTo>
                <a:lnTo>
                  <a:pt x="59535" y="127134"/>
                </a:lnTo>
                <a:lnTo>
                  <a:pt x="53671" y="129207"/>
                </a:lnTo>
                <a:lnTo>
                  <a:pt x="17078" y="129207"/>
                </a:lnTo>
                <a:lnTo>
                  <a:pt x="19561" y="129791"/>
                </a:lnTo>
                <a:lnTo>
                  <a:pt x="31921" y="134279"/>
                </a:lnTo>
                <a:lnTo>
                  <a:pt x="39998" y="135938"/>
                </a:lnTo>
                <a:lnTo>
                  <a:pt x="47439" y="135936"/>
                </a:lnTo>
                <a:lnTo>
                  <a:pt x="82356" y="120601"/>
                </a:lnTo>
                <a:lnTo>
                  <a:pt x="91528" y="97161"/>
                </a:lnTo>
                <a:lnTo>
                  <a:pt x="91528" y="90918"/>
                </a:lnTo>
                <a:lnTo>
                  <a:pt x="61457" y="45946"/>
                </a:lnTo>
                <a:lnTo>
                  <a:pt x="56688" y="40678"/>
                </a:lnTo>
                <a:lnTo>
                  <a:pt x="53599" y="36581"/>
                </a:lnTo>
                <a:lnTo>
                  <a:pt x="50777" y="30727"/>
                </a:lnTo>
                <a:lnTo>
                  <a:pt x="50071" y="27655"/>
                </a:lnTo>
                <a:lnTo>
                  <a:pt x="50071" y="19753"/>
                </a:lnTo>
                <a:lnTo>
                  <a:pt x="51846" y="15754"/>
                </a:lnTo>
                <a:lnTo>
                  <a:pt x="58950" y="9121"/>
                </a:lnTo>
                <a:lnTo>
                  <a:pt x="63743" y="7462"/>
                </a:lnTo>
                <a:lnTo>
                  <a:pt x="109756" y="7462"/>
                </a:lnTo>
                <a:lnTo>
                  <a:pt x="109872" y="6877"/>
                </a:lnTo>
                <a:lnTo>
                  <a:pt x="93524" y="6877"/>
                </a:lnTo>
                <a:lnTo>
                  <a:pt x="90190" y="5925"/>
                </a:lnTo>
                <a:lnTo>
                  <a:pt x="80166" y="2120"/>
                </a:lnTo>
                <a:lnTo>
                  <a:pt x="76979" y="1023"/>
                </a:lnTo>
                <a:lnTo>
                  <a:pt x="75617" y="731"/>
                </a:lnTo>
                <a:lnTo>
                  <a:pt x="73087" y="243"/>
                </a:lnTo>
                <a:lnTo>
                  <a:pt x="70264" y="0"/>
                </a:lnTo>
                <a:close/>
              </a:path>
              <a:path w="111759" h="136525">
                <a:moveTo>
                  <a:pt x="109756" y="7462"/>
                </a:moveTo>
                <a:lnTo>
                  <a:pt x="77270" y="7462"/>
                </a:lnTo>
                <a:lnTo>
                  <a:pt x="83548" y="10438"/>
                </a:lnTo>
                <a:lnTo>
                  <a:pt x="90671" y="19210"/>
                </a:lnTo>
                <a:lnTo>
                  <a:pt x="95052" y="30116"/>
                </a:lnTo>
                <a:lnTo>
                  <a:pt x="96928" y="44922"/>
                </a:lnTo>
                <a:lnTo>
                  <a:pt x="102330" y="44922"/>
                </a:lnTo>
                <a:lnTo>
                  <a:pt x="109756" y="7462"/>
                </a:lnTo>
                <a:close/>
              </a:path>
              <a:path w="111759" h="136525">
                <a:moveTo>
                  <a:pt x="111235" y="0"/>
                </a:moveTo>
                <a:lnTo>
                  <a:pt x="105688" y="0"/>
                </a:lnTo>
                <a:lnTo>
                  <a:pt x="102866" y="4584"/>
                </a:lnTo>
                <a:lnTo>
                  <a:pt x="99362" y="6877"/>
                </a:lnTo>
                <a:lnTo>
                  <a:pt x="109872" y="6877"/>
                </a:lnTo>
                <a:lnTo>
                  <a:pt x="111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08226" y="7691073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59" h="136525">
                <a:moveTo>
                  <a:pt x="14306" y="88527"/>
                </a:moveTo>
                <a:lnTo>
                  <a:pt x="8905" y="88527"/>
                </a:lnTo>
                <a:lnTo>
                  <a:pt x="0" y="135938"/>
                </a:lnTo>
                <a:lnTo>
                  <a:pt x="5403" y="135936"/>
                </a:lnTo>
                <a:lnTo>
                  <a:pt x="7640" y="131451"/>
                </a:lnTo>
                <a:lnTo>
                  <a:pt x="10949" y="129207"/>
                </a:lnTo>
                <a:lnTo>
                  <a:pt x="53671" y="129207"/>
                </a:lnTo>
                <a:lnTo>
                  <a:pt x="42235" y="129002"/>
                </a:lnTo>
                <a:lnTo>
                  <a:pt x="31121" y="125292"/>
                </a:lnTo>
                <a:lnTo>
                  <a:pt x="20135" y="115179"/>
                </a:lnTo>
                <a:lnTo>
                  <a:pt x="16101" y="103794"/>
                </a:lnTo>
                <a:lnTo>
                  <a:pt x="14306" y="88527"/>
                </a:lnTo>
                <a:close/>
              </a:path>
              <a:path w="111759" h="136525">
                <a:moveTo>
                  <a:pt x="70265" y="0"/>
                </a:moveTo>
                <a:lnTo>
                  <a:pt x="32798" y="21033"/>
                </a:lnTo>
                <a:lnTo>
                  <a:pt x="30364" y="33802"/>
                </a:lnTo>
                <a:lnTo>
                  <a:pt x="30364" y="38972"/>
                </a:lnTo>
                <a:lnTo>
                  <a:pt x="31605" y="44142"/>
                </a:lnTo>
                <a:lnTo>
                  <a:pt x="36728" y="53963"/>
                </a:lnTo>
                <a:lnTo>
                  <a:pt x="43399" y="63269"/>
                </a:lnTo>
                <a:lnTo>
                  <a:pt x="54493" y="76958"/>
                </a:lnTo>
                <a:lnTo>
                  <a:pt x="62898" y="88141"/>
                </a:lnTo>
                <a:lnTo>
                  <a:pt x="68026" y="96869"/>
                </a:lnTo>
                <a:lnTo>
                  <a:pt x="69583" y="100185"/>
                </a:lnTo>
                <a:lnTo>
                  <a:pt x="70361" y="103794"/>
                </a:lnTo>
                <a:lnTo>
                  <a:pt x="70361" y="113745"/>
                </a:lnTo>
                <a:lnTo>
                  <a:pt x="68197" y="118842"/>
                </a:lnTo>
                <a:lnTo>
                  <a:pt x="59535" y="127134"/>
                </a:lnTo>
                <a:lnTo>
                  <a:pt x="53671" y="129207"/>
                </a:lnTo>
                <a:lnTo>
                  <a:pt x="17080" y="129207"/>
                </a:lnTo>
                <a:lnTo>
                  <a:pt x="19561" y="129792"/>
                </a:lnTo>
                <a:lnTo>
                  <a:pt x="31921" y="134279"/>
                </a:lnTo>
                <a:lnTo>
                  <a:pt x="39998" y="135938"/>
                </a:lnTo>
                <a:lnTo>
                  <a:pt x="47440" y="135936"/>
                </a:lnTo>
                <a:lnTo>
                  <a:pt x="82358" y="120601"/>
                </a:lnTo>
                <a:lnTo>
                  <a:pt x="91528" y="97161"/>
                </a:lnTo>
                <a:lnTo>
                  <a:pt x="91528" y="90918"/>
                </a:lnTo>
                <a:lnTo>
                  <a:pt x="61457" y="45947"/>
                </a:lnTo>
                <a:lnTo>
                  <a:pt x="56688" y="40679"/>
                </a:lnTo>
                <a:lnTo>
                  <a:pt x="53599" y="36582"/>
                </a:lnTo>
                <a:lnTo>
                  <a:pt x="50775" y="30728"/>
                </a:lnTo>
                <a:lnTo>
                  <a:pt x="50071" y="27655"/>
                </a:lnTo>
                <a:lnTo>
                  <a:pt x="50071" y="19754"/>
                </a:lnTo>
                <a:lnTo>
                  <a:pt x="51847" y="15754"/>
                </a:lnTo>
                <a:lnTo>
                  <a:pt x="58952" y="9121"/>
                </a:lnTo>
                <a:lnTo>
                  <a:pt x="63745" y="7462"/>
                </a:lnTo>
                <a:lnTo>
                  <a:pt x="109756" y="7462"/>
                </a:lnTo>
                <a:lnTo>
                  <a:pt x="109872" y="6877"/>
                </a:lnTo>
                <a:lnTo>
                  <a:pt x="93524" y="6877"/>
                </a:lnTo>
                <a:lnTo>
                  <a:pt x="90191" y="5925"/>
                </a:lnTo>
                <a:lnTo>
                  <a:pt x="80167" y="2122"/>
                </a:lnTo>
                <a:lnTo>
                  <a:pt x="76979" y="1024"/>
                </a:lnTo>
                <a:lnTo>
                  <a:pt x="75617" y="731"/>
                </a:lnTo>
                <a:lnTo>
                  <a:pt x="73087" y="243"/>
                </a:lnTo>
                <a:lnTo>
                  <a:pt x="70265" y="0"/>
                </a:lnTo>
                <a:close/>
              </a:path>
              <a:path w="111759" h="136525">
                <a:moveTo>
                  <a:pt x="109756" y="7462"/>
                </a:moveTo>
                <a:lnTo>
                  <a:pt x="77271" y="7462"/>
                </a:lnTo>
                <a:lnTo>
                  <a:pt x="83549" y="10438"/>
                </a:lnTo>
                <a:lnTo>
                  <a:pt x="90671" y="19210"/>
                </a:lnTo>
                <a:lnTo>
                  <a:pt x="95053" y="30115"/>
                </a:lnTo>
                <a:lnTo>
                  <a:pt x="96930" y="44922"/>
                </a:lnTo>
                <a:lnTo>
                  <a:pt x="102331" y="44922"/>
                </a:lnTo>
                <a:lnTo>
                  <a:pt x="109756" y="7462"/>
                </a:lnTo>
                <a:close/>
              </a:path>
              <a:path w="111759" h="136525">
                <a:moveTo>
                  <a:pt x="111235" y="0"/>
                </a:moveTo>
                <a:lnTo>
                  <a:pt x="105688" y="0"/>
                </a:lnTo>
                <a:lnTo>
                  <a:pt x="102866" y="4584"/>
                </a:lnTo>
                <a:lnTo>
                  <a:pt x="99363" y="6877"/>
                </a:lnTo>
                <a:lnTo>
                  <a:pt x="109872" y="6877"/>
                </a:lnTo>
                <a:lnTo>
                  <a:pt x="111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92212" y="7085028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59" h="136525">
                <a:moveTo>
                  <a:pt x="14306" y="88527"/>
                </a:moveTo>
                <a:lnTo>
                  <a:pt x="8903" y="88527"/>
                </a:lnTo>
                <a:lnTo>
                  <a:pt x="0" y="135938"/>
                </a:lnTo>
                <a:lnTo>
                  <a:pt x="5402" y="135936"/>
                </a:lnTo>
                <a:lnTo>
                  <a:pt x="7639" y="131450"/>
                </a:lnTo>
                <a:lnTo>
                  <a:pt x="10948" y="129207"/>
                </a:lnTo>
                <a:lnTo>
                  <a:pt x="53671" y="129207"/>
                </a:lnTo>
                <a:lnTo>
                  <a:pt x="42234" y="129002"/>
                </a:lnTo>
                <a:lnTo>
                  <a:pt x="31119" y="125291"/>
                </a:lnTo>
                <a:lnTo>
                  <a:pt x="20134" y="115178"/>
                </a:lnTo>
                <a:lnTo>
                  <a:pt x="16100" y="103794"/>
                </a:lnTo>
                <a:lnTo>
                  <a:pt x="14306" y="88527"/>
                </a:lnTo>
                <a:close/>
              </a:path>
              <a:path w="111759" h="136525">
                <a:moveTo>
                  <a:pt x="70264" y="0"/>
                </a:moveTo>
                <a:lnTo>
                  <a:pt x="32797" y="21032"/>
                </a:lnTo>
                <a:lnTo>
                  <a:pt x="30363" y="33801"/>
                </a:lnTo>
                <a:lnTo>
                  <a:pt x="30363" y="38971"/>
                </a:lnTo>
                <a:lnTo>
                  <a:pt x="31603" y="44141"/>
                </a:lnTo>
                <a:lnTo>
                  <a:pt x="36726" y="53962"/>
                </a:lnTo>
                <a:lnTo>
                  <a:pt x="43398" y="63269"/>
                </a:lnTo>
                <a:lnTo>
                  <a:pt x="54491" y="76958"/>
                </a:lnTo>
                <a:lnTo>
                  <a:pt x="62896" y="88140"/>
                </a:lnTo>
                <a:lnTo>
                  <a:pt x="68025" y="96867"/>
                </a:lnTo>
                <a:lnTo>
                  <a:pt x="69582" y="100185"/>
                </a:lnTo>
                <a:lnTo>
                  <a:pt x="70360" y="103794"/>
                </a:lnTo>
                <a:lnTo>
                  <a:pt x="70360" y="113745"/>
                </a:lnTo>
                <a:lnTo>
                  <a:pt x="68195" y="118841"/>
                </a:lnTo>
                <a:lnTo>
                  <a:pt x="59533" y="127133"/>
                </a:lnTo>
                <a:lnTo>
                  <a:pt x="53671" y="129207"/>
                </a:lnTo>
                <a:lnTo>
                  <a:pt x="17078" y="129207"/>
                </a:lnTo>
                <a:lnTo>
                  <a:pt x="19560" y="129791"/>
                </a:lnTo>
                <a:lnTo>
                  <a:pt x="31920" y="134279"/>
                </a:lnTo>
                <a:lnTo>
                  <a:pt x="39997" y="135938"/>
                </a:lnTo>
                <a:lnTo>
                  <a:pt x="47440" y="135936"/>
                </a:lnTo>
                <a:lnTo>
                  <a:pt x="82357" y="120601"/>
                </a:lnTo>
                <a:lnTo>
                  <a:pt x="91527" y="97160"/>
                </a:lnTo>
                <a:lnTo>
                  <a:pt x="91527" y="90916"/>
                </a:lnTo>
                <a:lnTo>
                  <a:pt x="61456" y="45946"/>
                </a:lnTo>
                <a:lnTo>
                  <a:pt x="56687" y="40678"/>
                </a:lnTo>
                <a:lnTo>
                  <a:pt x="53597" y="36581"/>
                </a:lnTo>
                <a:lnTo>
                  <a:pt x="50775" y="30727"/>
                </a:lnTo>
                <a:lnTo>
                  <a:pt x="50071" y="27655"/>
                </a:lnTo>
                <a:lnTo>
                  <a:pt x="50071" y="19753"/>
                </a:lnTo>
                <a:lnTo>
                  <a:pt x="51846" y="15754"/>
                </a:lnTo>
                <a:lnTo>
                  <a:pt x="58950" y="9119"/>
                </a:lnTo>
                <a:lnTo>
                  <a:pt x="63743" y="7462"/>
                </a:lnTo>
                <a:lnTo>
                  <a:pt x="109756" y="7462"/>
                </a:lnTo>
                <a:lnTo>
                  <a:pt x="109872" y="6877"/>
                </a:lnTo>
                <a:lnTo>
                  <a:pt x="93522" y="6877"/>
                </a:lnTo>
                <a:lnTo>
                  <a:pt x="90190" y="5925"/>
                </a:lnTo>
                <a:lnTo>
                  <a:pt x="80166" y="2120"/>
                </a:lnTo>
                <a:lnTo>
                  <a:pt x="76978" y="1023"/>
                </a:lnTo>
                <a:lnTo>
                  <a:pt x="75615" y="730"/>
                </a:lnTo>
                <a:lnTo>
                  <a:pt x="73085" y="242"/>
                </a:lnTo>
                <a:lnTo>
                  <a:pt x="70264" y="0"/>
                </a:lnTo>
                <a:close/>
              </a:path>
              <a:path w="111759" h="136525">
                <a:moveTo>
                  <a:pt x="109756" y="7462"/>
                </a:moveTo>
                <a:lnTo>
                  <a:pt x="77270" y="7462"/>
                </a:lnTo>
                <a:lnTo>
                  <a:pt x="83546" y="10436"/>
                </a:lnTo>
                <a:lnTo>
                  <a:pt x="90670" y="19209"/>
                </a:lnTo>
                <a:lnTo>
                  <a:pt x="95052" y="30115"/>
                </a:lnTo>
                <a:lnTo>
                  <a:pt x="96928" y="44921"/>
                </a:lnTo>
                <a:lnTo>
                  <a:pt x="102330" y="44921"/>
                </a:lnTo>
                <a:lnTo>
                  <a:pt x="109756" y="7462"/>
                </a:lnTo>
                <a:close/>
              </a:path>
              <a:path w="111759" h="136525">
                <a:moveTo>
                  <a:pt x="111235" y="0"/>
                </a:moveTo>
                <a:lnTo>
                  <a:pt x="105686" y="0"/>
                </a:lnTo>
                <a:lnTo>
                  <a:pt x="102864" y="4584"/>
                </a:lnTo>
                <a:lnTo>
                  <a:pt x="99362" y="6877"/>
                </a:lnTo>
                <a:lnTo>
                  <a:pt x="109872" y="6877"/>
                </a:lnTo>
                <a:lnTo>
                  <a:pt x="111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026285" y="8086807"/>
            <a:ext cx="216535" cy="221615"/>
          </a:xfrm>
          <a:custGeom>
            <a:avLst/>
            <a:gdLst/>
            <a:ahLst/>
            <a:cxnLst/>
            <a:rect l="l" t="t" r="r" b="b"/>
            <a:pathLst>
              <a:path w="216534" h="221615">
                <a:moveTo>
                  <a:pt x="190480" y="33111"/>
                </a:moveTo>
                <a:lnTo>
                  <a:pt x="173172" y="33111"/>
                </a:lnTo>
                <a:lnTo>
                  <a:pt x="0" y="213721"/>
                </a:lnTo>
                <a:lnTo>
                  <a:pt x="0" y="220995"/>
                </a:lnTo>
                <a:lnTo>
                  <a:pt x="162911" y="220995"/>
                </a:lnTo>
                <a:lnTo>
                  <a:pt x="173797" y="186880"/>
                </a:lnTo>
                <a:lnTo>
                  <a:pt x="43042" y="186880"/>
                </a:lnTo>
                <a:lnTo>
                  <a:pt x="190480" y="33111"/>
                </a:lnTo>
                <a:close/>
              </a:path>
              <a:path w="216534" h="221615">
                <a:moveTo>
                  <a:pt x="184683" y="152765"/>
                </a:moveTo>
                <a:lnTo>
                  <a:pt x="174572" y="154741"/>
                </a:lnTo>
                <a:lnTo>
                  <a:pt x="168124" y="167875"/>
                </a:lnTo>
                <a:lnTo>
                  <a:pt x="162285" y="176344"/>
                </a:lnTo>
                <a:lnTo>
                  <a:pt x="116365" y="186880"/>
                </a:lnTo>
                <a:lnTo>
                  <a:pt x="173797" y="186880"/>
                </a:lnTo>
                <a:lnTo>
                  <a:pt x="184683" y="152765"/>
                </a:lnTo>
                <a:close/>
              </a:path>
              <a:path w="216534" h="221615">
                <a:moveTo>
                  <a:pt x="216214" y="0"/>
                </a:moveTo>
                <a:lnTo>
                  <a:pt x="57307" y="0"/>
                </a:lnTo>
                <a:lnTo>
                  <a:pt x="36036" y="63463"/>
                </a:lnTo>
                <a:lnTo>
                  <a:pt x="45591" y="63371"/>
                </a:lnTo>
                <a:lnTo>
                  <a:pt x="52731" y="50731"/>
                </a:lnTo>
                <a:lnTo>
                  <a:pt x="59684" y="42266"/>
                </a:lnTo>
                <a:lnTo>
                  <a:pt x="101100" y="33111"/>
                </a:lnTo>
                <a:lnTo>
                  <a:pt x="190480" y="33111"/>
                </a:lnTo>
                <a:lnTo>
                  <a:pt x="216214" y="6271"/>
                </a:lnTo>
                <a:lnTo>
                  <a:pt x="216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002847" y="7474739"/>
            <a:ext cx="266065" cy="338455"/>
          </a:xfrm>
          <a:custGeom>
            <a:avLst/>
            <a:gdLst/>
            <a:ahLst/>
            <a:cxnLst/>
            <a:rect l="l" t="t" r="r" b="b"/>
            <a:pathLst>
              <a:path w="266065" h="338454">
                <a:moveTo>
                  <a:pt x="29112" y="292487"/>
                </a:moveTo>
                <a:lnTo>
                  <a:pt x="19436" y="292487"/>
                </a:lnTo>
                <a:lnTo>
                  <a:pt x="13554" y="295163"/>
                </a:lnTo>
                <a:lnTo>
                  <a:pt x="2710" y="305865"/>
                </a:lnTo>
                <a:lnTo>
                  <a:pt x="0" y="311802"/>
                </a:lnTo>
                <a:lnTo>
                  <a:pt x="0" y="323509"/>
                </a:lnTo>
                <a:lnTo>
                  <a:pt x="1960" y="328066"/>
                </a:lnTo>
                <a:lnTo>
                  <a:pt x="9801" y="335926"/>
                </a:lnTo>
                <a:lnTo>
                  <a:pt x="14347" y="337891"/>
                </a:lnTo>
                <a:lnTo>
                  <a:pt x="26704" y="337115"/>
                </a:lnTo>
                <a:lnTo>
                  <a:pt x="66083" y="314930"/>
                </a:lnTo>
                <a:lnTo>
                  <a:pt x="70244" y="311050"/>
                </a:lnTo>
                <a:lnTo>
                  <a:pt x="44627" y="311050"/>
                </a:lnTo>
                <a:lnTo>
                  <a:pt x="43627" y="310631"/>
                </a:lnTo>
                <a:lnTo>
                  <a:pt x="41457" y="308458"/>
                </a:lnTo>
                <a:lnTo>
                  <a:pt x="39997" y="305823"/>
                </a:lnTo>
                <a:lnTo>
                  <a:pt x="36827" y="297964"/>
                </a:lnTo>
                <a:lnTo>
                  <a:pt x="35368" y="295581"/>
                </a:lnTo>
                <a:lnTo>
                  <a:pt x="34033" y="294745"/>
                </a:lnTo>
                <a:lnTo>
                  <a:pt x="31864" y="293240"/>
                </a:lnTo>
                <a:lnTo>
                  <a:pt x="29112" y="292487"/>
                </a:lnTo>
                <a:close/>
              </a:path>
              <a:path w="266065" h="338454">
                <a:moveTo>
                  <a:pt x="134108" y="25836"/>
                </a:moveTo>
                <a:lnTo>
                  <a:pt x="67066" y="25836"/>
                </a:lnTo>
                <a:lnTo>
                  <a:pt x="75329" y="26047"/>
                </a:lnTo>
                <a:lnTo>
                  <a:pt x="86984" y="29674"/>
                </a:lnTo>
                <a:lnTo>
                  <a:pt x="104603" y="82276"/>
                </a:lnTo>
                <a:lnTo>
                  <a:pt x="115444" y="245470"/>
                </a:lnTo>
                <a:lnTo>
                  <a:pt x="109002" y="253312"/>
                </a:lnTo>
                <a:lnTo>
                  <a:pt x="79765" y="284774"/>
                </a:lnTo>
                <a:lnTo>
                  <a:pt x="48548" y="310214"/>
                </a:lnTo>
                <a:lnTo>
                  <a:pt x="46796" y="311050"/>
                </a:lnTo>
                <a:lnTo>
                  <a:pt x="70244" y="311050"/>
                </a:lnTo>
                <a:lnTo>
                  <a:pt x="107184" y="272297"/>
                </a:lnTo>
                <a:lnTo>
                  <a:pt x="133515" y="241829"/>
                </a:lnTo>
                <a:lnTo>
                  <a:pt x="158093" y="212178"/>
                </a:lnTo>
                <a:lnTo>
                  <a:pt x="167513" y="200426"/>
                </a:lnTo>
                <a:lnTo>
                  <a:pt x="152151" y="200426"/>
                </a:lnTo>
                <a:lnTo>
                  <a:pt x="140665" y="71818"/>
                </a:lnTo>
                <a:lnTo>
                  <a:pt x="139197" y="57179"/>
                </a:lnTo>
                <a:lnTo>
                  <a:pt x="137539" y="44002"/>
                </a:lnTo>
                <a:lnTo>
                  <a:pt x="135697" y="32887"/>
                </a:lnTo>
                <a:lnTo>
                  <a:pt x="134108" y="25836"/>
                </a:lnTo>
                <a:close/>
              </a:path>
              <a:path w="266065" h="338454">
                <a:moveTo>
                  <a:pt x="246576" y="0"/>
                </a:moveTo>
                <a:lnTo>
                  <a:pt x="233230" y="0"/>
                </a:lnTo>
                <a:lnTo>
                  <a:pt x="228225" y="2090"/>
                </a:lnTo>
                <a:lnTo>
                  <a:pt x="220218" y="10450"/>
                </a:lnTo>
                <a:lnTo>
                  <a:pt x="218216" y="15970"/>
                </a:lnTo>
                <a:lnTo>
                  <a:pt x="218216" y="28345"/>
                </a:lnTo>
                <a:lnTo>
                  <a:pt x="219842" y="33237"/>
                </a:lnTo>
                <a:lnTo>
                  <a:pt x="226349" y="41765"/>
                </a:lnTo>
                <a:lnTo>
                  <a:pt x="230436" y="44691"/>
                </a:lnTo>
                <a:lnTo>
                  <a:pt x="240278" y="47868"/>
                </a:lnTo>
                <a:lnTo>
                  <a:pt x="243324" y="49249"/>
                </a:lnTo>
                <a:lnTo>
                  <a:pt x="245659" y="51591"/>
                </a:lnTo>
                <a:lnTo>
                  <a:pt x="246242" y="53094"/>
                </a:lnTo>
                <a:lnTo>
                  <a:pt x="246242" y="57778"/>
                </a:lnTo>
                <a:lnTo>
                  <a:pt x="224535" y="99666"/>
                </a:lnTo>
                <a:lnTo>
                  <a:pt x="197030" y="141168"/>
                </a:lnTo>
                <a:lnTo>
                  <a:pt x="171863" y="175360"/>
                </a:lnTo>
                <a:lnTo>
                  <a:pt x="152151" y="200426"/>
                </a:lnTo>
                <a:lnTo>
                  <a:pt x="167513" y="200426"/>
                </a:lnTo>
                <a:lnTo>
                  <a:pt x="195880" y="163588"/>
                </a:lnTo>
                <a:lnTo>
                  <a:pt x="219806" y="130361"/>
                </a:lnTo>
                <a:lnTo>
                  <a:pt x="246544" y="88840"/>
                </a:lnTo>
                <a:lnTo>
                  <a:pt x="264825" y="44691"/>
                </a:lnTo>
                <a:lnTo>
                  <a:pt x="265748" y="33237"/>
                </a:lnTo>
                <a:lnTo>
                  <a:pt x="263677" y="19571"/>
                </a:lnTo>
                <a:lnTo>
                  <a:pt x="258005" y="9155"/>
                </a:lnTo>
                <a:lnTo>
                  <a:pt x="252832" y="3051"/>
                </a:lnTo>
                <a:lnTo>
                  <a:pt x="246576" y="0"/>
                </a:lnTo>
                <a:close/>
              </a:path>
              <a:path w="266065" h="338454">
                <a:moveTo>
                  <a:pt x="122871" y="0"/>
                </a:moveTo>
                <a:lnTo>
                  <a:pt x="49549" y="18060"/>
                </a:lnTo>
                <a:lnTo>
                  <a:pt x="51802" y="27341"/>
                </a:lnTo>
                <a:lnTo>
                  <a:pt x="60810" y="26338"/>
                </a:lnTo>
                <a:lnTo>
                  <a:pt x="67066" y="25836"/>
                </a:lnTo>
                <a:lnTo>
                  <a:pt x="134108" y="25836"/>
                </a:lnTo>
                <a:lnTo>
                  <a:pt x="133592" y="23546"/>
                </a:lnTo>
                <a:lnTo>
                  <a:pt x="129195" y="12118"/>
                </a:lnTo>
                <a:lnTo>
                  <a:pt x="122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017862" y="6868692"/>
            <a:ext cx="242570" cy="233045"/>
          </a:xfrm>
          <a:custGeom>
            <a:avLst/>
            <a:gdLst/>
            <a:ahLst/>
            <a:cxnLst/>
            <a:rect l="l" t="t" r="r" b="b"/>
            <a:pathLst>
              <a:path w="242570" h="233045">
                <a:moveTo>
                  <a:pt x="24357" y="191646"/>
                </a:moveTo>
                <a:lnTo>
                  <a:pt x="13680" y="191646"/>
                </a:lnTo>
                <a:lnTo>
                  <a:pt x="9177" y="193487"/>
                </a:lnTo>
                <a:lnTo>
                  <a:pt x="1835" y="200845"/>
                </a:lnTo>
                <a:lnTo>
                  <a:pt x="0" y="205444"/>
                </a:lnTo>
                <a:lnTo>
                  <a:pt x="0" y="217149"/>
                </a:lnTo>
                <a:lnTo>
                  <a:pt x="2001" y="222083"/>
                </a:lnTo>
                <a:lnTo>
                  <a:pt x="6013" y="225769"/>
                </a:lnTo>
                <a:lnTo>
                  <a:pt x="11511" y="230611"/>
                </a:lnTo>
                <a:lnTo>
                  <a:pt x="17600" y="233037"/>
                </a:lnTo>
                <a:lnTo>
                  <a:pt x="25596" y="233009"/>
                </a:lnTo>
                <a:lnTo>
                  <a:pt x="59876" y="214918"/>
                </a:lnTo>
                <a:lnTo>
                  <a:pt x="68621" y="205444"/>
                </a:lnTo>
                <a:lnTo>
                  <a:pt x="43709" y="205444"/>
                </a:lnTo>
                <a:lnTo>
                  <a:pt x="40373" y="203521"/>
                </a:lnTo>
                <a:lnTo>
                  <a:pt x="30029" y="194322"/>
                </a:lnTo>
                <a:lnTo>
                  <a:pt x="24357" y="191646"/>
                </a:lnTo>
                <a:close/>
              </a:path>
              <a:path w="242570" h="233045">
                <a:moveTo>
                  <a:pt x="160301" y="142270"/>
                </a:moveTo>
                <a:lnTo>
                  <a:pt x="118445" y="142270"/>
                </a:lnTo>
                <a:lnTo>
                  <a:pt x="122500" y="159970"/>
                </a:lnTo>
                <a:lnTo>
                  <a:pt x="133115" y="200480"/>
                </a:lnTo>
                <a:lnTo>
                  <a:pt x="167448" y="231555"/>
                </a:lnTo>
                <a:lnTo>
                  <a:pt x="177659" y="225762"/>
                </a:lnTo>
                <a:lnTo>
                  <a:pt x="192997" y="213822"/>
                </a:lnTo>
                <a:lnTo>
                  <a:pt x="201702" y="204783"/>
                </a:lnTo>
                <a:lnTo>
                  <a:pt x="202186" y="204189"/>
                </a:lnTo>
                <a:lnTo>
                  <a:pt x="177007" y="204189"/>
                </a:lnTo>
                <a:lnTo>
                  <a:pt x="174839" y="202893"/>
                </a:lnTo>
                <a:lnTo>
                  <a:pt x="170501" y="197709"/>
                </a:lnTo>
                <a:lnTo>
                  <a:pt x="167831" y="189807"/>
                </a:lnTo>
                <a:lnTo>
                  <a:pt x="164663" y="176596"/>
                </a:lnTo>
                <a:lnTo>
                  <a:pt x="160301" y="142270"/>
                </a:lnTo>
                <a:close/>
              </a:path>
              <a:path w="242570" h="233045">
                <a:moveTo>
                  <a:pt x="122278" y="20318"/>
                </a:moveTo>
                <a:lnTo>
                  <a:pt x="49465" y="20318"/>
                </a:lnTo>
                <a:lnTo>
                  <a:pt x="58924" y="20503"/>
                </a:lnTo>
                <a:lnTo>
                  <a:pt x="71654" y="22902"/>
                </a:lnTo>
                <a:lnTo>
                  <a:pt x="97167" y="55822"/>
                </a:lnTo>
                <a:lnTo>
                  <a:pt x="106570" y="95119"/>
                </a:lnTo>
                <a:lnTo>
                  <a:pt x="111393" y="116736"/>
                </a:lnTo>
                <a:lnTo>
                  <a:pt x="107240" y="124831"/>
                </a:lnTo>
                <a:lnTo>
                  <a:pt x="84799" y="161899"/>
                </a:lnTo>
                <a:lnTo>
                  <a:pt x="60037" y="195477"/>
                </a:lnTo>
                <a:lnTo>
                  <a:pt x="48047" y="205444"/>
                </a:lnTo>
                <a:lnTo>
                  <a:pt x="68621" y="205444"/>
                </a:lnTo>
                <a:lnTo>
                  <a:pt x="73692" y="199557"/>
                </a:lnTo>
                <a:lnTo>
                  <a:pt x="81478" y="189972"/>
                </a:lnTo>
                <a:lnTo>
                  <a:pt x="89744" y="179441"/>
                </a:lnTo>
                <a:lnTo>
                  <a:pt x="118445" y="142270"/>
                </a:lnTo>
                <a:lnTo>
                  <a:pt x="160301" y="142270"/>
                </a:lnTo>
                <a:lnTo>
                  <a:pt x="152021" y="77110"/>
                </a:lnTo>
                <a:lnTo>
                  <a:pt x="158592" y="67036"/>
                </a:lnTo>
                <a:lnTo>
                  <a:pt x="138393" y="67036"/>
                </a:lnTo>
                <a:lnTo>
                  <a:pt x="134151" y="52047"/>
                </a:lnTo>
                <a:lnTo>
                  <a:pt x="130230" y="39585"/>
                </a:lnTo>
                <a:lnTo>
                  <a:pt x="126427" y="29268"/>
                </a:lnTo>
                <a:lnTo>
                  <a:pt x="122540" y="20712"/>
                </a:lnTo>
                <a:lnTo>
                  <a:pt x="122278" y="20318"/>
                </a:lnTo>
                <a:close/>
              </a:path>
              <a:path w="242570" h="233045">
                <a:moveTo>
                  <a:pt x="214909" y="168419"/>
                </a:moveTo>
                <a:lnTo>
                  <a:pt x="186767" y="202266"/>
                </a:lnTo>
                <a:lnTo>
                  <a:pt x="182679" y="204189"/>
                </a:lnTo>
                <a:lnTo>
                  <a:pt x="202186" y="204189"/>
                </a:lnTo>
                <a:lnTo>
                  <a:pt x="209724" y="194938"/>
                </a:lnTo>
                <a:lnTo>
                  <a:pt x="217063" y="184289"/>
                </a:lnTo>
                <a:lnTo>
                  <a:pt x="223720" y="172834"/>
                </a:lnTo>
                <a:lnTo>
                  <a:pt x="214909" y="168419"/>
                </a:lnTo>
                <a:close/>
              </a:path>
              <a:path w="242570" h="233045">
                <a:moveTo>
                  <a:pt x="225889" y="0"/>
                </a:moveTo>
                <a:lnTo>
                  <a:pt x="213878" y="0"/>
                </a:lnTo>
                <a:lnTo>
                  <a:pt x="209456" y="835"/>
                </a:lnTo>
                <a:lnTo>
                  <a:pt x="169887" y="30799"/>
                </a:lnTo>
                <a:lnTo>
                  <a:pt x="162159" y="40385"/>
                </a:lnTo>
                <a:lnTo>
                  <a:pt x="138393" y="67036"/>
                </a:lnTo>
                <a:lnTo>
                  <a:pt x="158592" y="67036"/>
                </a:lnTo>
                <a:lnTo>
                  <a:pt x="160092" y="64742"/>
                </a:lnTo>
                <a:lnTo>
                  <a:pt x="167590" y="54486"/>
                </a:lnTo>
                <a:lnTo>
                  <a:pt x="174632" y="46182"/>
                </a:lnTo>
                <a:lnTo>
                  <a:pt x="181179" y="39884"/>
                </a:lnTo>
                <a:lnTo>
                  <a:pt x="186683" y="35201"/>
                </a:lnTo>
                <a:lnTo>
                  <a:pt x="191438" y="32861"/>
                </a:lnTo>
                <a:lnTo>
                  <a:pt x="238485" y="32861"/>
                </a:lnTo>
                <a:lnTo>
                  <a:pt x="240987" y="30519"/>
                </a:lnTo>
                <a:lnTo>
                  <a:pt x="242239" y="26172"/>
                </a:lnTo>
                <a:lnTo>
                  <a:pt x="242239" y="14297"/>
                </a:lnTo>
                <a:lnTo>
                  <a:pt x="240112" y="9616"/>
                </a:lnTo>
                <a:lnTo>
                  <a:pt x="231603" y="1922"/>
                </a:lnTo>
                <a:lnTo>
                  <a:pt x="225889" y="0"/>
                </a:lnTo>
                <a:close/>
              </a:path>
              <a:path w="242570" h="233045">
                <a:moveTo>
                  <a:pt x="238485" y="32861"/>
                </a:moveTo>
                <a:lnTo>
                  <a:pt x="198112" y="32861"/>
                </a:lnTo>
                <a:lnTo>
                  <a:pt x="203366" y="34198"/>
                </a:lnTo>
                <a:lnTo>
                  <a:pt x="211208" y="36874"/>
                </a:lnTo>
                <a:lnTo>
                  <a:pt x="215212" y="38379"/>
                </a:lnTo>
                <a:lnTo>
                  <a:pt x="218967" y="39132"/>
                </a:lnTo>
                <a:lnTo>
                  <a:pt x="228475" y="39132"/>
                </a:lnTo>
                <a:lnTo>
                  <a:pt x="233813" y="37042"/>
                </a:lnTo>
                <a:lnTo>
                  <a:pt x="238485" y="32861"/>
                </a:lnTo>
                <a:close/>
              </a:path>
              <a:path w="242570" h="233045">
                <a:moveTo>
                  <a:pt x="106855" y="0"/>
                </a:moveTo>
                <a:lnTo>
                  <a:pt x="40039" y="11789"/>
                </a:lnTo>
                <a:lnTo>
                  <a:pt x="40039" y="20820"/>
                </a:lnTo>
                <a:lnTo>
                  <a:pt x="45044" y="20486"/>
                </a:lnTo>
                <a:lnTo>
                  <a:pt x="49465" y="20318"/>
                </a:lnTo>
                <a:lnTo>
                  <a:pt x="122278" y="20318"/>
                </a:lnTo>
                <a:lnTo>
                  <a:pt x="115644" y="10355"/>
                </a:lnTo>
                <a:lnTo>
                  <a:pt x="106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12790" y="8680145"/>
            <a:ext cx="330835" cy="233045"/>
          </a:xfrm>
          <a:custGeom>
            <a:avLst/>
            <a:gdLst/>
            <a:ahLst/>
            <a:cxnLst/>
            <a:rect l="l" t="t" r="r" b="b"/>
            <a:pathLst>
              <a:path w="330834" h="233045">
                <a:moveTo>
                  <a:pt x="78757" y="24331"/>
                </a:moveTo>
                <a:lnTo>
                  <a:pt x="27025" y="24331"/>
                </a:lnTo>
                <a:lnTo>
                  <a:pt x="33365" y="26254"/>
                </a:lnTo>
                <a:lnTo>
                  <a:pt x="38045" y="30587"/>
                </a:lnTo>
                <a:lnTo>
                  <a:pt x="50502" y="67151"/>
                </a:lnTo>
                <a:lnTo>
                  <a:pt x="55141" y="109057"/>
                </a:lnTo>
                <a:lnTo>
                  <a:pt x="58476" y="159084"/>
                </a:lnTo>
                <a:lnTo>
                  <a:pt x="60120" y="201933"/>
                </a:lnTo>
                <a:lnTo>
                  <a:pt x="60808" y="233036"/>
                </a:lnTo>
                <a:lnTo>
                  <a:pt x="71819" y="233036"/>
                </a:lnTo>
                <a:lnTo>
                  <a:pt x="111395" y="166566"/>
                </a:lnTo>
                <a:lnTo>
                  <a:pt x="93495" y="166566"/>
                </a:lnTo>
                <a:lnTo>
                  <a:pt x="92835" y="157352"/>
                </a:lnTo>
                <a:lnTo>
                  <a:pt x="92038" y="143238"/>
                </a:lnTo>
                <a:lnTo>
                  <a:pt x="91115" y="124501"/>
                </a:lnTo>
                <a:lnTo>
                  <a:pt x="90086" y="108203"/>
                </a:lnTo>
                <a:lnTo>
                  <a:pt x="85798" y="64440"/>
                </a:lnTo>
                <a:lnTo>
                  <a:pt x="79709" y="28372"/>
                </a:lnTo>
                <a:lnTo>
                  <a:pt x="78757" y="24331"/>
                </a:lnTo>
                <a:close/>
              </a:path>
              <a:path w="330834" h="233045">
                <a:moveTo>
                  <a:pt x="211409" y="59450"/>
                </a:moveTo>
                <a:lnTo>
                  <a:pt x="175172" y="59450"/>
                </a:lnTo>
                <a:lnTo>
                  <a:pt x="191438" y="233036"/>
                </a:lnTo>
                <a:lnTo>
                  <a:pt x="225036" y="205436"/>
                </a:lnTo>
                <a:lnTo>
                  <a:pt x="239216" y="188135"/>
                </a:lnTo>
                <a:lnTo>
                  <a:pt x="223220" y="188135"/>
                </a:lnTo>
                <a:lnTo>
                  <a:pt x="211409" y="59450"/>
                </a:lnTo>
                <a:close/>
              </a:path>
              <a:path w="330834" h="233045">
                <a:moveTo>
                  <a:pt x="312642" y="0"/>
                </a:moveTo>
                <a:lnTo>
                  <a:pt x="299796" y="0"/>
                </a:lnTo>
                <a:lnTo>
                  <a:pt x="294873" y="1797"/>
                </a:lnTo>
                <a:lnTo>
                  <a:pt x="287200" y="8987"/>
                </a:lnTo>
                <a:lnTo>
                  <a:pt x="285281" y="13378"/>
                </a:lnTo>
                <a:lnTo>
                  <a:pt x="285281" y="22073"/>
                </a:lnTo>
                <a:lnTo>
                  <a:pt x="286198" y="25377"/>
                </a:lnTo>
                <a:lnTo>
                  <a:pt x="289868" y="31564"/>
                </a:lnTo>
                <a:lnTo>
                  <a:pt x="293081" y="34574"/>
                </a:lnTo>
                <a:lnTo>
                  <a:pt x="302256" y="40427"/>
                </a:lnTo>
                <a:lnTo>
                  <a:pt x="304883" y="42644"/>
                </a:lnTo>
                <a:lnTo>
                  <a:pt x="305551" y="44149"/>
                </a:lnTo>
                <a:lnTo>
                  <a:pt x="307219" y="46991"/>
                </a:lnTo>
                <a:lnTo>
                  <a:pt x="308013" y="50096"/>
                </a:lnTo>
                <a:lnTo>
                  <a:pt x="290807" y="95440"/>
                </a:lnTo>
                <a:lnTo>
                  <a:pt x="264820" y="135142"/>
                </a:lnTo>
                <a:lnTo>
                  <a:pt x="241016" y="166566"/>
                </a:lnTo>
                <a:lnTo>
                  <a:pt x="223220" y="188135"/>
                </a:lnTo>
                <a:lnTo>
                  <a:pt x="239216" y="188135"/>
                </a:lnTo>
                <a:lnTo>
                  <a:pt x="266218" y="153091"/>
                </a:lnTo>
                <a:lnTo>
                  <a:pt x="288300" y="121261"/>
                </a:lnTo>
                <a:lnTo>
                  <a:pt x="312248" y="83154"/>
                </a:lnTo>
                <a:lnTo>
                  <a:pt x="329074" y="44900"/>
                </a:lnTo>
                <a:lnTo>
                  <a:pt x="330325" y="36790"/>
                </a:lnTo>
                <a:lnTo>
                  <a:pt x="330325" y="19565"/>
                </a:lnTo>
                <a:lnTo>
                  <a:pt x="327948" y="12750"/>
                </a:lnTo>
                <a:lnTo>
                  <a:pt x="318439" y="2550"/>
                </a:lnTo>
                <a:lnTo>
                  <a:pt x="312642" y="0"/>
                </a:lnTo>
                <a:close/>
              </a:path>
              <a:path w="330834" h="233045">
                <a:moveTo>
                  <a:pt x="205953" y="0"/>
                </a:moveTo>
                <a:lnTo>
                  <a:pt x="196693" y="0"/>
                </a:lnTo>
                <a:lnTo>
                  <a:pt x="93495" y="166566"/>
                </a:lnTo>
                <a:lnTo>
                  <a:pt x="111395" y="166566"/>
                </a:lnTo>
                <a:lnTo>
                  <a:pt x="175172" y="59450"/>
                </a:lnTo>
                <a:lnTo>
                  <a:pt x="211409" y="59450"/>
                </a:lnTo>
                <a:lnTo>
                  <a:pt x="205953" y="0"/>
                </a:lnTo>
                <a:close/>
              </a:path>
              <a:path w="330834" h="233045">
                <a:moveTo>
                  <a:pt x="71819" y="0"/>
                </a:moveTo>
                <a:lnTo>
                  <a:pt x="0" y="16805"/>
                </a:lnTo>
                <a:lnTo>
                  <a:pt x="0" y="25836"/>
                </a:lnTo>
                <a:lnTo>
                  <a:pt x="7506" y="24833"/>
                </a:lnTo>
                <a:lnTo>
                  <a:pt x="13679" y="24331"/>
                </a:lnTo>
                <a:lnTo>
                  <a:pt x="78757" y="24331"/>
                </a:lnTo>
                <a:lnTo>
                  <a:pt x="77280" y="18060"/>
                </a:lnTo>
                <a:lnTo>
                  <a:pt x="74649" y="8602"/>
                </a:lnTo>
                <a:lnTo>
                  <a:pt x="71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52829" y="8080118"/>
            <a:ext cx="216535" cy="221615"/>
          </a:xfrm>
          <a:custGeom>
            <a:avLst/>
            <a:gdLst/>
            <a:ahLst/>
            <a:cxnLst/>
            <a:rect l="l" t="t" r="r" b="b"/>
            <a:pathLst>
              <a:path w="216534" h="221615">
                <a:moveTo>
                  <a:pt x="190477" y="33111"/>
                </a:moveTo>
                <a:lnTo>
                  <a:pt x="173170" y="33111"/>
                </a:lnTo>
                <a:lnTo>
                  <a:pt x="0" y="213721"/>
                </a:lnTo>
                <a:lnTo>
                  <a:pt x="0" y="220995"/>
                </a:lnTo>
                <a:lnTo>
                  <a:pt x="162910" y="220995"/>
                </a:lnTo>
                <a:lnTo>
                  <a:pt x="173796" y="186880"/>
                </a:lnTo>
                <a:lnTo>
                  <a:pt x="43042" y="186880"/>
                </a:lnTo>
                <a:lnTo>
                  <a:pt x="190477" y="33111"/>
                </a:lnTo>
                <a:close/>
              </a:path>
              <a:path w="216534" h="221615">
                <a:moveTo>
                  <a:pt x="184682" y="152765"/>
                </a:moveTo>
                <a:lnTo>
                  <a:pt x="174572" y="154741"/>
                </a:lnTo>
                <a:lnTo>
                  <a:pt x="168123" y="167875"/>
                </a:lnTo>
                <a:lnTo>
                  <a:pt x="162285" y="176344"/>
                </a:lnTo>
                <a:lnTo>
                  <a:pt x="116365" y="186880"/>
                </a:lnTo>
                <a:lnTo>
                  <a:pt x="173796" y="186880"/>
                </a:lnTo>
                <a:lnTo>
                  <a:pt x="184682" y="152765"/>
                </a:lnTo>
                <a:close/>
              </a:path>
              <a:path w="216534" h="221615">
                <a:moveTo>
                  <a:pt x="216213" y="0"/>
                </a:moveTo>
                <a:lnTo>
                  <a:pt x="57306" y="0"/>
                </a:lnTo>
                <a:lnTo>
                  <a:pt x="36036" y="63463"/>
                </a:lnTo>
                <a:lnTo>
                  <a:pt x="45589" y="63371"/>
                </a:lnTo>
                <a:lnTo>
                  <a:pt x="52730" y="50731"/>
                </a:lnTo>
                <a:lnTo>
                  <a:pt x="59683" y="42266"/>
                </a:lnTo>
                <a:lnTo>
                  <a:pt x="101099" y="33111"/>
                </a:lnTo>
                <a:lnTo>
                  <a:pt x="190477" y="33111"/>
                </a:lnTo>
                <a:lnTo>
                  <a:pt x="216213" y="6269"/>
                </a:lnTo>
                <a:lnTo>
                  <a:pt x="216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28056" y="7468049"/>
            <a:ext cx="266065" cy="338455"/>
          </a:xfrm>
          <a:custGeom>
            <a:avLst/>
            <a:gdLst/>
            <a:ahLst/>
            <a:cxnLst/>
            <a:rect l="l" t="t" r="r" b="b"/>
            <a:pathLst>
              <a:path w="266065" h="338454">
                <a:moveTo>
                  <a:pt x="29110" y="292488"/>
                </a:moveTo>
                <a:lnTo>
                  <a:pt x="19434" y="292488"/>
                </a:lnTo>
                <a:lnTo>
                  <a:pt x="13554" y="295164"/>
                </a:lnTo>
                <a:lnTo>
                  <a:pt x="2710" y="305866"/>
                </a:lnTo>
                <a:lnTo>
                  <a:pt x="0" y="311804"/>
                </a:lnTo>
                <a:lnTo>
                  <a:pt x="0" y="323509"/>
                </a:lnTo>
                <a:lnTo>
                  <a:pt x="1959" y="328066"/>
                </a:lnTo>
                <a:lnTo>
                  <a:pt x="9800" y="335926"/>
                </a:lnTo>
                <a:lnTo>
                  <a:pt x="14347" y="337892"/>
                </a:lnTo>
                <a:lnTo>
                  <a:pt x="26704" y="337117"/>
                </a:lnTo>
                <a:lnTo>
                  <a:pt x="66082" y="314932"/>
                </a:lnTo>
                <a:lnTo>
                  <a:pt x="70244" y="311050"/>
                </a:lnTo>
                <a:lnTo>
                  <a:pt x="44626" y="311050"/>
                </a:lnTo>
                <a:lnTo>
                  <a:pt x="43625" y="310633"/>
                </a:lnTo>
                <a:lnTo>
                  <a:pt x="41456" y="308458"/>
                </a:lnTo>
                <a:lnTo>
                  <a:pt x="39997" y="305824"/>
                </a:lnTo>
                <a:lnTo>
                  <a:pt x="36827" y="297964"/>
                </a:lnTo>
                <a:lnTo>
                  <a:pt x="35368" y="295582"/>
                </a:lnTo>
                <a:lnTo>
                  <a:pt x="34033" y="294746"/>
                </a:lnTo>
                <a:lnTo>
                  <a:pt x="31864" y="293241"/>
                </a:lnTo>
                <a:lnTo>
                  <a:pt x="29110" y="292488"/>
                </a:lnTo>
                <a:close/>
              </a:path>
              <a:path w="266065" h="338454">
                <a:moveTo>
                  <a:pt x="134108" y="25838"/>
                </a:moveTo>
                <a:lnTo>
                  <a:pt x="67066" y="25838"/>
                </a:lnTo>
                <a:lnTo>
                  <a:pt x="75328" y="26048"/>
                </a:lnTo>
                <a:lnTo>
                  <a:pt x="86983" y="29676"/>
                </a:lnTo>
                <a:lnTo>
                  <a:pt x="104602" y="82278"/>
                </a:lnTo>
                <a:lnTo>
                  <a:pt x="115442" y="245470"/>
                </a:lnTo>
                <a:lnTo>
                  <a:pt x="109001" y="253313"/>
                </a:lnTo>
                <a:lnTo>
                  <a:pt x="79764" y="284775"/>
                </a:lnTo>
                <a:lnTo>
                  <a:pt x="48547" y="310215"/>
                </a:lnTo>
                <a:lnTo>
                  <a:pt x="46795" y="311050"/>
                </a:lnTo>
                <a:lnTo>
                  <a:pt x="70244" y="311050"/>
                </a:lnTo>
                <a:lnTo>
                  <a:pt x="107184" y="272298"/>
                </a:lnTo>
                <a:lnTo>
                  <a:pt x="133515" y="241830"/>
                </a:lnTo>
                <a:lnTo>
                  <a:pt x="158092" y="212179"/>
                </a:lnTo>
                <a:lnTo>
                  <a:pt x="167513" y="200427"/>
                </a:lnTo>
                <a:lnTo>
                  <a:pt x="152149" y="200427"/>
                </a:lnTo>
                <a:lnTo>
                  <a:pt x="140665" y="71819"/>
                </a:lnTo>
                <a:lnTo>
                  <a:pt x="139196" y="57180"/>
                </a:lnTo>
                <a:lnTo>
                  <a:pt x="137538" y="44003"/>
                </a:lnTo>
                <a:lnTo>
                  <a:pt x="135697" y="32888"/>
                </a:lnTo>
                <a:lnTo>
                  <a:pt x="134108" y="25838"/>
                </a:lnTo>
                <a:close/>
              </a:path>
              <a:path w="266065" h="338454">
                <a:moveTo>
                  <a:pt x="246576" y="0"/>
                </a:moveTo>
                <a:lnTo>
                  <a:pt x="233229" y="0"/>
                </a:lnTo>
                <a:lnTo>
                  <a:pt x="228225" y="2090"/>
                </a:lnTo>
                <a:lnTo>
                  <a:pt x="220216" y="10452"/>
                </a:lnTo>
                <a:lnTo>
                  <a:pt x="218215" y="15971"/>
                </a:lnTo>
                <a:lnTo>
                  <a:pt x="218215" y="28346"/>
                </a:lnTo>
                <a:lnTo>
                  <a:pt x="219842" y="33237"/>
                </a:lnTo>
                <a:lnTo>
                  <a:pt x="226348" y="41766"/>
                </a:lnTo>
                <a:lnTo>
                  <a:pt x="230435" y="44692"/>
                </a:lnTo>
                <a:lnTo>
                  <a:pt x="240278" y="47870"/>
                </a:lnTo>
                <a:lnTo>
                  <a:pt x="243323" y="49249"/>
                </a:lnTo>
                <a:lnTo>
                  <a:pt x="245658" y="51591"/>
                </a:lnTo>
                <a:lnTo>
                  <a:pt x="246242" y="53096"/>
                </a:lnTo>
                <a:lnTo>
                  <a:pt x="246242" y="57778"/>
                </a:lnTo>
                <a:lnTo>
                  <a:pt x="224534" y="99667"/>
                </a:lnTo>
                <a:lnTo>
                  <a:pt x="197029" y="141169"/>
                </a:lnTo>
                <a:lnTo>
                  <a:pt x="171862" y="175361"/>
                </a:lnTo>
                <a:lnTo>
                  <a:pt x="152149" y="200427"/>
                </a:lnTo>
                <a:lnTo>
                  <a:pt x="167513" y="200427"/>
                </a:lnTo>
                <a:lnTo>
                  <a:pt x="195880" y="163590"/>
                </a:lnTo>
                <a:lnTo>
                  <a:pt x="219806" y="130362"/>
                </a:lnTo>
                <a:lnTo>
                  <a:pt x="246544" y="88841"/>
                </a:lnTo>
                <a:lnTo>
                  <a:pt x="264824" y="44692"/>
                </a:lnTo>
                <a:lnTo>
                  <a:pt x="265746" y="33237"/>
                </a:lnTo>
                <a:lnTo>
                  <a:pt x="263676" y="19572"/>
                </a:lnTo>
                <a:lnTo>
                  <a:pt x="258004" y="9156"/>
                </a:lnTo>
                <a:lnTo>
                  <a:pt x="252831" y="3053"/>
                </a:lnTo>
                <a:lnTo>
                  <a:pt x="246576" y="0"/>
                </a:lnTo>
                <a:close/>
              </a:path>
              <a:path w="266065" h="338454">
                <a:moveTo>
                  <a:pt x="122871" y="0"/>
                </a:moveTo>
                <a:lnTo>
                  <a:pt x="49547" y="18061"/>
                </a:lnTo>
                <a:lnTo>
                  <a:pt x="51799" y="27343"/>
                </a:lnTo>
                <a:lnTo>
                  <a:pt x="60810" y="26339"/>
                </a:lnTo>
                <a:lnTo>
                  <a:pt x="67066" y="25838"/>
                </a:lnTo>
                <a:lnTo>
                  <a:pt x="134108" y="25838"/>
                </a:lnTo>
                <a:lnTo>
                  <a:pt x="133591" y="23547"/>
                </a:lnTo>
                <a:lnTo>
                  <a:pt x="129195" y="12118"/>
                </a:lnTo>
                <a:lnTo>
                  <a:pt x="122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43069" y="6862002"/>
            <a:ext cx="242570" cy="233045"/>
          </a:xfrm>
          <a:custGeom>
            <a:avLst/>
            <a:gdLst/>
            <a:ahLst/>
            <a:cxnLst/>
            <a:rect l="l" t="t" r="r" b="b"/>
            <a:pathLst>
              <a:path w="242570" h="233045">
                <a:moveTo>
                  <a:pt x="24357" y="191646"/>
                </a:moveTo>
                <a:lnTo>
                  <a:pt x="13680" y="191646"/>
                </a:lnTo>
                <a:lnTo>
                  <a:pt x="9175" y="193487"/>
                </a:lnTo>
                <a:lnTo>
                  <a:pt x="1835" y="200845"/>
                </a:lnTo>
                <a:lnTo>
                  <a:pt x="0" y="205444"/>
                </a:lnTo>
                <a:lnTo>
                  <a:pt x="0" y="217149"/>
                </a:lnTo>
                <a:lnTo>
                  <a:pt x="2002" y="222083"/>
                </a:lnTo>
                <a:lnTo>
                  <a:pt x="6013" y="225769"/>
                </a:lnTo>
                <a:lnTo>
                  <a:pt x="11511" y="230611"/>
                </a:lnTo>
                <a:lnTo>
                  <a:pt x="17600" y="233037"/>
                </a:lnTo>
                <a:lnTo>
                  <a:pt x="25596" y="233009"/>
                </a:lnTo>
                <a:lnTo>
                  <a:pt x="59876" y="214918"/>
                </a:lnTo>
                <a:lnTo>
                  <a:pt x="68621" y="205444"/>
                </a:lnTo>
                <a:lnTo>
                  <a:pt x="43709" y="205444"/>
                </a:lnTo>
                <a:lnTo>
                  <a:pt x="40373" y="203520"/>
                </a:lnTo>
                <a:lnTo>
                  <a:pt x="30030" y="194322"/>
                </a:lnTo>
                <a:lnTo>
                  <a:pt x="24357" y="191646"/>
                </a:lnTo>
                <a:close/>
              </a:path>
              <a:path w="242570" h="233045">
                <a:moveTo>
                  <a:pt x="160301" y="142270"/>
                </a:moveTo>
                <a:lnTo>
                  <a:pt x="118445" y="142270"/>
                </a:lnTo>
                <a:lnTo>
                  <a:pt x="122500" y="159969"/>
                </a:lnTo>
                <a:lnTo>
                  <a:pt x="133115" y="200480"/>
                </a:lnTo>
                <a:lnTo>
                  <a:pt x="167448" y="231555"/>
                </a:lnTo>
                <a:lnTo>
                  <a:pt x="177659" y="225762"/>
                </a:lnTo>
                <a:lnTo>
                  <a:pt x="192997" y="213822"/>
                </a:lnTo>
                <a:lnTo>
                  <a:pt x="201702" y="204783"/>
                </a:lnTo>
                <a:lnTo>
                  <a:pt x="202186" y="204189"/>
                </a:lnTo>
                <a:lnTo>
                  <a:pt x="177008" y="204189"/>
                </a:lnTo>
                <a:lnTo>
                  <a:pt x="174839" y="202892"/>
                </a:lnTo>
                <a:lnTo>
                  <a:pt x="170502" y="197708"/>
                </a:lnTo>
                <a:lnTo>
                  <a:pt x="167833" y="189807"/>
                </a:lnTo>
                <a:lnTo>
                  <a:pt x="164663" y="176596"/>
                </a:lnTo>
                <a:lnTo>
                  <a:pt x="160301" y="142270"/>
                </a:lnTo>
                <a:close/>
              </a:path>
              <a:path w="242570" h="233045">
                <a:moveTo>
                  <a:pt x="122279" y="20318"/>
                </a:moveTo>
                <a:lnTo>
                  <a:pt x="49466" y="20318"/>
                </a:lnTo>
                <a:lnTo>
                  <a:pt x="58923" y="20503"/>
                </a:lnTo>
                <a:lnTo>
                  <a:pt x="71654" y="22901"/>
                </a:lnTo>
                <a:lnTo>
                  <a:pt x="97167" y="55822"/>
                </a:lnTo>
                <a:lnTo>
                  <a:pt x="106570" y="95119"/>
                </a:lnTo>
                <a:lnTo>
                  <a:pt x="111395" y="116735"/>
                </a:lnTo>
                <a:lnTo>
                  <a:pt x="107241" y="124830"/>
                </a:lnTo>
                <a:lnTo>
                  <a:pt x="84800" y="161899"/>
                </a:lnTo>
                <a:lnTo>
                  <a:pt x="60038" y="195476"/>
                </a:lnTo>
                <a:lnTo>
                  <a:pt x="48047" y="205444"/>
                </a:lnTo>
                <a:lnTo>
                  <a:pt x="68621" y="205444"/>
                </a:lnTo>
                <a:lnTo>
                  <a:pt x="73692" y="199557"/>
                </a:lnTo>
                <a:lnTo>
                  <a:pt x="81479" y="189971"/>
                </a:lnTo>
                <a:lnTo>
                  <a:pt x="89744" y="179441"/>
                </a:lnTo>
                <a:lnTo>
                  <a:pt x="118445" y="142270"/>
                </a:lnTo>
                <a:lnTo>
                  <a:pt x="160301" y="142270"/>
                </a:lnTo>
                <a:lnTo>
                  <a:pt x="152022" y="77111"/>
                </a:lnTo>
                <a:lnTo>
                  <a:pt x="158592" y="67037"/>
                </a:lnTo>
                <a:lnTo>
                  <a:pt x="138394" y="67037"/>
                </a:lnTo>
                <a:lnTo>
                  <a:pt x="134152" y="52047"/>
                </a:lnTo>
                <a:lnTo>
                  <a:pt x="130230" y="39585"/>
                </a:lnTo>
                <a:lnTo>
                  <a:pt x="126427" y="29268"/>
                </a:lnTo>
                <a:lnTo>
                  <a:pt x="122540" y="20711"/>
                </a:lnTo>
                <a:lnTo>
                  <a:pt x="122279" y="20318"/>
                </a:lnTo>
                <a:close/>
              </a:path>
              <a:path w="242570" h="233045">
                <a:moveTo>
                  <a:pt x="214910" y="168417"/>
                </a:moveTo>
                <a:lnTo>
                  <a:pt x="186768" y="202266"/>
                </a:lnTo>
                <a:lnTo>
                  <a:pt x="182680" y="204189"/>
                </a:lnTo>
                <a:lnTo>
                  <a:pt x="202186" y="204189"/>
                </a:lnTo>
                <a:lnTo>
                  <a:pt x="209724" y="194938"/>
                </a:lnTo>
                <a:lnTo>
                  <a:pt x="217064" y="184289"/>
                </a:lnTo>
                <a:lnTo>
                  <a:pt x="223720" y="172834"/>
                </a:lnTo>
                <a:lnTo>
                  <a:pt x="214910" y="168417"/>
                </a:lnTo>
                <a:close/>
              </a:path>
              <a:path w="242570" h="233045">
                <a:moveTo>
                  <a:pt x="225889" y="0"/>
                </a:moveTo>
                <a:lnTo>
                  <a:pt x="213878" y="0"/>
                </a:lnTo>
                <a:lnTo>
                  <a:pt x="209457" y="835"/>
                </a:lnTo>
                <a:lnTo>
                  <a:pt x="169888" y="30799"/>
                </a:lnTo>
                <a:lnTo>
                  <a:pt x="162161" y="40386"/>
                </a:lnTo>
                <a:lnTo>
                  <a:pt x="138394" y="67037"/>
                </a:lnTo>
                <a:lnTo>
                  <a:pt x="158592" y="67037"/>
                </a:lnTo>
                <a:lnTo>
                  <a:pt x="160093" y="64743"/>
                </a:lnTo>
                <a:lnTo>
                  <a:pt x="167590" y="54486"/>
                </a:lnTo>
                <a:lnTo>
                  <a:pt x="174632" y="46182"/>
                </a:lnTo>
                <a:lnTo>
                  <a:pt x="181179" y="39884"/>
                </a:lnTo>
                <a:lnTo>
                  <a:pt x="186684" y="35201"/>
                </a:lnTo>
                <a:lnTo>
                  <a:pt x="191439" y="32859"/>
                </a:lnTo>
                <a:lnTo>
                  <a:pt x="238487" y="32859"/>
                </a:lnTo>
                <a:lnTo>
                  <a:pt x="240988" y="30519"/>
                </a:lnTo>
                <a:lnTo>
                  <a:pt x="242239" y="26170"/>
                </a:lnTo>
                <a:lnTo>
                  <a:pt x="242239" y="14297"/>
                </a:lnTo>
                <a:lnTo>
                  <a:pt x="240112" y="9615"/>
                </a:lnTo>
                <a:lnTo>
                  <a:pt x="231603" y="1922"/>
                </a:lnTo>
                <a:lnTo>
                  <a:pt x="225889" y="0"/>
                </a:lnTo>
                <a:close/>
              </a:path>
              <a:path w="242570" h="233045">
                <a:moveTo>
                  <a:pt x="238487" y="32859"/>
                </a:moveTo>
                <a:lnTo>
                  <a:pt x="191439" y="32859"/>
                </a:lnTo>
                <a:lnTo>
                  <a:pt x="198112" y="32861"/>
                </a:lnTo>
                <a:lnTo>
                  <a:pt x="203367" y="34198"/>
                </a:lnTo>
                <a:lnTo>
                  <a:pt x="211208" y="36874"/>
                </a:lnTo>
                <a:lnTo>
                  <a:pt x="215212" y="38379"/>
                </a:lnTo>
                <a:lnTo>
                  <a:pt x="218967" y="39132"/>
                </a:lnTo>
                <a:lnTo>
                  <a:pt x="228475" y="39132"/>
                </a:lnTo>
                <a:lnTo>
                  <a:pt x="233814" y="37042"/>
                </a:lnTo>
                <a:lnTo>
                  <a:pt x="238487" y="32859"/>
                </a:lnTo>
                <a:close/>
              </a:path>
              <a:path w="242570" h="233045">
                <a:moveTo>
                  <a:pt x="106855" y="0"/>
                </a:moveTo>
                <a:lnTo>
                  <a:pt x="40039" y="11789"/>
                </a:lnTo>
                <a:lnTo>
                  <a:pt x="40039" y="20820"/>
                </a:lnTo>
                <a:lnTo>
                  <a:pt x="45044" y="20485"/>
                </a:lnTo>
                <a:lnTo>
                  <a:pt x="49466" y="20318"/>
                </a:lnTo>
                <a:lnTo>
                  <a:pt x="122279" y="20318"/>
                </a:lnTo>
                <a:lnTo>
                  <a:pt x="115644" y="10355"/>
                </a:lnTo>
                <a:lnTo>
                  <a:pt x="106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502400" y="6543040"/>
            <a:ext cx="5297170" cy="2648585"/>
          </a:xfrm>
          <a:custGeom>
            <a:avLst/>
            <a:gdLst/>
            <a:ahLst/>
            <a:cxnLst/>
            <a:rect l="l" t="t" r="r" b="b"/>
            <a:pathLst>
              <a:path w="5297170" h="2648584">
                <a:moveTo>
                  <a:pt x="0" y="0"/>
                </a:moveTo>
                <a:lnTo>
                  <a:pt x="5296747" y="0"/>
                </a:lnTo>
                <a:lnTo>
                  <a:pt x="5296747" y="2648372"/>
                </a:lnTo>
                <a:lnTo>
                  <a:pt x="0" y="26483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b="1" dirty="0"/>
              <a:t>Pers</a:t>
            </a:r>
            <a:r>
              <a:rPr sz="4500" b="1" spc="-40" dirty="0"/>
              <a:t>p</a:t>
            </a:r>
            <a:r>
              <a:rPr sz="4500" b="1" dirty="0"/>
              <a:t>ec</a:t>
            </a:r>
            <a:r>
              <a:rPr sz="4500" b="1" spc="-20" dirty="0"/>
              <a:t>ti</a:t>
            </a:r>
            <a:r>
              <a:rPr sz="4500" b="1" dirty="0"/>
              <a:t>ve</a:t>
            </a:r>
            <a:r>
              <a:rPr sz="4500" b="1" spc="-5" dirty="0"/>
              <a:t> </a:t>
            </a:r>
            <a:r>
              <a:rPr sz="4500" b="1" dirty="0"/>
              <a:t>Pr</a:t>
            </a:r>
            <a:r>
              <a:rPr sz="4500" b="1" spc="-30" dirty="0"/>
              <a:t>oj</a:t>
            </a:r>
            <a:r>
              <a:rPr sz="4500" b="1" dirty="0"/>
              <a:t>ec</a:t>
            </a:r>
            <a:r>
              <a:rPr sz="4500" b="1" spc="-20" dirty="0"/>
              <a:t>t</a:t>
            </a:r>
            <a:r>
              <a:rPr sz="4500" b="1" spc="-30" dirty="0"/>
              <a:t>io</a:t>
            </a:r>
            <a:r>
              <a:rPr sz="4500" b="1" spc="-35" dirty="0"/>
              <a:t>n</a:t>
            </a:r>
            <a:r>
              <a:rPr sz="4500" b="1" spc="-5" dirty="0"/>
              <a:t> </a:t>
            </a:r>
            <a:r>
              <a:rPr sz="4500" b="1" dirty="0"/>
              <a:t>Matr</a:t>
            </a:r>
            <a:r>
              <a:rPr sz="4500" b="1" spc="-20" dirty="0"/>
              <a:t>i</a:t>
            </a:r>
            <a:r>
              <a:rPr sz="4500" b="1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1888988"/>
            <a:ext cx="608266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4x4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rix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represen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ion?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90781" y="4314460"/>
            <a:ext cx="149860" cy="387350"/>
          </a:xfrm>
          <a:custGeom>
            <a:avLst/>
            <a:gdLst/>
            <a:ahLst/>
            <a:cxnLst/>
            <a:rect l="l" t="t" r="r" b="b"/>
            <a:pathLst>
              <a:path w="149860" h="387350">
                <a:moveTo>
                  <a:pt x="101718" y="45039"/>
                </a:moveTo>
                <a:lnTo>
                  <a:pt x="37923" y="45039"/>
                </a:lnTo>
                <a:lnTo>
                  <a:pt x="42078" y="46437"/>
                </a:lnTo>
                <a:lnTo>
                  <a:pt x="48991" y="52033"/>
                </a:lnTo>
                <a:lnTo>
                  <a:pt x="55323" y="97464"/>
                </a:lnTo>
                <a:lnTo>
                  <a:pt x="55482" y="115534"/>
                </a:lnTo>
                <a:lnTo>
                  <a:pt x="55466" y="325138"/>
                </a:lnTo>
                <a:lnTo>
                  <a:pt x="50345" y="365856"/>
                </a:lnTo>
                <a:lnTo>
                  <a:pt x="6725" y="376812"/>
                </a:lnTo>
                <a:lnTo>
                  <a:pt x="6725" y="387163"/>
                </a:lnTo>
                <a:lnTo>
                  <a:pt x="149635" y="387163"/>
                </a:lnTo>
                <a:lnTo>
                  <a:pt x="137230" y="376263"/>
                </a:lnTo>
                <a:lnTo>
                  <a:pt x="123987" y="374652"/>
                </a:lnTo>
                <a:lnTo>
                  <a:pt x="115449" y="372057"/>
                </a:lnTo>
                <a:lnTo>
                  <a:pt x="101791" y="325138"/>
                </a:lnTo>
                <a:lnTo>
                  <a:pt x="101718" y="45039"/>
                </a:lnTo>
                <a:close/>
              </a:path>
              <a:path w="149860" h="387350">
                <a:moveTo>
                  <a:pt x="101718" y="0"/>
                </a:moveTo>
                <a:lnTo>
                  <a:pt x="92471" y="0"/>
                </a:lnTo>
                <a:lnTo>
                  <a:pt x="0" y="45039"/>
                </a:lnTo>
                <a:lnTo>
                  <a:pt x="9816" y="51199"/>
                </a:lnTo>
                <a:lnTo>
                  <a:pt x="22884" y="46579"/>
                </a:lnTo>
                <a:lnTo>
                  <a:pt x="33065" y="45039"/>
                </a:lnTo>
                <a:lnTo>
                  <a:pt x="101718" y="45039"/>
                </a:lnTo>
                <a:lnTo>
                  <a:pt x="101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3036" y="3131153"/>
            <a:ext cx="160020" cy="405765"/>
          </a:xfrm>
          <a:custGeom>
            <a:avLst/>
            <a:gdLst/>
            <a:ahLst/>
            <a:cxnLst/>
            <a:rect l="l" t="t" r="r" b="b"/>
            <a:pathLst>
              <a:path w="160020" h="405764">
                <a:moveTo>
                  <a:pt x="160002" y="0"/>
                </a:moveTo>
                <a:lnTo>
                  <a:pt x="137585" y="0"/>
                </a:lnTo>
                <a:lnTo>
                  <a:pt x="0" y="405625"/>
                </a:lnTo>
                <a:lnTo>
                  <a:pt x="22416" y="405625"/>
                </a:lnTo>
                <a:lnTo>
                  <a:pt x="160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1300" y="2544815"/>
            <a:ext cx="160020" cy="405765"/>
          </a:xfrm>
          <a:custGeom>
            <a:avLst/>
            <a:gdLst/>
            <a:ahLst/>
            <a:cxnLst/>
            <a:rect l="l" t="t" r="r" b="b"/>
            <a:pathLst>
              <a:path w="160020" h="405764">
                <a:moveTo>
                  <a:pt x="160003" y="0"/>
                </a:moveTo>
                <a:lnTo>
                  <a:pt x="137586" y="0"/>
                </a:lnTo>
                <a:lnTo>
                  <a:pt x="0" y="405624"/>
                </a:lnTo>
                <a:lnTo>
                  <a:pt x="22418" y="405624"/>
                </a:lnTo>
                <a:lnTo>
                  <a:pt x="160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2612" y="460413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2612" y="4528603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56503" y="401779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6503" y="394226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811" y="343145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08811" y="335592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72944" y="284511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72944" y="276958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3072" y="4697171"/>
            <a:ext cx="125095" cy="151765"/>
          </a:xfrm>
          <a:custGeom>
            <a:avLst/>
            <a:gdLst/>
            <a:ahLst/>
            <a:cxnLst/>
            <a:rect l="l" t="t" r="r" b="b"/>
            <a:pathLst>
              <a:path w="125094" h="151764">
                <a:moveTo>
                  <a:pt x="16018" y="98725"/>
                </a:moveTo>
                <a:lnTo>
                  <a:pt x="9970" y="98725"/>
                </a:lnTo>
                <a:lnTo>
                  <a:pt x="0" y="151597"/>
                </a:lnTo>
                <a:lnTo>
                  <a:pt x="6047" y="151597"/>
                </a:lnTo>
                <a:lnTo>
                  <a:pt x="8554" y="146592"/>
                </a:lnTo>
                <a:lnTo>
                  <a:pt x="12259" y="144090"/>
                </a:lnTo>
                <a:lnTo>
                  <a:pt x="78641" y="144090"/>
                </a:lnTo>
                <a:lnTo>
                  <a:pt x="80370" y="143114"/>
                </a:lnTo>
                <a:lnTo>
                  <a:pt x="43174" y="143114"/>
                </a:lnTo>
                <a:lnTo>
                  <a:pt x="32622" y="137875"/>
                </a:lnTo>
                <a:lnTo>
                  <a:pt x="21404" y="126177"/>
                </a:lnTo>
                <a:lnTo>
                  <a:pt x="17705" y="114203"/>
                </a:lnTo>
                <a:lnTo>
                  <a:pt x="16018" y="98725"/>
                </a:lnTo>
                <a:close/>
              </a:path>
              <a:path w="125094" h="151764">
                <a:moveTo>
                  <a:pt x="78641" y="144090"/>
                </a:moveTo>
                <a:lnTo>
                  <a:pt x="19124" y="144090"/>
                </a:lnTo>
                <a:lnTo>
                  <a:pt x="21903" y="144743"/>
                </a:lnTo>
                <a:lnTo>
                  <a:pt x="34111" y="148739"/>
                </a:lnTo>
                <a:lnTo>
                  <a:pt x="45811" y="150753"/>
                </a:lnTo>
                <a:lnTo>
                  <a:pt x="60447" y="151096"/>
                </a:lnTo>
                <a:lnTo>
                  <a:pt x="71432" y="148161"/>
                </a:lnTo>
                <a:lnTo>
                  <a:pt x="78641" y="144090"/>
                </a:lnTo>
                <a:close/>
              </a:path>
              <a:path w="125094" h="151764">
                <a:moveTo>
                  <a:pt x="78679" y="0"/>
                </a:moveTo>
                <a:lnTo>
                  <a:pt x="42756" y="13818"/>
                </a:lnTo>
                <a:lnTo>
                  <a:pt x="33999" y="37694"/>
                </a:lnTo>
                <a:lnTo>
                  <a:pt x="33999" y="43460"/>
                </a:lnTo>
                <a:lnTo>
                  <a:pt x="63288" y="88656"/>
                </a:lnTo>
                <a:lnTo>
                  <a:pt x="71200" y="99439"/>
                </a:lnTo>
                <a:lnTo>
                  <a:pt x="76172" y="108027"/>
                </a:lnTo>
                <a:lnTo>
                  <a:pt x="77915" y="111725"/>
                </a:lnTo>
                <a:lnTo>
                  <a:pt x="78786" y="115750"/>
                </a:lnTo>
                <a:lnTo>
                  <a:pt x="78786" y="126847"/>
                </a:lnTo>
                <a:lnTo>
                  <a:pt x="76362" y="132532"/>
                </a:lnTo>
                <a:lnTo>
                  <a:pt x="69406" y="138919"/>
                </a:lnTo>
                <a:lnTo>
                  <a:pt x="59994" y="142619"/>
                </a:lnTo>
                <a:lnTo>
                  <a:pt x="43174" y="143114"/>
                </a:lnTo>
                <a:lnTo>
                  <a:pt x="80370" y="143114"/>
                </a:lnTo>
                <a:lnTo>
                  <a:pt x="82626" y="141840"/>
                </a:lnTo>
                <a:lnTo>
                  <a:pt x="94801" y="131272"/>
                </a:lnTo>
                <a:lnTo>
                  <a:pt x="100561" y="120019"/>
                </a:lnTo>
                <a:lnTo>
                  <a:pt x="102464" y="107059"/>
                </a:lnTo>
                <a:lnTo>
                  <a:pt x="100428" y="96362"/>
                </a:lnTo>
                <a:lnTo>
                  <a:pt x="79736" y="63554"/>
                </a:lnTo>
                <a:lnTo>
                  <a:pt x="63475" y="45364"/>
                </a:lnTo>
                <a:lnTo>
                  <a:pt x="60016" y="40796"/>
                </a:lnTo>
                <a:lnTo>
                  <a:pt x="56856" y="34268"/>
                </a:lnTo>
                <a:lnTo>
                  <a:pt x="56066" y="30841"/>
                </a:lnTo>
                <a:lnTo>
                  <a:pt x="56066" y="22029"/>
                </a:lnTo>
                <a:lnTo>
                  <a:pt x="58055" y="17569"/>
                </a:lnTo>
                <a:lnTo>
                  <a:pt x="66010" y="10171"/>
                </a:lnTo>
                <a:lnTo>
                  <a:pt x="71376" y="8322"/>
                </a:lnTo>
                <a:lnTo>
                  <a:pt x="122898" y="8322"/>
                </a:lnTo>
                <a:lnTo>
                  <a:pt x="123028" y="7669"/>
                </a:lnTo>
                <a:lnTo>
                  <a:pt x="104722" y="7669"/>
                </a:lnTo>
                <a:lnTo>
                  <a:pt x="100990" y="6609"/>
                </a:lnTo>
                <a:lnTo>
                  <a:pt x="89766" y="2366"/>
                </a:lnTo>
                <a:lnTo>
                  <a:pt x="86197" y="1143"/>
                </a:lnTo>
                <a:lnTo>
                  <a:pt x="84672" y="816"/>
                </a:lnTo>
                <a:lnTo>
                  <a:pt x="81838" y="271"/>
                </a:lnTo>
                <a:lnTo>
                  <a:pt x="78679" y="0"/>
                </a:lnTo>
                <a:close/>
              </a:path>
              <a:path w="125094" h="151764">
                <a:moveTo>
                  <a:pt x="122898" y="8322"/>
                </a:moveTo>
                <a:lnTo>
                  <a:pt x="71376" y="8322"/>
                </a:lnTo>
                <a:lnTo>
                  <a:pt x="81192" y="8484"/>
                </a:lnTo>
                <a:lnTo>
                  <a:pt x="91617" y="12406"/>
                </a:lnTo>
                <a:lnTo>
                  <a:pt x="102776" y="23585"/>
                </a:lnTo>
                <a:lnTo>
                  <a:pt x="106783" y="35093"/>
                </a:lnTo>
                <a:lnTo>
                  <a:pt x="108536" y="50097"/>
                </a:lnTo>
                <a:lnTo>
                  <a:pt x="114584" y="50097"/>
                </a:lnTo>
                <a:lnTo>
                  <a:pt x="122898" y="8322"/>
                </a:lnTo>
                <a:close/>
              </a:path>
              <a:path w="125094" h="151764">
                <a:moveTo>
                  <a:pt x="124555" y="0"/>
                </a:moveTo>
                <a:lnTo>
                  <a:pt x="118344" y="0"/>
                </a:lnTo>
                <a:lnTo>
                  <a:pt x="115183" y="5113"/>
                </a:lnTo>
                <a:lnTo>
                  <a:pt x="111260" y="7669"/>
                </a:lnTo>
                <a:lnTo>
                  <a:pt x="123028" y="7669"/>
                </a:lnTo>
                <a:lnTo>
                  <a:pt x="124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96964" y="4110832"/>
            <a:ext cx="125095" cy="151765"/>
          </a:xfrm>
          <a:custGeom>
            <a:avLst/>
            <a:gdLst/>
            <a:ahLst/>
            <a:cxnLst/>
            <a:rect l="l" t="t" r="r" b="b"/>
            <a:pathLst>
              <a:path w="125094" h="151764">
                <a:moveTo>
                  <a:pt x="16018" y="98725"/>
                </a:moveTo>
                <a:lnTo>
                  <a:pt x="9970" y="98725"/>
                </a:lnTo>
                <a:lnTo>
                  <a:pt x="0" y="151597"/>
                </a:lnTo>
                <a:lnTo>
                  <a:pt x="6047" y="151597"/>
                </a:lnTo>
                <a:lnTo>
                  <a:pt x="8554" y="146592"/>
                </a:lnTo>
                <a:lnTo>
                  <a:pt x="12259" y="144090"/>
                </a:lnTo>
                <a:lnTo>
                  <a:pt x="78642" y="144090"/>
                </a:lnTo>
                <a:lnTo>
                  <a:pt x="80371" y="143114"/>
                </a:lnTo>
                <a:lnTo>
                  <a:pt x="43174" y="143114"/>
                </a:lnTo>
                <a:lnTo>
                  <a:pt x="32621" y="137874"/>
                </a:lnTo>
                <a:lnTo>
                  <a:pt x="21404" y="126177"/>
                </a:lnTo>
                <a:lnTo>
                  <a:pt x="17705" y="114203"/>
                </a:lnTo>
                <a:lnTo>
                  <a:pt x="16018" y="98725"/>
                </a:lnTo>
                <a:close/>
              </a:path>
              <a:path w="125094" h="151764">
                <a:moveTo>
                  <a:pt x="78642" y="144090"/>
                </a:moveTo>
                <a:lnTo>
                  <a:pt x="19124" y="144090"/>
                </a:lnTo>
                <a:lnTo>
                  <a:pt x="21903" y="144743"/>
                </a:lnTo>
                <a:lnTo>
                  <a:pt x="34111" y="148739"/>
                </a:lnTo>
                <a:lnTo>
                  <a:pt x="45810" y="150753"/>
                </a:lnTo>
                <a:lnTo>
                  <a:pt x="60447" y="151096"/>
                </a:lnTo>
                <a:lnTo>
                  <a:pt x="71432" y="148161"/>
                </a:lnTo>
                <a:lnTo>
                  <a:pt x="78642" y="144090"/>
                </a:lnTo>
                <a:close/>
              </a:path>
              <a:path w="125094" h="151764">
                <a:moveTo>
                  <a:pt x="78679" y="0"/>
                </a:moveTo>
                <a:lnTo>
                  <a:pt x="42756" y="13818"/>
                </a:lnTo>
                <a:lnTo>
                  <a:pt x="33999" y="37694"/>
                </a:lnTo>
                <a:lnTo>
                  <a:pt x="33999" y="43460"/>
                </a:lnTo>
                <a:lnTo>
                  <a:pt x="63289" y="88656"/>
                </a:lnTo>
                <a:lnTo>
                  <a:pt x="71200" y="99439"/>
                </a:lnTo>
                <a:lnTo>
                  <a:pt x="76172" y="108027"/>
                </a:lnTo>
                <a:lnTo>
                  <a:pt x="77915" y="111725"/>
                </a:lnTo>
                <a:lnTo>
                  <a:pt x="78786" y="115750"/>
                </a:lnTo>
                <a:lnTo>
                  <a:pt x="78786" y="126847"/>
                </a:lnTo>
                <a:lnTo>
                  <a:pt x="76362" y="132532"/>
                </a:lnTo>
                <a:lnTo>
                  <a:pt x="69406" y="138919"/>
                </a:lnTo>
                <a:lnTo>
                  <a:pt x="59995" y="142619"/>
                </a:lnTo>
                <a:lnTo>
                  <a:pt x="43174" y="143114"/>
                </a:lnTo>
                <a:lnTo>
                  <a:pt x="80371" y="143114"/>
                </a:lnTo>
                <a:lnTo>
                  <a:pt x="82626" y="141840"/>
                </a:lnTo>
                <a:lnTo>
                  <a:pt x="94801" y="131272"/>
                </a:lnTo>
                <a:lnTo>
                  <a:pt x="100561" y="120020"/>
                </a:lnTo>
                <a:lnTo>
                  <a:pt x="102464" y="107059"/>
                </a:lnTo>
                <a:lnTo>
                  <a:pt x="100428" y="96362"/>
                </a:lnTo>
                <a:lnTo>
                  <a:pt x="79736" y="63554"/>
                </a:lnTo>
                <a:lnTo>
                  <a:pt x="63477" y="45364"/>
                </a:lnTo>
                <a:lnTo>
                  <a:pt x="60016" y="40796"/>
                </a:lnTo>
                <a:lnTo>
                  <a:pt x="56856" y="34268"/>
                </a:lnTo>
                <a:lnTo>
                  <a:pt x="56066" y="30841"/>
                </a:lnTo>
                <a:lnTo>
                  <a:pt x="56066" y="22029"/>
                </a:lnTo>
                <a:lnTo>
                  <a:pt x="58055" y="17569"/>
                </a:lnTo>
                <a:lnTo>
                  <a:pt x="66010" y="10171"/>
                </a:lnTo>
                <a:lnTo>
                  <a:pt x="71376" y="8322"/>
                </a:lnTo>
                <a:lnTo>
                  <a:pt x="122899" y="8322"/>
                </a:lnTo>
                <a:lnTo>
                  <a:pt x="123029" y="7669"/>
                </a:lnTo>
                <a:lnTo>
                  <a:pt x="104722" y="7669"/>
                </a:lnTo>
                <a:lnTo>
                  <a:pt x="100990" y="6609"/>
                </a:lnTo>
                <a:lnTo>
                  <a:pt x="89766" y="2366"/>
                </a:lnTo>
                <a:lnTo>
                  <a:pt x="86197" y="1141"/>
                </a:lnTo>
                <a:lnTo>
                  <a:pt x="84672" y="815"/>
                </a:lnTo>
                <a:lnTo>
                  <a:pt x="81838" y="271"/>
                </a:lnTo>
                <a:lnTo>
                  <a:pt x="78679" y="0"/>
                </a:lnTo>
                <a:close/>
              </a:path>
              <a:path w="125094" h="151764">
                <a:moveTo>
                  <a:pt x="122899" y="8322"/>
                </a:moveTo>
                <a:lnTo>
                  <a:pt x="71376" y="8322"/>
                </a:lnTo>
                <a:lnTo>
                  <a:pt x="81193" y="8484"/>
                </a:lnTo>
                <a:lnTo>
                  <a:pt x="91618" y="12406"/>
                </a:lnTo>
                <a:lnTo>
                  <a:pt x="102776" y="23585"/>
                </a:lnTo>
                <a:lnTo>
                  <a:pt x="106783" y="35093"/>
                </a:lnTo>
                <a:lnTo>
                  <a:pt x="108536" y="50097"/>
                </a:lnTo>
                <a:lnTo>
                  <a:pt x="114584" y="50097"/>
                </a:lnTo>
                <a:lnTo>
                  <a:pt x="122899" y="8322"/>
                </a:lnTo>
                <a:close/>
              </a:path>
              <a:path w="125094" h="151764">
                <a:moveTo>
                  <a:pt x="124556" y="0"/>
                </a:moveTo>
                <a:lnTo>
                  <a:pt x="118344" y="0"/>
                </a:lnTo>
                <a:lnTo>
                  <a:pt x="115183" y="5113"/>
                </a:lnTo>
                <a:lnTo>
                  <a:pt x="111260" y="7669"/>
                </a:lnTo>
                <a:lnTo>
                  <a:pt x="123029" y="7669"/>
                </a:lnTo>
                <a:lnTo>
                  <a:pt x="124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95163" y="3524602"/>
            <a:ext cx="133350" cy="151765"/>
          </a:xfrm>
          <a:custGeom>
            <a:avLst/>
            <a:gdLst/>
            <a:ahLst/>
            <a:cxnLst/>
            <a:rect l="l" t="t" r="r" b="b"/>
            <a:pathLst>
              <a:path w="133350" h="151764">
                <a:moveTo>
                  <a:pt x="93995" y="0"/>
                </a:moveTo>
                <a:lnTo>
                  <a:pt x="45725" y="18903"/>
                </a:lnTo>
                <a:lnTo>
                  <a:pt x="12023" y="57565"/>
                </a:lnTo>
                <a:lnTo>
                  <a:pt x="0" y="106947"/>
                </a:lnTo>
                <a:lnTo>
                  <a:pt x="2073" y="119298"/>
                </a:lnTo>
                <a:lnTo>
                  <a:pt x="38339" y="150310"/>
                </a:lnTo>
                <a:lnTo>
                  <a:pt x="54422" y="151295"/>
                </a:lnTo>
                <a:lnTo>
                  <a:pt x="65606" y="149495"/>
                </a:lnTo>
                <a:lnTo>
                  <a:pt x="77658" y="145401"/>
                </a:lnTo>
                <a:lnTo>
                  <a:pt x="91383" y="138528"/>
                </a:lnTo>
                <a:lnTo>
                  <a:pt x="94944" y="135875"/>
                </a:lnTo>
                <a:lnTo>
                  <a:pt x="53930" y="135875"/>
                </a:lnTo>
                <a:lnTo>
                  <a:pt x="43217" y="130902"/>
                </a:lnTo>
                <a:lnTo>
                  <a:pt x="31740" y="119784"/>
                </a:lnTo>
                <a:lnTo>
                  <a:pt x="28613" y="108398"/>
                </a:lnTo>
                <a:lnTo>
                  <a:pt x="27909" y="90973"/>
                </a:lnTo>
                <a:lnTo>
                  <a:pt x="29815" y="80307"/>
                </a:lnTo>
                <a:lnTo>
                  <a:pt x="46612" y="40811"/>
                </a:lnTo>
                <a:lnTo>
                  <a:pt x="75294" y="13649"/>
                </a:lnTo>
                <a:lnTo>
                  <a:pt x="99291" y="7234"/>
                </a:lnTo>
                <a:lnTo>
                  <a:pt x="123914" y="7234"/>
                </a:lnTo>
                <a:lnTo>
                  <a:pt x="120743" y="4754"/>
                </a:lnTo>
                <a:lnTo>
                  <a:pt x="109960" y="1130"/>
                </a:lnTo>
                <a:lnTo>
                  <a:pt x="93995" y="0"/>
                </a:lnTo>
                <a:close/>
              </a:path>
              <a:path w="133350" h="151764">
                <a:moveTo>
                  <a:pt x="111929" y="111289"/>
                </a:moveTo>
                <a:lnTo>
                  <a:pt x="69727" y="135713"/>
                </a:lnTo>
                <a:lnTo>
                  <a:pt x="53930" y="135875"/>
                </a:lnTo>
                <a:lnTo>
                  <a:pt x="94944" y="135875"/>
                </a:lnTo>
                <a:lnTo>
                  <a:pt x="100989" y="131371"/>
                </a:lnTo>
                <a:lnTo>
                  <a:pt x="110545" y="122528"/>
                </a:lnTo>
                <a:lnTo>
                  <a:pt x="120050" y="111998"/>
                </a:lnTo>
                <a:lnTo>
                  <a:pt x="111929" y="111289"/>
                </a:lnTo>
                <a:close/>
              </a:path>
              <a:path w="133350" h="151764">
                <a:moveTo>
                  <a:pt x="123914" y="7234"/>
                </a:moveTo>
                <a:lnTo>
                  <a:pt x="105067" y="7234"/>
                </a:lnTo>
                <a:lnTo>
                  <a:pt x="109533" y="8321"/>
                </a:lnTo>
                <a:lnTo>
                  <a:pt x="112694" y="10498"/>
                </a:lnTo>
                <a:lnTo>
                  <a:pt x="114764" y="12021"/>
                </a:lnTo>
                <a:lnTo>
                  <a:pt x="115801" y="13924"/>
                </a:lnTo>
                <a:lnTo>
                  <a:pt x="115801" y="17405"/>
                </a:lnTo>
                <a:lnTo>
                  <a:pt x="115528" y="18548"/>
                </a:lnTo>
                <a:lnTo>
                  <a:pt x="114438" y="20724"/>
                </a:lnTo>
                <a:lnTo>
                  <a:pt x="112885" y="22492"/>
                </a:lnTo>
                <a:lnTo>
                  <a:pt x="107763" y="27388"/>
                </a:lnTo>
                <a:lnTo>
                  <a:pt x="106074" y="29482"/>
                </a:lnTo>
                <a:lnTo>
                  <a:pt x="104439" y="32963"/>
                </a:lnTo>
                <a:lnTo>
                  <a:pt x="104031" y="34867"/>
                </a:lnTo>
                <a:lnTo>
                  <a:pt x="104031" y="40197"/>
                </a:lnTo>
                <a:lnTo>
                  <a:pt x="105148" y="42917"/>
                </a:lnTo>
                <a:lnTo>
                  <a:pt x="109616" y="47268"/>
                </a:lnTo>
                <a:lnTo>
                  <a:pt x="112422" y="48357"/>
                </a:lnTo>
                <a:lnTo>
                  <a:pt x="120268" y="48357"/>
                </a:lnTo>
                <a:lnTo>
                  <a:pt x="124028" y="46506"/>
                </a:lnTo>
                <a:lnTo>
                  <a:pt x="127078" y="42808"/>
                </a:lnTo>
                <a:lnTo>
                  <a:pt x="131220" y="38021"/>
                </a:lnTo>
                <a:lnTo>
                  <a:pt x="133290" y="32255"/>
                </a:lnTo>
                <a:lnTo>
                  <a:pt x="133290" y="18330"/>
                </a:lnTo>
                <a:lnTo>
                  <a:pt x="130348" y="12266"/>
                </a:lnTo>
                <a:lnTo>
                  <a:pt x="123914" y="7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57731" y="3524602"/>
            <a:ext cx="133350" cy="151765"/>
          </a:xfrm>
          <a:custGeom>
            <a:avLst/>
            <a:gdLst/>
            <a:ahLst/>
            <a:cxnLst/>
            <a:rect l="l" t="t" r="r" b="b"/>
            <a:pathLst>
              <a:path w="133350" h="151764">
                <a:moveTo>
                  <a:pt x="93995" y="0"/>
                </a:moveTo>
                <a:lnTo>
                  <a:pt x="45726" y="18903"/>
                </a:lnTo>
                <a:lnTo>
                  <a:pt x="12024" y="57565"/>
                </a:lnTo>
                <a:lnTo>
                  <a:pt x="0" y="106947"/>
                </a:lnTo>
                <a:lnTo>
                  <a:pt x="2073" y="119299"/>
                </a:lnTo>
                <a:lnTo>
                  <a:pt x="38340" y="150310"/>
                </a:lnTo>
                <a:lnTo>
                  <a:pt x="54423" y="151295"/>
                </a:lnTo>
                <a:lnTo>
                  <a:pt x="65606" y="149495"/>
                </a:lnTo>
                <a:lnTo>
                  <a:pt x="77658" y="145402"/>
                </a:lnTo>
                <a:lnTo>
                  <a:pt x="91384" y="138528"/>
                </a:lnTo>
                <a:lnTo>
                  <a:pt x="94946" y="135875"/>
                </a:lnTo>
                <a:lnTo>
                  <a:pt x="53930" y="135875"/>
                </a:lnTo>
                <a:lnTo>
                  <a:pt x="43217" y="130902"/>
                </a:lnTo>
                <a:lnTo>
                  <a:pt x="31740" y="119784"/>
                </a:lnTo>
                <a:lnTo>
                  <a:pt x="28614" y="108398"/>
                </a:lnTo>
                <a:lnTo>
                  <a:pt x="27910" y="90973"/>
                </a:lnTo>
                <a:lnTo>
                  <a:pt x="29816" y="80307"/>
                </a:lnTo>
                <a:lnTo>
                  <a:pt x="46614" y="40810"/>
                </a:lnTo>
                <a:lnTo>
                  <a:pt x="75296" y="13649"/>
                </a:lnTo>
                <a:lnTo>
                  <a:pt x="99292" y="7234"/>
                </a:lnTo>
                <a:lnTo>
                  <a:pt x="123914" y="7234"/>
                </a:lnTo>
                <a:lnTo>
                  <a:pt x="120743" y="4754"/>
                </a:lnTo>
                <a:lnTo>
                  <a:pt x="109960" y="1130"/>
                </a:lnTo>
                <a:lnTo>
                  <a:pt x="93995" y="0"/>
                </a:lnTo>
                <a:close/>
              </a:path>
              <a:path w="133350" h="151764">
                <a:moveTo>
                  <a:pt x="111930" y="111289"/>
                </a:moveTo>
                <a:lnTo>
                  <a:pt x="69727" y="135713"/>
                </a:lnTo>
                <a:lnTo>
                  <a:pt x="53930" y="135875"/>
                </a:lnTo>
                <a:lnTo>
                  <a:pt x="94946" y="135875"/>
                </a:lnTo>
                <a:lnTo>
                  <a:pt x="100990" y="131372"/>
                </a:lnTo>
                <a:lnTo>
                  <a:pt x="110546" y="122528"/>
                </a:lnTo>
                <a:lnTo>
                  <a:pt x="120050" y="111998"/>
                </a:lnTo>
                <a:lnTo>
                  <a:pt x="111930" y="111289"/>
                </a:lnTo>
                <a:close/>
              </a:path>
              <a:path w="133350" h="151764">
                <a:moveTo>
                  <a:pt x="123914" y="7234"/>
                </a:moveTo>
                <a:lnTo>
                  <a:pt x="105066" y="7234"/>
                </a:lnTo>
                <a:lnTo>
                  <a:pt x="109534" y="8321"/>
                </a:lnTo>
                <a:lnTo>
                  <a:pt x="112694" y="10498"/>
                </a:lnTo>
                <a:lnTo>
                  <a:pt x="114765" y="12021"/>
                </a:lnTo>
                <a:lnTo>
                  <a:pt x="115801" y="13924"/>
                </a:lnTo>
                <a:lnTo>
                  <a:pt x="115801" y="17405"/>
                </a:lnTo>
                <a:lnTo>
                  <a:pt x="115529" y="18548"/>
                </a:lnTo>
                <a:lnTo>
                  <a:pt x="114438" y="20724"/>
                </a:lnTo>
                <a:lnTo>
                  <a:pt x="112886" y="22492"/>
                </a:lnTo>
                <a:lnTo>
                  <a:pt x="107764" y="27388"/>
                </a:lnTo>
                <a:lnTo>
                  <a:pt x="106075" y="29482"/>
                </a:lnTo>
                <a:lnTo>
                  <a:pt x="104440" y="32963"/>
                </a:lnTo>
                <a:lnTo>
                  <a:pt x="104031" y="34867"/>
                </a:lnTo>
                <a:lnTo>
                  <a:pt x="104031" y="40197"/>
                </a:lnTo>
                <a:lnTo>
                  <a:pt x="105149" y="42917"/>
                </a:lnTo>
                <a:lnTo>
                  <a:pt x="109616" y="47268"/>
                </a:lnTo>
                <a:lnTo>
                  <a:pt x="112422" y="48357"/>
                </a:lnTo>
                <a:lnTo>
                  <a:pt x="120268" y="48357"/>
                </a:lnTo>
                <a:lnTo>
                  <a:pt x="124028" y="46506"/>
                </a:lnTo>
                <a:lnTo>
                  <a:pt x="127079" y="42808"/>
                </a:lnTo>
                <a:lnTo>
                  <a:pt x="131220" y="38021"/>
                </a:lnTo>
                <a:lnTo>
                  <a:pt x="133291" y="32255"/>
                </a:lnTo>
                <a:lnTo>
                  <a:pt x="133291" y="18330"/>
                </a:lnTo>
                <a:lnTo>
                  <a:pt x="130348" y="12266"/>
                </a:lnTo>
                <a:lnTo>
                  <a:pt x="123914" y="7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49271" y="3524493"/>
            <a:ext cx="125095" cy="151765"/>
          </a:xfrm>
          <a:custGeom>
            <a:avLst/>
            <a:gdLst/>
            <a:ahLst/>
            <a:cxnLst/>
            <a:rect l="l" t="t" r="r" b="b"/>
            <a:pathLst>
              <a:path w="125094" h="151764">
                <a:moveTo>
                  <a:pt x="16018" y="98725"/>
                </a:moveTo>
                <a:lnTo>
                  <a:pt x="9970" y="98725"/>
                </a:lnTo>
                <a:lnTo>
                  <a:pt x="0" y="151596"/>
                </a:lnTo>
                <a:lnTo>
                  <a:pt x="6047" y="151596"/>
                </a:lnTo>
                <a:lnTo>
                  <a:pt x="8553" y="146592"/>
                </a:lnTo>
                <a:lnTo>
                  <a:pt x="12259" y="144090"/>
                </a:lnTo>
                <a:lnTo>
                  <a:pt x="78640" y="144090"/>
                </a:lnTo>
                <a:lnTo>
                  <a:pt x="80369" y="143114"/>
                </a:lnTo>
                <a:lnTo>
                  <a:pt x="43173" y="143114"/>
                </a:lnTo>
                <a:lnTo>
                  <a:pt x="32621" y="137875"/>
                </a:lnTo>
                <a:lnTo>
                  <a:pt x="21404" y="126177"/>
                </a:lnTo>
                <a:lnTo>
                  <a:pt x="17705" y="114203"/>
                </a:lnTo>
                <a:lnTo>
                  <a:pt x="16018" y="98725"/>
                </a:lnTo>
                <a:close/>
              </a:path>
              <a:path w="125094" h="151764">
                <a:moveTo>
                  <a:pt x="78640" y="144090"/>
                </a:moveTo>
                <a:lnTo>
                  <a:pt x="19124" y="144090"/>
                </a:lnTo>
                <a:lnTo>
                  <a:pt x="21903" y="144743"/>
                </a:lnTo>
                <a:lnTo>
                  <a:pt x="34110" y="148739"/>
                </a:lnTo>
                <a:lnTo>
                  <a:pt x="45810" y="150752"/>
                </a:lnTo>
                <a:lnTo>
                  <a:pt x="60446" y="151095"/>
                </a:lnTo>
                <a:lnTo>
                  <a:pt x="71431" y="148160"/>
                </a:lnTo>
                <a:lnTo>
                  <a:pt x="78640" y="144090"/>
                </a:lnTo>
                <a:close/>
              </a:path>
              <a:path w="125094" h="151764">
                <a:moveTo>
                  <a:pt x="78677" y="0"/>
                </a:moveTo>
                <a:lnTo>
                  <a:pt x="42756" y="13818"/>
                </a:lnTo>
                <a:lnTo>
                  <a:pt x="33999" y="37694"/>
                </a:lnTo>
                <a:lnTo>
                  <a:pt x="33999" y="43460"/>
                </a:lnTo>
                <a:lnTo>
                  <a:pt x="63287" y="88656"/>
                </a:lnTo>
                <a:lnTo>
                  <a:pt x="71200" y="99439"/>
                </a:lnTo>
                <a:lnTo>
                  <a:pt x="76172" y="108026"/>
                </a:lnTo>
                <a:lnTo>
                  <a:pt x="77915" y="111725"/>
                </a:lnTo>
                <a:lnTo>
                  <a:pt x="78786" y="115751"/>
                </a:lnTo>
                <a:lnTo>
                  <a:pt x="78786" y="126847"/>
                </a:lnTo>
                <a:lnTo>
                  <a:pt x="76362" y="132532"/>
                </a:lnTo>
                <a:lnTo>
                  <a:pt x="69405" y="138919"/>
                </a:lnTo>
                <a:lnTo>
                  <a:pt x="59994" y="142619"/>
                </a:lnTo>
                <a:lnTo>
                  <a:pt x="43173" y="143114"/>
                </a:lnTo>
                <a:lnTo>
                  <a:pt x="80369" y="143114"/>
                </a:lnTo>
                <a:lnTo>
                  <a:pt x="82625" y="141840"/>
                </a:lnTo>
                <a:lnTo>
                  <a:pt x="94800" y="131272"/>
                </a:lnTo>
                <a:lnTo>
                  <a:pt x="100560" y="120020"/>
                </a:lnTo>
                <a:lnTo>
                  <a:pt x="102464" y="107059"/>
                </a:lnTo>
                <a:lnTo>
                  <a:pt x="100428" y="96362"/>
                </a:lnTo>
                <a:lnTo>
                  <a:pt x="79736" y="63554"/>
                </a:lnTo>
                <a:lnTo>
                  <a:pt x="63475" y="45364"/>
                </a:lnTo>
                <a:lnTo>
                  <a:pt x="60016" y="40796"/>
                </a:lnTo>
                <a:lnTo>
                  <a:pt x="56856" y="34268"/>
                </a:lnTo>
                <a:lnTo>
                  <a:pt x="56066" y="30841"/>
                </a:lnTo>
                <a:lnTo>
                  <a:pt x="56066" y="22029"/>
                </a:lnTo>
                <a:lnTo>
                  <a:pt x="58054" y="17569"/>
                </a:lnTo>
                <a:lnTo>
                  <a:pt x="66009" y="10171"/>
                </a:lnTo>
                <a:lnTo>
                  <a:pt x="71376" y="8322"/>
                </a:lnTo>
                <a:lnTo>
                  <a:pt x="122898" y="8322"/>
                </a:lnTo>
                <a:lnTo>
                  <a:pt x="123028" y="7669"/>
                </a:lnTo>
                <a:lnTo>
                  <a:pt x="104722" y="7669"/>
                </a:lnTo>
                <a:lnTo>
                  <a:pt x="100990" y="6609"/>
                </a:lnTo>
                <a:lnTo>
                  <a:pt x="89766" y="2366"/>
                </a:lnTo>
                <a:lnTo>
                  <a:pt x="86197" y="1141"/>
                </a:lnTo>
                <a:lnTo>
                  <a:pt x="84670" y="815"/>
                </a:lnTo>
                <a:lnTo>
                  <a:pt x="81838" y="271"/>
                </a:lnTo>
                <a:lnTo>
                  <a:pt x="78677" y="0"/>
                </a:lnTo>
                <a:close/>
              </a:path>
              <a:path w="125094" h="151764">
                <a:moveTo>
                  <a:pt x="122898" y="8322"/>
                </a:moveTo>
                <a:lnTo>
                  <a:pt x="71376" y="8322"/>
                </a:lnTo>
                <a:lnTo>
                  <a:pt x="81192" y="8484"/>
                </a:lnTo>
                <a:lnTo>
                  <a:pt x="91617" y="12406"/>
                </a:lnTo>
                <a:lnTo>
                  <a:pt x="102775" y="23586"/>
                </a:lnTo>
                <a:lnTo>
                  <a:pt x="106783" y="35094"/>
                </a:lnTo>
                <a:lnTo>
                  <a:pt x="108536" y="50097"/>
                </a:lnTo>
                <a:lnTo>
                  <a:pt x="114584" y="50097"/>
                </a:lnTo>
                <a:lnTo>
                  <a:pt x="122898" y="8322"/>
                </a:lnTo>
                <a:close/>
              </a:path>
              <a:path w="125094" h="151764">
                <a:moveTo>
                  <a:pt x="124555" y="0"/>
                </a:moveTo>
                <a:lnTo>
                  <a:pt x="118343" y="0"/>
                </a:lnTo>
                <a:lnTo>
                  <a:pt x="115183" y="5113"/>
                </a:lnTo>
                <a:lnTo>
                  <a:pt x="111260" y="7669"/>
                </a:lnTo>
                <a:lnTo>
                  <a:pt x="123028" y="7669"/>
                </a:lnTo>
                <a:lnTo>
                  <a:pt x="124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428" y="2938263"/>
            <a:ext cx="133350" cy="151765"/>
          </a:xfrm>
          <a:custGeom>
            <a:avLst/>
            <a:gdLst/>
            <a:ahLst/>
            <a:cxnLst/>
            <a:rect l="l" t="t" r="r" b="b"/>
            <a:pathLst>
              <a:path w="133350" h="151764">
                <a:moveTo>
                  <a:pt x="93996" y="0"/>
                </a:moveTo>
                <a:lnTo>
                  <a:pt x="45726" y="18903"/>
                </a:lnTo>
                <a:lnTo>
                  <a:pt x="12024" y="57565"/>
                </a:lnTo>
                <a:lnTo>
                  <a:pt x="0" y="106947"/>
                </a:lnTo>
                <a:lnTo>
                  <a:pt x="2073" y="119299"/>
                </a:lnTo>
                <a:lnTo>
                  <a:pt x="38340" y="150310"/>
                </a:lnTo>
                <a:lnTo>
                  <a:pt x="54423" y="151295"/>
                </a:lnTo>
                <a:lnTo>
                  <a:pt x="65606" y="149495"/>
                </a:lnTo>
                <a:lnTo>
                  <a:pt x="77658" y="145402"/>
                </a:lnTo>
                <a:lnTo>
                  <a:pt x="91384" y="138528"/>
                </a:lnTo>
                <a:lnTo>
                  <a:pt x="94945" y="135875"/>
                </a:lnTo>
                <a:lnTo>
                  <a:pt x="53931" y="135875"/>
                </a:lnTo>
                <a:lnTo>
                  <a:pt x="43218" y="130902"/>
                </a:lnTo>
                <a:lnTo>
                  <a:pt x="31741" y="119784"/>
                </a:lnTo>
                <a:lnTo>
                  <a:pt x="28614" y="108398"/>
                </a:lnTo>
                <a:lnTo>
                  <a:pt x="27910" y="90973"/>
                </a:lnTo>
                <a:lnTo>
                  <a:pt x="29816" y="80307"/>
                </a:lnTo>
                <a:lnTo>
                  <a:pt x="46614" y="40810"/>
                </a:lnTo>
                <a:lnTo>
                  <a:pt x="75295" y="13649"/>
                </a:lnTo>
                <a:lnTo>
                  <a:pt x="99292" y="7234"/>
                </a:lnTo>
                <a:lnTo>
                  <a:pt x="123914" y="7234"/>
                </a:lnTo>
                <a:lnTo>
                  <a:pt x="120744" y="4755"/>
                </a:lnTo>
                <a:lnTo>
                  <a:pt x="109960" y="1130"/>
                </a:lnTo>
                <a:lnTo>
                  <a:pt x="93996" y="0"/>
                </a:lnTo>
                <a:close/>
              </a:path>
              <a:path w="133350" h="151764">
                <a:moveTo>
                  <a:pt x="111930" y="111289"/>
                </a:moveTo>
                <a:lnTo>
                  <a:pt x="69728" y="135713"/>
                </a:lnTo>
                <a:lnTo>
                  <a:pt x="53931" y="135875"/>
                </a:lnTo>
                <a:lnTo>
                  <a:pt x="94945" y="135875"/>
                </a:lnTo>
                <a:lnTo>
                  <a:pt x="100990" y="131372"/>
                </a:lnTo>
                <a:lnTo>
                  <a:pt x="110546" y="122528"/>
                </a:lnTo>
                <a:lnTo>
                  <a:pt x="120050" y="111998"/>
                </a:lnTo>
                <a:lnTo>
                  <a:pt x="111930" y="111289"/>
                </a:lnTo>
                <a:close/>
              </a:path>
              <a:path w="133350" h="151764">
                <a:moveTo>
                  <a:pt x="123914" y="7234"/>
                </a:moveTo>
                <a:lnTo>
                  <a:pt x="105066" y="7234"/>
                </a:lnTo>
                <a:lnTo>
                  <a:pt x="109534" y="8322"/>
                </a:lnTo>
                <a:lnTo>
                  <a:pt x="112694" y="10498"/>
                </a:lnTo>
                <a:lnTo>
                  <a:pt x="114765" y="12021"/>
                </a:lnTo>
                <a:lnTo>
                  <a:pt x="115801" y="13924"/>
                </a:lnTo>
                <a:lnTo>
                  <a:pt x="115801" y="17405"/>
                </a:lnTo>
                <a:lnTo>
                  <a:pt x="115529" y="18548"/>
                </a:lnTo>
                <a:lnTo>
                  <a:pt x="114438" y="20724"/>
                </a:lnTo>
                <a:lnTo>
                  <a:pt x="112886" y="22492"/>
                </a:lnTo>
                <a:lnTo>
                  <a:pt x="107764" y="27388"/>
                </a:lnTo>
                <a:lnTo>
                  <a:pt x="106075" y="29482"/>
                </a:lnTo>
                <a:lnTo>
                  <a:pt x="104440" y="32963"/>
                </a:lnTo>
                <a:lnTo>
                  <a:pt x="104031" y="34867"/>
                </a:lnTo>
                <a:lnTo>
                  <a:pt x="104031" y="40197"/>
                </a:lnTo>
                <a:lnTo>
                  <a:pt x="105149" y="42916"/>
                </a:lnTo>
                <a:lnTo>
                  <a:pt x="109616" y="47268"/>
                </a:lnTo>
                <a:lnTo>
                  <a:pt x="112422" y="48355"/>
                </a:lnTo>
                <a:lnTo>
                  <a:pt x="120268" y="48355"/>
                </a:lnTo>
                <a:lnTo>
                  <a:pt x="124028" y="46506"/>
                </a:lnTo>
                <a:lnTo>
                  <a:pt x="127079" y="42808"/>
                </a:lnTo>
                <a:lnTo>
                  <a:pt x="131221" y="38021"/>
                </a:lnTo>
                <a:lnTo>
                  <a:pt x="133291" y="32256"/>
                </a:lnTo>
                <a:lnTo>
                  <a:pt x="133291" y="18330"/>
                </a:lnTo>
                <a:lnTo>
                  <a:pt x="130348" y="12266"/>
                </a:lnTo>
                <a:lnTo>
                  <a:pt x="123914" y="7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85997" y="2938263"/>
            <a:ext cx="133350" cy="151765"/>
          </a:xfrm>
          <a:custGeom>
            <a:avLst/>
            <a:gdLst/>
            <a:ahLst/>
            <a:cxnLst/>
            <a:rect l="l" t="t" r="r" b="b"/>
            <a:pathLst>
              <a:path w="133350" h="151764">
                <a:moveTo>
                  <a:pt x="93995" y="0"/>
                </a:moveTo>
                <a:lnTo>
                  <a:pt x="45725" y="18903"/>
                </a:lnTo>
                <a:lnTo>
                  <a:pt x="12023" y="57565"/>
                </a:lnTo>
                <a:lnTo>
                  <a:pt x="0" y="106947"/>
                </a:lnTo>
                <a:lnTo>
                  <a:pt x="2073" y="119299"/>
                </a:lnTo>
                <a:lnTo>
                  <a:pt x="38339" y="150310"/>
                </a:lnTo>
                <a:lnTo>
                  <a:pt x="54423" y="151295"/>
                </a:lnTo>
                <a:lnTo>
                  <a:pt x="65606" y="149495"/>
                </a:lnTo>
                <a:lnTo>
                  <a:pt x="77658" y="145401"/>
                </a:lnTo>
                <a:lnTo>
                  <a:pt x="91384" y="138528"/>
                </a:lnTo>
                <a:lnTo>
                  <a:pt x="94945" y="135875"/>
                </a:lnTo>
                <a:lnTo>
                  <a:pt x="53931" y="135875"/>
                </a:lnTo>
                <a:lnTo>
                  <a:pt x="43217" y="130902"/>
                </a:lnTo>
                <a:lnTo>
                  <a:pt x="31741" y="119784"/>
                </a:lnTo>
                <a:lnTo>
                  <a:pt x="28614" y="108399"/>
                </a:lnTo>
                <a:lnTo>
                  <a:pt x="27910" y="90974"/>
                </a:lnTo>
                <a:lnTo>
                  <a:pt x="29816" y="80308"/>
                </a:lnTo>
                <a:lnTo>
                  <a:pt x="46613" y="40811"/>
                </a:lnTo>
                <a:lnTo>
                  <a:pt x="75294" y="13649"/>
                </a:lnTo>
                <a:lnTo>
                  <a:pt x="99291" y="7234"/>
                </a:lnTo>
                <a:lnTo>
                  <a:pt x="123914" y="7234"/>
                </a:lnTo>
                <a:lnTo>
                  <a:pt x="120743" y="4754"/>
                </a:lnTo>
                <a:lnTo>
                  <a:pt x="109960" y="1130"/>
                </a:lnTo>
                <a:lnTo>
                  <a:pt x="93995" y="0"/>
                </a:lnTo>
                <a:close/>
              </a:path>
              <a:path w="133350" h="151764">
                <a:moveTo>
                  <a:pt x="111929" y="111289"/>
                </a:moveTo>
                <a:lnTo>
                  <a:pt x="69727" y="135713"/>
                </a:lnTo>
                <a:lnTo>
                  <a:pt x="53931" y="135875"/>
                </a:lnTo>
                <a:lnTo>
                  <a:pt x="94945" y="135875"/>
                </a:lnTo>
                <a:lnTo>
                  <a:pt x="100990" y="131371"/>
                </a:lnTo>
                <a:lnTo>
                  <a:pt x="110545" y="122528"/>
                </a:lnTo>
                <a:lnTo>
                  <a:pt x="120050" y="111998"/>
                </a:lnTo>
                <a:lnTo>
                  <a:pt x="111929" y="111289"/>
                </a:lnTo>
                <a:close/>
              </a:path>
              <a:path w="133350" h="151764">
                <a:moveTo>
                  <a:pt x="123914" y="7234"/>
                </a:moveTo>
                <a:lnTo>
                  <a:pt x="105066" y="7234"/>
                </a:lnTo>
                <a:lnTo>
                  <a:pt x="109534" y="8322"/>
                </a:lnTo>
                <a:lnTo>
                  <a:pt x="112694" y="10498"/>
                </a:lnTo>
                <a:lnTo>
                  <a:pt x="114765" y="12021"/>
                </a:lnTo>
                <a:lnTo>
                  <a:pt x="115801" y="13924"/>
                </a:lnTo>
                <a:lnTo>
                  <a:pt x="115801" y="17405"/>
                </a:lnTo>
                <a:lnTo>
                  <a:pt x="115527" y="18548"/>
                </a:lnTo>
                <a:lnTo>
                  <a:pt x="114438" y="20724"/>
                </a:lnTo>
                <a:lnTo>
                  <a:pt x="112885" y="22492"/>
                </a:lnTo>
                <a:lnTo>
                  <a:pt x="107764" y="27388"/>
                </a:lnTo>
                <a:lnTo>
                  <a:pt x="106075" y="29482"/>
                </a:lnTo>
                <a:lnTo>
                  <a:pt x="104439" y="32963"/>
                </a:lnTo>
                <a:lnTo>
                  <a:pt x="104031" y="34867"/>
                </a:lnTo>
                <a:lnTo>
                  <a:pt x="104031" y="40197"/>
                </a:lnTo>
                <a:lnTo>
                  <a:pt x="105148" y="42916"/>
                </a:lnTo>
                <a:lnTo>
                  <a:pt x="109616" y="47268"/>
                </a:lnTo>
                <a:lnTo>
                  <a:pt x="112422" y="48355"/>
                </a:lnTo>
                <a:lnTo>
                  <a:pt x="120268" y="48355"/>
                </a:lnTo>
                <a:lnTo>
                  <a:pt x="124028" y="46506"/>
                </a:lnTo>
                <a:lnTo>
                  <a:pt x="127078" y="42808"/>
                </a:lnTo>
                <a:lnTo>
                  <a:pt x="131220" y="38021"/>
                </a:lnTo>
                <a:lnTo>
                  <a:pt x="133290" y="32256"/>
                </a:lnTo>
                <a:lnTo>
                  <a:pt x="133290" y="18330"/>
                </a:lnTo>
                <a:lnTo>
                  <a:pt x="130348" y="12266"/>
                </a:lnTo>
                <a:lnTo>
                  <a:pt x="123914" y="7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13403" y="2938155"/>
            <a:ext cx="125095" cy="151765"/>
          </a:xfrm>
          <a:custGeom>
            <a:avLst/>
            <a:gdLst/>
            <a:ahLst/>
            <a:cxnLst/>
            <a:rect l="l" t="t" r="r" b="b"/>
            <a:pathLst>
              <a:path w="125094" h="151764">
                <a:moveTo>
                  <a:pt x="16019" y="98725"/>
                </a:moveTo>
                <a:lnTo>
                  <a:pt x="9972" y="98725"/>
                </a:lnTo>
                <a:lnTo>
                  <a:pt x="0" y="151596"/>
                </a:lnTo>
                <a:lnTo>
                  <a:pt x="6049" y="151596"/>
                </a:lnTo>
                <a:lnTo>
                  <a:pt x="8554" y="146592"/>
                </a:lnTo>
                <a:lnTo>
                  <a:pt x="12260" y="144090"/>
                </a:lnTo>
                <a:lnTo>
                  <a:pt x="78640" y="144090"/>
                </a:lnTo>
                <a:lnTo>
                  <a:pt x="80369" y="143114"/>
                </a:lnTo>
                <a:lnTo>
                  <a:pt x="43175" y="143114"/>
                </a:lnTo>
                <a:lnTo>
                  <a:pt x="32623" y="137874"/>
                </a:lnTo>
                <a:lnTo>
                  <a:pt x="21405" y="126178"/>
                </a:lnTo>
                <a:lnTo>
                  <a:pt x="17706" y="114204"/>
                </a:lnTo>
                <a:lnTo>
                  <a:pt x="16019" y="98725"/>
                </a:lnTo>
                <a:close/>
              </a:path>
              <a:path w="125094" h="151764">
                <a:moveTo>
                  <a:pt x="78640" y="144090"/>
                </a:moveTo>
                <a:lnTo>
                  <a:pt x="19124" y="144090"/>
                </a:lnTo>
                <a:lnTo>
                  <a:pt x="21903" y="144743"/>
                </a:lnTo>
                <a:lnTo>
                  <a:pt x="34111" y="148739"/>
                </a:lnTo>
                <a:lnTo>
                  <a:pt x="45811" y="150752"/>
                </a:lnTo>
                <a:lnTo>
                  <a:pt x="60447" y="151095"/>
                </a:lnTo>
                <a:lnTo>
                  <a:pt x="71433" y="148160"/>
                </a:lnTo>
                <a:lnTo>
                  <a:pt x="78640" y="144090"/>
                </a:lnTo>
                <a:close/>
              </a:path>
              <a:path w="125094" h="151764">
                <a:moveTo>
                  <a:pt x="78679" y="0"/>
                </a:moveTo>
                <a:lnTo>
                  <a:pt x="42757" y="13818"/>
                </a:lnTo>
                <a:lnTo>
                  <a:pt x="34000" y="37694"/>
                </a:lnTo>
                <a:lnTo>
                  <a:pt x="34000" y="43460"/>
                </a:lnTo>
                <a:lnTo>
                  <a:pt x="63289" y="88656"/>
                </a:lnTo>
                <a:lnTo>
                  <a:pt x="71201" y="99439"/>
                </a:lnTo>
                <a:lnTo>
                  <a:pt x="76172" y="108027"/>
                </a:lnTo>
                <a:lnTo>
                  <a:pt x="77915" y="111725"/>
                </a:lnTo>
                <a:lnTo>
                  <a:pt x="78788" y="115750"/>
                </a:lnTo>
                <a:lnTo>
                  <a:pt x="78788" y="126846"/>
                </a:lnTo>
                <a:lnTo>
                  <a:pt x="76362" y="132532"/>
                </a:lnTo>
                <a:lnTo>
                  <a:pt x="69406" y="138919"/>
                </a:lnTo>
                <a:lnTo>
                  <a:pt x="59995" y="142619"/>
                </a:lnTo>
                <a:lnTo>
                  <a:pt x="43175" y="143114"/>
                </a:lnTo>
                <a:lnTo>
                  <a:pt x="80369" y="143114"/>
                </a:lnTo>
                <a:lnTo>
                  <a:pt x="82626" y="141839"/>
                </a:lnTo>
                <a:lnTo>
                  <a:pt x="94801" y="131272"/>
                </a:lnTo>
                <a:lnTo>
                  <a:pt x="100561" y="120020"/>
                </a:lnTo>
                <a:lnTo>
                  <a:pt x="102464" y="107059"/>
                </a:lnTo>
                <a:lnTo>
                  <a:pt x="100428" y="96362"/>
                </a:lnTo>
                <a:lnTo>
                  <a:pt x="79737" y="63554"/>
                </a:lnTo>
                <a:lnTo>
                  <a:pt x="63477" y="45365"/>
                </a:lnTo>
                <a:lnTo>
                  <a:pt x="60017" y="40794"/>
                </a:lnTo>
                <a:lnTo>
                  <a:pt x="56856" y="34268"/>
                </a:lnTo>
                <a:lnTo>
                  <a:pt x="56066" y="30841"/>
                </a:lnTo>
                <a:lnTo>
                  <a:pt x="56066" y="22029"/>
                </a:lnTo>
                <a:lnTo>
                  <a:pt x="58055" y="17570"/>
                </a:lnTo>
                <a:lnTo>
                  <a:pt x="66010" y="10171"/>
                </a:lnTo>
                <a:lnTo>
                  <a:pt x="71377" y="8322"/>
                </a:lnTo>
                <a:lnTo>
                  <a:pt x="122900" y="8322"/>
                </a:lnTo>
                <a:lnTo>
                  <a:pt x="123030" y="7669"/>
                </a:lnTo>
                <a:lnTo>
                  <a:pt x="104722" y="7669"/>
                </a:lnTo>
                <a:lnTo>
                  <a:pt x="100991" y="6609"/>
                </a:lnTo>
                <a:lnTo>
                  <a:pt x="89767" y="2366"/>
                </a:lnTo>
                <a:lnTo>
                  <a:pt x="86197" y="1141"/>
                </a:lnTo>
                <a:lnTo>
                  <a:pt x="84672" y="815"/>
                </a:lnTo>
                <a:lnTo>
                  <a:pt x="81838" y="271"/>
                </a:lnTo>
                <a:lnTo>
                  <a:pt x="78679" y="0"/>
                </a:lnTo>
                <a:close/>
              </a:path>
              <a:path w="125094" h="151764">
                <a:moveTo>
                  <a:pt x="122900" y="8322"/>
                </a:moveTo>
                <a:lnTo>
                  <a:pt x="71377" y="8322"/>
                </a:lnTo>
                <a:lnTo>
                  <a:pt x="81193" y="8484"/>
                </a:lnTo>
                <a:lnTo>
                  <a:pt x="91618" y="12406"/>
                </a:lnTo>
                <a:lnTo>
                  <a:pt x="102776" y="23585"/>
                </a:lnTo>
                <a:lnTo>
                  <a:pt x="106784" y="35093"/>
                </a:lnTo>
                <a:lnTo>
                  <a:pt x="108536" y="50097"/>
                </a:lnTo>
                <a:lnTo>
                  <a:pt x="114585" y="50097"/>
                </a:lnTo>
                <a:lnTo>
                  <a:pt x="122900" y="8322"/>
                </a:lnTo>
                <a:close/>
              </a:path>
              <a:path w="125094" h="151764">
                <a:moveTo>
                  <a:pt x="124556" y="0"/>
                </a:moveTo>
                <a:lnTo>
                  <a:pt x="118344" y="0"/>
                </a:lnTo>
                <a:lnTo>
                  <a:pt x="115185" y="5113"/>
                </a:lnTo>
                <a:lnTo>
                  <a:pt x="111262" y="7669"/>
                </a:lnTo>
                <a:lnTo>
                  <a:pt x="123030" y="7669"/>
                </a:lnTo>
                <a:lnTo>
                  <a:pt x="124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45354" y="4448456"/>
            <a:ext cx="370205" cy="260350"/>
          </a:xfrm>
          <a:custGeom>
            <a:avLst/>
            <a:gdLst/>
            <a:ahLst/>
            <a:cxnLst/>
            <a:rect l="l" t="t" r="r" b="b"/>
            <a:pathLst>
              <a:path w="370205" h="260350">
                <a:moveTo>
                  <a:pt x="88229" y="27134"/>
                </a:moveTo>
                <a:lnTo>
                  <a:pt x="15318" y="27134"/>
                </a:lnTo>
                <a:lnTo>
                  <a:pt x="23026" y="27180"/>
                </a:lnTo>
                <a:lnTo>
                  <a:pt x="34691" y="29783"/>
                </a:lnTo>
                <a:lnTo>
                  <a:pt x="57203" y="79650"/>
                </a:lnTo>
                <a:lnTo>
                  <a:pt x="61783" y="122043"/>
                </a:lnTo>
                <a:lnTo>
                  <a:pt x="65188" y="171717"/>
                </a:lnTo>
                <a:lnTo>
                  <a:pt x="66970" y="213751"/>
                </a:lnTo>
                <a:lnTo>
                  <a:pt x="68092" y="259880"/>
                </a:lnTo>
                <a:lnTo>
                  <a:pt x="80421" y="259880"/>
                </a:lnTo>
                <a:lnTo>
                  <a:pt x="123006" y="188647"/>
                </a:lnTo>
                <a:lnTo>
                  <a:pt x="104967" y="188647"/>
                </a:lnTo>
                <a:lnTo>
                  <a:pt x="104380" y="181785"/>
                </a:lnTo>
                <a:lnTo>
                  <a:pt x="103692" y="171158"/>
                </a:lnTo>
                <a:lnTo>
                  <a:pt x="102869" y="156188"/>
                </a:lnTo>
                <a:lnTo>
                  <a:pt x="101872" y="136151"/>
                </a:lnTo>
                <a:lnTo>
                  <a:pt x="100831" y="120070"/>
                </a:lnTo>
                <a:lnTo>
                  <a:pt x="96600" y="76000"/>
                </a:lnTo>
                <a:lnTo>
                  <a:pt x="88367" y="27694"/>
                </a:lnTo>
                <a:lnTo>
                  <a:pt x="88229" y="27134"/>
                </a:lnTo>
                <a:close/>
              </a:path>
              <a:path w="370205" h="260350">
                <a:moveTo>
                  <a:pt x="236726" y="66299"/>
                </a:moveTo>
                <a:lnTo>
                  <a:pt x="196151" y="66299"/>
                </a:lnTo>
                <a:lnTo>
                  <a:pt x="214364" y="259880"/>
                </a:lnTo>
                <a:lnTo>
                  <a:pt x="251712" y="229477"/>
                </a:lnTo>
                <a:lnTo>
                  <a:pt x="267907" y="209806"/>
                </a:lnTo>
                <a:lnTo>
                  <a:pt x="249952" y="209806"/>
                </a:lnTo>
                <a:lnTo>
                  <a:pt x="236726" y="66299"/>
                </a:lnTo>
                <a:close/>
              </a:path>
              <a:path w="370205" h="260350">
                <a:moveTo>
                  <a:pt x="350083" y="0"/>
                </a:moveTo>
                <a:lnTo>
                  <a:pt x="335697" y="0"/>
                </a:lnTo>
                <a:lnTo>
                  <a:pt x="330187" y="2005"/>
                </a:lnTo>
                <a:lnTo>
                  <a:pt x="321594" y="10024"/>
                </a:lnTo>
                <a:lnTo>
                  <a:pt x="319445" y="14919"/>
                </a:lnTo>
                <a:lnTo>
                  <a:pt x="319445" y="24617"/>
                </a:lnTo>
                <a:lnTo>
                  <a:pt x="320473" y="28300"/>
                </a:lnTo>
                <a:lnTo>
                  <a:pt x="324582" y="35200"/>
                </a:lnTo>
                <a:lnTo>
                  <a:pt x="328179" y="38558"/>
                </a:lnTo>
                <a:lnTo>
                  <a:pt x="338453" y="45085"/>
                </a:lnTo>
                <a:lnTo>
                  <a:pt x="341396" y="47556"/>
                </a:lnTo>
                <a:lnTo>
                  <a:pt x="342143" y="49235"/>
                </a:lnTo>
                <a:lnTo>
                  <a:pt x="344011" y="52405"/>
                </a:lnTo>
                <a:lnTo>
                  <a:pt x="344944" y="56042"/>
                </a:lnTo>
                <a:lnTo>
                  <a:pt x="325412" y="106810"/>
                </a:lnTo>
                <a:lnTo>
                  <a:pt x="299555" y="146466"/>
                </a:lnTo>
                <a:lnTo>
                  <a:pt x="276376" y="177558"/>
                </a:lnTo>
                <a:lnTo>
                  <a:pt x="249952" y="209806"/>
                </a:lnTo>
                <a:lnTo>
                  <a:pt x="267907" y="209806"/>
                </a:lnTo>
                <a:lnTo>
                  <a:pt x="292955" y="177759"/>
                </a:lnTo>
                <a:lnTo>
                  <a:pt x="322354" y="136151"/>
                </a:lnTo>
                <a:lnTo>
                  <a:pt x="345955" y="99203"/>
                </a:lnTo>
                <a:lnTo>
                  <a:pt x="366287" y="56568"/>
                </a:lnTo>
                <a:lnTo>
                  <a:pt x="369884" y="31332"/>
                </a:lnTo>
                <a:lnTo>
                  <a:pt x="369884" y="21821"/>
                </a:lnTo>
                <a:lnTo>
                  <a:pt x="367223" y="14221"/>
                </a:lnTo>
                <a:lnTo>
                  <a:pt x="356574" y="2844"/>
                </a:lnTo>
                <a:lnTo>
                  <a:pt x="350083" y="0"/>
                </a:lnTo>
                <a:close/>
              </a:path>
              <a:path w="370205" h="260350">
                <a:moveTo>
                  <a:pt x="230616" y="0"/>
                </a:moveTo>
                <a:lnTo>
                  <a:pt x="220249" y="0"/>
                </a:lnTo>
                <a:lnTo>
                  <a:pt x="104967" y="188647"/>
                </a:lnTo>
                <a:lnTo>
                  <a:pt x="123006" y="188647"/>
                </a:lnTo>
                <a:lnTo>
                  <a:pt x="196151" y="66299"/>
                </a:lnTo>
                <a:lnTo>
                  <a:pt x="236726" y="66299"/>
                </a:lnTo>
                <a:lnTo>
                  <a:pt x="230616" y="0"/>
                </a:lnTo>
                <a:close/>
              </a:path>
              <a:path w="370205" h="260350">
                <a:moveTo>
                  <a:pt x="80421" y="0"/>
                </a:moveTo>
                <a:lnTo>
                  <a:pt x="0" y="18742"/>
                </a:lnTo>
                <a:lnTo>
                  <a:pt x="0" y="28813"/>
                </a:lnTo>
                <a:lnTo>
                  <a:pt x="8406" y="27694"/>
                </a:lnTo>
                <a:lnTo>
                  <a:pt x="15318" y="27134"/>
                </a:lnTo>
                <a:lnTo>
                  <a:pt x="88229" y="27134"/>
                </a:lnTo>
                <a:lnTo>
                  <a:pt x="85945" y="17881"/>
                </a:lnTo>
                <a:lnTo>
                  <a:pt x="83273" y="8557"/>
                </a:lnTo>
                <a:lnTo>
                  <a:pt x="80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81030" y="3735955"/>
            <a:ext cx="421640" cy="379730"/>
          </a:xfrm>
          <a:custGeom>
            <a:avLst/>
            <a:gdLst/>
            <a:ahLst/>
            <a:cxnLst/>
            <a:rect l="l" t="t" r="r" b="b"/>
            <a:pathLst>
              <a:path w="421639" h="379729">
                <a:moveTo>
                  <a:pt x="225854" y="0"/>
                </a:moveTo>
                <a:lnTo>
                  <a:pt x="104520" y="0"/>
                </a:lnTo>
                <a:lnTo>
                  <a:pt x="101158" y="10350"/>
                </a:lnTo>
                <a:lnTo>
                  <a:pt x="112605" y="10449"/>
                </a:lnTo>
                <a:lnTo>
                  <a:pt x="126908" y="12224"/>
                </a:lnTo>
                <a:lnTo>
                  <a:pt x="135905" y="16225"/>
                </a:lnTo>
                <a:lnTo>
                  <a:pt x="140757" y="20137"/>
                </a:lnTo>
                <a:lnTo>
                  <a:pt x="143189" y="25736"/>
                </a:lnTo>
                <a:lnTo>
                  <a:pt x="143079" y="36832"/>
                </a:lnTo>
                <a:lnTo>
                  <a:pt x="135343" y="75530"/>
                </a:lnTo>
                <a:lnTo>
                  <a:pt x="63209" y="321077"/>
                </a:lnTo>
                <a:lnTo>
                  <a:pt x="46328" y="357604"/>
                </a:lnTo>
                <a:lnTo>
                  <a:pt x="3638" y="368991"/>
                </a:lnTo>
                <a:lnTo>
                  <a:pt x="0" y="379329"/>
                </a:lnTo>
                <a:lnTo>
                  <a:pt x="162088" y="379328"/>
                </a:lnTo>
                <a:lnTo>
                  <a:pt x="202772" y="377475"/>
                </a:lnTo>
                <a:lnTo>
                  <a:pt x="251256" y="368979"/>
                </a:lnTo>
                <a:lnTo>
                  <a:pt x="274768" y="361146"/>
                </a:lnTo>
                <a:lnTo>
                  <a:pt x="132634" y="361146"/>
                </a:lnTo>
                <a:lnTo>
                  <a:pt x="124788" y="360307"/>
                </a:lnTo>
                <a:lnTo>
                  <a:pt x="119932" y="358628"/>
                </a:lnTo>
                <a:lnTo>
                  <a:pt x="116569" y="357696"/>
                </a:lnTo>
                <a:lnTo>
                  <a:pt x="113907" y="355831"/>
                </a:lnTo>
                <a:lnTo>
                  <a:pt x="109984" y="350236"/>
                </a:lnTo>
                <a:lnTo>
                  <a:pt x="109004" y="347346"/>
                </a:lnTo>
                <a:lnTo>
                  <a:pt x="109036" y="343375"/>
                </a:lnTo>
                <a:lnTo>
                  <a:pt x="118364" y="304527"/>
                </a:lnTo>
                <a:lnTo>
                  <a:pt x="200634" y="20980"/>
                </a:lnTo>
                <a:lnTo>
                  <a:pt x="235280" y="20048"/>
                </a:lnTo>
                <a:lnTo>
                  <a:pt x="344507" y="20048"/>
                </a:lnTo>
                <a:lnTo>
                  <a:pt x="339240" y="17247"/>
                </a:lnTo>
                <a:lnTo>
                  <a:pt x="298495" y="5323"/>
                </a:lnTo>
                <a:lnTo>
                  <a:pt x="257805" y="851"/>
                </a:lnTo>
                <a:lnTo>
                  <a:pt x="242312" y="212"/>
                </a:lnTo>
                <a:lnTo>
                  <a:pt x="225854" y="0"/>
                </a:lnTo>
                <a:close/>
              </a:path>
              <a:path w="421639" h="379729">
                <a:moveTo>
                  <a:pt x="344507" y="20048"/>
                </a:moveTo>
                <a:lnTo>
                  <a:pt x="235280" y="20048"/>
                </a:lnTo>
                <a:lnTo>
                  <a:pt x="249989" y="20140"/>
                </a:lnTo>
                <a:lnTo>
                  <a:pt x="264400" y="21453"/>
                </a:lnTo>
                <a:lnTo>
                  <a:pt x="302050" y="31996"/>
                </a:lnTo>
                <a:lnTo>
                  <a:pt x="338560" y="61160"/>
                </a:lnTo>
                <a:lnTo>
                  <a:pt x="357726" y="105583"/>
                </a:lnTo>
                <a:lnTo>
                  <a:pt x="362038" y="149767"/>
                </a:lnTo>
                <a:lnTo>
                  <a:pt x="361777" y="162539"/>
                </a:lnTo>
                <a:lnTo>
                  <a:pt x="355066" y="211847"/>
                </a:lnTo>
                <a:lnTo>
                  <a:pt x="343214" y="248803"/>
                </a:lnTo>
                <a:lnTo>
                  <a:pt x="325315" y="283140"/>
                </a:lnTo>
                <a:lnTo>
                  <a:pt x="291307" y="320935"/>
                </a:lnTo>
                <a:lnTo>
                  <a:pt x="248200" y="345016"/>
                </a:lnTo>
                <a:lnTo>
                  <a:pt x="207688" y="355719"/>
                </a:lnTo>
                <a:lnTo>
                  <a:pt x="156916" y="360929"/>
                </a:lnTo>
                <a:lnTo>
                  <a:pt x="143470" y="361146"/>
                </a:lnTo>
                <a:lnTo>
                  <a:pt x="274768" y="361146"/>
                </a:lnTo>
                <a:lnTo>
                  <a:pt x="316065" y="339094"/>
                </a:lnTo>
                <a:lnTo>
                  <a:pt x="350613" y="313026"/>
                </a:lnTo>
                <a:lnTo>
                  <a:pt x="384429" y="276530"/>
                </a:lnTo>
                <a:lnTo>
                  <a:pt x="406243" y="232322"/>
                </a:lnTo>
                <a:lnTo>
                  <a:pt x="418124" y="191689"/>
                </a:lnTo>
                <a:lnTo>
                  <a:pt x="421439" y="153155"/>
                </a:lnTo>
                <a:lnTo>
                  <a:pt x="420898" y="141057"/>
                </a:lnTo>
                <a:lnTo>
                  <a:pt x="408802" y="92927"/>
                </a:lnTo>
                <a:lnTo>
                  <a:pt x="388518" y="57041"/>
                </a:lnTo>
                <a:lnTo>
                  <a:pt x="350691" y="23337"/>
                </a:lnTo>
                <a:lnTo>
                  <a:pt x="344507" y="2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36386" y="3868832"/>
            <a:ext cx="242570" cy="247015"/>
          </a:xfrm>
          <a:custGeom>
            <a:avLst/>
            <a:gdLst/>
            <a:ahLst/>
            <a:cxnLst/>
            <a:rect l="l" t="t" r="r" b="b"/>
            <a:pathLst>
              <a:path w="242569" h="247014">
                <a:moveTo>
                  <a:pt x="213290" y="36925"/>
                </a:moveTo>
                <a:lnTo>
                  <a:pt x="193909" y="36925"/>
                </a:lnTo>
                <a:lnTo>
                  <a:pt x="0" y="238339"/>
                </a:lnTo>
                <a:lnTo>
                  <a:pt x="0" y="246452"/>
                </a:lnTo>
                <a:lnTo>
                  <a:pt x="182420" y="246452"/>
                </a:lnTo>
                <a:lnTo>
                  <a:pt x="194609" y="208407"/>
                </a:lnTo>
                <a:lnTo>
                  <a:pt x="48197" y="208407"/>
                </a:lnTo>
                <a:lnTo>
                  <a:pt x="213290" y="36925"/>
                </a:lnTo>
                <a:close/>
              </a:path>
              <a:path w="242569" h="247014">
                <a:moveTo>
                  <a:pt x="206799" y="170362"/>
                </a:moveTo>
                <a:lnTo>
                  <a:pt x="193918" y="176046"/>
                </a:lnTo>
                <a:lnTo>
                  <a:pt x="187545" y="188439"/>
                </a:lnTo>
                <a:lnTo>
                  <a:pt x="181720" y="196658"/>
                </a:lnTo>
                <a:lnTo>
                  <a:pt x="130300" y="208407"/>
                </a:lnTo>
                <a:lnTo>
                  <a:pt x="194609" y="208407"/>
                </a:lnTo>
                <a:lnTo>
                  <a:pt x="206799" y="170362"/>
                </a:lnTo>
                <a:close/>
              </a:path>
              <a:path w="242569" h="247014">
                <a:moveTo>
                  <a:pt x="242106" y="0"/>
                </a:moveTo>
                <a:lnTo>
                  <a:pt x="64169" y="0"/>
                </a:lnTo>
                <a:lnTo>
                  <a:pt x="40351" y="70774"/>
                </a:lnTo>
                <a:lnTo>
                  <a:pt x="52737" y="67342"/>
                </a:lnTo>
                <a:lnTo>
                  <a:pt x="59868" y="55372"/>
                </a:lnTo>
                <a:lnTo>
                  <a:pt x="66832" y="47136"/>
                </a:lnTo>
                <a:lnTo>
                  <a:pt x="113207" y="36925"/>
                </a:lnTo>
                <a:lnTo>
                  <a:pt x="213290" y="36925"/>
                </a:lnTo>
                <a:lnTo>
                  <a:pt x="242106" y="6993"/>
                </a:lnTo>
                <a:lnTo>
                  <a:pt x="242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32042" y="3282494"/>
            <a:ext cx="242570" cy="247015"/>
          </a:xfrm>
          <a:custGeom>
            <a:avLst/>
            <a:gdLst/>
            <a:ahLst/>
            <a:cxnLst/>
            <a:rect l="l" t="t" r="r" b="b"/>
            <a:pathLst>
              <a:path w="242570" h="247014">
                <a:moveTo>
                  <a:pt x="213290" y="36925"/>
                </a:moveTo>
                <a:lnTo>
                  <a:pt x="193909" y="36925"/>
                </a:lnTo>
                <a:lnTo>
                  <a:pt x="0" y="238339"/>
                </a:lnTo>
                <a:lnTo>
                  <a:pt x="0" y="246452"/>
                </a:lnTo>
                <a:lnTo>
                  <a:pt x="182420" y="246452"/>
                </a:lnTo>
                <a:lnTo>
                  <a:pt x="194609" y="208406"/>
                </a:lnTo>
                <a:lnTo>
                  <a:pt x="48197" y="208406"/>
                </a:lnTo>
                <a:lnTo>
                  <a:pt x="213290" y="36925"/>
                </a:lnTo>
                <a:close/>
              </a:path>
              <a:path w="242570" h="247014">
                <a:moveTo>
                  <a:pt x="206799" y="170362"/>
                </a:moveTo>
                <a:lnTo>
                  <a:pt x="193917" y="176046"/>
                </a:lnTo>
                <a:lnTo>
                  <a:pt x="187544" y="188439"/>
                </a:lnTo>
                <a:lnTo>
                  <a:pt x="181719" y="196658"/>
                </a:lnTo>
                <a:lnTo>
                  <a:pt x="130300" y="208406"/>
                </a:lnTo>
                <a:lnTo>
                  <a:pt x="194609" y="208406"/>
                </a:lnTo>
                <a:lnTo>
                  <a:pt x="206799" y="170362"/>
                </a:lnTo>
                <a:close/>
              </a:path>
              <a:path w="242570" h="247014">
                <a:moveTo>
                  <a:pt x="242106" y="0"/>
                </a:moveTo>
                <a:lnTo>
                  <a:pt x="64169" y="0"/>
                </a:lnTo>
                <a:lnTo>
                  <a:pt x="40351" y="70774"/>
                </a:lnTo>
                <a:lnTo>
                  <a:pt x="52737" y="67343"/>
                </a:lnTo>
                <a:lnTo>
                  <a:pt x="59868" y="55372"/>
                </a:lnTo>
                <a:lnTo>
                  <a:pt x="66831" y="47136"/>
                </a:lnTo>
                <a:lnTo>
                  <a:pt x="113207" y="36925"/>
                </a:lnTo>
                <a:lnTo>
                  <a:pt x="213290" y="36925"/>
                </a:lnTo>
                <a:lnTo>
                  <a:pt x="242106" y="6993"/>
                </a:lnTo>
                <a:lnTo>
                  <a:pt x="242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33990" y="3149616"/>
            <a:ext cx="421640" cy="379730"/>
          </a:xfrm>
          <a:custGeom>
            <a:avLst/>
            <a:gdLst/>
            <a:ahLst/>
            <a:cxnLst/>
            <a:rect l="l" t="t" r="r" b="b"/>
            <a:pathLst>
              <a:path w="421639" h="379729">
                <a:moveTo>
                  <a:pt x="225852" y="0"/>
                </a:moveTo>
                <a:lnTo>
                  <a:pt x="104519" y="0"/>
                </a:lnTo>
                <a:lnTo>
                  <a:pt x="101156" y="10350"/>
                </a:lnTo>
                <a:lnTo>
                  <a:pt x="112604" y="10449"/>
                </a:lnTo>
                <a:lnTo>
                  <a:pt x="126908" y="12224"/>
                </a:lnTo>
                <a:lnTo>
                  <a:pt x="135903" y="16225"/>
                </a:lnTo>
                <a:lnTo>
                  <a:pt x="140756" y="20137"/>
                </a:lnTo>
                <a:lnTo>
                  <a:pt x="143189" y="25736"/>
                </a:lnTo>
                <a:lnTo>
                  <a:pt x="143079" y="36831"/>
                </a:lnTo>
                <a:lnTo>
                  <a:pt x="135343" y="75529"/>
                </a:lnTo>
                <a:lnTo>
                  <a:pt x="63209" y="321076"/>
                </a:lnTo>
                <a:lnTo>
                  <a:pt x="46328" y="357604"/>
                </a:lnTo>
                <a:lnTo>
                  <a:pt x="3638" y="368991"/>
                </a:lnTo>
                <a:lnTo>
                  <a:pt x="0" y="379329"/>
                </a:lnTo>
                <a:lnTo>
                  <a:pt x="162087" y="379328"/>
                </a:lnTo>
                <a:lnTo>
                  <a:pt x="202771" y="377475"/>
                </a:lnTo>
                <a:lnTo>
                  <a:pt x="251254" y="368979"/>
                </a:lnTo>
                <a:lnTo>
                  <a:pt x="274767" y="361146"/>
                </a:lnTo>
                <a:lnTo>
                  <a:pt x="132634" y="361146"/>
                </a:lnTo>
                <a:lnTo>
                  <a:pt x="124788" y="360306"/>
                </a:lnTo>
                <a:lnTo>
                  <a:pt x="119931" y="358628"/>
                </a:lnTo>
                <a:lnTo>
                  <a:pt x="116569" y="357696"/>
                </a:lnTo>
                <a:lnTo>
                  <a:pt x="113906" y="355831"/>
                </a:lnTo>
                <a:lnTo>
                  <a:pt x="109983" y="350236"/>
                </a:lnTo>
                <a:lnTo>
                  <a:pt x="109002" y="347346"/>
                </a:lnTo>
                <a:lnTo>
                  <a:pt x="109035" y="343375"/>
                </a:lnTo>
                <a:lnTo>
                  <a:pt x="118363" y="304527"/>
                </a:lnTo>
                <a:lnTo>
                  <a:pt x="200633" y="20980"/>
                </a:lnTo>
                <a:lnTo>
                  <a:pt x="235279" y="20048"/>
                </a:lnTo>
                <a:lnTo>
                  <a:pt x="344506" y="20048"/>
                </a:lnTo>
                <a:lnTo>
                  <a:pt x="339239" y="17247"/>
                </a:lnTo>
                <a:lnTo>
                  <a:pt x="298494" y="5323"/>
                </a:lnTo>
                <a:lnTo>
                  <a:pt x="257804" y="851"/>
                </a:lnTo>
                <a:lnTo>
                  <a:pt x="242311" y="212"/>
                </a:lnTo>
                <a:lnTo>
                  <a:pt x="225852" y="0"/>
                </a:lnTo>
                <a:close/>
              </a:path>
              <a:path w="421639" h="379729">
                <a:moveTo>
                  <a:pt x="344506" y="20048"/>
                </a:moveTo>
                <a:lnTo>
                  <a:pt x="235279" y="20048"/>
                </a:lnTo>
                <a:lnTo>
                  <a:pt x="249988" y="20140"/>
                </a:lnTo>
                <a:lnTo>
                  <a:pt x="264399" y="21453"/>
                </a:lnTo>
                <a:lnTo>
                  <a:pt x="302050" y="31996"/>
                </a:lnTo>
                <a:lnTo>
                  <a:pt x="338559" y="61160"/>
                </a:lnTo>
                <a:lnTo>
                  <a:pt x="357725" y="105583"/>
                </a:lnTo>
                <a:lnTo>
                  <a:pt x="362037" y="149767"/>
                </a:lnTo>
                <a:lnTo>
                  <a:pt x="361776" y="162539"/>
                </a:lnTo>
                <a:lnTo>
                  <a:pt x="355064" y="211848"/>
                </a:lnTo>
                <a:lnTo>
                  <a:pt x="343213" y="248803"/>
                </a:lnTo>
                <a:lnTo>
                  <a:pt x="325314" y="283140"/>
                </a:lnTo>
                <a:lnTo>
                  <a:pt x="291307" y="320936"/>
                </a:lnTo>
                <a:lnTo>
                  <a:pt x="248200" y="345016"/>
                </a:lnTo>
                <a:lnTo>
                  <a:pt x="207687" y="355719"/>
                </a:lnTo>
                <a:lnTo>
                  <a:pt x="156915" y="360929"/>
                </a:lnTo>
                <a:lnTo>
                  <a:pt x="143469" y="361146"/>
                </a:lnTo>
                <a:lnTo>
                  <a:pt x="274767" y="361146"/>
                </a:lnTo>
                <a:lnTo>
                  <a:pt x="316064" y="339094"/>
                </a:lnTo>
                <a:lnTo>
                  <a:pt x="350612" y="313026"/>
                </a:lnTo>
                <a:lnTo>
                  <a:pt x="384428" y="276530"/>
                </a:lnTo>
                <a:lnTo>
                  <a:pt x="406242" y="232322"/>
                </a:lnTo>
                <a:lnTo>
                  <a:pt x="418123" y="191689"/>
                </a:lnTo>
                <a:lnTo>
                  <a:pt x="421438" y="153154"/>
                </a:lnTo>
                <a:lnTo>
                  <a:pt x="420896" y="141056"/>
                </a:lnTo>
                <a:lnTo>
                  <a:pt x="408801" y="92927"/>
                </a:lnTo>
                <a:lnTo>
                  <a:pt x="388517" y="57040"/>
                </a:lnTo>
                <a:lnTo>
                  <a:pt x="350690" y="23337"/>
                </a:lnTo>
                <a:lnTo>
                  <a:pt x="344506" y="2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41463" y="3275779"/>
            <a:ext cx="297815" cy="377190"/>
          </a:xfrm>
          <a:custGeom>
            <a:avLst/>
            <a:gdLst/>
            <a:ahLst/>
            <a:cxnLst/>
            <a:rect l="l" t="t" r="r" b="b"/>
            <a:pathLst>
              <a:path w="297814" h="377189">
                <a:moveTo>
                  <a:pt x="32598" y="326179"/>
                </a:moveTo>
                <a:lnTo>
                  <a:pt x="21763" y="326179"/>
                </a:lnTo>
                <a:lnTo>
                  <a:pt x="15179" y="329163"/>
                </a:lnTo>
                <a:lnTo>
                  <a:pt x="3036" y="341099"/>
                </a:lnTo>
                <a:lnTo>
                  <a:pt x="65" y="347577"/>
                </a:lnTo>
                <a:lnTo>
                  <a:pt x="0" y="360773"/>
                </a:lnTo>
                <a:lnTo>
                  <a:pt x="2195" y="365856"/>
                </a:lnTo>
                <a:lnTo>
                  <a:pt x="10975" y="374620"/>
                </a:lnTo>
                <a:lnTo>
                  <a:pt x="16065" y="376812"/>
                </a:lnTo>
                <a:lnTo>
                  <a:pt x="25839" y="376584"/>
                </a:lnTo>
                <a:lnTo>
                  <a:pt x="62635" y="360482"/>
                </a:lnTo>
                <a:lnTo>
                  <a:pt x="78737" y="346880"/>
                </a:lnTo>
                <a:lnTo>
                  <a:pt x="49971" y="346880"/>
                </a:lnTo>
                <a:lnTo>
                  <a:pt x="48851" y="346414"/>
                </a:lnTo>
                <a:lnTo>
                  <a:pt x="46422" y="343989"/>
                </a:lnTo>
                <a:lnTo>
                  <a:pt x="44787" y="341052"/>
                </a:lnTo>
                <a:lnTo>
                  <a:pt x="41238" y="332286"/>
                </a:lnTo>
                <a:lnTo>
                  <a:pt x="39603" y="329629"/>
                </a:lnTo>
                <a:lnTo>
                  <a:pt x="38011" y="328628"/>
                </a:lnTo>
                <a:lnTo>
                  <a:pt x="35680" y="327018"/>
                </a:lnTo>
                <a:lnTo>
                  <a:pt x="32598" y="326179"/>
                </a:lnTo>
                <a:close/>
              </a:path>
              <a:path w="297814" h="377189">
                <a:moveTo>
                  <a:pt x="150044" y="29008"/>
                </a:moveTo>
                <a:lnTo>
                  <a:pt x="84041" y="29008"/>
                </a:lnTo>
                <a:lnTo>
                  <a:pt x="96867" y="32197"/>
                </a:lnTo>
                <a:lnTo>
                  <a:pt x="106463" y="39861"/>
                </a:lnTo>
                <a:lnTo>
                  <a:pt x="117130" y="91756"/>
                </a:lnTo>
                <a:lnTo>
                  <a:pt x="130160" y="272607"/>
                </a:lnTo>
                <a:lnTo>
                  <a:pt x="124403" y="279701"/>
                </a:lnTo>
                <a:lnTo>
                  <a:pt x="98157" y="308363"/>
                </a:lnTo>
                <a:lnTo>
                  <a:pt x="65881" y="338111"/>
                </a:lnTo>
                <a:lnTo>
                  <a:pt x="52400" y="346880"/>
                </a:lnTo>
                <a:lnTo>
                  <a:pt x="78737" y="346880"/>
                </a:lnTo>
                <a:lnTo>
                  <a:pt x="108146" y="316863"/>
                </a:lnTo>
                <a:lnTo>
                  <a:pt x="137215" y="284005"/>
                </a:lnTo>
                <a:lnTo>
                  <a:pt x="169755" y="245441"/>
                </a:lnTo>
                <a:lnTo>
                  <a:pt x="187482" y="223513"/>
                </a:lnTo>
                <a:lnTo>
                  <a:pt x="170371" y="223513"/>
                </a:lnTo>
                <a:lnTo>
                  <a:pt x="156625" y="70917"/>
                </a:lnTo>
                <a:lnTo>
                  <a:pt x="155046" y="57066"/>
                </a:lnTo>
                <a:lnTo>
                  <a:pt x="153272" y="44796"/>
                </a:lnTo>
                <a:lnTo>
                  <a:pt x="151155" y="33570"/>
                </a:lnTo>
                <a:lnTo>
                  <a:pt x="150044" y="29008"/>
                </a:lnTo>
                <a:close/>
              </a:path>
              <a:path w="297814" h="377189">
                <a:moveTo>
                  <a:pt x="276105" y="0"/>
                </a:moveTo>
                <a:lnTo>
                  <a:pt x="261161" y="0"/>
                </a:lnTo>
                <a:lnTo>
                  <a:pt x="255557" y="2331"/>
                </a:lnTo>
                <a:lnTo>
                  <a:pt x="246589" y="11656"/>
                </a:lnTo>
                <a:lnTo>
                  <a:pt x="244348" y="17810"/>
                </a:lnTo>
                <a:lnTo>
                  <a:pt x="244348" y="31611"/>
                </a:lnTo>
                <a:lnTo>
                  <a:pt x="246169" y="37066"/>
                </a:lnTo>
                <a:lnTo>
                  <a:pt x="253455" y="46577"/>
                </a:lnTo>
                <a:lnTo>
                  <a:pt x="258032" y="49841"/>
                </a:lnTo>
                <a:lnTo>
                  <a:pt x="269054" y="53384"/>
                </a:lnTo>
                <a:lnTo>
                  <a:pt x="272463" y="54923"/>
                </a:lnTo>
                <a:lnTo>
                  <a:pt x="275078" y="57533"/>
                </a:lnTo>
                <a:lnTo>
                  <a:pt x="275732" y="59212"/>
                </a:lnTo>
                <a:lnTo>
                  <a:pt x="275732" y="64434"/>
                </a:lnTo>
                <a:lnTo>
                  <a:pt x="250563" y="112518"/>
                </a:lnTo>
                <a:lnTo>
                  <a:pt x="229521" y="144766"/>
                </a:lnTo>
                <a:lnTo>
                  <a:pt x="206434" y="176950"/>
                </a:lnTo>
                <a:lnTo>
                  <a:pt x="182524" y="208417"/>
                </a:lnTo>
                <a:lnTo>
                  <a:pt x="170371" y="223513"/>
                </a:lnTo>
                <a:lnTo>
                  <a:pt x="187482" y="223513"/>
                </a:lnTo>
                <a:lnTo>
                  <a:pt x="216407" y="186198"/>
                </a:lnTo>
                <a:lnTo>
                  <a:pt x="240786" y="152993"/>
                </a:lnTo>
                <a:lnTo>
                  <a:pt x="263485" y="119793"/>
                </a:lnTo>
                <a:lnTo>
                  <a:pt x="285706" y="82428"/>
                </a:lnTo>
                <a:lnTo>
                  <a:pt x="297426" y="33570"/>
                </a:lnTo>
                <a:lnTo>
                  <a:pt x="294782" y="20458"/>
                </a:lnTo>
                <a:lnTo>
                  <a:pt x="288902" y="10210"/>
                </a:lnTo>
                <a:lnTo>
                  <a:pt x="283110" y="3403"/>
                </a:lnTo>
                <a:lnTo>
                  <a:pt x="276105" y="0"/>
                </a:lnTo>
                <a:close/>
              </a:path>
              <a:path w="297814" h="377189">
                <a:moveTo>
                  <a:pt x="137585" y="0"/>
                </a:moveTo>
                <a:lnTo>
                  <a:pt x="55482" y="20142"/>
                </a:lnTo>
                <a:lnTo>
                  <a:pt x="58814" y="30403"/>
                </a:lnTo>
                <a:lnTo>
                  <a:pt x="71785" y="29237"/>
                </a:lnTo>
                <a:lnTo>
                  <a:pt x="84041" y="29008"/>
                </a:lnTo>
                <a:lnTo>
                  <a:pt x="150044" y="29008"/>
                </a:lnTo>
                <a:lnTo>
                  <a:pt x="148745" y="23674"/>
                </a:lnTo>
                <a:lnTo>
                  <a:pt x="144032" y="12146"/>
                </a:lnTo>
                <a:lnTo>
                  <a:pt x="137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35546" y="3275779"/>
            <a:ext cx="297815" cy="377190"/>
          </a:xfrm>
          <a:custGeom>
            <a:avLst/>
            <a:gdLst/>
            <a:ahLst/>
            <a:cxnLst/>
            <a:rect l="l" t="t" r="r" b="b"/>
            <a:pathLst>
              <a:path w="297814" h="377189">
                <a:moveTo>
                  <a:pt x="32599" y="326179"/>
                </a:moveTo>
                <a:lnTo>
                  <a:pt x="21763" y="326179"/>
                </a:lnTo>
                <a:lnTo>
                  <a:pt x="15179" y="329163"/>
                </a:lnTo>
                <a:lnTo>
                  <a:pt x="3036" y="341099"/>
                </a:lnTo>
                <a:lnTo>
                  <a:pt x="65" y="347577"/>
                </a:lnTo>
                <a:lnTo>
                  <a:pt x="0" y="360773"/>
                </a:lnTo>
                <a:lnTo>
                  <a:pt x="2195" y="365856"/>
                </a:lnTo>
                <a:lnTo>
                  <a:pt x="10975" y="374620"/>
                </a:lnTo>
                <a:lnTo>
                  <a:pt x="16066" y="376812"/>
                </a:lnTo>
                <a:lnTo>
                  <a:pt x="25840" y="376584"/>
                </a:lnTo>
                <a:lnTo>
                  <a:pt x="62635" y="360482"/>
                </a:lnTo>
                <a:lnTo>
                  <a:pt x="78737" y="346880"/>
                </a:lnTo>
                <a:lnTo>
                  <a:pt x="49971" y="346880"/>
                </a:lnTo>
                <a:lnTo>
                  <a:pt x="48851" y="346414"/>
                </a:lnTo>
                <a:lnTo>
                  <a:pt x="46423" y="343989"/>
                </a:lnTo>
                <a:lnTo>
                  <a:pt x="44787" y="341052"/>
                </a:lnTo>
                <a:lnTo>
                  <a:pt x="41239" y="332286"/>
                </a:lnTo>
                <a:lnTo>
                  <a:pt x="39604" y="329629"/>
                </a:lnTo>
                <a:lnTo>
                  <a:pt x="38012" y="328629"/>
                </a:lnTo>
                <a:lnTo>
                  <a:pt x="35681" y="327018"/>
                </a:lnTo>
                <a:lnTo>
                  <a:pt x="32599" y="326179"/>
                </a:lnTo>
                <a:close/>
              </a:path>
              <a:path w="297814" h="377189">
                <a:moveTo>
                  <a:pt x="150044" y="29008"/>
                </a:moveTo>
                <a:lnTo>
                  <a:pt x="84041" y="29008"/>
                </a:lnTo>
                <a:lnTo>
                  <a:pt x="96867" y="32197"/>
                </a:lnTo>
                <a:lnTo>
                  <a:pt x="106463" y="39861"/>
                </a:lnTo>
                <a:lnTo>
                  <a:pt x="117130" y="91756"/>
                </a:lnTo>
                <a:lnTo>
                  <a:pt x="130160" y="272607"/>
                </a:lnTo>
                <a:lnTo>
                  <a:pt x="124403" y="279701"/>
                </a:lnTo>
                <a:lnTo>
                  <a:pt x="98157" y="308363"/>
                </a:lnTo>
                <a:lnTo>
                  <a:pt x="65881" y="338111"/>
                </a:lnTo>
                <a:lnTo>
                  <a:pt x="52401" y="346880"/>
                </a:lnTo>
                <a:lnTo>
                  <a:pt x="78737" y="346880"/>
                </a:lnTo>
                <a:lnTo>
                  <a:pt x="108146" y="316864"/>
                </a:lnTo>
                <a:lnTo>
                  <a:pt x="137216" y="284006"/>
                </a:lnTo>
                <a:lnTo>
                  <a:pt x="169755" y="245441"/>
                </a:lnTo>
                <a:lnTo>
                  <a:pt x="187483" y="223513"/>
                </a:lnTo>
                <a:lnTo>
                  <a:pt x="170371" y="223513"/>
                </a:lnTo>
                <a:lnTo>
                  <a:pt x="156626" y="70917"/>
                </a:lnTo>
                <a:lnTo>
                  <a:pt x="155046" y="57066"/>
                </a:lnTo>
                <a:lnTo>
                  <a:pt x="153272" y="44796"/>
                </a:lnTo>
                <a:lnTo>
                  <a:pt x="151155" y="33570"/>
                </a:lnTo>
                <a:lnTo>
                  <a:pt x="150044" y="29008"/>
                </a:lnTo>
                <a:close/>
              </a:path>
              <a:path w="297814" h="377189">
                <a:moveTo>
                  <a:pt x="276106" y="0"/>
                </a:moveTo>
                <a:lnTo>
                  <a:pt x="261161" y="0"/>
                </a:lnTo>
                <a:lnTo>
                  <a:pt x="255557" y="2331"/>
                </a:lnTo>
                <a:lnTo>
                  <a:pt x="246590" y="11656"/>
                </a:lnTo>
                <a:lnTo>
                  <a:pt x="244347" y="17810"/>
                </a:lnTo>
                <a:lnTo>
                  <a:pt x="244347" y="31611"/>
                </a:lnTo>
                <a:lnTo>
                  <a:pt x="246170" y="37066"/>
                </a:lnTo>
                <a:lnTo>
                  <a:pt x="253455" y="46577"/>
                </a:lnTo>
                <a:lnTo>
                  <a:pt x="258032" y="49841"/>
                </a:lnTo>
                <a:lnTo>
                  <a:pt x="269054" y="53384"/>
                </a:lnTo>
                <a:lnTo>
                  <a:pt x="272463" y="54923"/>
                </a:lnTo>
                <a:lnTo>
                  <a:pt x="275079" y="57533"/>
                </a:lnTo>
                <a:lnTo>
                  <a:pt x="275732" y="59212"/>
                </a:lnTo>
                <a:lnTo>
                  <a:pt x="275732" y="64434"/>
                </a:lnTo>
                <a:lnTo>
                  <a:pt x="250563" y="112518"/>
                </a:lnTo>
                <a:lnTo>
                  <a:pt x="229521" y="144766"/>
                </a:lnTo>
                <a:lnTo>
                  <a:pt x="206435" y="176951"/>
                </a:lnTo>
                <a:lnTo>
                  <a:pt x="182525" y="208417"/>
                </a:lnTo>
                <a:lnTo>
                  <a:pt x="170371" y="223513"/>
                </a:lnTo>
                <a:lnTo>
                  <a:pt x="187483" y="223513"/>
                </a:lnTo>
                <a:lnTo>
                  <a:pt x="216407" y="186198"/>
                </a:lnTo>
                <a:lnTo>
                  <a:pt x="240786" y="152993"/>
                </a:lnTo>
                <a:lnTo>
                  <a:pt x="263486" y="119793"/>
                </a:lnTo>
                <a:lnTo>
                  <a:pt x="285706" y="82428"/>
                </a:lnTo>
                <a:lnTo>
                  <a:pt x="297426" y="33570"/>
                </a:lnTo>
                <a:lnTo>
                  <a:pt x="294783" y="20458"/>
                </a:lnTo>
                <a:lnTo>
                  <a:pt x="288903" y="10210"/>
                </a:lnTo>
                <a:lnTo>
                  <a:pt x="283112" y="3403"/>
                </a:lnTo>
                <a:lnTo>
                  <a:pt x="276106" y="0"/>
                </a:lnTo>
                <a:close/>
              </a:path>
              <a:path w="297814" h="377189">
                <a:moveTo>
                  <a:pt x="137586" y="0"/>
                </a:moveTo>
                <a:lnTo>
                  <a:pt x="55483" y="20142"/>
                </a:lnTo>
                <a:lnTo>
                  <a:pt x="58814" y="30403"/>
                </a:lnTo>
                <a:lnTo>
                  <a:pt x="71786" y="29237"/>
                </a:lnTo>
                <a:lnTo>
                  <a:pt x="84041" y="29008"/>
                </a:lnTo>
                <a:lnTo>
                  <a:pt x="150044" y="29008"/>
                </a:lnTo>
                <a:lnTo>
                  <a:pt x="148746" y="23675"/>
                </a:lnTo>
                <a:lnTo>
                  <a:pt x="144033" y="12146"/>
                </a:lnTo>
                <a:lnTo>
                  <a:pt x="1375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60308" y="2696155"/>
            <a:ext cx="242570" cy="247015"/>
          </a:xfrm>
          <a:custGeom>
            <a:avLst/>
            <a:gdLst/>
            <a:ahLst/>
            <a:cxnLst/>
            <a:rect l="l" t="t" r="r" b="b"/>
            <a:pathLst>
              <a:path w="242570" h="247014">
                <a:moveTo>
                  <a:pt x="213290" y="36925"/>
                </a:moveTo>
                <a:lnTo>
                  <a:pt x="193908" y="36925"/>
                </a:lnTo>
                <a:lnTo>
                  <a:pt x="0" y="238339"/>
                </a:lnTo>
                <a:lnTo>
                  <a:pt x="0" y="246452"/>
                </a:lnTo>
                <a:lnTo>
                  <a:pt x="182420" y="246452"/>
                </a:lnTo>
                <a:lnTo>
                  <a:pt x="194609" y="208406"/>
                </a:lnTo>
                <a:lnTo>
                  <a:pt x="48196" y="208406"/>
                </a:lnTo>
                <a:lnTo>
                  <a:pt x="213290" y="36925"/>
                </a:lnTo>
                <a:close/>
              </a:path>
              <a:path w="242570" h="247014">
                <a:moveTo>
                  <a:pt x="206799" y="170362"/>
                </a:moveTo>
                <a:lnTo>
                  <a:pt x="193916" y="176046"/>
                </a:lnTo>
                <a:lnTo>
                  <a:pt x="187544" y="188439"/>
                </a:lnTo>
                <a:lnTo>
                  <a:pt x="181719" y="196658"/>
                </a:lnTo>
                <a:lnTo>
                  <a:pt x="130299" y="208406"/>
                </a:lnTo>
                <a:lnTo>
                  <a:pt x="194609" y="208406"/>
                </a:lnTo>
                <a:lnTo>
                  <a:pt x="206799" y="170362"/>
                </a:lnTo>
                <a:close/>
              </a:path>
              <a:path w="242570" h="247014">
                <a:moveTo>
                  <a:pt x="242106" y="0"/>
                </a:moveTo>
                <a:lnTo>
                  <a:pt x="64169" y="0"/>
                </a:lnTo>
                <a:lnTo>
                  <a:pt x="40350" y="70774"/>
                </a:lnTo>
                <a:lnTo>
                  <a:pt x="52736" y="67343"/>
                </a:lnTo>
                <a:lnTo>
                  <a:pt x="59867" y="55372"/>
                </a:lnTo>
                <a:lnTo>
                  <a:pt x="66831" y="47136"/>
                </a:lnTo>
                <a:lnTo>
                  <a:pt x="113206" y="36925"/>
                </a:lnTo>
                <a:lnTo>
                  <a:pt x="213290" y="36925"/>
                </a:lnTo>
                <a:lnTo>
                  <a:pt x="242106" y="6993"/>
                </a:lnTo>
                <a:lnTo>
                  <a:pt x="242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62253" y="2563277"/>
            <a:ext cx="421640" cy="379730"/>
          </a:xfrm>
          <a:custGeom>
            <a:avLst/>
            <a:gdLst/>
            <a:ahLst/>
            <a:cxnLst/>
            <a:rect l="l" t="t" r="r" b="b"/>
            <a:pathLst>
              <a:path w="421639" h="379730">
                <a:moveTo>
                  <a:pt x="225854" y="0"/>
                </a:moveTo>
                <a:lnTo>
                  <a:pt x="104521" y="0"/>
                </a:lnTo>
                <a:lnTo>
                  <a:pt x="101158" y="10350"/>
                </a:lnTo>
                <a:lnTo>
                  <a:pt x="112605" y="10449"/>
                </a:lnTo>
                <a:lnTo>
                  <a:pt x="126908" y="12224"/>
                </a:lnTo>
                <a:lnTo>
                  <a:pt x="135905" y="16225"/>
                </a:lnTo>
                <a:lnTo>
                  <a:pt x="140757" y="20137"/>
                </a:lnTo>
                <a:lnTo>
                  <a:pt x="143189" y="25736"/>
                </a:lnTo>
                <a:lnTo>
                  <a:pt x="143079" y="36832"/>
                </a:lnTo>
                <a:lnTo>
                  <a:pt x="135343" y="75530"/>
                </a:lnTo>
                <a:lnTo>
                  <a:pt x="63209" y="321077"/>
                </a:lnTo>
                <a:lnTo>
                  <a:pt x="46329" y="357604"/>
                </a:lnTo>
                <a:lnTo>
                  <a:pt x="3637" y="368991"/>
                </a:lnTo>
                <a:lnTo>
                  <a:pt x="0" y="379329"/>
                </a:lnTo>
                <a:lnTo>
                  <a:pt x="162087" y="379328"/>
                </a:lnTo>
                <a:lnTo>
                  <a:pt x="202772" y="377475"/>
                </a:lnTo>
                <a:lnTo>
                  <a:pt x="251256" y="368979"/>
                </a:lnTo>
                <a:lnTo>
                  <a:pt x="274765" y="361147"/>
                </a:lnTo>
                <a:lnTo>
                  <a:pt x="132634" y="361147"/>
                </a:lnTo>
                <a:lnTo>
                  <a:pt x="124788" y="360307"/>
                </a:lnTo>
                <a:lnTo>
                  <a:pt x="119932" y="358628"/>
                </a:lnTo>
                <a:lnTo>
                  <a:pt x="116569" y="357696"/>
                </a:lnTo>
                <a:lnTo>
                  <a:pt x="113907" y="355831"/>
                </a:lnTo>
                <a:lnTo>
                  <a:pt x="109984" y="350236"/>
                </a:lnTo>
                <a:lnTo>
                  <a:pt x="109004" y="347346"/>
                </a:lnTo>
                <a:lnTo>
                  <a:pt x="109036" y="343375"/>
                </a:lnTo>
                <a:lnTo>
                  <a:pt x="118364" y="304527"/>
                </a:lnTo>
                <a:lnTo>
                  <a:pt x="200634" y="20980"/>
                </a:lnTo>
                <a:lnTo>
                  <a:pt x="235280" y="20048"/>
                </a:lnTo>
                <a:lnTo>
                  <a:pt x="344507" y="20048"/>
                </a:lnTo>
                <a:lnTo>
                  <a:pt x="339240" y="17247"/>
                </a:lnTo>
                <a:lnTo>
                  <a:pt x="298495" y="5323"/>
                </a:lnTo>
                <a:lnTo>
                  <a:pt x="257805" y="851"/>
                </a:lnTo>
                <a:lnTo>
                  <a:pt x="242312" y="212"/>
                </a:lnTo>
                <a:lnTo>
                  <a:pt x="225854" y="0"/>
                </a:lnTo>
                <a:close/>
              </a:path>
              <a:path w="421639" h="379730">
                <a:moveTo>
                  <a:pt x="344507" y="20048"/>
                </a:moveTo>
                <a:lnTo>
                  <a:pt x="235280" y="20048"/>
                </a:lnTo>
                <a:lnTo>
                  <a:pt x="249989" y="20140"/>
                </a:lnTo>
                <a:lnTo>
                  <a:pt x="264400" y="21453"/>
                </a:lnTo>
                <a:lnTo>
                  <a:pt x="302050" y="31996"/>
                </a:lnTo>
                <a:lnTo>
                  <a:pt x="338560" y="61160"/>
                </a:lnTo>
                <a:lnTo>
                  <a:pt x="357726" y="105583"/>
                </a:lnTo>
                <a:lnTo>
                  <a:pt x="362038" y="149767"/>
                </a:lnTo>
                <a:lnTo>
                  <a:pt x="361777" y="162539"/>
                </a:lnTo>
                <a:lnTo>
                  <a:pt x="355066" y="211848"/>
                </a:lnTo>
                <a:lnTo>
                  <a:pt x="343214" y="248803"/>
                </a:lnTo>
                <a:lnTo>
                  <a:pt x="325315" y="283140"/>
                </a:lnTo>
                <a:lnTo>
                  <a:pt x="291308" y="320936"/>
                </a:lnTo>
                <a:lnTo>
                  <a:pt x="248200" y="345016"/>
                </a:lnTo>
                <a:lnTo>
                  <a:pt x="207688" y="355719"/>
                </a:lnTo>
                <a:lnTo>
                  <a:pt x="156916" y="360930"/>
                </a:lnTo>
                <a:lnTo>
                  <a:pt x="143470" y="361147"/>
                </a:lnTo>
                <a:lnTo>
                  <a:pt x="274765" y="361147"/>
                </a:lnTo>
                <a:lnTo>
                  <a:pt x="316065" y="339094"/>
                </a:lnTo>
                <a:lnTo>
                  <a:pt x="350612" y="313026"/>
                </a:lnTo>
                <a:lnTo>
                  <a:pt x="384429" y="276531"/>
                </a:lnTo>
                <a:lnTo>
                  <a:pt x="406243" y="232322"/>
                </a:lnTo>
                <a:lnTo>
                  <a:pt x="418124" y="191689"/>
                </a:lnTo>
                <a:lnTo>
                  <a:pt x="421439" y="153154"/>
                </a:lnTo>
                <a:lnTo>
                  <a:pt x="420898" y="141057"/>
                </a:lnTo>
                <a:lnTo>
                  <a:pt x="408802" y="92927"/>
                </a:lnTo>
                <a:lnTo>
                  <a:pt x="388518" y="57041"/>
                </a:lnTo>
                <a:lnTo>
                  <a:pt x="350691" y="23338"/>
                </a:lnTo>
                <a:lnTo>
                  <a:pt x="344507" y="2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04476" y="2689440"/>
            <a:ext cx="271780" cy="259715"/>
          </a:xfrm>
          <a:custGeom>
            <a:avLst/>
            <a:gdLst/>
            <a:ahLst/>
            <a:cxnLst/>
            <a:rect l="l" t="t" r="r" b="b"/>
            <a:pathLst>
              <a:path w="271780" h="259714">
                <a:moveTo>
                  <a:pt x="27273" y="213723"/>
                </a:moveTo>
                <a:lnTo>
                  <a:pt x="15317" y="213723"/>
                </a:lnTo>
                <a:lnTo>
                  <a:pt x="10274" y="215774"/>
                </a:lnTo>
                <a:lnTo>
                  <a:pt x="2054" y="223981"/>
                </a:lnTo>
                <a:lnTo>
                  <a:pt x="0" y="229109"/>
                </a:lnTo>
                <a:lnTo>
                  <a:pt x="0" y="242163"/>
                </a:lnTo>
                <a:lnTo>
                  <a:pt x="2241" y="247665"/>
                </a:lnTo>
                <a:lnTo>
                  <a:pt x="7077" y="252073"/>
                </a:lnTo>
                <a:lnTo>
                  <a:pt x="17192" y="257898"/>
                </a:lnTo>
                <a:lnTo>
                  <a:pt x="31235" y="259647"/>
                </a:lnTo>
                <a:lnTo>
                  <a:pt x="41141" y="257050"/>
                </a:lnTo>
                <a:lnTo>
                  <a:pt x="52507" y="250930"/>
                </a:lnTo>
                <a:lnTo>
                  <a:pt x="66220" y="240483"/>
                </a:lnTo>
                <a:lnTo>
                  <a:pt x="72742" y="233728"/>
                </a:lnTo>
                <a:lnTo>
                  <a:pt x="76807" y="229109"/>
                </a:lnTo>
                <a:lnTo>
                  <a:pt x="48943" y="229109"/>
                </a:lnTo>
                <a:lnTo>
                  <a:pt x="45206" y="226964"/>
                </a:lnTo>
                <a:lnTo>
                  <a:pt x="33625" y="216706"/>
                </a:lnTo>
                <a:lnTo>
                  <a:pt x="27273" y="213723"/>
                </a:lnTo>
                <a:close/>
              </a:path>
              <a:path w="271780" h="259714">
                <a:moveTo>
                  <a:pt x="177285" y="157500"/>
                </a:moveTo>
                <a:lnTo>
                  <a:pt x="132367" y="157500"/>
                </a:lnTo>
                <a:lnTo>
                  <a:pt x="136416" y="175162"/>
                </a:lnTo>
                <a:lnTo>
                  <a:pt x="147294" y="217282"/>
                </a:lnTo>
                <a:lnTo>
                  <a:pt x="171459" y="257459"/>
                </a:lnTo>
                <a:lnTo>
                  <a:pt x="186361" y="258721"/>
                </a:lnTo>
                <a:lnTo>
                  <a:pt x="196839" y="253502"/>
                </a:lnTo>
                <a:lnTo>
                  <a:pt x="211199" y="242938"/>
                </a:lnTo>
                <a:lnTo>
                  <a:pt x="220287" y="234338"/>
                </a:lnTo>
                <a:lnTo>
                  <a:pt x="226314" y="227710"/>
                </a:lnTo>
                <a:lnTo>
                  <a:pt x="198205" y="227710"/>
                </a:lnTo>
                <a:lnTo>
                  <a:pt x="195776" y="226264"/>
                </a:lnTo>
                <a:lnTo>
                  <a:pt x="192678" y="222448"/>
                </a:lnTo>
                <a:lnTo>
                  <a:pt x="188877" y="213370"/>
                </a:lnTo>
                <a:lnTo>
                  <a:pt x="184381" y="196938"/>
                </a:lnTo>
                <a:lnTo>
                  <a:pt x="177285" y="157500"/>
                </a:lnTo>
                <a:close/>
              </a:path>
              <a:path w="271780" h="259714">
                <a:moveTo>
                  <a:pt x="136833" y="22885"/>
                </a:moveTo>
                <a:lnTo>
                  <a:pt x="54266" y="22885"/>
                </a:lnTo>
                <a:lnTo>
                  <a:pt x="70554" y="23353"/>
                </a:lnTo>
                <a:lnTo>
                  <a:pt x="82531" y="26581"/>
                </a:lnTo>
                <a:lnTo>
                  <a:pt x="107058" y="55996"/>
                </a:lnTo>
                <a:lnTo>
                  <a:pt x="119761" y="108657"/>
                </a:lnTo>
                <a:lnTo>
                  <a:pt x="124548" y="130568"/>
                </a:lnTo>
                <a:lnTo>
                  <a:pt x="120870" y="137727"/>
                </a:lnTo>
                <a:lnTo>
                  <a:pt x="100843" y="171161"/>
                </a:lnTo>
                <a:lnTo>
                  <a:pt x="73546" y="210677"/>
                </a:lnTo>
                <a:lnTo>
                  <a:pt x="53801" y="229109"/>
                </a:lnTo>
                <a:lnTo>
                  <a:pt x="76807" y="229109"/>
                </a:lnTo>
                <a:lnTo>
                  <a:pt x="103650" y="195607"/>
                </a:lnTo>
                <a:lnTo>
                  <a:pt x="132367" y="157500"/>
                </a:lnTo>
                <a:lnTo>
                  <a:pt x="177285" y="157500"/>
                </a:lnTo>
                <a:lnTo>
                  <a:pt x="165740" y="93334"/>
                </a:lnTo>
                <a:lnTo>
                  <a:pt x="173900" y="80228"/>
                </a:lnTo>
                <a:lnTo>
                  <a:pt x="156452" y="80228"/>
                </a:lnTo>
                <a:lnTo>
                  <a:pt x="152203" y="64891"/>
                </a:lnTo>
                <a:lnTo>
                  <a:pt x="148219" y="51648"/>
                </a:lnTo>
                <a:lnTo>
                  <a:pt x="144292" y="40118"/>
                </a:lnTo>
                <a:lnTo>
                  <a:pt x="140213" y="29924"/>
                </a:lnTo>
                <a:lnTo>
                  <a:pt x="136833" y="22885"/>
                </a:lnTo>
                <a:close/>
              </a:path>
              <a:path w="271780" h="259714">
                <a:moveTo>
                  <a:pt x="238312" y="192050"/>
                </a:moveTo>
                <a:lnTo>
                  <a:pt x="209133" y="225565"/>
                </a:lnTo>
                <a:lnTo>
                  <a:pt x="204556" y="227710"/>
                </a:lnTo>
                <a:lnTo>
                  <a:pt x="226314" y="227710"/>
                </a:lnTo>
                <a:lnTo>
                  <a:pt x="228762" y="225018"/>
                </a:lnTo>
                <a:lnTo>
                  <a:pt x="236625" y="214979"/>
                </a:lnTo>
                <a:lnTo>
                  <a:pt x="243875" y="204221"/>
                </a:lnTo>
                <a:lnTo>
                  <a:pt x="250512" y="192742"/>
                </a:lnTo>
                <a:lnTo>
                  <a:pt x="238312" y="192050"/>
                </a:lnTo>
                <a:close/>
              </a:path>
              <a:path w="271780" h="259714">
                <a:moveTo>
                  <a:pt x="252940" y="0"/>
                </a:moveTo>
                <a:lnTo>
                  <a:pt x="239490" y="0"/>
                </a:lnTo>
                <a:lnTo>
                  <a:pt x="234539" y="933"/>
                </a:lnTo>
                <a:lnTo>
                  <a:pt x="198046" y="26193"/>
                </a:lnTo>
                <a:lnTo>
                  <a:pt x="156452" y="80228"/>
                </a:lnTo>
                <a:lnTo>
                  <a:pt x="173900" y="80228"/>
                </a:lnTo>
                <a:lnTo>
                  <a:pt x="181927" y="68413"/>
                </a:lnTo>
                <a:lnTo>
                  <a:pt x="189354" y="58642"/>
                </a:lnTo>
                <a:lnTo>
                  <a:pt x="196337" y="50664"/>
                </a:lnTo>
                <a:lnTo>
                  <a:pt x="202874" y="44479"/>
                </a:lnTo>
                <a:lnTo>
                  <a:pt x="209040" y="39258"/>
                </a:lnTo>
                <a:lnTo>
                  <a:pt x="214364" y="36647"/>
                </a:lnTo>
                <a:lnTo>
                  <a:pt x="267044" y="36647"/>
                </a:lnTo>
                <a:lnTo>
                  <a:pt x="269847" y="34035"/>
                </a:lnTo>
                <a:lnTo>
                  <a:pt x="271247" y="29187"/>
                </a:lnTo>
                <a:lnTo>
                  <a:pt x="271247" y="15946"/>
                </a:lnTo>
                <a:lnTo>
                  <a:pt x="268866" y="10723"/>
                </a:lnTo>
                <a:lnTo>
                  <a:pt x="259339" y="2145"/>
                </a:lnTo>
                <a:lnTo>
                  <a:pt x="252940" y="0"/>
                </a:lnTo>
                <a:close/>
              </a:path>
              <a:path w="271780" h="259714">
                <a:moveTo>
                  <a:pt x="267044" y="36647"/>
                </a:moveTo>
                <a:lnTo>
                  <a:pt x="221837" y="36647"/>
                </a:lnTo>
                <a:lnTo>
                  <a:pt x="227721" y="38138"/>
                </a:lnTo>
                <a:lnTo>
                  <a:pt x="236500" y="41122"/>
                </a:lnTo>
                <a:lnTo>
                  <a:pt x="240985" y="42800"/>
                </a:lnTo>
                <a:lnTo>
                  <a:pt x="245187" y="43639"/>
                </a:lnTo>
                <a:lnTo>
                  <a:pt x="255836" y="43639"/>
                </a:lnTo>
                <a:lnTo>
                  <a:pt x="261814" y="41309"/>
                </a:lnTo>
                <a:lnTo>
                  <a:pt x="267044" y="36647"/>
                </a:lnTo>
                <a:close/>
              </a:path>
              <a:path w="271780" h="259714">
                <a:moveTo>
                  <a:pt x="119651" y="0"/>
                </a:moveTo>
                <a:lnTo>
                  <a:pt x="44833" y="13148"/>
                </a:lnTo>
                <a:lnTo>
                  <a:pt x="45062" y="23204"/>
                </a:lnTo>
                <a:lnTo>
                  <a:pt x="54266" y="22885"/>
                </a:lnTo>
                <a:lnTo>
                  <a:pt x="136833" y="22885"/>
                </a:lnTo>
                <a:lnTo>
                  <a:pt x="135775" y="20684"/>
                </a:lnTo>
                <a:lnTo>
                  <a:pt x="128563" y="10342"/>
                </a:lnTo>
                <a:lnTo>
                  <a:pt x="11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34426" y="2689440"/>
            <a:ext cx="271780" cy="259715"/>
          </a:xfrm>
          <a:custGeom>
            <a:avLst/>
            <a:gdLst/>
            <a:ahLst/>
            <a:cxnLst/>
            <a:rect l="l" t="t" r="r" b="b"/>
            <a:pathLst>
              <a:path w="271780" h="259714">
                <a:moveTo>
                  <a:pt x="27274" y="213723"/>
                </a:moveTo>
                <a:lnTo>
                  <a:pt x="15318" y="213723"/>
                </a:lnTo>
                <a:lnTo>
                  <a:pt x="10274" y="215774"/>
                </a:lnTo>
                <a:lnTo>
                  <a:pt x="2054" y="223981"/>
                </a:lnTo>
                <a:lnTo>
                  <a:pt x="0" y="229109"/>
                </a:lnTo>
                <a:lnTo>
                  <a:pt x="0" y="242163"/>
                </a:lnTo>
                <a:lnTo>
                  <a:pt x="2241" y="247665"/>
                </a:lnTo>
                <a:lnTo>
                  <a:pt x="7077" y="252073"/>
                </a:lnTo>
                <a:lnTo>
                  <a:pt x="17193" y="257898"/>
                </a:lnTo>
                <a:lnTo>
                  <a:pt x="31236" y="259647"/>
                </a:lnTo>
                <a:lnTo>
                  <a:pt x="41142" y="257050"/>
                </a:lnTo>
                <a:lnTo>
                  <a:pt x="52508" y="250930"/>
                </a:lnTo>
                <a:lnTo>
                  <a:pt x="66221" y="240483"/>
                </a:lnTo>
                <a:lnTo>
                  <a:pt x="72744" y="233728"/>
                </a:lnTo>
                <a:lnTo>
                  <a:pt x="76808" y="229109"/>
                </a:lnTo>
                <a:lnTo>
                  <a:pt x="48944" y="229109"/>
                </a:lnTo>
                <a:lnTo>
                  <a:pt x="45208" y="226964"/>
                </a:lnTo>
                <a:lnTo>
                  <a:pt x="33625" y="216706"/>
                </a:lnTo>
                <a:lnTo>
                  <a:pt x="27274" y="213723"/>
                </a:lnTo>
                <a:close/>
              </a:path>
              <a:path w="271780" h="259714">
                <a:moveTo>
                  <a:pt x="177285" y="157499"/>
                </a:moveTo>
                <a:lnTo>
                  <a:pt x="132368" y="157499"/>
                </a:lnTo>
                <a:lnTo>
                  <a:pt x="136417" y="175162"/>
                </a:lnTo>
                <a:lnTo>
                  <a:pt x="147294" y="217282"/>
                </a:lnTo>
                <a:lnTo>
                  <a:pt x="171459" y="257459"/>
                </a:lnTo>
                <a:lnTo>
                  <a:pt x="186361" y="258721"/>
                </a:lnTo>
                <a:lnTo>
                  <a:pt x="196839" y="253502"/>
                </a:lnTo>
                <a:lnTo>
                  <a:pt x="211199" y="242938"/>
                </a:lnTo>
                <a:lnTo>
                  <a:pt x="220287" y="234338"/>
                </a:lnTo>
                <a:lnTo>
                  <a:pt x="226314" y="227710"/>
                </a:lnTo>
                <a:lnTo>
                  <a:pt x="198205" y="227710"/>
                </a:lnTo>
                <a:lnTo>
                  <a:pt x="195776" y="226264"/>
                </a:lnTo>
                <a:lnTo>
                  <a:pt x="192678" y="222448"/>
                </a:lnTo>
                <a:lnTo>
                  <a:pt x="188878" y="213370"/>
                </a:lnTo>
                <a:lnTo>
                  <a:pt x="184381" y="196938"/>
                </a:lnTo>
                <a:lnTo>
                  <a:pt x="177285" y="157499"/>
                </a:lnTo>
                <a:close/>
              </a:path>
              <a:path w="271780" h="259714">
                <a:moveTo>
                  <a:pt x="136833" y="22885"/>
                </a:moveTo>
                <a:lnTo>
                  <a:pt x="54266" y="22885"/>
                </a:lnTo>
                <a:lnTo>
                  <a:pt x="70554" y="23353"/>
                </a:lnTo>
                <a:lnTo>
                  <a:pt x="82531" y="26581"/>
                </a:lnTo>
                <a:lnTo>
                  <a:pt x="107058" y="55996"/>
                </a:lnTo>
                <a:lnTo>
                  <a:pt x="119761" y="108656"/>
                </a:lnTo>
                <a:lnTo>
                  <a:pt x="124549" y="130567"/>
                </a:lnTo>
                <a:lnTo>
                  <a:pt x="120871" y="137726"/>
                </a:lnTo>
                <a:lnTo>
                  <a:pt x="100844" y="171160"/>
                </a:lnTo>
                <a:lnTo>
                  <a:pt x="73546" y="210676"/>
                </a:lnTo>
                <a:lnTo>
                  <a:pt x="53801" y="229109"/>
                </a:lnTo>
                <a:lnTo>
                  <a:pt x="76808" y="229109"/>
                </a:lnTo>
                <a:lnTo>
                  <a:pt x="103651" y="195606"/>
                </a:lnTo>
                <a:lnTo>
                  <a:pt x="132368" y="157499"/>
                </a:lnTo>
                <a:lnTo>
                  <a:pt x="177285" y="157499"/>
                </a:lnTo>
                <a:lnTo>
                  <a:pt x="165741" y="93334"/>
                </a:lnTo>
                <a:lnTo>
                  <a:pt x="173901" y="80227"/>
                </a:lnTo>
                <a:lnTo>
                  <a:pt x="156453" y="80227"/>
                </a:lnTo>
                <a:lnTo>
                  <a:pt x="152204" y="64891"/>
                </a:lnTo>
                <a:lnTo>
                  <a:pt x="148220" y="51647"/>
                </a:lnTo>
                <a:lnTo>
                  <a:pt x="144292" y="40118"/>
                </a:lnTo>
                <a:lnTo>
                  <a:pt x="140213" y="29923"/>
                </a:lnTo>
                <a:lnTo>
                  <a:pt x="136833" y="22885"/>
                </a:lnTo>
                <a:close/>
              </a:path>
              <a:path w="271780" h="259714">
                <a:moveTo>
                  <a:pt x="238313" y="192051"/>
                </a:moveTo>
                <a:lnTo>
                  <a:pt x="209133" y="225565"/>
                </a:lnTo>
                <a:lnTo>
                  <a:pt x="204557" y="227710"/>
                </a:lnTo>
                <a:lnTo>
                  <a:pt x="226314" y="227710"/>
                </a:lnTo>
                <a:lnTo>
                  <a:pt x="228762" y="225018"/>
                </a:lnTo>
                <a:lnTo>
                  <a:pt x="236625" y="214979"/>
                </a:lnTo>
                <a:lnTo>
                  <a:pt x="243875" y="204221"/>
                </a:lnTo>
                <a:lnTo>
                  <a:pt x="250512" y="192742"/>
                </a:lnTo>
                <a:lnTo>
                  <a:pt x="238313" y="192051"/>
                </a:lnTo>
                <a:close/>
              </a:path>
              <a:path w="271780" h="259714">
                <a:moveTo>
                  <a:pt x="252940" y="0"/>
                </a:moveTo>
                <a:lnTo>
                  <a:pt x="239490" y="0"/>
                </a:lnTo>
                <a:lnTo>
                  <a:pt x="234541" y="933"/>
                </a:lnTo>
                <a:lnTo>
                  <a:pt x="198047" y="26194"/>
                </a:lnTo>
                <a:lnTo>
                  <a:pt x="156453" y="80227"/>
                </a:lnTo>
                <a:lnTo>
                  <a:pt x="173901" y="80227"/>
                </a:lnTo>
                <a:lnTo>
                  <a:pt x="181928" y="68413"/>
                </a:lnTo>
                <a:lnTo>
                  <a:pt x="189355" y="58642"/>
                </a:lnTo>
                <a:lnTo>
                  <a:pt x="196337" y="50664"/>
                </a:lnTo>
                <a:lnTo>
                  <a:pt x="202876" y="44479"/>
                </a:lnTo>
                <a:lnTo>
                  <a:pt x="209040" y="39258"/>
                </a:lnTo>
                <a:lnTo>
                  <a:pt x="214364" y="36647"/>
                </a:lnTo>
                <a:lnTo>
                  <a:pt x="267045" y="36647"/>
                </a:lnTo>
                <a:lnTo>
                  <a:pt x="269847" y="34035"/>
                </a:lnTo>
                <a:lnTo>
                  <a:pt x="271247" y="29187"/>
                </a:lnTo>
                <a:lnTo>
                  <a:pt x="271247" y="15946"/>
                </a:lnTo>
                <a:lnTo>
                  <a:pt x="268866" y="10723"/>
                </a:lnTo>
                <a:lnTo>
                  <a:pt x="259339" y="2145"/>
                </a:lnTo>
                <a:lnTo>
                  <a:pt x="252940" y="0"/>
                </a:lnTo>
                <a:close/>
              </a:path>
              <a:path w="271780" h="259714">
                <a:moveTo>
                  <a:pt x="267045" y="36647"/>
                </a:moveTo>
                <a:lnTo>
                  <a:pt x="221837" y="36647"/>
                </a:lnTo>
                <a:lnTo>
                  <a:pt x="227721" y="38138"/>
                </a:lnTo>
                <a:lnTo>
                  <a:pt x="236501" y="41122"/>
                </a:lnTo>
                <a:lnTo>
                  <a:pt x="240985" y="42800"/>
                </a:lnTo>
                <a:lnTo>
                  <a:pt x="245188" y="43639"/>
                </a:lnTo>
                <a:lnTo>
                  <a:pt x="255836" y="43639"/>
                </a:lnTo>
                <a:lnTo>
                  <a:pt x="261814" y="41309"/>
                </a:lnTo>
                <a:lnTo>
                  <a:pt x="267045" y="36647"/>
                </a:lnTo>
                <a:close/>
              </a:path>
              <a:path w="271780" h="259714">
                <a:moveTo>
                  <a:pt x="119651" y="0"/>
                </a:moveTo>
                <a:lnTo>
                  <a:pt x="44834" y="13148"/>
                </a:lnTo>
                <a:lnTo>
                  <a:pt x="45063" y="23204"/>
                </a:lnTo>
                <a:lnTo>
                  <a:pt x="54266" y="22885"/>
                </a:lnTo>
                <a:lnTo>
                  <a:pt x="136833" y="22885"/>
                </a:lnTo>
                <a:lnTo>
                  <a:pt x="135776" y="20684"/>
                </a:lnTo>
                <a:lnTo>
                  <a:pt x="128563" y="10342"/>
                </a:lnTo>
                <a:lnTo>
                  <a:pt x="11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441440" y="2682239"/>
            <a:ext cx="5118100" cy="1689100"/>
          </a:xfrm>
          <a:prstGeom prst="rect">
            <a:avLst/>
          </a:prstGeom>
          <a:ln w="25400">
            <a:solidFill>
              <a:srgbClr val="B6192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8585" marR="55244">
              <a:lnSpc>
                <a:spcPct val="100499"/>
              </a:lnSpc>
            </a:pPr>
            <a:r>
              <a:rPr sz="3400" spc="-95" dirty="0">
                <a:solidFill>
                  <a:srgbClr val="B6192B"/>
                </a:solidFill>
                <a:latin typeface="Arial"/>
                <a:cs typeface="Arial"/>
              </a:rPr>
              <a:t>W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e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wan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o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divide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by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he </a:t>
            </a:r>
            <a:r>
              <a:rPr sz="3400" i="1" dirty="0">
                <a:solidFill>
                  <a:srgbClr val="B6192B"/>
                </a:solidFill>
                <a:latin typeface="Arial"/>
                <a:cs typeface="Arial"/>
              </a:rPr>
              <a:t>z</a:t>
            </a:r>
            <a:r>
              <a:rPr sz="3400" i="1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coordina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e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.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How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do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we do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ha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wi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a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4x4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ma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rix?</a:t>
            </a:r>
            <a:endParaRPr sz="3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02400" y="6543040"/>
            <a:ext cx="5297170" cy="2648585"/>
          </a:xfrm>
          <a:custGeom>
            <a:avLst/>
            <a:gdLst/>
            <a:ahLst/>
            <a:cxnLst/>
            <a:rect l="l" t="t" r="r" b="b"/>
            <a:pathLst>
              <a:path w="5297170" h="2648584">
                <a:moveTo>
                  <a:pt x="0" y="0"/>
                </a:moveTo>
                <a:lnTo>
                  <a:pt x="5296747" y="0"/>
                </a:lnTo>
                <a:lnTo>
                  <a:pt x="5296747" y="2648373"/>
                </a:lnTo>
                <a:lnTo>
                  <a:pt x="0" y="2648373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51600" y="6489700"/>
            <a:ext cx="5461000" cy="280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614492" y="6781800"/>
            <a:ext cx="0" cy="2335530"/>
          </a:xfrm>
          <a:custGeom>
            <a:avLst/>
            <a:gdLst/>
            <a:ahLst/>
            <a:cxnLst/>
            <a:rect l="l" t="t" r="r" b="b"/>
            <a:pathLst>
              <a:path h="2335529">
                <a:moveTo>
                  <a:pt x="0" y="0"/>
                </a:moveTo>
                <a:lnTo>
                  <a:pt x="0" y="2335529"/>
                </a:lnTo>
              </a:path>
            </a:pathLst>
          </a:custGeom>
          <a:ln w="35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514269" y="9133205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514269" y="676529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851197" y="6781800"/>
            <a:ext cx="0" cy="2335530"/>
          </a:xfrm>
          <a:custGeom>
            <a:avLst/>
            <a:gdLst/>
            <a:ahLst/>
            <a:cxnLst/>
            <a:rect l="l" t="t" r="r" b="b"/>
            <a:pathLst>
              <a:path h="2335529">
                <a:moveTo>
                  <a:pt x="0" y="0"/>
                </a:moveTo>
                <a:lnTo>
                  <a:pt x="0" y="2335529"/>
                </a:lnTo>
              </a:path>
            </a:pathLst>
          </a:custGeom>
          <a:ln w="35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834180" y="9133205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4" y="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834180" y="676529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4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686909" y="6920230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55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586685" y="899414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86685" y="690371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28506" y="6920230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5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11490" y="899414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5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11490" y="690371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5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561" y="7908663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733" y="0"/>
                </a:lnTo>
              </a:path>
            </a:pathLst>
          </a:custGeom>
          <a:ln w="36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77561" y="7840934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733" y="0"/>
                </a:lnTo>
              </a:path>
            </a:pathLst>
          </a:custGeom>
          <a:ln w="36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59720" y="6775450"/>
            <a:ext cx="0" cy="2346960"/>
          </a:xfrm>
          <a:custGeom>
            <a:avLst/>
            <a:gdLst/>
            <a:ahLst/>
            <a:cxnLst/>
            <a:rect l="l" t="t" r="r" b="b"/>
            <a:pathLst>
              <a:path h="2346959">
                <a:moveTo>
                  <a:pt x="0" y="0"/>
                </a:moveTo>
                <a:lnTo>
                  <a:pt x="0" y="2346960"/>
                </a:lnTo>
              </a:path>
            </a:pathLst>
          </a:custGeom>
          <a:ln w="35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59497" y="913891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59497" y="6759575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52381" y="6775450"/>
            <a:ext cx="0" cy="2346960"/>
          </a:xfrm>
          <a:custGeom>
            <a:avLst/>
            <a:gdLst/>
            <a:ahLst/>
            <a:cxnLst/>
            <a:rect l="l" t="t" r="r" b="b"/>
            <a:pathLst>
              <a:path h="2346959">
                <a:moveTo>
                  <a:pt x="0" y="0"/>
                </a:moveTo>
                <a:lnTo>
                  <a:pt x="0" y="2346960"/>
                </a:lnTo>
              </a:path>
            </a:pathLst>
          </a:custGeom>
          <a:ln w="35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35365" y="913891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5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35365" y="6759575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5" y="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157667" y="8566678"/>
            <a:ext cx="133985" cy="347345"/>
          </a:xfrm>
          <a:custGeom>
            <a:avLst/>
            <a:gdLst/>
            <a:ahLst/>
            <a:cxnLst/>
            <a:rect l="l" t="t" r="r" b="b"/>
            <a:pathLst>
              <a:path w="133984" h="347345">
                <a:moveTo>
                  <a:pt x="90839" y="40385"/>
                </a:moveTo>
                <a:lnTo>
                  <a:pt x="33865" y="40385"/>
                </a:lnTo>
                <a:lnTo>
                  <a:pt x="37578" y="41640"/>
                </a:lnTo>
                <a:lnTo>
                  <a:pt x="43751" y="46657"/>
                </a:lnTo>
                <a:lnTo>
                  <a:pt x="49370" y="85724"/>
                </a:lnTo>
                <a:lnTo>
                  <a:pt x="49547" y="103600"/>
                </a:lnTo>
                <a:lnTo>
                  <a:pt x="49304" y="287219"/>
                </a:lnTo>
                <a:lnTo>
                  <a:pt x="44960" y="328066"/>
                </a:lnTo>
                <a:lnTo>
                  <a:pt x="6005" y="337891"/>
                </a:lnTo>
                <a:lnTo>
                  <a:pt x="6005" y="347172"/>
                </a:lnTo>
                <a:lnTo>
                  <a:pt x="133630" y="347172"/>
                </a:lnTo>
                <a:lnTo>
                  <a:pt x="126006" y="337613"/>
                </a:lnTo>
                <a:lnTo>
                  <a:pt x="111920" y="336173"/>
                </a:lnTo>
                <a:lnTo>
                  <a:pt x="103101" y="333626"/>
                </a:lnTo>
                <a:lnTo>
                  <a:pt x="90839" y="287219"/>
                </a:lnTo>
                <a:lnTo>
                  <a:pt x="90839" y="40385"/>
                </a:lnTo>
                <a:close/>
              </a:path>
              <a:path w="133984" h="347345">
                <a:moveTo>
                  <a:pt x="90839" y="0"/>
                </a:moveTo>
                <a:lnTo>
                  <a:pt x="82580" y="0"/>
                </a:lnTo>
                <a:lnTo>
                  <a:pt x="0" y="40385"/>
                </a:lnTo>
                <a:lnTo>
                  <a:pt x="5598" y="47307"/>
                </a:lnTo>
                <a:lnTo>
                  <a:pt x="19178" y="42116"/>
                </a:lnTo>
                <a:lnTo>
                  <a:pt x="29528" y="40385"/>
                </a:lnTo>
                <a:lnTo>
                  <a:pt x="90839" y="40385"/>
                </a:lnTo>
                <a:lnTo>
                  <a:pt x="90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345418" y="8426815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1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7" y="56516"/>
                </a:lnTo>
                <a:lnTo>
                  <a:pt x="137412" y="84128"/>
                </a:lnTo>
                <a:lnTo>
                  <a:pt x="136766" y="94556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0" y="172813"/>
                </a:lnTo>
                <a:lnTo>
                  <a:pt x="87512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7"/>
                </a:lnTo>
                <a:lnTo>
                  <a:pt x="106333" y="209908"/>
                </a:lnTo>
                <a:lnTo>
                  <a:pt x="139170" y="168174"/>
                </a:lnTo>
                <a:lnTo>
                  <a:pt x="152296" y="152951"/>
                </a:lnTo>
                <a:lnTo>
                  <a:pt x="160105" y="142670"/>
                </a:lnTo>
                <a:lnTo>
                  <a:pt x="181178" y="98947"/>
                </a:lnTo>
                <a:lnTo>
                  <a:pt x="183347" y="71594"/>
                </a:lnTo>
                <a:lnTo>
                  <a:pt x="181229" y="60319"/>
                </a:lnTo>
                <a:lnTo>
                  <a:pt x="176961" y="48947"/>
                </a:lnTo>
                <a:lnTo>
                  <a:pt x="170250" y="37150"/>
                </a:lnTo>
                <a:lnTo>
                  <a:pt x="160804" y="24600"/>
                </a:lnTo>
                <a:lnTo>
                  <a:pt x="152041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0" y="12357"/>
                </a:lnTo>
                <a:lnTo>
                  <a:pt x="9252" y="39417"/>
                </a:lnTo>
                <a:lnTo>
                  <a:pt x="0" y="77691"/>
                </a:lnTo>
                <a:lnTo>
                  <a:pt x="2682" y="90753"/>
                </a:lnTo>
                <a:lnTo>
                  <a:pt x="8412" y="100938"/>
                </a:lnTo>
                <a:lnTo>
                  <a:pt x="14168" y="107879"/>
                </a:lnTo>
                <a:lnTo>
                  <a:pt x="20549" y="111350"/>
                </a:lnTo>
                <a:lnTo>
                  <a:pt x="33061" y="111350"/>
                </a:lnTo>
                <a:lnTo>
                  <a:pt x="38491" y="66980"/>
                </a:lnTo>
                <a:lnTo>
                  <a:pt x="33917" y="55271"/>
                </a:lnTo>
                <a:lnTo>
                  <a:pt x="58610" y="17280"/>
                </a:lnTo>
                <a:lnTo>
                  <a:pt x="89081" y="14870"/>
                </a:lnTo>
                <a:lnTo>
                  <a:pt x="148423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8" y="312320"/>
                </a:lnTo>
                <a:lnTo>
                  <a:pt x="59087" y="318967"/>
                </a:lnTo>
                <a:lnTo>
                  <a:pt x="59087" y="334520"/>
                </a:lnTo>
                <a:lnTo>
                  <a:pt x="61798" y="341083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39" y="354671"/>
                </a:lnTo>
                <a:lnTo>
                  <a:pt x="101129" y="351954"/>
                </a:lnTo>
                <a:lnTo>
                  <a:pt x="112140" y="341083"/>
                </a:lnTo>
                <a:lnTo>
                  <a:pt x="114892" y="334520"/>
                </a:lnTo>
                <a:lnTo>
                  <a:pt x="114892" y="318967"/>
                </a:lnTo>
                <a:lnTo>
                  <a:pt x="112180" y="312320"/>
                </a:lnTo>
                <a:lnTo>
                  <a:pt x="101337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656737" y="8426815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2" y="14870"/>
                </a:lnTo>
                <a:lnTo>
                  <a:pt x="100816" y="18475"/>
                </a:lnTo>
                <a:lnTo>
                  <a:pt x="111873" y="25140"/>
                </a:lnTo>
                <a:lnTo>
                  <a:pt x="133677" y="56516"/>
                </a:lnTo>
                <a:lnTo>
                  <a:pt x="137412" y="84128"/>
                </a:lnTo>
                <a:lnTo>
                  <a:pt x="136766" y="94556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1" y="172813"/>
                </a:lnTo>
                <a:lnTo>
                  <a:pt x="87513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7"/>
                </a:lnTo>
                <a:lnTo>
                  <a:pt x="106333" y="209908"/>
                </a:lnTo>
                <a:lnTo>
                  <a:pt x="139170" y="168174"/>
                </a:lnTo>
                <a:lnTo>
                  <a:pt x="152296" y="152952"/>
                </a:lnTo>
                <a:lnTo>
                  <a:pt x="160105" y="142670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29" y="60319"/>
                </a:lnTo>
                <a:lnTo>
                  <a:pt x="176961" y="48947"/>
                </a:lnTo>
                <a:lnTo>
                  <a:pt x="170250" y="37150"/>
                </a:lnTo>
                <a:lnTo>
                  <a:pt x="160805" y="24600"/>
                </a:lnTo>
                <a:lnTo>
                  <a:pt x="152041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9" y="0"/>
                </a:moveTo>
                <a:lnTo>
                  <a:pt x="39140" y="12357"/>
                </a:lnTo>
                <a:lnTo>
                  <a:pt x="9252" y="39417"/>
                </a:lnTo>
                <a:lnTo>
                  <a:pt x="0" y="77691"/>
                </a:lnTo>
                <a:lnTo>
                  <a:pt x="2682" y="90753"/>
                </a:lnTo>
                <a:lnTo>
                  <a:pt x="8413" y="100938"/>
                </a:lnTo>
                <a:lnTo>
                  <a:pt x="14167" y="107879"/>
                </a:lnTo>
                <a:lnTo>
                  <a:pt x="20549" y="111350"/>
                </a:lnTo>
                <a:lnTo>
                  <a:pt x="33062" y="111350"/>
                </a:lnTo>
                <a:lnTo>
                  <a:pt x="38491" y="66979"/>
                </a:lnTo>
                <a:lnTo>
                  <a:pt x="33917" y="55271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3" y="14870"/>
                </a:lnTo>
                <a:lnTo>
                  <a:pt x="141942" y="10920"/>
                </a:lnTo>
                <a:lnTo>
                  <a:pt x="130449" y="6134"/>
                </a:lnTo>
                <a:lnTo>
                  <a:pt x="117503" y="2718"/>
                </a:lnTo>
                <a:lnTo>
                  <a:pt x="103046" y="673"/>
                </a:lnTo>
                <a:lnTo>
                  <a:pt x="87019" y="0"/>
                </a:lnTo>
                <a:close/>
              </a:path>
              <a:path w="183515" h="354965">
                <a:moveTo>
                  <a:pt x="94705" y="298732"/>
                </a:moveTo>
                <a:lnTo>
                  <a:pt x="79190" y="298732"/>
                </a:lnTo>
                <a:lnTo>
                  <a:pt x="72643" y="301450"/>
                </a:lnTo>
                <a:lnTo>
                  <a:pt x="61798" y="312320"/>
                </a:lnTo>
                <a:lnTo>
                  <a:pt x="59087" y="318967"/>
                </a:lnTo>
                <a:lnTo>
                  <a:pt x="59087" y="334520"/>
                </a:lnTo>
                <a:lnTo>
                  <a:pt x="61798" y="341083"/>
                </a:lnTo>
                <a:lnTo>
                  <a:pt x="72643" y="351954"/>
                </a:lnTo>
                <a:lnTo>
                  <a:pt x="79190" y="354671"/>
                </a:lnTo>
                <a:lnTo>
                  <a:pt x="94539" y="354671"/>
                </a:lnTo>
                <a:lnTo>
                  <a:pt x="101129" y="351954"/>
                </a:lnTo>
                <a:lnTo>
                  <a:pt x="112139" y="341083"/>
                </a:lnTo>
                <a:lnTo>
                  <a:pt x="114892" y="334520"/>
                </a:lnTo>
                <a:lnTo>
                  <a:pt x="114892" y="318967"/>
                </a:lnTo>
                <a:lnTo>
                  <a:pt x="112180" y="312320"/>
                </a:lnTo>
                <a:lnTo>
                  <a:pt x="101337" y="301450"/>
                </a:lnTo>
                <a:lnTo>
                  <a:pt x="94705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68056" y="8426815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6" y="18475"/>
                </a:lnTo>
                <a:lnTo>
                  <a:pt x="111874" y="25140"/>
                </a:lnTo>
                <a:lnTo>
                  <a:pt x="133678" y="56516"/>
                </a:lnTo>
                <a:lnTo>
                  <a:pt x="137413" y="84128"/>
                </a:lnTo>
                <a:lnTo>
                  <a:pt x="136767" y="94556"/>
                </a:lnTo>
                <a:lnTo>
                  <a:pt x="125930" y="132328"/>
                </a:lnTo>
                <a:lnTo>
                  <a:pt x="112721" y="159042"/>
                </a:lnTo>
                <a:lnTo>
                  <a:pt x="105741" y="172814"/>
                </a:lnTo>
                <a:lnTo>
                  <a:pt x="87513" y="216980"/>
                </a:lnTo>
                <a:lnTo>
                  <a:pt x="80109" y="267627"/>
                </a:lnTo>
                <a:lnTo>
                  <a:pt x="90369" y="267627"/>
                </a:lnTo>
                <a:lnTo>
                  <a:pt x="90492" y="265648"/>
                </a:lnTo>
                <a:lnTo>
                  <a:pt x="91856" y="251977"/>
                </a:lnTo>
                <a:lnTo>
                  <a:pt x="106334" y="209908"/>
                </a:lnTo>
                <a:lnTo>
                  <a:pt x="139171" y="168174"/>
                </a:lnTo>
                <a:lnTo>
                  <a:pt x="152298" y="152952"/>
                </a:lnTo>
                <a:lnTo>
                  <a:pt x="160106" y="142670"/>
                </a:lnTo>
                <a:lnTo>
                  <a:pt x="181179" y="98947"/>
                </a:lnTo>
                <a:lnTo>
                  <a:pt x="183348" y="71593"/>
                </a:lnTo>
                <a:lnTo>
                  <a:pt x="181230" y="60319"/>
                </a:lnTo>
                <a:lnTo>
                  <a:pt x="176961" y="48947"/>
                </a:lnTo>
                <a:lnTo>
                  <a:pt x="170250" y="37149"/>
                </a:lnTo>
                <a:lnTo>
                  <a:pt x="160805" y="24599"/>
                </a:lnTo>
                <a:lnTo>
                  <a:pt x="152041" y="17075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1" y="12357"/>
                </a:lnTo>
                <a:lnTo>
                  <a:pt x="9252" y="39418"/>
                </a:lnTo>
                <a:lnTo>
                  <a:pt x="0" y="77691"/>
                </a:lnTo>
                <a:lnTo>
                  <a:pt x="2683" y="90753"/>
                </a:lnTo>
                <a:lnTo>
                  <a:pt x="8414" y="100938"/>
                </a:lnTo>
                <a:lnTo>
                  <a:pt x="14168" y="107879"/>
                </a:lnTo>
                <a:lnTo>
                  <a:pt x="20550" y="111350"/>
                </a:lnTo>
                <a:lnTo>
                  <a:pt x="33062" y="111350"/>
                </a:lnTo>
                <a:lnTo>
                  <a:pt x="38492" y="66979"/>
                </a:lnTo>
                <a:lnTo>
                  <a:pt x="33918" y="55271"/>
                </a:lnTo>
                <a:lnTo>
                  <a:pt x="58612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2" y="10919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20"/>
                </a:lnTo>
                <a:lnTo>
                  <a:pt x="59088" y="318967"/>
                </a:lnTo>
                <a:lnTo>
                  <a:pt x="59088" y="334520"/>
                </a:lnTo>
                <a:lnTo>
                  <a:pt x="61799" y="341083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40" y="354671"/>
                </a:lnTo>
                <a:lnTo>
                  <a:pt x="101129" y="351954"/>
                </a:lnTo>
                <a:lnTo>
                  <a:pt x="112141" y="341083"/>
                </a:lnTo>
                <a:lnTo>
                  <a:pt x="114893" y="334520"/>
                </a:lnTo>
                <a:lnTo>
                  <a:pt x="114893" y="318967"/>
                </a:lnTo>
                <a:lnTo>
                  <a:pt x="112182" y="312320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79376" y="8426815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40"/>
                </a:lnTo>
                <a:lnTo>
                  <a:pt x="133678" y="56516"/>
                </a:lnTo>
                <a:lnTo>
                  <a:pt x="137413" y="84128"/>
                </a:lnTo>
                <a:lnTo>
                  <a:pt x="136767" y="94556"/>
                </a:lnTo>
                <a:lnTo>
                  <a:pt x="125930" y="132328"/>
                </a:lnTo>
                <a:lnTo>
                  <a:pt x="112720" y="159041"/>
                </a:lnTo>
                <a:lnTo>
                  <a:pt x="105741" y="172813"/>
                </a:lnTo>
                <a:lnTo>
                  <a:pt x="87513" y="216980"/>
                </a:lnTo>
                <a:lnTo>
                  <a:pt x="80109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6" y="251977"/>
                </a:lnTo>
                <a:lnTo>
                  <a:pt x="106334" y="209908"/>
                </a:lnTo>
                <a:lnTo>
                  <a:pt x="139171" y="168174"/>
                </a:lnTo>
                <a:lnTo>
                  <a:pt x="152297" y="152951"/>
                </a:lnTo>
                <a:lnTo>
                  <a:pt x="160106" y="142670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30" y="60319"/>
                </a:lnTo>
                <a:lnTo>
                  <a:pt x="176961" y="48947"/>
                </a:lnTo>
                <a:lnTo>
                  <a:pt x="170251" y="37150"/>
                </a:lnTo>
                <a:lnTo>
                  <a:pt x="160805" y="24600"/>
                </a:lnTo>
                <a:lnTo>
                  <a:pt x="152042" y="17075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9" y="0"/>
                </a:moveTo>
                <a:lnTo>
                  <a:pt x="39141" y="12357"/>
                </a:lnTo>
                <a:lnTo>
                  <a:pt x="9252" y="39418"/>
                </a:lnTo>
                <a:lnTo>
                  <a:pt x="0" y="77691"/>
                </a:lnTo>
                <a:lnTo>
                  <a:pt x="2682" y="90753"/>
                </a:lnTo>
                <a:lnTo>
                  <a:pt x="8412" y="100938"/>
                </a:lnTo>
                <a:lnTo>
                  <a:pt x="14168" y="107879"/>
                </a:lnTo>
                <a:lnTo>
                  <a:pt x="20550" y="111350"/>
                </a:lnTo>
                <a:lnTo>
                  <a:pt x="33062" y="111350"/>
                </a:lnTo>
                <a:lnTo>
                  <a:pt x="38492" y="66980"/>
                </a:lnTo>
                <a:lnTo>
                  <a:pt x="33918" y="55271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2" y="10920"/>
                </a:lnTo>
                <a:lnTo>
                  <a:pt x="130449" y="6134"/>
                </a:lnTo>
                <a:lnTo>
                  <a:pt x="117503" y="2718"/>
                </a:lnTo>
                <a:lnTo>
                  <a:pt x="103046" y="673"/>
                </a:lnTo>
                <a:lnTo>
                  <a:pt x="87019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20"/>
                </a:lnTo>
                <a:lnTo>
                  <a:pt x="59088" y="318967"/>
                </a:lnTo>
                <a:lnTo>
                  <a:pt x="59088" y="334520"/>
                </a:lnTo>
                <a:lnTo>
                  <a:pt x="61799" y="341083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40" y="354671"/>
                </a:lnTo>
                <a:lnTo>
                  <a:pt x="101129" y="351954"/>
                </a:lnTo>
                <a:lnTo>
                  <a:pt x="112140" y="341083"/>
                </a:lnTo>
                <a:lnTo>
                  <a:pt x="114893" y="334520"/>
                </a:lnTo>
                <a:lnTo>
                  <a:pt x="114893" y="318967"/>
                </a:lnTo>
                <a:lnTo>
                  <a:pt x="112182" y="312320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345418" y="7913079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1" y="14870"/>
                </a:lnTo>
                <a:lnTo>
                  <a:pt x="100814" y="18475"/>
                </a:lnTo>
                <a:lnTo>
                  <a:pt x="111872" y="25139"/>
                </a:lnTo>
                <a:lnTo>
                  <a:pt x="133677" y="56515"/>
                </a:lnTo>
                <a:lnTo>
                  <a:pt x="137412" y="84128"/>
                </a:lnTo>
                <a:lnTo>
                  <a:pt x="136766" y="94556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0" y="172813"/>
                </a:lnTo>
                <a:lnTo>
                  <a:pt x="87512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6"/>
                </a:lnTo>
                <a:lnTo>
                  <a:pt x="106333" y="209908"/>
                </a:lnTo>
                <a:lnTo>
                  <a:pt x="139171" y="168173"/>
                </a:lnTo>
                <a:lnTo>
                  <a:pt x="152296" y="152951"/>
                </a:lnTo>
                <a:lnTo>
                  <a:pt x="160105" y="142669"/>
                </a:lnTo>
                <a:lnTo>
                  <a:pt x="181178" y="98946"/>
                </a:lnTo>
                <a:lnTo>
                  <a:pt x="183347" y="71593"/>
                </a:lnTo>
                <a:lnTo>
                  <a:pt x="181229" y="60319"/>
                </a:lnTo>
                <a:lnTo>
                  <a:pt x="176960" y="48947"/>
                </a:lnTo>
                <a:lnTo>
                  <a:pt x="170250" y="37149"/>
                </a:lnTo>
                <a:lnTo>
                  <a:pt x="160804" y="24599"/>
                </a:lnTo>
                <a:lnTo>
                  <a:pt x="152040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7" y="0"/>
                </a:moveTo>
                <a:lnTo>
                  <a:pt x="39139" y="12358"/>
                </a:lnTo>
                <a:lnTo>
                  <a:pt x="9251" y="39419"/>
                </a:lnTo>
                <a:lnTo>
                  <a:pt x="0" y="77692"/>
                </a:lnTo>
                <a:lnTo>
                  <a:pt x="2682" y="90754"/>
                </a:lnTo>
                <a:lnTo>
                  <a:pt x="8412" y="100939"/>
                </a:lnTo>
                <a:lnTo>
                  <a:pt x="14168" y="107879"/>
                </a:lnTo>
                <a:lnTo>
                  <a:pt x="20548" y="111348"/>
                </a:lnTo>
                <a:lnTo>
                  <a:pt x="33061" y="111348"/>
                </a:lnTo>
                <a:lnTo>
                  <a:pt x="38491" y="66980"/>
                </a:lnTo>
                <a:lnTo>
                  <a:pt x="33917" y="55271"/>
                </a:lnTo>
                <a:lnTo>
                  <a:pt x="58610" y="17280"/>
                </a:lnTo>
                <a:lnTo>
                  <a:pt x="89081" y="14870"/>
                </a:lnTo>
                <a:lnTo>
                  <a:pt x="148423" y="14870"/>
                </a:lnTo>
                <a:lnTo>
                  <a:pt x="141941" y="10919"/>
                </a:lnTo>
                <a:lnTo>
                  <a:pt x="130447" y="6134"/>
                </a:lnTo>
                <a:lnTo>
                  <a:pt x="117501" y="2718"/>
                </a:lnTo>
                <a:lnTo>
                  <a:pt x="103044" y="673"/>
                </a:lnTo>
                <a:lnTo>
                  <a:pt x="87017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8" y="312319"/>
                </a:lnTo>
                <a:lnTo>
                  <a:pt x="59087" y="318967"/>
                </a:lnTo>
                <a:lnTo>
                  <a:pt x="59087" y="334519"/>
                </a:lnTo>
                <a:lnTo>
                  <a:pt x="61798" y="341084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39" y="354671"/>
                </a:lnTo>
                <a:lnTo>
                  <a:pt x="101129" y="351954"/>
                </a:lnTo>
                <a:lnTo>
                  <a:pt x="112140" y="341084"/>
                </a:lnTo>
                <a:lnTo>
                  <a:pt x="114892" y="334519"/>
                </a:lnTo>
                <a:lnTo>
                  <a:pt x="114892" y="318967"/>
                </a:lnTo>
                <a:lnTo>
                  <a:pt x="112180" y="312319"/>
                </a:lnTo>
                <a:lnTo>
                  <a:pt x="101337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56737" y="7913079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7" y="56515"/>
                </a:lnTo>
                <a:lnTo>
                  <a:pt x="137412" y="84128"/>
                </a:lnTo>
                <a:lnTo>
                  <a:pt x="136766" y="94556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0" y="172813"/>
                </a:lnTo>
                <a:lnTo>
                  <a:pt x="87513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6"/>
                </a:lnTo>
                <a:lnTo>
                  <a:pt x="106333" y="209908"/>
                </a:lnTo>
                <a:lnTo>
                  <a:pt x="139170" y="168173"/>
                </a:lnTo>
                <a:lnTo>
                  <a:pt x="152297" y="152951"/>
                </a:lnTo>
                <a:lnTo>
                  <a:pt x="160105" y="142669"/>
                </a:lnTo>
                <a:lnTo>
                  <a:pt x="181179" y="98946"/>
                </a:lnTo>
                <a:lnTo>
                  <a:pt x="183348" y="71593"/>
                </a:lnTo>
                <a:lnTo>
                  <a:pt x="181229" y="60319"/>
                </a:lnTo>
                <a:lnTo>
                  <a:pt x="176960" y="48947"/>
                </a:lnTo>
                <a:lnTo>
                  <a:pt x="170249" y="37149"/>
                </a:lnTo>
                <a:lnTo>
                  <a:pt x="160804" y="24599"/>
                </a:lnTo>
                <a:lnTo>
                  <a:pt x="152040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7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2"/>
                </a:lnTo>
                <a:lnTo>
                  <a:pt x="2682" y="90754"/>
                </a:lnTo>
                <a:lnTo>
                  <a:pt x="8412" y="100939"/>
                </a:lnTo>
                <a:lnTo>
                  <a:pt x="14167" y="107879"/>
                </a:lnTo>
                <a:lnTo>
                  <a:pt x="20549" y="111348"/>
                </a:lnTo>
                <a:lnTo>
                  <a:pt x="33062" y="111348"/>
                </a:lnTo>
                <a:lnTo>
                  <a:pt x="38491" y="66980"/>
                </a:lnTo>
                <a:lnTo>
                  <a:pt x="33917" y="55271"/>
                </a:lnTo>
                <a:lnTo>
                  <a:pt x="58610" y="17280"/>
                </a:lnTo>
                <a:lnTo>
                  <a:pt x="89082" y="14870"/>
                </a:lnTo>
                <a:lnTo>
                  <a:pt x="148423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7" y="0"/>
                </a:lnTo>
                <a:close/>
              </a:path>
              <a:path w="183515" h="354965">
                <a:moveTo>
                  <a:pt x="94705" y="298732"/>
                </a:moveTo>
                <a:lnTo>
                  <a:pt x="79190" y="298732"/>
                </a:lnTo>
                <a:lnTo>
                  <a:pt x="72643" y="301450"/>
                </a:lnTo>
                <a:lnTo>
                  <a:pt x="61798" y="312319"/>
                </a:lnTo>
                <a:lnTo>
                  <a:pt x="59087" y="318967"/>
                </a:lnTo>
                <a:lnTo>
                  <a:pt x="59087" y="334519"/>
                </a:lnTo>
                <a:lnTo>
                  <a:pt x="61798" y="341084"/>
                </a:lnTo>
                <a:lnTo>
                  <a:pt x="72643" y="351954"/>
                </a:lnTo>
                <a:lnTo>
                  <a:pt x="79190" y="354671"/>
                </a:lnTo>
                <a:lnTo>
                  <a:pt x="94539" y="354671"/>
                </a:lnTo>
                <a:lnTo>
                  <a:pt x="101129" y="351954"/>
                </a:lnTo>
                <a:lnTo>
                  <a:pt x="112138" y="341084"/>
                </a:lnTo>
                <a:lnTo>
                  <a:pt x="114892" y="334519"/>
                </a:lnTo>
                <a:lnTo>
                  <a:pt x="114892" y="318967"/>
                </a:lnTo>
                <a:lnTo>
                  <a:pt x="112180" y="312319"/>
                </a:lnTo>
                <a:lnTo>
                  <a:pt x="101337" y="301450"/>
                </a:lnTo>
                <a:lnTo>
                  <a:pt x="94705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68056" y="7913079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8" y="56516"/>
                </a:lnTo>
                <a:lnTo>
                  <a:pt x="137413" y="84128"/>
                </a:lnTo>
                <a:lnTo>
                  <a:pt x="136767" y="94556"/>
                </a:lnTo>
                <a:lnTo>
                  <a:pt x="125930" y="132328"/>
                </a:lnTo>
                <a:lnTo>
                  <a:pt x="112721" y="159042"/>
                </a:lnTo>
                <a:lnTo>
                  <a:pt x="105741" y="172813"/>
                </a:lnTo>
                <a:lnTo>
                  <a:pt x="87513" y="216980"/>
                </a:lnTo>
                <a:lnTo>
                  <a:pt x="80109" y="267627"/>
                </a:lnTo>
                <a:lnTo>
                  <a:pt x="90369" y="267627"/>
                </a:lnTo>
                <a:lnTo>
                  <a:pt x="90492" y="265647"/>
                </a:lnTo>
                <a:lnTo>
                  <a:pt x="91856" y="251976"/>
                </a:lnTo>
                <a:lnTo>
                  <a:pt x="106334" y="209908"/>
                </a:lnTo>
                <a:lnTo>
                  <a:pt x="139171" y="168173"/>
                </a:lnTo>
                <a:lnTo>
                  <a:pt x="152298" y="152951"/>
                </a:lnTo>
                <a:lnTo>
                  <a:pt x="160106" y="142669"/>
                </a:lnTo>
                <a:lnTo>
                  <a:pt x="181180" y="98946"/>
                </a:lnTo>
                <a:lnTo>
                  <a:pt x="183348" y="71593"/>
                </a:lnTo>
                <a:lnTo>
                  <a:pt x="181229" y="60318"/>
                </a:lnTo>
                <a:lnTo>
                  <a:pt x="176961" y="48946"/>
                </a:lnTo>
                <a:lnTo>
                  <a:pt x="170250" y="37149"/>
                </a:lnTo>
                <a:lnTo>
                  <a:pt x="160805" y="24599"/>
                </a:lnTo>
                <a:lnTo>
                  <a:pt x="152041" y="17074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7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3"/>
                </a:lnTo>
                <a:lnTo>
                  <a:pt x="2683" y="90755"/>
                </a:lnTo>
                <a:lnTo>
                  <a:pt x="8414" y="100939"/>
                </a:lnTo>
                <a:lnTo>
                  <a:pt x="14168" y="107879"/>
                </a:lnTo>
                <a:lnTo>
                  <a:pt x="20550" y="111348"/>
                </a:lnTo>
                <a:lnTo>
                  <a:pt x="33062" y="111348"/>
                </a:lnTo>
                <a:lnTo>
                  <a:pt x="38493" y="66980"/>
                </a:lnTo>
                <a:lnTo>
                  <a:pt x="33918" y="55271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1" y="10919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4" y="673"/>
                </a:lnTo>
                <a:lnTo>
                  <a:pt x="87017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19"/>
                </a:lnTo>
                <a:lnTo>
                  <a:pt x="59088" y="318967"/>
                </a:lnTo>
                <a:lnTo>
                  <a:pt x="59088" y="334519"/>
                </a:lnTo>
                <a:lnTo>
                  <a:pt x="61799" y="341084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40" y="354671"/>
                </a:lnTo>
                <a:lnTo>
                  <a:pt x="101129" y="351954"/>
                </a:lnTo>
                <a:lnTo>
                  <a:pt x="112141" y="341084"/>
                </a:lnTo>
                <a:lnTo>
                  <a:pt x="114893" y="334519"/>
                </a:lnTo>
                <a:lnTo>
                  <a:pt x="114893" y="318967"/>
                </a:lnTo>
                <a:lnTo>
                  <a:pt x="112181" y="312319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79376" y="7913079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8" y="56516"/>
                </a:lnTo>
                <a:lnTo>
                  <a:pt x="137413" y="84128"/>
                </a:lnTo>
                <a:lnTo>
                  <a:pt x="136767" y="94556"/>
                </a:lnTo>
                <a:lnTo>
                  <a:pt x="125930" y="132327"/>
                </a:lnTo>
                <a:lnTo>
                  <a:pt x="112720" y="159041"/>
                </a:lnTo>
                <a:lnTo>
                  <a:pt x="105741" y="172813"/>
                </a:lnTo>
                <a:lnTo>
                  <a:pt x="87513" y="216980"/>
                </a:lnTo>
                <a:lnTo>
                  <a:pt x="80109" y="267627"/>
                </a:lnTo>
                <a:lnTo>
                  <a:pt x="90368" y="267627"/>
                </a:lnTo>
                <a:lnTo>
                  <a:pt x="90491" y="265647"/>
                </a:lnTo>
                <a:lnTo>
                  <a:pt x="91855" y="251976"/>
                </a:lnTo>
                <a:lnTo>
                  <a:pt x="106334" y="209908"/>
                </a:lnTo>
                <a:lnTo>
                  <a:pt x="139171" y="168173"/>
                </a:lnTo>
                <a:lnTo>
                  <a:pt x="152297" y="152951"/>
                </a:lnTo>
                <a:lnTo>
                  <a:pt x="160106" y="142669"/>
                </a:lnTo>
                <a:lnTo>
                  <a:pt x="181179" y="98946"/>
                </a:lnTo>
                <a:lnTo>
                  <a:pt x="183348" y="71593"/>
                </a:lnTo>
                <a:lnTo>
                  <a:pt x="181229" y="60319"/>
                </a:lnTo>
                <a:lnTo>
                  <a:pt x="176961" y="48946"/>
                </a:lnTo>
                <a:lnTo>
                  <a:pt x="170250" y="37149"/>
                </a:lnTo>
                <a:lnTo>
                  <a:pt x="160805" y="24599"/>
                </a:lnTo>
                <a:lnTo>
                  <a:pt x="152041" y="17075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2"/>
                </a:lnTo>
                <a:lnTo>
                  <a:pt x="2682" y="90754"/>
                </a:lnTo>
                <a:lnTo>
                  <a:pt x="8412" y="100939"/>
                </a:lnTo>
                <a:lnTo>
                  <a:pt x="14168" y="107879"/>
                </a:lnTo>
                <a:lnTo>
                  <a:pt x="20550" y="111348"/>
                </a:lnTo>
                <a:lnTo>
                  <a:pt x="33062" y="111348"/>
                </a:lnTo>
                <a:lnTo>
                  <a:pt x="38492" y="66980"/>
                </a:lnTo>
                <a:lnTo>
                  <a:pt x="33918" y="55272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1" y="10919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19"/>
                </a:lnTo>
                <a:lnTo>
                  <a:pt x="59088" y="318967"/>
                </a:lnTo>
                <a:lnTo>
                  <a:pt x="59088" y="334519"/>
                </a:lnTo>
                <a:lnTo>
                  <a:pt x="61799" y="341084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40" y="354671"/>
                </a:lnTo>
                <a:lnTo>
                  <a:pt x="101129" y="351954"/>
                </a:lnTo>
                <a:lnTo>
                  <a:pt x="112140" y="341084"/>
                </a:lnTo>
                <a:lnTo>
                  <a:pt x="114893" y="334519"/>
                </a:lnTo>
                <a:lnTo>
                  <a:pt x="114893" y="318967"/>
                </a:lnTo>
                <a:lnTo>
                  <a:pt x="112182" y="312319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345418" y="7399344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2" y="14870"/>
                </a:moveTo>
                <a:lnTo>
                  <a:pt x="89081" y="14870"/>
                </a:lnTo>
                <a:lnTo>
                  <a:pt x="100814" y="18475"/>
                </a:lnTo>
                <a:lnTo>
                  <a:pt x="111873" y="25139"/>
                </a:lnTo>
                <a:lnTo>
                  <a:pt x="133677" y="56515"/>
                </a:lnTo>
                <a:lnTo>
                  <a:pt x="137412" y="84127"/>
                </a:lnTo>
                <a:lnTo>
                  <a:pt x="136766" y="94555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0" y="172813"/>
                </a:lnTo>
                <a:lnTo>
                  <a:pt x="87512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6"/>
                </a:lnTo>
                <a:lnTo>
                  <a:pt x="106333" y="209908"/>
                </a:lnTo>
                <a:lnTo>
                  <a:pt x="139170" y="168173"/>
                </a:lnTo>
                <a:lnTo>
                  <a:pt x="152296" y="152951"/>
                </a:lnTo>
                <a:lnTo>
                  <a:pt x="160105" y="142669"/>
                </a:lnTo>
                <a:lnTo>
                  <a:pt x="181178" y="98947"/>
                </a:lnTo>
                <a:lnTo>
                  <a:pt x="183347" y="71594"/>
                </a:lnTo>
                <a:lnTo>
                  <a:pt x="181229" y="60320"/>
                </a:lnTo>
                <a:lnTo>
                  <a:pt x="176961" y="48947"/>
                </a:lnTo>
                <a:lnTo>
                  <a:pt x="170250" y="37150"/>
                </a:lnTo>
                <a:lnTo>
                  <a:pt x="160804" y="24600"/>
                </a:lnTo>
                <a:lnTo>
                  <a:pt x="152041" y="17075"/>
                </a:lnTo>
                <a:lnTo>
                  <a:pt x="148422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0" y="12357"/>
                </a:lnTo>
                <a:lnTo>
                  <a:pt x="9252" y="39417"/>
                </a:lnTo>
                <a:lnTo>
                  <a:pt x="0" y="77691"/>
                </a:lnTo>
                <a:lnTo>
                  <a:pt x="2682" y="90753"/>
                </a:lnTo>
                <a:lnTo>
                  <a:pt x="8412" y="100938"/>
                </a:lnTo>
                <a:lnTo>
                  <a:pt x="14168" y="107879"/>
                </a:lnTo>
                <a:lnTo>
                  <a:pt x="20549" y="111348"/>
                </a:lnTo>
                <a:lnTo>
                  <a:pt x="33061" y="111348"/>
                </a:lnTo>
                <a:lnTo>
                  <a:pt x="38491" y="66980"/>
                </a:lnTo>
                <a:lnTo>
                  <a:pt x="33917" y="55271"/>
                </a:lnTo>
                <a:lnTo>
                  <a:pt x="58610" y="17280"/>
                </a:lnTo>
                <a:lnTo>
                  <a:pt x="89081" y="14870"/>
                </a:lnTo>
                <a:lnTo>
                  <a:pt x="148422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8" y="312319"/>
                </a:lnTo>
                <a:lnTo>
                  <a:pt x="59087" y="318967"/>
                </a:lnTo>
                <a:lnTo>
                  <a:pt x="59087" y="334519"/>
                </a:lnTo>
                <a:lnTo>
                  <a:pt x="61798" y="341084"/>
                </a:lnTo>
                <a:lnTo>
                  <a:pt x="72643" y="351954"/>
                </a:lnTo>
                <a:lnTo>
                  <a:pt x="79191" y="354670"/>
                </a:lnTo>
                <a:lnTo>
                  <a:pt x="94539" y="354670"/>
                </a:lnTo>
                <a:lnTo>
                  <a:pt x="101129" y="351954"/>
                </a:lnTo>
                <a:lnTo>
                  <a:pt x="112140" y="341084"/>
                </a:lnTo>
                <a:lnTo>
                  <a:pt x="114892" y="334519"/>
                </a:lnTo>
                <a:lnTo>
                  <a:pt x="114892" y="318967"/>
                </a:lnTo>
                <a:lnTo>
                  <a:pt x="112180" y="312319"/>
                </a:lnTo>
                <a:lnTo>
                  <a:pt x="101337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656737" y="7399344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7" y="56515"/>
                </a:lnTo>
                <a:lnTo>
                  <a:pt x="137412" y="84127"/>
                </a:lnTo>
                <a:lnTo>
                  <a:pt x="136766" y="94555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1" y="172813"/>
                </a:lnTo>
                <a:lnTo>
                  <a:pt x="87512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6"/>
                </a:lnTo>
                <a:lnTo>
                  <a:pt x="106333" y="209908"/>
                </a:lnTo>
                <a:lnTo>
                  <a:pt x="139170" y="168173"/>
                </a:lnTo>
                <a:lnTo>
                  <a:pt x="152296" y="152951"/>
                </a:lnTo>
                <a:lnTo>
                  <a:pt x="160105" y="142669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30" y="60320"/>
                </a:lnTo>
                <a:lnTo>
                  <a:pt x="176961" y="48947"/>
                </a:lnTo>
                <a:lnTo>
                  <a:pt x="170250" y="37150"/>
                </a:lnTo>
                <a:lnTo>
                  <a:pt x="160805" y="24600"/>
                </a:lnTo>
                <a:lnTo>
                  <a:pt x="152041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9" y="0"/>
                </a:moveTo>
                <a:lnTo>
                  <a:pt x="39140" y="12357"/>
                </a:lnTo>
                <a:lnTo>
                  <a:pt x="9252" y="39417"/>
                </a:lnTo>
                <a:lnTo>
                  <a:pt x="0" y="77691"/>
                </a:lnTo>
                <a:lnTo>
                  <a:pt x="2682" y="90753"/>
                </a:lnTo>
                <a:lnTo>
                  <a:pt x="8413" y="100938"/>
                </a:lnTo>
                <a:lnTo>
                  <a:pt x="14167" y="107879"/>
                </a:lnTo>
                <a:lnTo>
                  <a:pt x="20549" y="111348"/>
                </a:lnTo>
                <a:lnTo>
                  <a:pt x="33062" y="111348"/>
                </a:lnTo>
                <a:lnTo>
                  <a:pt x="38491" y="66979"/>
                </a:lnTo>
                <a:lnTo>
                  <a:pt x="33917" y="55271"/>
                </a:lnTo>
                <a:lnTo>
                  <a:pt x="58610" y="17280"/>
                </a:lnTo>
                <a:lnTo>
                  <a:pt x="89082" y="14870"/>
                </a:lnTo>
                <a:lnTo>
                  <a:pt x="148423" y="14870"/>
                </a:lnTo>
                <a:lnTo>
                  <a:pt x="141942" y="10920"/>
                </a:lnTo>
                <a:lnTo>
                  <a:pt x="130449" y="6134"/>
                </a:lnTo>
                <a:lnTo>
                  <a:pt x="117503" y="2718"/>
                </a:lnTo>
                <a:lnTo>
                  <a:pt x="103046" y="673"/>
                </a:lnTo>
                <a:lnTo>
                  <a:pt x="87019" y="0"/>
                </a:lnTo>
                <a:close/>
              </a:path>
              <a:path w="183515" h="354965">
                <a:moveTo>
                  <a:pt x="94705" y="298732"/>
                </a:moveTo>
                <a:lnTo>
                  <a:pt x="79190" y="298732"/>
                </a:lnTo>
                <a:lnTo>
                  <a:pt x="72643" y="301450"/>
                </a:lnTo>
                <a:lnTo>
                  <a:pt x="61798" y="312319"/>
                </a:lnTo>
                <a:lnTo>
                  <a:pt x="59087" y="318967"/>
                </a:lnTo>
                <a:lnTo>
                  <a:pt x="59087" y="334519"/>
                </a:lnTo>
                <a:lnTo>
                  <a:pt x="61798" y="341084"/>
                </a:lnTo>
                <a:lnTo>
                  <a:pt x="72643" y="351954"/>
                </a:lnTo>
                <a:lnTo>
                  <a:pt x="79190" y="354670"/>
                </a:lnTo>
                <a:lnTo>
                  <a:pt x="94539" y="354670"/>
                </a:lnTo>
                <a:lnTo>
                  <a:pt x="101129" y="351954"/>
                </a:lnTo>
                <a:lnTo>
                  <a:pt x="112139" y="341084"/>
                </a:lnTo>
                <a:lnTo>
                  <a:pt x="114892" y="334519"/>
                </a:lnTo>
                <a:lnTo>
                  <a:pt x="114892" y="318967"/>
                </a:lnTo>
                <a:lnTo>
                  <a:pt x="112180" y="312319"/>
                </a:lnTo>
                <a:lnTo>
                  <a:pt x="101337" y="301450"/>
                </a:lnTo>
                <a:lnTo>
                  <a:pt x="94705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968056" y="7399344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6" y="18475"/>
                </a:lnTo>
                <a:lnTo>
                  <a:pt x="111873" y="25139"/>
                </a:lnTo>
                <a:lnTo>
                  <a:pt x="133678" y="56516"/>
                </a:lnTo>
                <a:lnTo>
                  <a:pt x="137413" y="84127"/>
                </a:lnTo>
                <a:lnTo>
                  <a:pt x="136767" y="94556"/>
                </a:lnTo>
                <a:lnTo>
                  <a:pt x="125930" y="132328"/>
                </a:lnTo>
                <a:lnTo>
                  <a:pt x="112721" y="159042"/>
                </a:lnTo>
                <a:lnTo>
                  <a:pt x="105741" y="172813"/>
                </a:lnTo>
                <a:lnTo>
                  <a:pt x="87512" y="216979"/>
                </a:lnTo>
                <a:lnTo>
                  <a:pt x="80109" y="267627"/>
                </a:lnTo>
                <a:lnTo>
                  <a:pt x="90369" y="267627"/>
                </a:lnTo>
                <a:lnTo>
                  <a:pt x="90492" y="265648"/>
                </a:lnTo>
                <a:lnTo>
                  <a:pt x="91856" y="251976"/>
                </a:lnTo>
                <a:lnTo>
                  <a:pt x="106334" y="209908"/>
                </a:lnTo>
                <a:lnTo>
                  <a:pt x="139171" y="168173"/>
                </a:lnTo>
                <a:lnTo>
                  <a:pt x="152298" y="152951"/>
                </a:lnTo>
                <a:lnTo>
                  <a:pt x="160106" y="142669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30" y="60319"/>
                </a:lnTo>
                <a:lnTo>
                  <a:pt x="176961" y="48947"/>
                </a:lnTo>
                <a:lnTo>
                  <a:pt x="170251" y="37150"/>
                </a:lnTo>
                <a:lnTo>
                  <a:pt x="160805" y="24599"/>
                </a:lnTo>
                <a:lnTo>
                  <a:pt x="152041" y="17075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1" y="12357"/>
                </a:lnTo>
                <a:lnTo>
                  <a:pt x="9252" y="39418"/>
                </a:lnTo>
                <a:lnTo>
                  <a:pt x="0" y="77691"/>
                </a:lnTo>
                <a:lnTo>
                  <a:pt x="2683" y="90753"/>
                </a:lnTo>
                <a:lnTo>
                  <a:pt x="8414" y="100938"/>
                </a:lnTo>
                <a:lnTo>
                  <a:pt x="14168" y="107879"/>
                </a:lnTo>
                <a:lnTo>
                  <a:pt x="20550" y="111348"/>
                </a:lnTo>
                <a:lnTo>
                  <a:pt x="33062" y="111348"/>
                </a:lnTo>
                <a:lnTo>
                  <a:pt x="38493" y="66980"/>
                </a:lnTo>
                <a:lnTo>
                  <a:pt x="33918" y="55271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2" y="10919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19"/>
                </a:lnTo>
                <a:lnTo>
                  <a:pt x="59088" y="318967"/>
                </a:lnTo>
                <a:lnTo>
                  <a:pt x="59088" y="334519"/>
                </a:lnTo>
                <a:lnTo>
                  <a:pt x="61799" y="341084"/>
                </a:lnTo>
                <a:lnTo>
                  <a:pt x="72643" y="351954"/>
                </a:lnTo>
                <a:lnTo>
                  <a:pt x="79191" y="354670"/>
                </a:lnTo>
                <a:lnTo>
                  <a:pt x="94540" y="354670"/>
                </a:lnTo>
                <a:lnTo>
                  <a:pt x="101129" y="351954"/>
                </a:lnTo>
                <a:lnTo>
                  <a:pt x="112141" y="341084"/>
                </a:lnTo>
                <a:lnTo>
                  <a:pt x="114893" y="334519"/>
                </a:lnTo>
                <a:lnTo>
                  <a:pt x="114893" y="318967"/>
                </a:lnTo>
                <a:lnTo>
                  <a:pt x="112182" y="312319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79376" y="7399344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8" y="56516"/>
                </a:lnTo>
                <a:lnTo>
                  <a:pt x="137413" y="84127"/>
                </a:lnTo>
                <a:lnTo>
                  <a:pt x="136767" y="94556"/>
                </a:lnTo>
                <a:lnTo>
                  <a:pt x="125930" y="132328"/>
                </a:lnTo>
                <a:lnTo>
                  <a:pt x="112720" y="159041"/>
                </a:lnTo>
                <a:lnTo>
                  <a:pt x="105741" y="172813"/>
                </a:lnTo>
                <a:lnTo>
                  <a:pt x="87512" y="216979"/>
                </a:lnTo>
                <a:lnTo>
                  <a:pt x="80109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6" y="251976"/>
                </a:lnTo>
                <a:lnTo>
                  <a:pt x="106334" y="209908"/>
                </a:lnTo>
                <a:lnTo>
                  <a:pt x="139171" y="168173"/>
                </a:lnTo>
                <a:lnTo>
                  <a:pt x="152297" y="152951"/>
                </a:lnTo>
                <a:lnTo>
                  <a:pt x="160106" y="142669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30" y="60319"/>
                </a:lnTo>
                <a:lnTo>
                  <a:pt x="176962" y="48947"/>
                </a:lnTo>
                <a:lnTo>
                  <a:pt x="170251" y="37150"/>
                </a:lnTo>
                <a:lnTo>
                  <a:pt x="160805" y="24600"/>
                </a:lnTo>
                <a:lnTo>
                  <a:pt x="152042" y="17075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9" y="0"/>
                </a:moveTo>
                <a:lnTo>
                  <a:pt x="39141" y="12357"/>
                </a:lnTo>
                <a:lnTo>
                  <a:pt x="9252" y="39418"/>
                </a:lnTo>
                <a:lnTo>
                  <a:pt x="0" y="77691"/>
                </a:lnTo>
                <a:lnTo>
                  <a:pt x="2682" y="90753"/>
                </a:lnTo>
                <a:lnTo>
                  <a:pt x="8412" y="100938"/>
                </a:lnTo>
                <a:lnTo>
                  <a:pt x="14168" y="107879"/>
                </a:lnTo>
                <a:lnTo>
                  <a:pt x="20550" y="111348"/>
                </a:lnTo>
                <a:lnTo>
                  <a:pt x="33062" y="111348"/>
                </a:lnTo>
                <a:lnTo>
                  <a:pt x="38492" y="66980"/>
                </a:lnTo>
                <a:lnTo>
                  <a:pt x="33918" y="55271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2" y="10920"/>
                </a:lnTo>
                <a:lnTo>
                  <a:pt x="130449" y="6134"/>
                </a:lnTo>
                <a:lnTo>
                  <a:pt x="117503" y="2718"/>
                </a:lnTo>
                <a:lnTo>
                  <a:pt x="103046" y="673"/>
                </a:lnTo>
                <a:lnTo>
                  <a:pt x="87019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20"/>
                </a:lnTo>
                <a:lnTo>
                  <a:pt x="59088" y="318967"/>
                </a:lnTo>
                <a:lnTo>
                  <a:pt x="59088" y="334519"/>
                </a:lnTo>
                <a:lnTo>
                  <a:pt x="61799" y="341084"/>
                </a:lnTo>
                <a:lnTo>
                  <a:pt x="72643" y="351954"/>
                </a:lnTo>
                <a:lnTo>
                  <a:pt x="79191" y="354670"/>
                </a:lnTo>
                <a:lnTo>
                  <a:pt x="94540" y="354670"/>
                </a:lnTo>
                <a:lnTo>
                  <a:pt x="101129" y="351954"/>
                </a:lnTo>
                <a:lnTo>
                  <a:pt x="112140" y="341084"/>
                </a:lnTo>
                <a:lnTo>
                  <a:pt x="114893" y="334519"/>
                </a:lnTo>
                <a:lnTo>
                  <a:pt x="114893" y="318967"/>
                </a:lnTo>
                <a:lnTo>
                  <a:pt x="112182" y="312320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345418" y="6885608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1" y="14870"/>
                </a:moveTo>
                <a:lnTo>
                  <a:pt x="89082" y="14870"/>
                </a:lnTo>
                <a:lnTo>
                  <a:pt x="100815" y="18476"/>
                </a:lnTo>
                <a:lnTo>
                  <a:pt x="111873" y="25140"/>
                </a:lnTo>
                <a:lnTo>
                  <a:pt x="133677" y="56516"/>
                </a:lnTo>
                <a:lnTo>
                  <a:pt x="137412" y="84129"/>
                </a:lnTo>
                <a:lnTo>
                  <a:pt x="136766" y="94557"/>
                </a:lnTo>
                <a:lnTo>
                  <a:pt x="125930" y="132328"/>
                </a:lnTo>
                <a:lnTo>
                  <a:pt x="112720" y="159043"/>
                </a:lnTo>
                <a:lnTo>
                  <a:pt x="105740" y="172815"/>
                </a:lnTo>
                <a:lnTo>
                  <a:pt x="87512" y="216981"/>
                </a:lnTo>
                <a:lnTo>
                  <a:pt x="80108" y="267628"/>
                </a:lnTo>
                <a:lnTo>
                  <a:pt x="90368" y="267628"/>
                </a:lnTo>
                <a:lnTo>
                  <a:pt x="90491" y="265648"/>
                </a:lnTo>
                <a:lnTo>
                  <a:pt x="91855" y="251977"/>
                </a:lnTo>
                <a:lnTo>
                  <a:pt x="106334" y="209909"/>
                </a:lnTo>
                <a:lnTo>
                  <a:pt x="139171" y="168174"/>
                </a:lnTo>
                <a:lnTo>
                  <a:pt x="152296" y="152952"/>
                </a:lnTo>
                <a:lnTo>
                  <a:pt x="160105" y="142670"/>
                </a:lnTo>
                <a:lnTo>
                  <a:pt x="181178" y="98948"/>
                </a:lnTo>
                <a:lnTo>
                  <a:pt x="183347" y="71594"/>
                </a:lnTo>
                <a:lnTo>
                  <a:pt x="181229" y="60319"/>
                </a:lnTo>
                <a:lnTo>
                  <a:pt x="176960" y="48947"/>
                </a:lnTo>
                <a:lnTo>
                  <a:pt x="170249" y="37150"/>
                </a:lnTo>
                <a:lnTo>
                  <a:pt x="160804" y="24600"/>
                </a:lnTo>
                <a:lnTo>
                  <a:pt x="152040" y="17076"/>
                </a:lnTo>
                <a:lnTo>
                  <a:pt x="148421" y="14870"/>
                </a:lnTo>
                <a:close/>
              </a:path>
              <a:path w="183515" h="354965">
                <a:moveTo>
                  <a:pt x="87017" y="0"/>
                </a:moveTo>
                <a:lnTo>
                  <a:pt x="39139" y="12358"/>
                </a:lnTo>
                <a:lnTo>
                  <a:pt x="9251" y="39419"/>
                </a:lnTo>
                <a:lnTo>
                  <a:pt x="0" y="77692"/>
                </a:lnTo>
                <a:lnTo>
                  <a:pt x="2682" y="90755"/>
                </a:lnTo>
                <a:lnTo>
                  <a:pt x="8412" y="100939"/>
                </a:lnTo>
                <a:lnTo>
                  <a:pt x="14168" y="107880"/>
                </a:lnTo>
                <a:lnTo>
                  <a:pt x="20549" y="111350"/>
                </a:lnTo>
                <a:lnTo>
                  <a:pt x="33061" y="111350"/>
                </a:lnTo>
                <a:lnTo>
                  <a:pt x="38491" y="66981"/>
                </a:lnTo>
                <a:lnTo>
                  <a:pt x="33917" y="55272"/>
                </a:lnTo>
                <a:lnTo>
                  <a:pt x="58610" y="17281"/>
                </a:lnTo>
                <a:lnTo>
                  <a:pt x="89082" y="14870"/>
                </a:lnTo>
                <a:lnTo>
                  <a:pt x="148421" y="14870"/>
                </a:lnTo>
                <a:lnTo>
                  <a:pt x="141941" y="10920"/>
                </a:lnTo>
                <a:lnTo>
                  <a:pt x="130447" y="6134"/>
                </a:lnTo>
                <a:lnTo>
                  <a:pt x="117501" y="2718"/>
                </a:lnTo>
                <a:lnTo>
                  <a:pt x="103044" y="673"/>
                </a:lnTo>
                <a:lnTo>
                  <a:pt x="87017" y="0"/>
                </a:lnTo>
                <a:close/>
              </a:path>
              <a:path w="183515" h="354965">
                <a:moveTo>
                  <a:pt x="94706" y="298733"/>
                </a:moveTo>
                <a:lnTo>
                  <a:pt x="79191" y="298733"/>
                </a:lnTo>
                <a:lnTo>
                  <a:pt x="72643" y="301451"/>
                </a:lnTo>
                <a:lnTo>
                  <a:pt x="61798" y="312321"/>
                </a:lnTo>
                <a:lnTo>
                  <a:pt x="59087" y="318968"/>
                </a:lnTo>
                <a:lnTo>
                  <a:pt x="59087" y="334520"/>
                </a:lnTo>
                <a:lnTo>
                  <a:pt x="61798" y="341085"/>
                </a:lnTo>
                <a:lnTo>
                  <a:pt x="72643" y="351955"/>
                </a:lnTo>
                <a:lnTo>
                  <a:pt x="79191" y="354673"/>
                </a:lnTo>
                <a:lnTo>
                  <a:pt x="94539" y="354673"/>
                </a:lnTo>
                <a:lnTo>
                  <a:pt x="101129" y="351955"/>
                </a:lnTo>
                <a:lnTo>
                  <a:pt x="112140" y="341085"/>
                </a:lnTo>
                <a:lnTo>
                  <a:pt x="114892" y="334520"/>
                </a:lnTo>
                <a:lnTo>
                  <a:pt x="114892" y="318968"/>
                </a:lnTo>
                <a:lnTo>
                  <a:pt x="112180" y="312321"/>
                </a:lnTo>
                <a:lnTo>
                  <a:pt x="101337" y="301451"/>
                </a:lnTo>
                <a:lnTo>
                  <a:pt x="94706" y="298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656737" y="6885608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2" y="14870"/>
                </a:moveTo>
                <a:lnTo>
                  <a:pt x="89082" y="14870"/>
                </a:lnTo>
                <a:lnTo>
                  <a:pt x="100816" y="18476"/>
                </a:lnTo>
                <a:lnTo>
                  <a:pt x="111873" y="25141"/>
                </a:lnTo>
                <a:lnTo>
                  <a:pt x="133677" y="56516"/>
                </a:lnTo>
                <a:lnTo>
                  <a:pt x="137412" y="84129"/>
                </a:lnTo>
                <a:lnTo>
                  <a:pt x="136766" y="94557"/>
                </a:lnTo>
                <a:lnTo>
                  <a:pt x="125930" y="132328"/>
                </a:lnTo>
                <a:lnTo>
                  <a:pt x="112720" y="159043"/>
                </a:lnTo>
                <a:lnTo>
                  <a:pt x="105741" y="172815"/>
                </a:lnTo>
                <a:lnTo>
                  <a:pt x="87512" y="216981"/>
                </a:lnTo>
                <a:lnTo>
                  <a:pt x="80108" y="267628"/>
                </a:lnTo>
                <a:lnTo>
                  <a:pt x="90368" y="267628"/>
                </a:lnTo>
                <a:lnTo>
                  <a:pt x="90491" y="265648"/>
                </a:lnTo>
                <a:lnTo>
                  <a:pt x="91855" y="251977"/>
                </a:lnTo>
                <a:lnTo>
                  <a:pt x="106333" y="209909"/>
                </a:lnTo>
                <a:lnTo>
                  <a:pt x="139171" y="168174"/>
                </a:lnTo>
                <a:lnTo>
                  <a:pt x="152297" y="152952"/>
                </a:lnTo>
                <a:lnTo>
                  <a:pt x="160105" y="142670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29" y="60319"/>
                </a:lnTo>
                <a:lnTo>
                  <a:pt x="176960" y="48947"/>
                </a:lnTo>
                <a:lnTo>
                  <a:pt x="170249" y="37150"/>
                </a:lnTo>
                <a:lnTo>
                  <a:pt x="160804" y="24600"/>
                </a:lnTo>
                <a:lnTo>
                  <a:pt x="152040" y="17076"/>
                </a:lnTo>
                <a:lnTo>
                  <a:pt x="148422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2"/>
                </a:lnTo>
                <a:lnTo>
                  <a:pt x="2682" y="90755"/>
                </a:lnTo>
                <a:lnTo>
                  <a:pt x="8413" y="100939"/>
                </a:lnTo>
                <a:lnTo>
                  <a:pt x="14167" y="107880"/>
                </a:lnTo>
                <a:lnTo>
                  <a:pt x="20549" y="111350"/>
                </a:lnTo>
                <a:lnTo>
                  <a:pt x="33062" y="111350"/>
                </a:lnTo>
                <a:lnTo>
                  <a:pt x="38491" y="66980"/>
                </a:lnTo>
                <a:lnTo>
                  <a:pt x="33917" y="55272"/>
                </a:lnTo>
                <a:lnTo>
                  <a:pt x="58611" y="17281"/>
                </a:lnTo>
                <a:lnTo>
                  <a:pt x="89082" y="14870"/>
                </a:lnTo>
                <a:lnTo>
                  <a:pt x="148422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5" y="298733"/>
                </a:moveTo>
                <a:lnTo>
                  <a:pt x="79190" y="298733"/>
                </a:lnTo>
                <a:lnTo>
                  <a:pt x="72643" y="301451"/>
                </a:lnTo>
                <a:lnTo>
                  <a:pt x="61798" y="312321"/>
                </a:lnTo>
                <a:lnTo>
                  <a:pt x="59087" y="318968"/>
                </a:lnTo>
                <a:lnTo>
                  <a:pt x="59087" y="334520"/>
                </a:lnTo>
                <a:lnTo>
                  <a:pt x="61798" y="341085"/>
                </a:lnTo>
                <a:lnTo>
                  <a:pt x="72643" y="351955"/>
                </a:lnTo>
                <a:lnTo>
                  <a:pt x="79190" y="354673"/>
                </a:lnTo>
                <a:lnTo>
                  <a:pt x="94539" y="354673"/>
                </a:lnTo>
                <a:lnTo>
                  <a:pt x="101129" y="351955"/>
                </a:lnTo>
                <a:lnTo>
                  <a:pt x="112139" y="341085"/>
                </a:lnTo>
                <a:lnTo>
                  <a:pt x="114892" y="334520"/>
                </a:lnTo>
                <a:lnTo>
                  <a:pt x="114892" y="318968"/>
                </a:lnTo>
                <a:lnTo>
                  <a:pt x="112180" y="312321"/>
                </a:lnTo>
                <a:lnTo>
                  <a:pt x="101337" y="301451"/>
                </a:lnTo>
                <a:lnTo>
                  <a:pt x="94705" y="298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68056" y="6885608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2" y="14870"/>
                </a:lnTo>
                <a:lnTo>
                  <a:pt x="100816" y="18476"/>
                </a:lnTo>
                <a:lnTo>
                  <a:pt x="111874" y="25141"/>
                </a:lnTo>
                <a:lnTo>
                  <a:pt x="133678" y="56517"/>
                </a:lnTo>
                <a:lnTo>
                  <a:pt x="137413" y="84129"/>
                </a:lnTo>
                <a:lnTo>
                  <a:pt x="136767" y="94557"/>
                </a:lnTo>
                <a:lnTo>
                  <a:pt x="125931" y="132328"/>
                </a:lnTo>
                <a:lnTo>
                  <a:pt x="112721" y="159043"/>
                </a:lnTo>
                <a:lnTo>
                  <a:pt x="105741" y="172815"/>
                </a:lnTo>
                <a:lnTo>
                  <a:pt x="87512" y="216981"/>
                </a:lnTo>
                <a:lnTo>
                  <a:pt x="80109" y="267628"/>
                </a:lnTo>
                <a:lnTo>
                  <a:pt x="90369" y="267628"/>
                </a:lnTo>
                <a:lnTo>
                  <a:pt x="90492" y="265648"/>
                </a:lnTo>
                <a:lnTo>
                  <a:pt x="91856" y="251977"/>
                </a:lnTo>
                <a:lnTo>
                  <a:pt x="106335" y="209909"/>
                </a:lnTo>
                <a:lnTo>
                  <a:pt x="139171" y="168174"/>
                </a:lnTo>
                <a:lnTo>
                  <a:pt x="152298" y="152952"/>
                </a:lnTo>
                <a:lnTo>
                  <a:pt x="160107" y="142670"/>
                </a:lnTo>
                <a:lnTo>
                  <a:pt x="181180" y="98947"/>
                </a:lnTo>
                <a:lnTo>
                  <a:pt x="183348" y="71594"/>
                </a:lnTo>
                <a:lnTo>
                  <a:pt x="181229" y="60319"/>
                </a:lnTo>
                <a:lnTo>
                  <a:pt x="176961" y="48947"/>
                </a:lnTo>
                <a:lnTo>
                  <a:pt x="170250" y="37149"/>
                </a:lnTo>
                <a:lnTo>
                  <a:pt x="160804" y="24600"/>
                </a:lnTo>
                <a:lnTo>
                  <a:pt x="152040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7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2"/>
                </a:lnTo>
                <a:lnTo>
                  <a:pt x="2683" y="90755"/>
                </a:lnTo>
                <a:lnTo>
                  <a:pt x="8414" y="100939"/>
                </a:lnTo>
                <a:lnTo>
                  <a:pt x="14168" y="107880"/>
                </a:lnTo>
                <a:lnTo>
                  <a:pt x="20550" y="111350"/>
                </a:lnTo>
                <a:lnTo>
                  <a:pt x="33062" y="111350"/>
                </a:lnTo>
                <a:lnTo>
                  <a:pt x="38492" y="66980"/>
                </a:lnTo>
                <a:lnTo>
                  <a:pt x="33918" y="55272"/>
                </a:lnTo>
                <a:lnTo>
                  <a:pt x="58612" y="17281"/>
                </a:lnTo>
                <a:lnTo>
                  <a:pt x="89082" y="14870"/>
                </a:lnTo>
                <a:lnTo>
                  <a:pt x="148423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4" y="673"/>
                </a:lnTo>
                <a:lnTo>
                  <a:pt x="87017" y="0"/>
                </a:lnTo>
                <a:close/>
              </a:path>
              <a:path w="183515" h="354965">
                <a:moveTo>
                  <a:pt x="94706" y="298733"/>
                </a:moveTo>
                <a:lnTo>
                  <a:pt x="79191" y="298733"/>
                </a:lnTo>
                <a:lnTo>
                  <a:pt x="72643" y="301451"/>
                </a:lnTo>
                <a:lnTo>
                  <a:pt x="61799" y="312321"/>
                </a:lnTo>
                <a:lnTo>
                  <a:pt x="59088" y="318968"/>
                </a:lnTo>
                <a:lnTo>
                  <a:pt x="59088" y="334520"/>
                </a:lnTo>
                <a:lnTo>
                  <a:pt x="61799" y="341085"/>
                </a:lnTo>
                <a:lnTo>
                  <a:pt x="72643" y="351955"/>
                </a:lnTo>
                <a:lnTo>
                  <a:pt x="79191" y="354673"/>
                </a:lnTo>
                <a:lnTo>
                  <a:pt x="94540" y="354673"/>
                </a:lnTo>
                <a:lnTo>
                  <a:pt x="101129" y="351955"/>
                </a:lnTo>
                <a:lnTo>
                  <a:pt x="112141" y="341085"/>
                </a:lnTo>
                <a:lnTo>
                  <a:pt x="114893" y="334520"/>
                </a:lnTo>
                <a:lnTo>
                  <a:pt x="114893" y="318968"/>
                </a:lnTo>
                <a:lnTo>
                  <a:pt x="112182" y="312321"/>
                </a:lnTo>
                <a:lnTo>
                  <a:pt x="101338" y="301451"/>
                </a:lnTo>
                <a:lnTo>
                  <a:pt x="94706" y="298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79376" y="6885608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2" y="14870"/>
                </a:lnTo>
                <a:lnTo>
                  <a:pt x="100816" y="18476"/>
                </a:lnTo>
                <a:lnTo>
                  <a:pt x="111873" y="25141"/>
                </a:lnTo>
                <a:lnTo>
                  <a:pt x="133678" y="56517"/>
                </a:lnTo>
                <a:lnTo>
                  <a:pt x="137413" y="84129"/>
                </a:lnTo>
                <a:lnTo>
                  <a:pt x="136767" y="94557"/>
                </a:lnTo>
                <a:lnTo>
                  <a:pt x="125930" y="132328"/>
                </a:lnTo>
                <a:lnTo>
                  <a:pt x="112720" y="159042"/>
                </a:lnTo>
                <a:lnTo>
                  <a:pt x="105741" y="172814"/>
                </a:lnTo>
                <a:lnTo>
                  <a:pt x="87512" y="216981"/>
                </a:lnTo>
                <a:lnTo>
                  <a:pt x="80109" y="267628"/>
                </a:lnTo>
                <a:lnTo>
                  <a:pt x="90368" y="267628"/>
                </a:lnTo>
                <a:lnTo>
                  <a:pt x="90491" y="265648"/>
                </a:lnTo>
                <a:lnTo>
                  <a:pt x="91856" y="251977"/>
                </a:lnTo>
                <a:lnTo>
                  <a:pt x="106334" y="209909"/>
                </a:lnTo>
                <a:lnTo>
                  <a:pt x="139171" y="168174"/>
                </a:lnTo>
                <a:lnTo>
                  <a:pt x="152297" y="152952"/>
                </a:lnTo>
                <a:lnTo>
                  <a:pt x="160106" y="142670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29" y="60319"/>
                </a:lnTo>
                <a:lnTo>
                  <a:pt x="176961" y="48947"/>
                </a:lnTo>
                <a:lnTo>
                  <a:pt x="170250" y="37150"/>
                </a:lnTo>
                <a:lnTo>
                  <a:pt x="160805" y="24600"/>
                </a:lnTo>
                <a:lnTo>
                  <a:pt x="152041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2"/>
                </a:lnTo>
                <a:lnTo>
                  <a:pt x="2682" y="90755"/>
                </a:lnTo>
                <a:lnTo>
                  <a:pt x="8412" y="100939"/>
                </a:lnTo>
                <a:lnTo>
                  <a:pt x="14168" y="107880"/>
                </a:lnTo>
                <a:lnTo>
                  <a:pt x="20550" y="111350"/>
                </a:lnTo>
                <a:lnTo>
                  <a:pt x="33062" y="111350"/>
                </a:lnTo>
                <a:lnTo>
                  <a:pt x="38491" y="66981"/>
                </a:lnTo>
                <a:lnTo>
                  <a:pt x="33918" y="55272"/>
                </a:lnTo>
                <a:lnTo>
                  <a:pt x="58611" y="17281"/>
                </a:lnTo>
                <a:lnTo>
                  <a:pt x="89082" y="14870"/>
                </a:lnTo>
                <a:lnTo>
                  <a:pt x="148423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3"/>
                </a:moveTo>
                <a:lnTo>
                  <a:pt x="79191" y="298733"/>
                </a:lnTo>
                <a:lnTo>
                  <a:pt x="72643" y="301451"/>
                </a:lnTo>
                <a:lnTo>
                  <a:pt x="61799" y="312321"/>
                </a:lnTo>
                <a:lnTo>
                  <a:pt x="59088" y="318968"/>
                </a:lnTo>
                <a:lnTo>
                  <a:pt x="59088" y="334520"/>
                </a:lnTo>
                <a:lnTo>
                  <a:pt x="61799" y="341085"/>
                </a:lnTo>
                <a:lnTo>
                  <a:pt x="72643" y="351955"/>
                </a:lnTo>
                <a:lnTo>
                  <a:pt x="79191" y="354673"/>
                </a:lnTo>
                <a:lnTo>
                  <a:pt x="94540" y="354673"/>
                </a:lnTo>
                <a:lnTo>
                  <a:pt x="101129" y="351955"/>
                </a:lnTo>
                <a:lnTo>
                  <a:pt x="112140" y="341085"/>
                </a:lnTo>
                <a:lnTo>
                  <a:pt x="114893" y="334520"/>
                </a:lnTo>
                <a:lnTo>
                  <a:pt x="114893" y="318968"/>
                </a:lnTo>
                <a:lnTo>
                  <a:pt x="112182" y="312321"/>
                </a:lnTo>
                <a:lnTo>
                  <a:pt x="101338" y="301451"/>
                </a:lnTo>
                <a:lnTo>
                  <a:pt x="94706" y="298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262423" y="8304287"/>
            <a:ext cx="118110" cy="135255"/>
          </a:xfrm>
          <a:custGeom>
            <a:avLst/>
            <a:gdLst/>
            <a:ahLst/>
            <a:cxnLst/>
            <a:rect l="l" t="t" r="r" b="b"/>
            <a:pathLst>
              <a:path w="118109" h="135254">
                <a:moveTo>
                  <a:pt x="78637" y="0"/>
                </a:moveTo>
                <a:lnTo>
                  <a:pt x="42038" y="14903"/>
                </a:lnTo>
                <a:lnTo>
                  <a:pt x="8407" y="53523"/>
                </a:lnTo>
                <a:lnTo>
                  <a:pt x="0" y="88225"/>
                </a:lnTo>
                <a:lnTo>
                  <a:pt x="99" y="104367"/>
                </a:lnTo>
                <a:lnTo>
                  <a:pt x="35190" y="134214"/>
                </a:lnTo>
                <a:lnTo>
                  <a:pt x="52774" y="134685"/>
                </a:lnTo>
                <a:lnTo>
                  <a:pt x="64868" y="131537"/>
                </a:lnTo>
                <a:lnTo>
                  <a:pt x="77412" y="125746"/>
                </a:lnTo>
                <a:lnTo>
                  <a:pt x="82846" y="121969"/>
                </a:lnTo>
                <a:lnTo>
                  <a:pt x="49695" y="121969"/>
                </a:lnTo>
                <a:lnTo>
                  <a:pt x="38832" y="118015"/>
                </a:lnTo>
                <a:lnTo>
                  <a:pt x="27495" y="107579"/>
                </a:lnTo>
                <a:lnTo>
                  <a:pt x="24544" y="96610"/>
                </a:lnTo>
                <a:lnTo>
                  <a:pt x="24060" y="78677"/>
                </a:lnTo>
                <a:lnTo>
                  <a:pt x="26526" y="66993"/>
                </a:lnTo>
                <a:lnTo>
                  <a:pt x="44152" y="31163"/>
                </a:lnTo>
                <a:lnTo>
                  <a:pt x="75482" y="7909"/>
                </a:lnTo>
                <a:lnTo>
                  <a:pt x="87515" y="6107"/>
                </a:lnTo>
                <a:lnTo>
                  <a:pt x="109403" y="6107"/>
                </a:lnTo>
                <a:lnTo>
                  <a:pt x="106257" y="3680"/>
                </a:lnTo>
                <a:lnTo>
                  <a:pt x="95841" y="667"/>
                </a:lnTo>
                <a:lnTo>
                  <a:pt x="78637" y="0"/>
                </a:lnTo>
                <a:close/>
              </a:path>
              <a:path w="118109" h="135254">
                <a:moveTo>
                  <a:pt x="106055" y="100050"/>
                </a:moveTo>
                <a:lnTo>
                  <a:pt x="94837" y="103326"/>
                </a:lnTo>
                <a:lnTo>
                  <a:pt x="85089" y="111487"/>
                </a:lnTo>
                <a:lnTo>
                  <a:pt x="75009" y="117663"/>
                </a:lnTo>
                <a:lnTo>
                  <a:pt x="64123" y="121082"/>
                </a:lnTo>
                <a:lnTo>
                  <a:pt x="49695" y="121969"/>
                </a:lnTo>
                <a:lnTo>
                  <a:pt x="82846" y="121969"/>
                </a:lnTo>
                <a:lnTo>
                  <a:pt x="87016" y="119071"/>
                </a:lnTo>
                <a:lnTo>
                  <a:pt x="96564" y="110505"/>
                </a:lnTo>
                <a:lnTo>
                  <a:pt x="106055" y="100050"/>
                </a:lnTo>
                <a:close/>
              </a:path>
              <a:path w="118109" h="135254">
                <a:moveTo>
                  <a:pt x="109403" y="6107"/>
                </a:moveTo>
                <a:lnTo>
                  <a:pt x="92674" y="6107"/>
                </a:lnTo>
                <a:lnTo>
                  <a:pt x="96664" y="7083"/>
                </a:lnTo>
                <a:lnTo>
                  <a:pt x="99485" y="9034"/>
                </a:lnTo>
                <a:lnTo>
                  <a:pt x="101335" y="10399"/>
                </a:lnTo>
                <a:lnTo>
                  <a:pt x="102260" y="12107"/>
                </a:lnTo>
                <a:lnTo>
                  <a:pt x="102260" y="15228"/>
                </a:lnTo>
                <a:lnTo>
                  <a:pt x="102016" y="16253"/>
                </a:lnTo>
                <a:lnTo>
                  <a:pt x="101043" y="18205"/>
                </a:lnTo>
                <a:lnTo>
                  <a:pt x="99656" y="19788"/>
                </a:lnTo>
                <a:lnTo>
                  <a:pt x="95083" y="24179"/>
                </a:lnTo>
                <a:lnTo>
                  <a:pt x="93574" y="26057"/>
                </a:lnTo>
                <a:lnTo>
                  <a:pt x="92115" y="29179"/>
                </a:lnTo>
                <a:lnTo>
                  <a:pt x="91809" y="30608"/>
                </a:lnTo>
                <a:lnTo>
                  <a:pt x="91749" y="35666"/>
                </a:lnTo>
                <a:lnTo>
                  <a:pt x="92746" y="38104"/>
                </a:lnTo>
                <a:lnTo>
                  <a:pt x="96737" y="42006"/>
                </a:lnTo>
                <a:lnTo>
                  <a:pt x="99242" y="42982"/>
                </a:lnTo>
                <a:lnTo>
                  <a:pt x="106249" y="42982"/>
                </a:lnTo>
                <a:lnTo>
                  <a:pt x="109607" y="41324"/>
                </a:lnTo>
                <a:lnTo>
                  <a:pt x="112332" y="38007"/>
                </a:lnTo>
                <a:lnTo>
                  <a:pt x="116029" y="33715"/>
                </a:lnTo>
                <a:lnTo>
                  <a:pt x="117880" y="28545"/>
                </a:lnTo>
                <a:lnTo>
                  <a:pt x="117880" y="16058"/>
                </a:lnTo>
                <a:lnTo>
                  <a:pt x="115251" y="10619"/>
                </a:lnTo>
                <a:lnTo>
                  <a:pt x="109403" y="6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286447" y="7698240"/>
            <a:ext cx="118110" cy="135255"/>
          </a:xfrm>
          <a:custGeom>
            <a:avLst/>
            <a:gdLst/>
            <a:ahLst/>
            <a:cxnLst/>
            <a:rect l="l" t="t" r="r" b="b"/>
            <a:pathLst>
              <a:path w="118109" h="135254">
                <a:moveTo>
                  <a:pt x="78637" y="0"/>
                </a:moveTo>
                <a:lnTo>
                  <a:pt x="42038" y="14903"/>
                </a:lnTo>
                <a:lnTo>
                  <a:pt x="8407" y="53523"/>
                </a:lnTo>
                <a:lnTo>
                  <a:pt x="0" y="88225"/>
                </a:lnTo>
                <a:lnTo>
                  <a:pt x="99" y="104367"/>
                </a:lnTo>
                <a:lnTo>
                  <a:pt x="35190" y="134214"/>
                </a:lnTo>
                <a:lnTo>
                  <a:pt x="52773" y="134685"/>
                </a:lnTo>
                <a:lnTo>
                  <a:pt x="64867" y="131537"/>
                </a:lnTo>
                <a:lnTo>
                  <a:pt x="77412" y="125746"/>
                </a:lnTo>
                <a:lnTo>
                  <a:pt x="82846" y="121970"/>
                </a:lnTo>
                <a:lnTo>
                  <a:pt x="49694" y="121970"/>
                </a:lnTo>
                <a:lnTo>
                  <a:pt x="38831" y="118015"/>
                </a:lnTo>
                <a:lnTo>
                  <a:pt x="27494" y="107579"/>
                </a:lnTo>
                <a:lnTo>
                  <a:pt x="24543" y="96610"/>
                </a:lnTo>
                <a:lnTo>
                  <a:pt x="24059" y="78677"/>
                </a:lnTo>
                <a:lnTo>
                  <a:pt x="26526" y="66992"/>
                </a:lnTo>
                <a:lnTo>
                  <a:pt x="44152" y="31163"/>
                </a:lnTo>
                <a:lnTo>
                  <a:pt x="75481" y="7909"/>
                </a:lnTo>
                <a:lnTo>
                  <a:pt x="87516" y="6108"/>
                </a:lnTo>
                <a:lnTo>
                  <a:pt x="109402" y="6108"/>
                </a:lnTo>
                <a:lnTo>
                  <a:pt x="106257" y="3681"/>
                </a:lnTo>
                <a:lnTo>
                  <a:pt x="95840" y="667"/>
                </a:lnTo>
                <a:lnTo>
                  <a:pt x="78637" y="0"/>
                </a:lnTo>
                <a:close/>
              </a:path>
              <a:path w="118109" h="135254">
                <a:moveTo>
                  <a:pt x="106055" y="100051"/>
                </a:moveTo>
                <a:lnTo>
                  <a:pt x="94836" y="103327"/>
                </a:lnTo>
                <a:lnTo>
                  <a:pt x="85088" y="111487"/>
                </a:lnTo>
                <a:lnTo>
                  <a:pt x="75008" y="117664"/>
                </a:lnTo>
                <a:lnTo>
                  <a:pt x="64122" y="121083"/>
                </a:lnTo>
                <a:lnTo>
                  <a:pt x="49694" y="121970"/>
                </a:lnTo>
                <a:lnTo>
                  <a:pt x="82846" y="121970"/>
                </a:lnTo>
                <a:lnTo>
                  <a:pt x="87016" y="119071"/>
                </a:lnTo>
                <a:lnTo>
                  <a:pt x="96564" y="110506"/>
                </a:lnTo>
                <a:lnTo>
                  <a:pt x="106055" y="100051"/>
                </a:lnTo>
                <a:close/>
              </a:path>
              <a:path w="118109" h="135254">
                <a:moveTo>
                  <a:pt x="109402" y="6108"/>
                </a:moveTo>
                <a:lnTo>
                  <a:pt x="92673" y="6108"/>
                </a:lnTo>
                <a:lnTo>
                  <a:pt x="96663" y="7083"/>
                </a:lnTo>
                <a:lnTo>
                  <a:pt x="99485" y="9034"/>
                </a:lnTo>
                <a:lnTo>
                  <a:pt x="101334" y="10400"/>
                </a:lnTo>
                <a:lnTo>
                  <a:pt x="102259" y="12107"/>
                </a:lnTo>
                <a:lnTo>
                  <a:pt x="102259" y="15229"/>
                </a:lnTo>
                <a:lnTo>
                  <a:pt x="102015" y="16254"/>
                </a:lnTo>
                <a:lnTo>
                  <a:pt x="101042" y="18205"/>
                </a:lnTo>
                <a:lnTo>
                  <a:pt x="99655" y="19790"/>
                </a:lnTo>
                <a:lnTo>
                  <a:pt x="95082" y="24180"/>
                </a:lnTo>
                <a:lnTo>
                  <a:pt x="93575" y="26057"/>
                </a:lnTo>
                <a:lnTo>
                  <a:pt x="92114" y="29179"/>
                </a:lnTo>
                <a:lnTo>
                  <a:pt x="91808" y="30608"/>
                </a:lnTo>
                <a:lnTo>
                  <a:pt x="91748" y="35666"/>
                </a:lnTo>
                <a:lnTo>
                  <a:pt x="92747" y="38106"/>
                </a:lnTo>
                <a:lnTo>
                  <a:pt x="96737" y="42007"/>
                </a:lnTo>
                <a:lnTo>
                  <a:pt x="99243" y="42982"/>
                </a:lnTo>
                <a:lnTo>
                  <a:pt x="106249" y="42982"/>
                </a:lnTo>
                <a:lnTo>
                  <a:pt x="109606" y="41324"/>
                </a:lnTo>
                <a:lnTo>
                  <a:pt x="112331" y="38008"/>
                </a:lnTo>
                <a:lnTo>
                  <a:pt x="116030" y="33715"/>
                </a:lnTo>
                <a:lnTo>
                  <a:pt x="117879" y="28545"/>
                </a:lnTo>
                <a:lnTo>
                  <a:pt x="117879" y="16058"/>
                </a:lnTo>
                <a:lnTo>
                  <a:pt x="115251" y="10620"/>
                </a:lnTo>
                <a:lnTo>
                  <a:pt x="109402" y="6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270431" y="7092191"/>
            <a:ext cx="118110" cy="135255"/>
          </a:xfrm>
          <a:custGeom>
            <a:avLst/>
            <a:gdLst/>
            <a:ahLst/>
            <a:cxnLst/>
            <a:rect l="l" t="t" r="r" b="b"/>
            <a:pathLst>
              <a:path w="118109" h="135254">
                <a:moveTo>
                  <a:pt x="78636" y="0"/>
                </a:moveTo>
                <a:lnTo>
                  <a:pt x="42037" y="14904"/>
                </a:lnTo>
                <a:lnTo>
                  <a:pt x="8407" y="53524"/>
                </a:lnTo>
                <a:lnTo>
                  <a:pt x="0" y="88226"/>
                </a:lnTo>
                <a:lnTo>
                  <a:pt x="99" y="104368"/>
                </a:lnTo>
                <a:lnTo>
                  <a:pt x="35190" y="134215"/>
                </a:lnTo>
                <a:lnTo>
                  <a:pt x="52774" y="134686"/>
                </a:lnTo>
                <a:lnTo>
                  <a:pt x="64868" y="131538"/>
                </a:lnTo>
                <a:lnTo>
                  <a:pt x="77412" y="125746"/>
                </a:lnTo>
                <a:lnTo>
                  <a:pt x="82845" y="121970"/>
                </a:lnTo>
                <a:lnTo>
                  <a:pt x="49695" y="121970"/>
                </a:lnTo>
                <a:lnTo>
                  <a:pt x="38832" y="118016"/>
                </a:lnTo>
                <a:lnTo>
                  <a:pt x="27495" y="107580"/>
                </a:lnTo>
                <a:lnTo>
                  <a:pt x="24544" y="96612"/>
                </a:lnTo>
                <a:lnTo>
                  <a:pt x="24060" y="78678"/>
                </a:lnTo>
                <a:lnTo>
                  <a:pt x="26526" y="66994"/>
                </a:lnTo>
                <a:lnTo>
                  <a:pt x="44152" y="31163"/>
                </a:lnTo>
                <a:lnTo>
                  <a:pt x="75482" y="7910"/>
                </a:lnTo>
                <a:lnTo>
                  <a:pt x="87516" y="6109"/>
                </a:lnTo>
                <a:lnTo>
                  <a:pt x="109404" y="6109"/>
                </a:lnTo>
                <a:lnTo>
                  <a:pt x="106257" y="3681"/>
                </a:lnTo>
                <a:lnTo>
                  <a:pt x="95840" y="667"/>
                </a:lnTo>
                <a:lnTo>
                  <a:pt x="78636" y="0"/>
                </a:lnTo>
                <a:close/>
              </a:path>
              <a:path w="118109" h="135254">
                <a:moveTo>
                  <a:pt x="106055" y="100051"/>
                </a:moveTo>
                <a:lnTo>
                  <a:pt x="94836" y="103326"/>
                </a:lnTo>
                <a:lnTo>
                  <a:pt x="85088" y="111488"/>
                </a:lnTo>
                <a:lnTo>
                  <a:pt x="75009" y="117664"/>
                </a:lnTo>
                <a:lnTo>
                  <a:pt x="64122" y="121083"/>
                </a:lnTo>
                <a:lnTo>
                  <a:pt x="49695" y="121970"/>
                </a:lnTo>
                <a:lnTo>
                  <a:pt x="82845" y="121970"/>
                </a:lnTo>
                <a:lnTo>
                  <a:pt x="87016" y="119071"/>
                </a:lnTo>
                <a:lnTo>
                  <a:pt x="96564" y="110506"/>
                </a:lnTo>
                <a:lnTo>
                  <a:pt x="106055" y="100051"/>
                </a:lnTo>
                <a:close/>
              </a:path>
              <a:path w="118109" h="135254">
                <a:moveTo>
                  <a:pt x="109404" y="6109"/>
                </a:moveTo>
                <a:lnTo>
                  <a:pt x="92673" y="6109"/>
                </a:lnTo>
                <a:lnTo>
                  <a:pt x="96663" y="7083"/>
                </a:lnTo>
                <a:lnTo>
                  <a:pt x="99485" y="9035"/>
                </a:lnTo>
                <a:lnTo>
                  <a:pt x="101334" y="10401"/>
                </a:lnTo>
                <a:lnTo>
                  <a:pt x="102259" y="12107"/>
                </a:lnTo>
                <a:lnTo>
                  <a:pt x="102259" y="15229"/>
                </a:lnTo>
                <a:lnTo>
                  <a:pt x="102016" y="16254"/>
                </a:lnTo>
                <a:lnTo>
                  <a:pt x="101042" y="18205"/>
                </a:lnTo>
                <a:lnTo>
                  <a:pt x="99657" y="19790"/>
                </a:lnTo>
                <a:lnTo>
                  <a:pt x="95082" y="24180"/>
                </a:lnTo>
                <a:lnTo>
                  <a:pt x="93573" y="26058"/>
                </a:lnTo>
                <a:lnTo>
                  <a:pt x="92114" y="29180"/>
                </a:lnTo>
                <a:lnTo>
                  <a:pt x="91808" y="30609"/>
                </a:lnTo>
                <a:lnTo>
                  <a:pt x="91748" y="35667"/>
                </a:lnTo>
                <a:lnTo>
                  <a:pt x="92747" y="38106"/>
                </a:lnTo>
                <a:lnTo>
                  <a:pt x="96737" y="42007"/>
                </a:lnTo>
                <a:lnTo>
                  <a:pt x="99243" y="42984"/>
                </a:lnTo>
                <a:lnTo>
                  <a:pt x="106249" y="42984"/>
                </a:lnTo>
                <a:lnTo>
                  <a:pt x="109607" y="41325"/>
                </a:lnTo>
                <a:lnTo>
                  <a:pt x="112331" y="38008"/>
                </a:lnTo>
                <a:lnTo>
                  <a:pt x="116030" y="33715"/>
                </a:lnTo>
                <a:lnTo>
                  <a:pt x="117879" y="28545"/>
                </a:lnTo>
                <a:lnTo>
                  <a:pt x="117879" y="16058"/>
                </a:lnTo>
                <a:lnTo>
                  <a:pt x="115251" y="10620"/>
                </a:lnTo>
                <a:lnTo>
                  <a:pt x="109404" y="6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32251" y="8903168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59" h="136525">
                <a:moveTo>
                  <a:pt x="14306" y="88528"/>
                </a:moveTo>
                <a:lnTo>
                  <a:pt x="8905" y="88528"/>
                </a:lnTo>
                <a:lnTo>
                  <a:pt x="0" y="135938"/>
                </a:lnTo>
                <a:lnTo>
                  <a:pt x="5402" y="135936"/>
                </a:lnTo>
                <a:lnTo>
                  <a:pt x="7639" y="131451"/>
                </a:lnTo>
                <a:lnTo>
                  <a:pt x="10948" y="129207"/>
                </a:lnTo>
                <a:lnTo>
                  <a:pt x="53671" y="129207"/>
                </a:lnTo>
                <a:lnTo>
                  <a:pt x="42234" y="129002"/>
                </a:lnTo>
                <a:lnTo>
                  <a:pt x="31120" y="125292"/>
                </a:lnTo>
                <a:lnTo>
                  <a:pt x="20134" y="115179"/>
                </a:lnTo>
                <a:lnTo>
                  <a:pt x="16100" y="103795"/>
                </a:lnTo>
                <a:lnTo>
                  <a:pt x="14306" y="88528"/>
                </a:lnTo>
                <a:close/>
              </a:path>
              <a:path w="111759" h="136525">
                <a:moveTo>
                  <a:pt x="70264" y="0"/>
                </a:moveTo>
                <a:lnTo>
                  <a:pt x="32798" y="21033"/>
                </a:lnTo>
                <a:lnTo>
                  <a:pt x="30363" y="33801"/>
                </a:lnTo>
                <a:lnTo>
                  <a:pt x="30363" y="38971"/>
                </a:lnTo>
                <a:lnTo>
                  <a:pt x="31603" y="44142"/>
                </a:lnTo>
                <a:lnTo>
                  <a:pt x="36727" y="53963"/>
                </a:lnTo>
                <a:lnTo>
                  <a:pt x="43398" y="63269"/>
                </a:lnTo>
                <a:lnTo>
                  <a:pt x="54492" y="76958"/>
                </a:lnTo>
                <a:lnTo>
                  <a:pt x="62896" y="88141"/>
                </a:lnTo>
                <a:lnTo>
                  <a:pt x="68025" y="96868"/>
                </a:lnTo>
                <a:lnTo>
                  <a:pt x="69582" y="100185"/>
                </a:lnTo>
                <a:lnTo>
                  <a:pt x="70360" y="103795"/>
                </a:lnTo>
                <a:lnTo>
                  <a:pt x="70360" y="113745"/>
                </a:lnTo>
                <a:lnTo>
                  <a:pt x="68196" y="118842"/>
                </a:lnTo>
                <a:lnTo>
                  <a:pt x="59533" y="127134"/>
                </a:lnTo>
                <a:lnTo>
                  <a:pt x="53671" y="129207"/>
                </a:lnTo>
                <a:lnTo>
                  <a:pt x="17080" y="129207"/>
                </a:lnTo>
                <a:lnTo>
                  <a:pt x="19560" y="129792"/>
                </a:lnTo>
                <a:lnTo>
                  <a:pt x="31920" y="134280"/>
                </a:lnTo>
                <a:lnTo>
                  <a:pt x="39998" y="135938"/>
                </a:lnTo>
                <a:lnTo>
                  <a:pt x="47439" y="135936"/>
                </a:lnTo>
                <a:lnTo>
                  <a:pt x="82357" y="120602"/>
                </a:lnTo>
                <a:lnTo>
                  <a:pt x="91528" y="97161"/>
                </a:lnTo>
                <a:lnTo>
                  <a:pt x="91528" y="90918"/>
                </a:lnTo>
                <a:lnTo>
                  <a:pt x="61456" y="45946"/>
                </a:lnTo>
                <a:lnTo>
                  <a:pt x="56687" y="40679"/>
                </a:lnTo>
                <a:lnTo>
                  <a:pt x="53597" y="36581"/>
                </a:lnTo>
                <a:lnTo>
                  <a:pt x="50775" y="30728"/>
                </a:lnTo>
                <a:lnTo>
                  <a:pt x="50069" y="27655"/>
                </a:lnTo>
                <a:lnTo>
                  <a:pt x="50069" y="19754"/>
                </a:lnTo>
                <a:lnTo>
                  <a:pt x="51846" y="15754"/>
                </a:lnTo>
                <a:lnTo>
                  <a:pt x="58950" y="9121"/>
                </a:lnTo>
                <a:lnTo>
                  <a:pt x="63743" y="7462"/>
                </a:lnTo>
                <a:lnTo>
                  <a:pt x="109756" y="7462"/>
                </a:lnTo>
                <a:lnTo>
                  <a:pt x="109872" y="6877"/>
                </a:lnTo>
                <a:lnTo>
                  <a:pt x="93522" y="6877"/>
                </a:lnTo>
                <a:lnTo>
                  <a:pt x="90190" y="5926"/>
                </a:lnTo>
                <a:lnTo>
                  <a:pt x="80166" y="2121"/>
                </a:lnTo>
                <a:lnTo>
                  <a:pt x="76978" y="1024"/>
                </a:lnTo>
                <a:lnTo>
                  <a:pt x="75617" y="731"/>
                </a:lnTo>
                <a:lnTo>
                  <a:pt x="73085" y="243"/>
                </a:lnTo>
                <a:lnTo>
                  <a:pt x="70264" y="0"/>
                </a:lnTo>
                <a:close/>
              </a:path>
              <a:path w="111759" h="136525">
                <a:moveTo>
                  <a:pt x="109756" y="7462"/>
                </a:moveTo>
                <a:lnTo>
                  <a:pt x="77271" y="7462"/>
                </a:lnTo>
                <a:lnTo>
                  <a:pt x="83548" y="10438"/>
                </a:lnTo>
                <a:lnTo>
                  <a:pt x="90671" y="19210"/>
                </a:lnTo>
                <a:lnTo>
                  <a:pt x="95053" y="30116"/>
                </a:lnTo>
                <a:lnTo>
                  <a:pt x="96928" y="44922"/>
                </a:lnTo>
                <a:lnTo>
                  <a:pt x="102330" y="44922"/>
                </a:lnTo>
                <a:lnTo>
                  <a:pt x="109756" y="7462"/>
                </a:lnTo>
                <a:close/>
              </a:path>
              <a:path w="111759" h="136525">
                <a:moveTo>
                  <a:pt x="111235" y="0"/>
                </a:moveTo>
                <a:lnTo>
                  <a:pt x="105688" y="0"/>
                </a:lnTo>
                <a:lnTo>
                  <a:pt x="102866" y="4584"/>
                </a:lnTo>
                <a:lnTo>
                  <a:pt x="99362" y="6877"/>
                </a:lnTo>
                <a:lnTo>
                  <a:pt x="109872" y="6877"/>
                </a:lnTo>
                <a:lnTo>
                  <a:pt x="111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85538" y="8297122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59" h="136525">
                <a:moveTo>
                  <a:pt x="14306" y="88527"/>
                </a:moveTo>
                <a:lnTo>
                  <a:pt x="8905" y="88527"/>
                </a:lnTo>
                <a:lnTo>
                  <a:pt x="0" y="135938"/>
                </a:lnTo>
                <a:lnTo>
                  <a:pt x="5402" y="135936"/>
                </a:lnTo>
                <a:lnTo>
                  <a:pt x="7640" y="131450"/>
                </a:lnTo>
                <a:lnTo>
                  <a:pt x="10948" y="129207"/>
                </a:lnTo>
                <a:lnTo>
                  <a:pt x="53671" y="129207"/>
                </a:lnTo>
                <a:lnTo>
                  <a:pt x="42235" y="129002"/>
                </a:lnTo>
                <a:lnTo>
                  <a:pt x="31120" y="125292"/>
                </a:lnTo>
                <a:lnTo>
                  <a:pt x="20134" y="115179"/>
                </a:lnTo>
                <a:lnTo>
                  <a:pt x="16101" y="103794"/>
                </a:lnTo>
                <a:lnTo>
                  <a:pt x="14306" y="88527"/>
                </a:lnTo>
                <a:close/>
              </a:path>
              <a:path w="111759" h="136525">
                <a:moveTo>
                  <a:pt x="70264" y="0"/>
                </a:moveTo>
                <a:lnTo>
                  <a:pt x="32798" y="21032"/>
                </a:lnTo>
                <a:lnTo>
                  <a:pt x="30364" y="33801"/>
                </a:lnTo>
                <a:lnTo>
                  <a:pt x="30364" y="38971"/>
                </a:lnTo>
                <a:lnTo>
                  <a:pt x="31605" y="44141"/>
                </a:lnTo>
                <a:lnTo>
                  <a:pt x="36727" y="53962"/>
                </a:lnTo>
                <a:lnTo>
                  <a:pt x="43399" y="63269"/>
                </a:lnTo>
                <a:lnTo>
                  <a:pt x="54492" y="76958"/>
                </a:lnTo>
                <a:lnTo>
                  <a:pt x="62896" y="88141"/>
                </a:lnTo>
                <a:lnTo>
                  <a:pt x="68026" y="96867"/>
                </a:lnTo>
                <a:lnTo>
                  <a:pt x="69583" y="100185"/>
                </a:lnTo>
                <a:lnTo>
                  <a:pt x="70361" y="103794"/>
                </a:lnTo>
                <a:lnTo>
                  <a:pt x="70361" y="113745"/>
                </a:lnTo>
                <a:lnTo>
                  <a:pt x="68196" y="118841"/>
                </a:lnTo>
                <a:lnTo>
                  <a:pt x="59535" y="127134"/>
                </a:lnTo>
                <a:lnTo>
                  <a:pt x="53671" y="129207"/>
                </a:lnTo>
                <a:lnTo>
                  <a:pt x="17078" y="129207"/>
                </a:lnTo>
                <a:lnTo>
                  <a:pt x="19561" y="129791"/>
                </a:lnTo>
                <a:lnTo>
                  <a:pt x="31921" y="134279"/>
                </a:lnTo>
                <a:lnTo>
                  <a:pt x="39998" y="135938"/>
                </a:lnTo>
                <a:lnTo>
                  <a:pt x="47439" y="135936"/>
                </a:lnTo>
                <a:lnTo>
                  <a:pt x="82356" y="120601"/>
                </a:lnTo>
                <a:lnTo>
                  <a:pt x="91528" y="97161"/>
                </a:lnTo>
                <a:lnTo>
                  <a:pt x="91528" y="90918"/>
                </a:lnTo>
                <a:lnTo>
                  <a:pt x="61457" y="45946"/>
                </a:lnTo>
                <a:lnTo>
                  <a:pt x="56688" y="40678"/>
                </a:lnTo>
                <a:lnTo>
                  <a:pt x="53599" y="36581"/>
                </a:lnTo>
                <a:lnTo>
                  <a:pt x="50777" y="30727"/>
                </a:lnTo>
                <a:lnTo>
                  <a:pt x="50071" y="27655"/>
                </a:lnTo>
                <a:lnTo>
                  <a:pt x="50071" y="19753"/>
                </a:lnTo>
                <a:lnTo>
                  <a:pt x="51846" y="15754"/>
                </a:lnTo>
                <a:lnTo>
                  <a:pt x="58950" y="9121"/>
                </a:lnTo>
                <a:lnTo>
                  <a:pt x="63743" y="7462"/>
                </a:lnTo>
                <a:lnTo>
                  <a:pt x="109756" y="7462"/>
                </a:lnTo>
                <a:lnTo>
                  <a:pt x="109872" y="6877"/>
                </a:lnTo>
                <a:lnTo>
                  <a:pt x="93524" y="6877"/>
                </a:lnTo>
                <a:lnTo>
                  <a:pt x="90190" y="5925"/>
                </a:lnTo>
                <a:lnTo>
                  <a:pt x="80166" y="2120"/>
                </a:lnTo>
                <a:lnTo>
                  <a:pt x="76979" y="1023"/>
                </a:lnTo>
                <a:lnTo>
                  <a:pt x="75617" y="731"/>
                </a:lnTo>
                <a:lnTo>
                  <a:pt x="73087" y="243"/>
                </a:lnTo>
                <a:lnTo>
                  <a:pt x="70264" y="0"/>
                </a:lnTo>
                <a:close/>
              </a:path>
              <a:path w="111759" h="136525">
                <a:moveTo>
                  <a:pt x="109756" y="7462"/>
                </a:moveTo>
                <a:lnTo>
                  <a:pt x="77270" y="7462"/>
                </a:lnTo>
                <a:lnTo>
                  <a:pt x="83548" y="10438"/>
                </a:lnTo>
                <a:lnTo>
                  <a:pt x="90671" y="19210"/>
                </a:lnTo>
                <a:lnTo>
                  <a:pt x="95052" y="30116"/>
                </a:lnTo>
                <a:lnTo>
                  <a:pt x="96928" y="44922"/>
                </a:lnTo>
                <a:lnTo>
                  <a:pt x="102330" y="44922"/>
                </a:lnTo>
                <a:lnTo>
                  <a:pt x="109756" y="7462"/>
                </a:lnTo>
                <a:close/>
              </a:path>
              <a:path w="111759" h="136525">
                <a:moveTo>
                  <a:pt x="111235" y="0"/>
                </a:moveTo>
                <a:lnTo>
                  <a:pt x="105688" y="0"/>
                </a:lnTo>
                <a:lnTo>
                  <a:pt x="102866" y="4584"/>
                </a:lnTo>
                <a:lnTo>
                  <a:pt x="99362" y="6877"/>
                </a:lnTo>
                <a:lnTo>
                  <a:pt x="109872" y="6877"/>
                </a:lnTo>
                <a:lnTo>
                  <a:pt x="111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08226" y="7691073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59" h="136525">
                <a:moveTo>
                  <a:pt x="14306" y="88527"/>
                </a:moveTo>
                <a:lnTo>
                  <a:pt x="8905" y="88527"/>
                </a:lnTo>
                <a:lnTo>
                  <a:pt x="0" y="135938"/>
                </a:lnTo>
                <a:lnTo>
                  <a:pt x="5403" y="135936"/>
                </a:lnTo>
                <a:lnTo>
                  <a:pt x="7640" y="131451"/>
                </a:lnTo>
                <a:lnTo>
                  <a:pt x="10949" y="129207"/>
                </a:lnTo>
                <a:lnTo>
                  <a:pt x="53671" y="129207"/>
                </a:lnTo>
                <a:lnTo>
                  <a:pt x="42235" y="129002"/>
                </a:lnTo>
                <a:lnTo>
                  <a:pt x="31121" y="125292"/>
                </a:lnTo>
                <a:lnTo>
                  <a:pt x="20135" y="115179"/>
                </a:lnTo>
                <a:lnTo>
                  <a:pt x="16101" y="103794"/>
                </a:lnTo>
                <a:lnTo>
                  <a:pt x="14306" y="88527"/>
                </a:lnTo>
                <a:close/>
              </a:path>
              <a:path w="111759" h="136525">
                <a:moveTo>
                  <a:pt x="70265" y="0"/>
                </a:moveTo>
                <a:lnTo>
                  <a:pt x="32798" y="21033"/>
                </a:lnTo>
                <a:lnTo>
                  <a:pt x="30364" y="33802"/>
                </a:lnTo>
                <a:lnTo>
                  <a:pt x="30364" y="38972"/>
                </a:lnTo>
                <a:lnTo>
                  <a:pt x="31605" y="44142"/>
                </a:lnTo>
                <a:lnTo>
                  <a:pt x="36728" y="53963"/>
                </a:lnTo>
                <a:lnTo>
                  <a:pt x="43399" y="63269"/>
                </a:lnTo>
                <a:lnTo>
                  <a:pt x="54493" y="76958"/>
                </a:lnTo>
                <a:lnTo>
                  <a:pt x="62898" y="88141"/>
                </a:lnTo>
                <a:lnTo>
                  <a:pt x="68026" y="96869"/>
                </a:lnTo>
                <a:lnTo>
                  <a:pt x="69583" y="100185"/>
                </a:lnTo>
                <a:lnTo>
                  <a:pt x="70361" y="103794"/>
                </a:lnTo>
                <a:lnTo>
                  <a:pt x="70361" y="113745"/>
                </a:lnTo>
                <a:lnTo>
                  <a:pt x="68197" y="118842"/>
                </a:lnTo>
                <a:lnTo>
                  <a:pt x="59535" y="127134"/>
                </a:lnTo>
                <a:lnTo>
                  <a:pt x="53671" y="129207"/>
                </a:lnTo>
                <a:lnTo>
                  <a:pt x="17080" y="129207"/>
                </a:lnTo>
                <a:lnTo>
                  <a:pt x="19561" y="129792"/>
                </a:lnTo>
                <a:lnTo>
                  <a:pt x="31921" y="134279"/>
                </a:lnTo>
                <a:lnTo>
                  <a:pt x="39998" y="135938"/>
                </a:lnTo>
                <a:lnTo>
                  <a:pt x="47440" y="135936"/>
                </a:lnTo>
                <a:lnTo>
                  <a:pt x="82358" y="120601"/>
                </a:lnTo>
                <a:lnTo>
                  <a:pt x="91528" y="97161"/>
                </a:lnTo>
                <a:lnTo>
                  <a:pt x="91528" y="90918"/>
                </a:lnTo>
                <a:lnTo>
                  <a:pt x="61457" y="45947"/>
                </a:lnTo>
                <a:lnTo>
                  <a:pt x="56688" y="40679"/>
                </a:lnTo>
                <a:lnTo>
                  <a:pt x="53599" y="36582"/>
                </a:lnTo>
                <a:lnTo>
                  <a:pt x="50775" y="30728"/>
                </a:lnTo>
                <a:lnTo>
                  <a:pt x="50071" y="27655"/>
                </a:lnTo>
                <a:lnTo>
                  <a:pt x="50071" y="19754"/>
                </a:lnTo>
                <a:lnTo>
                  <a:pt x="51847" y="15754"/>
                </a:lnTo>
                <a:lnTo>
                  <a:pt x="58952" y="9121"/>
                </a:lnTo>
                <a:lnTo>
                  <a:pt x="63745" y="7462"/>
                </a:lnTo>
                <a:lnTo>
                  <a:pt x="109756" y="7462"/>
                </a:lnTo>
                <a:lnTo>
                  <a:pt x="109872" y="6877"/>
                </a:lnTo>
                <a:lnTo>
                  <a:pt x="93524" y="6877"/>
                </a:lnTo>
                <a:lnTo>
                  <a:pt x="90191" y="5925"/>
                </a:lnTo>
                <a:lnTo>
                  <a:pt x="80167" y="2122"/>
                </a:lnTo>
                <a:lnTo>
                  <a:pt x="76979" y="1024"/>
                </a:lnTo>
                <a:lnTo>
                  <a:pt x="75617" y="731"/>
                </a:lnTo>
                <a:lnTo>
                  <a:pt x="73087" y="243"/>
                </a:lnTo>
                <a:lnTo>
                  <a:pt x="70265" y="0"/>
                </a:lnTo>
                <a:close/>
              </a:path>
              <a:path w="111759" h="136525">
                <a:moveTo>
                  <a:pt x="109756" y="7462"/>
                </a:moveTo>
                <a:lnTo>
                  <a:pt x="77271" y="7462"/>
                </a:lnTo>
                <a:lnTo>
                  <a:pt x="83549" y="10438"/>
                </a:lnTo>
                <a:lnTo>
                  <a:pt x="90671" y="19210"/>
                </a:lnTo>
                <a:lnTo>
                  <a:pt x="95053" y="30115"/>
                </a:lnTo>
                <a:lnTo>
                  <a:pt x="96930" y="44922"/>
                </a:lnTo>
                <a:lnTo>
                  <a:pt x="102331" y="44922"/>
                </a:lnTo>
                <a:lnTo>
                  <a:pt x="109756" y="7462"/>
                </a:lnTo>
                <a:close/>
              </a:path>
              <a:path w="111759" h="136525">
                <a:moveTo>
                  <a:pt x="111235" y="0"/>
                </a:moveTo>
                <a:lnTo>
                  <a:pt x="105688" y="0"/>
                </a:lnTo>
                <a:lnTo>
                  <a:pt x="102866" y="4584"/>
                </a:lnTo>
                <a:lnTo>
                  <a:pt x="99363" y="6877"/>
                </a:lnTo>
                <a:lnTo>
                  <a:pt x="109872" y="6877"/>
                </a:lnTo>
                <a:lnTo>
                  <a:pt x="111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92212" y="7085028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59" h="136525">
                <a:moveTo>
                  <a:pt x="14306" y="88527"/>
                </a:moveTo>
                <a:lnTo>
                  <a:pt x="8903" y="88527"/>
                </a:lnTo>
                <a:lnTo>
                  <a:pt x="0" y="135938"/>
                </a:lnTo>
                <a:lnTo>
                  <a:pt x="5402" y="135936"/>
                </a:lnTo>
                <a:lnTo>
                  <a:pt x="7639" y="131450"/>
                </a:lnTo>
                <a:lnTo>
                  <a:pt x="10948" y="129207"/>
                </a:lnTo>
                <a:lnTo>
                  <a:pt x="53671" y="129207"/>
                </a:lnTo>
                <a:lnTo>
                  <a:pt x="42234" y="129002"/>
                </a:lnTo>
                <a:lnTo>
                  <a:pt x="31119" y="125291"/>
                </a:lnTo>
                <a:lnTo>
                  <a:pt x="20134" y="115178"/>
                </a:lnTo>
                <a:lnTo>
                  <a:pt x="16100" y="103794"/>
                </a:lnTo>
                <a:lnTo>
                  <a:pt x="14306" y="88527"/>
                </a:lnTo>
                <a:close/>
              </a:path>
              <a:path w="111759" h="136525">
                <a:moveTo>
                  <a:pt x="70264" y="0"/>
                </a:moveTo>
                <a:lnTo>
                  <a:pt x="32797" y="21032"/>
                </a:lnTo>
                <a:lnTo>
                  <a:pt x="30363" y="33801"/>
                </a:lnTo>
                <a:lnTo>
                  <a:pt x="30363" y="38971"/>
                </a:lnTo>
                <a:lnTo>
                  <a:pt x="31603" y="44141"/>
                </a:lnTo>
                <a:lnTo>
                  <a:pt x="36726" y="53962"/>
                </a:lnTo>
                <a:lnTo>
                  <a:pt x="43398" y="63269"/>
                </a:lnTo>
                <a:lnTo>
                  <a:pt x="54491" y="76958"/>
                </a:lnTo>
                <a:lnTo>
                  <a:pt x="62896" y="88140"/>
                </a:lnTo>
                <a:lnTo>
                  <a:pt x="68025" y="96867"/>
                </a:lnTo>
                <a:lnTo>
                  <a:pt x="69582" y="100185"/>
                </a:lnTo>
                <a:lnTo>
                  <a:pt x="70360" y="103794"/>
                </a:lnTo>
                <a:lnTo>
                  <a:pt x="70360" y="113745"/>
                </a:lnTo>
                <a:lnTo>
                  <a:pt x="68195" y="118841"/>
                </a:lnTo>
                <a:lnTo>
                  <a:pt x="59533" y="127133"/>
                </a:lnTo>
                <a:lnTo>
                  <a:pt x="53671" y="129207"/>
                </a:lnTo>
                <a:lnTo>
                  <a:pt x="17078" y="129207"/>
                </a:lnTo>
                <a:lnTo>
                  <a:pt x="19560" y="129791"/>
                </a:lnTo>
                <a:lnTo>
                  <a:pt x="31920" y="134279"/>
                </a:lnTo>
                <a:lnTo>
                  <a:pt x="39997" y="135938"/>
                </a:lnTo>
                <a:lnTo>
                  <a:pt x="47440" y="135936"/>
                </a:lnTo>
                <a:lnTo>
                  <a:pt x="82357" y="120601"/>
                </a:lnTo>
                <a:lnTo>
                  <a:pt x="91527" y="97160"/>
                </a:lnTo>
                <a:lnTo>
                  <a:pt x="91527" y="90916"/>
                </a:lnTo>
                <a:lnTo>
                  <a:pt x="61456" y="45946"/>
                </a:lnTo>
                <a:lnTo>
                  <a:pt x="56687" y="40678"/>
                </a:lnTo>
                <a:lnTo>
                  <a:pt x="53597" y="36581"/>
                </a:lnTo>
                <a:lnTo>
                  <a:pt x="50775" y="30727"/>
                </a:lnTo>
                <a:lnTo>
                  <a:pt x="50071" y="27655"/>
                </a:lnTo>
                <a:lnTo>
                  <a:pt x="50071" y="19753"/>
                </a:lnTo>
                <a:lnTo>
                  <a:pt x="51846" y="15754"/>
                </a:lnTo>
                <a:lnTo>
                  <a:pt x="58950" y="9119"/>
                </a:lnTo>
                <a:lnTo>
                  <a:pt x="63743" y="7462"/>
                </a:lnTo>
                <a:lnTo>
                  <a:pt x="109756" y="7462"/>
                </a:lnTo>
                <a:lnTo>
                  <a:pt x="109872" y="6877"/>
                </a:lnTo>
                <a:lnTo>
                  <a:pt x="93522" y="6877"/>
                </a:lnTo>
                <a:lnTo>
                  <a:pt x="90190" y="5925"/>
                </a:lnTo>
                <a:lnTo>
                  <a:pt x="80166" y="2120"/>
                </a:lnTo>
                <a:lnTo>
                  <a:pt x="76978" y="1023"/>
                </a:lnTo>
                <a:lnTo>
                  <a:pt x="75615" y="730"/>
                </a:lnTo>
                <a:lnTo>
                  <a:pt x="73085" y="242"/>
                </a:lnTo>
                <a:lnTo>
                  <a:pt x="70264" y="0"/>
                </a:lnTo>
                <a:close/>
              </a:path>
              <a:path w="111759" h="136525">
                <a:moveTo>
                  <a:pt x="109756" y="7462"/>
                </a:moveTo>
                <a:lnTo>
                  <a:pt x="77270" y="7462"/>
                </a:lnTo>
                <a:lnTo>
                  <a:pt x="83546" y="10436"/>
                </a:lnTo>
                <a:lnTo>
                  <a:pt x="90670" y="19209"/>
                </a:lnTo>
                <a:lnTo>
                  <a:pt x="95052" y="30115"/>
                </a:lnTo>
                <a:lnTo>
                  <a:pt x="96928" y="44921"/>
                </a:lnTo>
                <a:lnTo>
                  <a:pt x="102330" y="44921"/>
                </a:lnTo>
                <a:lnTo>
                  <a:pt x="109756" y="7462"/>
                </a:lnTo>
                <a:close/>
              </a:path>
              <a:path w="111759" h="136525">
                <a:moveTo>
                  <a:pt x="111235" y="0"/>
                </a:moveTo>
                <a:lnTo>
                  <a:pt x="105686" y="0"/>
                </a:lnTo>
                <a:lnTo>
                  <a:pt x="102864" y="4584"/>
                </a:lnTo>
                <a:lnTo>
                  <a:pt x="99362" y="6877"/>
                </a:lnTo>
                <a:lnTo>
                  <a:pt x="109872" y="6877"/>
                </a:lnTo>
                <a:lnTo>
                  <a:pt x="111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026285" y="8086807"/>
            <a:ext cx="216535" cy="221615"/>
          </a:xfrm>
          <a:custGeom>
            <a:avLst/>
            <a:gdLst/>
            <a:ahLst/>
            <a:cxnLst/>
            <a:rect l="l" t="t" r="r" b="b"/>
            <a:pathLst>
              <a:path w="216534" h="221615">
                <a:moveTo>
                  <a:pt x="190480" y="33111"/>
                </a:moveTo>
                <a:lnTo>
                  <a:pt x="173172" y="33111"/>
                </a:lnTo>
                <a:lnTo>
                  <a:pt x="0" y="213721"/>
                </a:lnTo>
                <a:lnTo>
                  <a:pt x="0" y="220995"/>
                </a:lnTo>
                <a:lnTo>
                  <a:pt x="162911" y="220995"/>
                </a:lnTo>
                <a:lnTo>
                  <a:pt x="173797" y="186880"/>
                </a:lnTo>
                <a:lnTo>
                  <a:pt x="43042" y="186880"/>
                </a:lnTo>
                <a:lnTo>
                  <a:pt x="190480" y="33111"/>
                </a:lnTo>
                <a:close/>
              </a:path>
              <a:path w="216534" h="221615">
                <a:moveTo>
                  <a:pt x="184683" y="152765"/>
                </a:moveTo>
                <a:lnTo>
                  <a:pt x="174572" y="154741"/>
                </a:lnTo>
                <a:lnTo>
                  <a:pt x="168124" y="167875"/>
                </a:lnTo>
                <a:lnTo>
                  <a:pt x="162285" y="176344"/>
                </a:lnTo>
                <a:lnTo>
                  <a:pt x="116365" y="186880"/>
                </a:lnTo>
                <a:lnTo>
                  <a:pt x="173797" y="186880"/>
                </a:lnTo>
                <a:lnTo>
                  <a:pt x="184683" y="152765"/>
                </a:lnTo>
                <a:close/>
              </a:path>
              <a:path w="216534" h="221615">
                <a:moveTo>
                  <a:pt x="216214" y="0"/>
                </a:moveTo>
                <a:lnTo>
                  <a:pt x="57307" y="0"/>
                </a:lnTo>
                <a:lnTo>
                  <a:pt x="36036" y="63463"/>
                </a:lnTo>
                <a:lnTo>
                  <a:pt x="45591" y="63371"/>
                </a:lnTo>
                <a:lnTo>
                  <a:pt x="52731" y="50731"/>
                </a:lnTo>
                <a:lnTo>
                  <a:pt x="59684" y="42266"/>
                </a:lnTo>
                <a:lnTo>
                  <a:pt x="101100" y="33111"/>
                </a:lnTo>
                <a:lnTo>
                  <a:pt x="190480" y="33111"/>
                </a:lnTo>
                <a:lnTo>
                  <a:pt x="216214" y="6271"/>
                </a:lnTo>
                <a:lnTo>
                  <a:pt x="216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002847" y="7474739"/>
            <a:ext cx="266065" cy="338455"/>
          </a:xfrm>
          <a:custGeom>
            <a:avLst/>
            <a:gdLst/>
            <a:ahLst/>
            <a:cxnLst/>
            <a:rect l="l" t="t" r="r" b="b"/>
            <a:pathLst>
              <a:path w="266065" h="338454">
                <a:moveTo>
                  <a:pt x="29112" y="292487"/>
                </a:moveTo>
                <a:lnTo>
                  <a:pt x="19436" y="292487"/>
                </a:lnTo>
                <a:lnTo>
                  <a:pt x="13554" y="295163"/>
                </a:lnTo>
                <a:lnTo>
                  <a:pt x="2710" y="305865"/>
                </a:lnTo>
                <a:lnTo>
                  <a:pt x="0" y="311802"/>
                </a:lnTo>
                <a:lnTo>
                  <a:pt x="0" y="323509"/>
                </a:lnTo>
                <a:lnTo>
                  <a:pt x="1960" y="328066"/>
                </a:lnTo>
                <a:lnTo>
                  <a:pt x="9801" y="335926"/>
                </a:lnTo>
                <a:lnTo>
                  <a:pt x="14347" y="337891"/>
                </a:lnTo>
                <a:lnTo>
                  <a:pt x="26704" y="337115"/>
                </a:lnTo>
                <a:lnTo>
                  <a:pt x="66083" y="314930"/>
                </a:lnTo>
                <a:lnTo>
                  <a:pt x="70244" y="311050"/>
                </a:lnTo>
                <a:lnTo>
                  <a:pt x="44627" y="311050"/>
                </a:lnTo>
                <a:lnTo>
                  <a:pt x="43627" y="310631"/>
                </a:lnTo>
                <a:lnTo>
                  <a:pt x="41457" y="308458"/>
                </a:lnTo>
                <a:lnTo>
                  <a:pt x="39997" y="305823"/>
                </a:lnTo>
                <a:lnTo>
                  <a:pt x="36827" y="297964"/>
                </a:lnTo>
                <a:lnTo>
                  <a:pt x="35368" y="295581"/>
                </a:lnTo>
                <a:lnTo>
                  <a:pt x="34033" y="294745"/>
                </a:lnTo>
                <a:lnTo>
                  <a:pt x="31864" y="293240"/>
                </a:lnTo>
                <a:lnTo>
                  <a:pt x="29112" y="292487"/>
                </a:lnTo>
                <a:close/>
              </a:path>
              <a:path w="266065" h="338454">
                <a:moveTo>
                  <a:pt x="134108" y="25836"/>
                </a:moveTo>
                <a:lnTo>
                  <a:pt x="67066" y="25836"/>
                </a:lnTo>
                <a:lnTo>
                  <a:pt x="75329" y="26047"/>
                </a:lnTo>
                <a:lnTo>
                  <a:pt x="86984" y="29674"/>
                </a:lnTo>
                <a:lnTo>
                  <a:pt x="104603" y="82276"/>
                </a:lnTo>
                <a:lnTo>
                  <a:pt x="115444" y="245470"/>
                </a:lnTo>
                <a:lnTo>
                  <a:pt x="109002" y="253312"/>
                </a:lnTo>
                <a:lnTo>
                  <a:pt x="79765" y="284774"/>
                </a:lnTo>
                <a:lnTo>
                  <a:pt x="48548" y="310214"/>
                </a:lnTo>
                <a:lnTo>
                  <a:pt x="46796" y="311050"/>
                </a:lnTo>
                <a:lnTo>
                  <a:pt x="70244" y="311050"/>
                </a:lnTo>
                <a:lnTo>
                  <a:pt x="107184" y="272297"/>
                </a:lnTo>
                <a:lnTo>
                  <a:pt x="133515" y="241829"/>
                </a:lnTo>
                <a:lnTo>
                  <a:pt x="158093" y="212178"/>
                </a:lnTo>
                <a:lnTo>
                  <a:pt x="167513" y="200426"/>
                </a:lnTo>
                <a:lnTo>
                  <a:pt x="152151" y="200426"/>
                </a:lnTo>
                <a:lnTo>
                  <a:pt x="140665" y="71818"/>
                </a:lnTo>
                <a:lnTo>
                  <a:pt x="139197" y="57179"/>
                </a:lnTo>
                <a:lnTo>
                  <a:pt x="137539" y="44002"/>
                </a:lnTo>
                <a:lnTo>
                  <a:pt x="135697" y="32887"/>
                </a:lnTo>
                <a:lnTo>
                  <a:pt x="134108" y="25836"/>
                </a:lnTo>
                <a:close/>
              </a:path>
              <a:path w="266065" h="338454">
                <a:moveTo>
                  <a:pt x="246576" y="0"/>
                </a:moveTo>
                <a:lnTo>
                  <a:pt x="233230" y="0"/>
                </a:lnTo>
                <a:lnTo>
                  <a:pt x="228225" y="2090"/>
                </a:lnTo>
                <a:lnTo>
                  <a:pt x="220218" y="10450"/>
                </a:lnTo>
                <a:lnTo>
                  <a:pt x="218216" y="15970"/>
                </a:lnTo>
                <a:lnTo>
                  <a:pt x="218216" y="28345"/>
                </a:lnTo>
                <a:lnTo>
                  <a:pt x="219842" y="33237"/>
                </a:lnTo>
                <a:lnTo>
                  <a:pt x="226349" y="41765"/>
                </a:lnTo>
                <a:lnTo>
                  <a:pt x="230436" y="44691"/>
                </a:lnTo>
                <a:lnTo>
                  <a:pt x="240278" y="47868"/>
                </a:lnTo>
                <a:lnTo>
                  <a:pt x="243324" y="49249"/>
                </a:lnTo>
                <a:lnTo>
                  <a:pt x="245659" y="51591"/>
                </a:lnTo>
                <a:lnTo>
                  <a:pt x="246242" y="53094"/>
                </a:lnTo>
                <a:lnTo>
                  <a:pt x="246242" y="57778"/>
                </a:lnTo>
                <a:lnTo>
                  <a:pt x="224535" y="99666"/>
                </a:lnTo>
                <a:lnTo>
                  <a:pt x="197030" y="141168"/>
                </a:lnTo>
                <a:lnTo>
                  <a:pt x="171863" y="175360"/>
                </a:lnTo>
                <a:lnTo>
                  <a:pt x="152151" y="200426"/>
                </a:lnTo>
                <a:lnTo>
                  <a:pt x="167513" y="200426"/>
                </a:lnTo>
                <a:lnTo>
                  <a:pt x="195880" y="163588"/>
                </a:lnTo>
                <a:lnTo>
                  <a:pt x="219806" y="130361"/>
                </a:lnTo>
                <a:lnTo>
                  <a:pt x="246544" y="88840"/>
                </a:lnTo>
                <a:lnTo>
                  <a:pt x="264825" y="44691"/>
                </a:lnTo>
                <a:lnTo>
                  <a:pt x="265748" y="33237"/>
                </a:lnTo>
                <a:lnTo>
                  <a:pt x="263677" y="19571"/>
                </a:lnTo>
                <a:lnTo>
                  <a:pt x="258005" y="9155"/>
                </a:lnTo>
                <a:lnTo>
                  <a:pt x="252832" y="3051"/>
                </a:lnTo>
                <a:lnTo>
                  <a:pt x="246576" y="0"/>
                </a:lnTo>
                <a:close/>
              </a:path>
              <a:path w="266065" h="338454">
                <a:moveTo>
                  <a:pt x="122871" y="0"/>
                </a:moveTo>
                <a:lnTo>
                  <a:pt x="49549" y="18060"/>
                </a:lnTo>
                <a:lnTo>
                  <a:pt x="51802" y="27341"/>
                </a:lnTo>
                <a:lnTo>
                  <a:pt x="60810" y="26338"/>
                </a:lnTo>
                <a:lnTo>
                  <a:pt x="67066" y="25836"/>
                </a:lnTo>
                <a:lnTo>
                  <a:pt x="134108" y="25836"/>
                </a:lnTo>
                <a:lnTo>
                  <a:pt x="133592" y="23546"/>
                </a:lnTo>
                <a:lnTo>
                  <a:pt x="129195" y="12118"/>
                </a:lnTo>
                <a:lnTo>
                  <a:pt x="122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017862" y="6868692"/>
            <a:ext cx="242570" cy="233045"/>
          </a:xfrm>
          <a:custGeom>
            <a:avLst/>
            <a:gdLst/>
            <a:ahLst/>
            <a:cxnLst/>
            <a:rect l="l" t="t" r="r" b="b"/>
            <a:pathLst>
              <a:path w="242570" h="233045">
                <a:moveTo>
                  <a:pt x="24357" y="191646"/>
                </a:moveTo>
                <a:lnTo>
                  <a:pt x="13680" y="191646"/>
                </a:lnTo>
                <a:lnTo>
                  <a:pt x="9177" y="193487"/>
                </a:lnTo>
                <a:lnTo>
                  <a:pt x="1835" y="200845"/>
                </a:lnTo>
                <a:lnTo>
                  <a:pt x="0" y="205444"/>
                </a:lnTo>
                <a:lnTo>
                  <a:pt x="0" y="217149"/>
                </a:lnTo>
                <a:lnTo>
                  <a:pt x="2001" y="222083"/>
                </a:lnTo>
                <a:lnTo>
                  <a:pt x="6013" y="225769"/>
                </a:lnTo>
                <a:lnTo>
                  <a:pt x="11511" y="230611"/>
                </a:lnTo>
                <a:lnTo>
                  <a:pt x="17600" y="233037"/>
                </a:lnTo>
                <a:lnTo>
                  <a:pt x="25596" y="233009"/>
                </a:lnTo>
                <a:lnTo>
                  <a:pt x="59876" y="214918"/>
                </a:lnTo>
                <a:lnTo>
                  <a:pt x="68621" y="205444"/>
                </a:lnTo>
                <a:lnTo>
                  <a:pt x="43709" y="205444"/>
                </a:lnTo>
                <a:lnTo>
                  <a:pt x="40373" y="203521"/>
                </a:lnTo>
                <a:lnTo>
                  <a:pt x="30029" y="194322"/>
                </a:lnTo>
                <a:lnTo>
                  <a:pt x="24357" y="191646"/>
                </a:lnTo>
                <a:close/>
              </a:path>
              <a:path w="242570" h="233045">
                <a:moveTo>
                  <a:pt x="160301" y="142270"/>
                </a:moveTo>
                <a:lnTo>
                  <a:pt x="118445" y="142270"/>
                </a:lnTo>
                <a:lnTo>
                  <a:pt x="122500" y="159970"/>
                </a:lnTo>
                <a:lnTo>
                  <a:pt x="133115" y="200480"/>
                </a:lnTo>
                <a:lnTo>
                  <a:pt x="167448" y="231555"/>
                </a:lnTo>
                <a:lnTo>
                  <a:pt x="177659" y="225762"/>
                </a:lnTo>
                <a:lnTo>
                  <a:pt x="192997" y="213822"/>
                </a:lnTo>
                <a:lnTo>
                  <a:pt x="201702" y="204783"/>
                </a:lnTo>
                <a:lnTo>
                  <a:pt x="202186" y="204189"/>
                </a:lnTo>
                <a:lnTo>
                  <a:pt x="177007" y="204189"/>
                </a:lnTo>
                <a:lnTo>
                  <a:pt x="174839" y="202893"/>
                </a:lnTo>
                <a:lnTo>
                  <a:pt x="170501" y="197709"/>
                </a:lnTo>
                <a:lnTo>
                  <a:pt x="167831" y="189807"/>
                </a:lnTo>
                <a:lnTo>
                  <a:pt x="164663" y="176596"/>
                </a:lnTo>
                <a:lnTo>
                  <a:pt x="160301" y="142270"/>
                </a:lnTo>
                <a:close/>
              </a:path>
              <a:path w="242570" h="233045">
                <a:moveTo>
                  <a:pt x="122278" y="20318"/>
                </a:moveTo>
                <a:lnTo>
                  <a:pt x="49465" y="20318"/>
                </a:lnTo>
                <a:lnTo>
                  <a:pt x="58924" y="20503"/>
                </a:lnTo>
                <a:lnTo>
                  <a:pt x="71654" y="22902"/>
                </a:lnTo>
                <a:lnTo>
                  <a:pt x="97167" y="55822"/>
                </a:lnTo>
                <a:lnTo>
                  <a:pt x="106570" y="95119"/>
                </a:lnTo>
                <a:lnTo>
                  <a:pt x="111393" y="116736"/>
                </a:lnTo>
                <a:lnTo>
                  <a:pt x="107240" y="124831"/>
                </a:lnTo>
                <a:lnTo>
                  <a:pt x="84799" y="161899"/>
                </a:lnTo>
                <a:lnTo>
                  <a:pt x="60037" y="195477"/>
                </a:lnTo>
                <a:lnTo>
                  <a:pt x="48047" y="205444"/>
                </a:lnTo>
                <a:lnTo>
                  <a:pt x="68621" y="205444"/>
                </a:lnTo>
                <a:lnTo>
                  <a:pt x="73692" y="199557"/>
                </a:lnTo>
                <a:lnTo>
                  <a:pt x="81478" y="189972"/>
                </a:lnTo>
                <a:lnTo>
                  <a:pt x="89744" y="179441"/>
                </a:lnTo>
                <a:lnTo>
                  <a:pt x="118445" y="142270"/>
                </a:lnTo>
                <a:lnTo>
                  <a:pt x="160301" y="142270"/>
                </a:lnTo>
                <a:lnTo>
                  <a:pt x="152021" y="77110"/>
                </a:lnTo>
                <a:lnTo>
                  <a:pt x="158592" y="67036"/>
                </a:lnTo>
                <a:lnTo>
                  <a:pt x="138393" y="67036"/>
                </a:lnTo>
                <a:lnTo>
                  <a:pt x="134151" y="52047"/>
                </a:lnTo>
                <a:lnTo>
                  <a:pt x="130230" y="39585"/>
                </a:lnTo>
                <a:lnTo>
                  <a:pt x="126427" y="29268"/>
                </a:lnTo>
                <a:lnTo>
                  <a:pt x="122540" y="20712"/>
                </a:lnTo>
                <a:lnTo>
                  <a:pt x="122278" y="20318"/>
                </a:lnTo>
                <a:close/>
              </a:path>
              <a:path w="242570" h="233045">
                <a:moveTo>
                  <a:pt x="214909" y="168419"/>
                </a:moveTo>
                <a:lnTo>
                  <a:pt x="186767" y="202266"/>
                </a:lnTo>
                <a:lnTo>
                  <a:pt x="182679" y="204189"/>
                </a:lnTo>
                <a:lnTo>
                  <a:pt x="202186" y="204189"/>
                </a:lnTo>
                <a:lnTo>
                  <a:pt x="209724" y="194938"/>
                </a:lnTo>
                <a:lnTo>
                  <a:pt x="217063" y="184289"/>
                </a:lnTo>
                <a:lnTo>
                  <a:pt x="223720" y="172834"/>
                </a:lnTo>
                <a:lnTo>
                  <a:pt x="214909" y="168419"/>
                </a:lnTo>
                <a:close/>
              </a:path>
              <a:path w="242570" h="233045">
                <a:moveTo>
                  <a:pt x="225889" y="0"/>
                </a:moveTo>
                <a:lnTo>
                  <a:pt x="213878" y="0"/>
                </a:lnTo>
                <a:lnTo>
                  <a:pt x="209456" y="835"/>
                </a:lnTo>
                <a:lnTo>
                  <a:pt x="169887" y="30799"/>
                </a:lnTo>
                <a:lnTo>
                  <a:pt x="162159" y="40385"/>
                </a:lnTo>
                <a:lnTo>
                  <a:pt x="138393" y="67036"/>
                </a:lnTo>
                <a:lnTo>
                  <a:pt x="158592" y="67036"/>
                </a:lnTo>
                <a:lnTo>
                  <a:pt x="160092" y="64742"/>
                </a:lnTo>
                <a:lnTo>
                  <a:pt x="167590" y="54486"/>
                </a:lnTo>
                <a:lnTo>
                  <a:pt x="174632" y="46182"/>
                </a:lnTo>
                <a:lnTo>
                  <a:pt x="181179" y="39884"/>
                </a:lnTo>
                <a:lnTo>
                  <a:pt x="186683" y="35201"/>
                </a:lnTo>
                <a:lnTo>
                  <a:pt x="191438" y="32861"/>
                </a:lnTo>
                <a:lnTo>
                  <a:pt x="238485" y="32861"/>
                </a:lnTo>
                <a:lnTo>
                  <a:pt x="240987" y="30519"/>
                </a:lnTo>
                <a:lnTo>
                  <a:pt x="242239" y="26172"/>
                </a:lnTo>
                <a:lnTo>
                  <a:pt x="242239" y="14297"/>
                </a:lnTo>
                <a:lnTo>
                  <a:pt x="240112" y="9616"/>
                </a:lnTo>
                <a:lnTo>
                  <a:pt x="231603" y="1922"/>
                </a:lnTo>
                <a:lnTo>
                  <a:pt x="225889" y="0"/>
                </a:lnTo>
                <a:close/>
              </a:path>
              <a:path w="242570" h="233045">
                <a:moveTo>
                  <a:pt x="238485" y="32861"/>
                </a:moveTo>
                <a:lnTo>
                  <a:pt x="198112" y="32861"/>
                </a:lnTo>
                <a:lnTo>
                  <a:pt x="203366" y="34198"/>
                </a:lnTo>
                <a:lnTo>
                  <a:pt x="211208" y="36874"/>
                </a:lnTo>
                <a:lnTo>
                  <a:pt x="215212" y="38379"/>
                </a:lnTo>
                <a:lnTo>
                  <a:pt x="218967" y="39132"/>
                </a:lnTo>
                <a:lnTo>
                  <a:pt x="228475" y="39132"/>
                </a:lnTo>
                <a:lnTo>
                  <a:pt x="233813" y="37042"/>
                </a:lnTo>
                <a:lnTo>
                  <a:pt x="238485" y="32861"/>
                </a:lnTo>
                <a:close/>
              </a:path>
              <a:path w="242570" h="233045">
                <a:moveTo>
                  <a:pt x="106855" y="0"/>
                </a:moveTo>
                <a:lnTo>
                  <a:pt x="40039" y="11789"/>
                </a:lnTo>
                <a:lnTo>
                  <a:pt x="40039" y="20820"/>
                </a:lnTo>
                <a:lnTo>
                  <a:pt x="45044" y="20486"/>
                </a:lnTo>
                <a:lnTo>
                  <a:pt x="49465" y="20318"/>
                </a:lnTo>
                <a:lnTo>
                  <a:pt x="122278" y="20318"/>
                </a:lnTo>
                <a:lnTo>
                  <a:pt x="115644" y="10355"/>
                </a:lnTo>
                <a:lnTo>
                  <a:pt x="106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12790" y="8680145"/>
            <a:ext cx="330835" cy="233045"/>
          </a:xfrm>
          <a:custGeom>
            <a:avLst/>
            <a:gdLst/>
            <a:ahLst/>
            <a:cxnLst/>
            <a:rect l="l" t="t" r="r" b="b"/>
            <a:pathLst>
              <a:path w="330834" h="233045">
                <a:moveTo>
                  <a:pt x="78757" y="24331"/>
                </a:moveTo>
                <a:lnTo>
                  <a:pt x="27025" y="24331"/>
                </a:lnTo>
                <a:lnTo>
                  <a:pt x="33365" y="26254"/>
                </a:lnTo>
                <a:lnTo>
                  <a:pt x="38045" y="30587"/>
                </a:lnTo>
                <a:lnTo>
                  <a:pt x="50502" y="67151"/>
                </a:lnTo>
                <a:lnTo>
                  <a:pt x="55141" y="109057"/>
                </a:lnTo>
                <a:lnTo>
                  <a:pt x="58476" y="159084"/>
                </a:lnTo>
                <a:lnTo>
                  <a:pt x="60120" y="201933"/>
                </a:lnTo>
                <a:lnTo>
                  <a:pt x="60808" y="233036"/>
                </a:lnTo>
                <a:lnTo>
                  <a:pt x="71819" y="233036"/>
                </a:lnTo>
                <a:lnTo>
                  <a:pt x="111395" y="166566"/>
                </a:lnTo>
                <a:lnTo>
                  <a:pt x="93495" y="166566"/>
                </a:lnTo>
                <a:lnTo>
                  <a:pt x="92835" y="157352"/>
                </a:lnTo>
                <a:lnTo>
                  <a:pt x="92038" y="143238"/>
                </a:lnTo>
                <a:lnTo>
                  <a:pt x="91115" y="124501"/>
                </a:lnTo>
                <a:lnTo>
                  <a:pt x="90086" y="108203"/>
                </a:lnTo>
                <a:lnTo>
                  <a:pt x="85798" y="64440"/>
                </a:lnTo>
                <a:lnTo>
                  <a:pt x="79709" y="28372"/>
                </a:lnTo>
                <a:lnTo>
                  <a:pt x="78757" y="24331"/>
                </a:lnTo>
                <a:close/>
              </a:path>
              <a:path w="330834" h="233045">
                <a:moveTo>
                  <a:pt x="211409" y="59450"/>
                </a:moveTo>
                <a:lnTo>
                  <a:pt x="175172" y="59450"/>
                </a:lnTo>
                <a:lnTo>
                  <a:pt x="191438" y="233036"/>
                </a:lnTo>
                <a:lnTo>
                  <a:pt x="225036" y="205436"/>
                </a:lnTo>
                <a:lnTo>
                  <a:pt x="239216" y="188135"/>
                </a:lnTo>
                <a:lnTo>
                  <a:pt x="223220" y="188135"/>
                </a:lnTo>
                <a:lnTo>
                  <a:pt x="211409" y="59450"/>
                </a:lnTo>
                <a:close/>
              </a:path>
              <a:path w="330834" h="233045">
                <a:moveTo>
                  <a:pt x="312642" y="0"/>
                </a:moveTo>
                <a:lnTo>
                  <a:pt x="299796" y="0"/>
                </a:lnTo>
                <a:lnTo>
                  <a:pt x="294873" y="1797"/>
                </a:lnTo>
                <a:lnTo>
                  <a:pt x="287200" y="8987"/>
                </a:lnTo>
                <a:lnTo>
                  <a:pt x="285281" y="13378"/>
                </a:lnTo>
                <a:lnTo>
                  <a:pt x="285281" y="22073"/>
                </a:lnTo>
                <a:lnTo>
                  <a:pt x="286198" y="25377"/>
                </a:lnTo>
                <a:lnTo>
                  <a:pt x="289868" y="31564"/>
                </a:lnTo>
                <a:lnTo>
                  <a:pt x="293081" y="34574"/>
                </a:lnTo>
                <a:lnTo>
                  <a:pt x="302256" y="40427"/>
                </a:lnTo>
                <a:lnTo>
                  <a:pt x="304883" y="42644"/>
                </a:lnTo>
                <a:lnTo>
                  <a:pt x="305551" y="44149"/>
                </a:lnTo>
                <a:lnTo>
                  <a:pt x="307219" y="46991"/>
                </a:lnTo>
                <a:lnTo>
                  <a:pt x="308013" y="50096"/>
                </a:lnTo>
                <a:lnTo>
                  <a:pt x="290807" y="95440"/>
                </a:lnTo>
                <a:lnTo>
                  <a:pt x="264820" y="135142"/>
                </a:lnTo>
                <a:lnTo>
                  <a:pt x="241016" y="166566"/>
                </a:lnTo>
                <a:lnTo>
                  <a:pt x="223220" y="188135"/>
                </a:lnTo>
                <a:lnTo>
                  <a:pt x="239216" y="188135"/>
                </a:lnTo>
                <a:lnTo>
                  <a:pt x="266218" y="153091"/>
                </a:lnTo>
                <a:lnTo>
                  <a:pt x="288300" y="121261"/>
                </a:lnTo>
                <a:lnTo>
                  <a:pt x="312248" y="83154"/>
                </a:lnTo>
                <a:lnTo>
                  <a:pt x="329074" y="44900"/>
                </a:lnTo>
                <a:lnTo>
                  <a:pt x="330325" y="36790"/>
                </a:lnTo>
                <a:lnTo>
                  <a:pt x="330325" y="19565"/>
                </a:lnTo>
                <a:lnTo>
                  <a:pt x="327948" y="12750"/>
                </a:lnTo>
                <a:lnTo>
                  <a:pt x="318439" y="2550"/>
                </a:lnTo>
                <a:lnTo>
                  <a:pt x="312642" y="0"/>
                </a:lnTo>
                <a:close/>
              </a:path>
              <a:path w="330834" h="233045">
                <a:moveTo>
                  <a:pt x="205953" y="0"/>
                </a:moveTo>
                <a:lnTo>
                  <a:pt x="196693" y="0"/>
                </a:lnTo>
                <a:lnTo>
                  <a:pt x="93495" y="166566"/>
                </a:lnTo>
                <a:lnTo>
                  <a:pt x="111395" y="166566"/>
                </a:lnTo>
                <a:lnTo>
                  <a:pt x="175172" y="59450"/>
                </a:lnTo>
                <a:lnTo>
                  <a:pt x="211409" y="59450"/>
                </a:lnTo>
                <a:lnTo>
                  <a:pt x="205953" y="0"/>
                </a:lnTo>
                <a:close/>
              </a:path>
              <a:path w="330834" h="233045">
                <a:moveTo>
                  <a:pt x="71819" y="0"/>
                </a:moveTo>
                <a:lnTo>
                  <a:pt x="0" y="16805"/>
                </a:lnTo>
                <a:lnTo>
                  <a:pt x="0" y="25836"/>
                </a:lnTo>
                <a:lnTo>
                  <a:pt x="7506" y="24833"/>
                </a:lnTo>
                <a:lnTo>
                  <a:pt x="13679" y="24331"/>
                </a:lnTo>
                <a:lnTo>
                  <a:pt x="78757" y="24331"/>
                </a:lnTo>
                <a:lnTo>
                  <a:pt x="77280" y="18060"/>
                </a:lnTo>
                <a:lnTo>
                  <a:pt x="74649" y="8602"/>
                </a:lnTo>
                <a:lnTo>
                  <a:pt x="71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52829" y="8080118"/>
            <a:ext cx="216535" cy="221615"/>
          </a:xfrm>
          <a:custGeom>
            <a:avLst/>
            <a:gdLst/>
            <a:ahLst/>
            <a:cxnLst/>
            <a:rect l="l" t="t" r="r" b="b"/>
            <a:pathLst>
              <a:path w="216534" h="221615">
                <a:moveTo>
                  <a:pt x="190477" y="33111"/>
                </a:moveTo>
                <a:lnTo>
                  <a:pt x="173170" y="33111"/>
                </a:lnTo>
                <a:lnTo>
                  <a:pt x="0" y="213721"/>
                </a:lnTo>
                <a:lnTo>
                  <a:pt x="0" y="220995"/>
                </a:lnTo>
                <a:lnTo>
                  <a:pt x="162910" y="220995"/>
                </a:lnTo>
                <a:lnTo>
                  <a:pt x="173796" y="186880"/>
                </a:lnTo>
                <a:lnTo>
                  <a:pt x="43042" y="186880"/>
                </a:lnTo>
                <a:lnTo>
                  <a:pt x="190477" y="33111"/>
                </a:lnTo>
                <a:close/>
              </a:path>
              <a:path w="216534" h="221615">
                <a:moveTo>
                  <a:pt x="184682" y="152765"/>
                </a:moveTo>
                <a:lnTo>
                  <a:pt x="174572" y="154741"/>
                </a:lnTo>
                <a:lnTo>
                  <a:pt x="168123" y="167875"/>
                </a:lnTo>
                <a:lnTo>
                  <a:pt x="162285" y="176344"/>
                </a:lnTo>
                <a:lnTo>
                  <a:pt x="116365" y="186880"/>
                </a:lnTo>
                <a:lnTo>
                  <a:pt x="173796" y="186880"/>
                </a:lnTo>
                <a:lnTo>
                  <a:pt x="184682" y="152765"/>
                </a:lnTo>
                <a:close/>
              </a:path>
              <a:path w="216534" h="221615">
                <a:moveTo>
                  <a:pt x="216213" y="0"/>
                </a:moveTo>
                <a:lnTo>
                  <a:pt x="57306" y="0"/>
                </a:lnTo>
                <a:lnTo>
                  <a:pt x="36036" y="63463"/>
                </a:lnTo>
                <a:lnTo>
                  <a:pt x="45589" y="63371"/>
                </a:lnTo>
                <a:lnTo>
                  <a:pt x="52730" y="50731"/>
                </a:lnTo>
                <a:lnTo>
                  <a:pt x="59683" y="42266"/>
                </a:lnTo>
                <a:lnTo>
                  <a:pt x="101099" y="33111"/>
                </a:lnTo>
                <a:lnTo>
                  <a:pt x="190477" y="33111"/>
                </a:lnTo>
                <a:lnTo>
                  <a:pt x="216213" y="6269"/>
                </a:lnTo>
                <a:lnTo>
                  <a:pt x="216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28056" y="7468049"/>
            <a:ext cx="266065" cy="338455"/>
          </a:xfrm>
          <a:custGeom>
            <a:avLst/>
            <a:gdLst/>
            <a:ahLst/>
            <a:cxnLst/>
            <a:rect l="l" t="t" r="r" b="b"/>
            <a:pathLst>
              <a:path w="266065" h="338454">
                <a:moveTo>
                  <a:pt x="29110" y="292488"/>
                </a:moveTo>
                <a:lnTo>
                  <a:pt x="19434" y="292488"/>
                </a:lnTo>
                <a:lnTo>
                  <a:pt x="13554" y="295164"/>
                </a:lnTo>
                <a:lnTo>
                  <a:pt x="2710" y="305866"/>
                </a:lnTo>
                <a:lnTo>
                  <a:pt x="0" y="311804"/>
                </a:lnTo>
                <a:lnTo>
                  <a:pt x="0" y="323509"/>
                </a:lnTo>
                <a:lnTo>
                  <a:pt x="1959" y="328066"/>
                </a:lnTo>
                <a:lnTo>
                  <a:pt x="9800" y="335926"/>
                </a:lnTo>
                <a:lnTo>
                  <a:pt x="14347" y="337892"/>
                </a:lnTo>
                <a:lnTo>
                  <a:pt x="26704" y="337117"/>
                </a:lnTo>
                <a:lnTo>
                  <a:pt x="66082" y="314932"/>
                </a:lnTo>
                <a:lnTo>
                  <a:pt x="70244" y="311050"/>
                </a:lnTo>
                <a:lnTo>
                  <a:pt x="44626" y="311050"/>
                </a:lnTo>
                <a:lnTo>
                  <a:pt x="43625" y="310633"/>
                </a:lnTo>
                <a:lnTo>
                  <a:pt x="41456" y="308458"/>
                </a:lnTo>
                <a:lnTo>
                  <a:pt x="39997" y="305824"/>
                </a:lnTo>
                <a:lnTo>
                  <a:pt x="36827" y="297964"/>
                </a:lnTo>
                <a:lnTo>
                  <a:pt x="35368" y="295582"/>
                </a:lnTo>
                <a:lnTo>
                  <a:pt x="34033" y="294746"/>
                </a:lnTo>
                <a:lnTo>
                  <a:pt x="31864" y="293241"/>
                </a:lnTo>
                <a:lnTo>
                  <a:pt x="29110" y="292488"/>
                </a:lnTo>
                <a:close/>
              </a:path>
              <a:path w="266065" h="338454">
                <a:moveTo>
                  <a:pt x="134108" y="25838"/>
                </a:moveTo>
                <a:lnTo>
                  <a:pt x="67066" y="25838"/>
                </a:lnTo>
                <a:lnTo>
                  <a:pt x="75328" y="26048"/>
                </a:lnTo>
                <a:lnTo>
                  <a:pt x="86983" y="29676"/>
                </a:lnTo>
                <a:lnTo>
                  <a:pt x="104602" y="82278"/>
                </a:lnTo>
                <a:lnTo>
                  <a:pt x="115442" y="245470"/>
                </a:lnTo>
                <a:lnTo>
                  <a:pt x="109001" y="253313"/>
                </a:lnTo>
                <a:lnTo>
                  <a:pt x="79764" y="284775"/>
                </a:lnTo>
                <a:lnTo>
                  <a:pt x="48547" y="310215"/>
                </a:lnTo>
                <a:lnTo>
                  <a:pt x="46795" y="311050"/>
                </a:lnTo>
                <a:lnTo>
                  <a:pt x="70244" y="311050"/>
                </a:lnTo>
                <a:lnTo>
                  <a:pt x="107184" y="272298"/>
                </a:lnTo>
                <a:lnTo>
                  <a:pt x="133515" y="241830"/>
                </a:lnTo>
                <a:lnTo>
                  <a:pt x="158092" y="212179"/>
                </a:lnTo>
                <a:lnTo>
                  <a:pt x="167513" y="200427"/>
                </a:lnTo>
                <a:lnTo>
                  <a:pt x="152149" y="200427"/>
                </a:lnTo>
                <a:lnTo>
                  <a:pt x="140665" y="71819"/>
                </a:lnTo>
                <a:lnTo>
                  <a:pt x="139196" y="57180"/>
                </a:lnTo>
                <a:lnTo>
                  <a:pt x="137538" y="44003"/>
                </a:lnTo>
                <a:lnTo>
                  <a:pt x="135697" y="32888"/>
                </a:lnTo>
                <a:lnTo>
                  <a:pt x="134108" y="25838"/>
                </a:lnTo>
                <a:close/>
              </a:path>
              <a:path w="266065" h="338454">
                <a:moveTo>
                  <a:pt x="246576" y="0"/>
                </a:moveTo>
                <a:lnTo>
                  <a:pt x="233229" y="0"/>
                </a:lnTo>
                <a:lnTo>
                  <a:pt x="228225" y="2090"/>
                </a:lnTo>
                <a:lnTo>
                  <a:pt x="220216" y="10452"/>
                </a:lnTo>
                <a:lnTo>
                  <a:pt x="218215" y="15971"/>
                </a:lnTo>
                <a:lnTo>
                  <a:pt x="218215" y="28346"/>
                </a:lnTo>
                <a:lnTo>
                  <a:pt x="219842" y="33237"/>
                </a:lnTo>
                <a:lnTo>
                  <a:pt x="226348" y="41766"/>
                </a:lnTo>
                <a:lnTo>
                  <a:pt x="230435" y="44692"/>
                </a:lnTo>
                <a:lnTo>
                  <a:pt x="240278" y="47870"/>
                </a:lnTo>
                <a:lnTo>
                  <a:pt x="243323" y="49249"/>
                </a:lnTo>
                <a:lnTo>
                  <a:pt x="245658" y="51591"/>
                </a:lnTo>
                <a:lnTo>
                  <a:pt x="246242" y="53096"/>
                </a:lnTo>
                <a:lnTo>
                  <a:pt x="246242" y="57778"/>
                </a:lnTo>
                <a:lnTo>
                  <a:pt x="224534" y="99667"/>
                </a:lnTo>
                <a:lnTo>
                  <a:pt x="197029" y="141169"/>
                </a:lnTo>
                <a:lnTo>
                  <a:pt x="171862" y="175361"/>
                </a:lnTo>
                <a:lnTo>
                  <a:pt x="152149" y="200427"/>
                </a:lnTo>
                <a:lnTo>
                  <a:pt x="167513" y="200427"/>
                </a:lnTo>
                <a:lnTo>
                  <a:pt x="195880" y="163590"/>
                </a:lnTo>
                <a:lnTo>
                  <a:pt x="219806" y="130362"/>
                </a:lnTo>
                <a:lnTo>
                  <a:pt x="246544" y="88841"/>
                </a:lnTo>
                <a:lnTo>
                  <a:pt x="264824" y="44692"/>
                </a:lnTo>
                <a:lnTo>
                  <a:pt x="265746" y="33237"/>
                </a:lnTo>
                <a:lnTo>
                  <a:pt x="263676" y="19572"/>
                </a:lnTo>
                <a:lnTo>
                  <a:pt x="258004" y="9156"/>
                </a:lnTo>
                <a:lnTo>
                  <a:pt x="252831" y="3053"/>
                </a:lnTo>
                <a:lnTo>
                  <a:pt x="246576" y="0"/>
                </a:lnTo>
                <a:close/>
              </a:path>
              <a:path w="266065" h="338454">
                <a:moveTo>
                  <a:pt x="122871" y="0"/>
                </a:moveTo>
                <a:lnTo>
                  <a:pt x="49547" y="18061"/>
                </a:lnTo>
                <a:lnTo>
                  <a:pt x="51799" y="27343"/>
                </a:lnTo>
                <a:lnTo>
                  <a:pt x="60810" y="26339"/>
                </a:lnTo>
                <a:lnTo>
                  <a:pt x="67066" y="25838"/>
                </a:lnTo>
                <a:lnTo>
                  <a:pt x="134108" y="25838"/>
                </a:lnTo>
                <a:lnTo>
                  <a:pt x="133591" y="23547"/>
                </a:lnTo>
                <a:lnTo>
                  <a:pt x="129195" y="12118"/>
                </a:lnTo>
                <a:lnTo>
                  <a:pt x="122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843069" y="6862002"/>
            <a:ext cx="242570" cy="233045"/>
          </a:xfrm>
          <a:custGeom>
            <a:avLst/>
            <a:gdLst/>
            <a:ahLst/>
            <a:cxnLst/>
            <a:rect l="l" t="t" r="r" b="b"/>
            <a:pathLst>
              <a:path w="242570" h="233045">
                <a:moveTo>
                  <a:pt x="24357" y="191646"/>
                </a:moveTo>
                <a:lnTo>
                  <a:pt x="13680" y="191646"/>
                </a:lnTo>
                <a:lnTo>
                  <a:pt x="9175" y="193487"/>
                </a:lnTo>
                <a:lnTo>
                  <a:pt x="1835" y="200845"/>
                </a:lnTo>
                <a:lnTo>
                  <a:pt x="0" y="205444"/>
                </a:lnTo>
                <a:lnTo>
                  <a:pt x="0" y="217149"/>
                </a:lnTo>
                <a:lnTo>
                  <a:pt x="2002" y="222083"/>
                </a:lnTo>
                <a:lnTo>
                  <a:pt x="6013" y="225769"/>
                </a:lnTo>
                <a:lnTo>
                  <a:pt x="11511" y="230611"/>
                </a:lnTo>
                <a:lnTo>
                  <a:pt x="17600" y="233037"/>
                </a:lnTo>
                <a:lnTo>
                  <a:pt x="25596" y="233009"/>
                </a:lnTo>
                <a:lnTo>
                  <a:pt x="59876" y="214918"/>
                </a:lnTo>
                <a:lnTo>
                  <a:pt x="68621" y="205444"/>
                </a:lnTo>
                <a:lnTo>
                  <a:pt x="43709" y="205444"/>
                </a:lnTo>
                <a:lnTo>
                  <a:pt x="40373" y="203520"/>
                </a:lnTo>
                <a:lnTo>
                  <a:pt x="30030" y="194322"/>
                </a:lnTo>
                <a:lnTo>
                  <a:pt x="24357" y="191646"/>
                </a:lnTo>
                <a:close/>
              </a:path>
              <a:path w="242570" h="233045">
                <a:moveTo>
                  <a:pt x="160301" y="142270"/>
                </a:moveTo>
                <a:lnTo>
                  <a:pt x="118445" y="142270"/>
                </a:lnTo>
                <a:lnTo>
                  <a:pt x="122500" y="159969"/>
                </a:lnTo>
                <a:lnTo>
                  <a:pt x="133115" y="200480"/>
                </a:lnTo>
                <a:lnTo>
                  <a:pt x="167448" y="231555"/>
                </a:lnTo>
                <a:lnTo>
                  <a:pt x="177659" y="225762"/>
                </a:lnTo>
                <a:lnTo>
                  <a:pt x="192997" y="213822"/>
                </a:lnTo>
                <a:lnTo>
                  <a:pt x="201702" y="204783"/>
                </a:lnTo>
                <a:lnTo>
                  <a:pt x="202186" y="204189"/>
                </a:lnTo>
                <a:lnTo>
                  <a:pt x="177008" y="204189"/>
                </a:lnTo>
                <a:lnTo>
                  <a:pt x="174839" y="202892"/>
                </a:lnTo>
                <a:lnTo>
                  <a:pt x="170502" y="197708"/>
                </a:lnTo>
                <a:lnTo>
                  <a:pt x="167833" y="189807"/>
                </a:lnTo>
                <a:lnTo>
                  <a:pt x="164663" y="176596"/>
                </a:lnTo>
                <a:lnTo>
                  <a:pt x="160301" y="142270"/>
                </a:lnTo>
                <a:close/>
              </a:path>
              <a:path w="242570" h="233045">
                <a:moveTo>
                  <a:pt x="122279" y="20318"/>
                </a:moveTo>
                <a:lnTo>
                  <a:pt x="49466" y="20318"/>
                </a:lnTo>
                <a:lnTo>
                  <a:pt x="58923" y="20503"/>
                </a:lnTo>
                <a:lnTo>
                  <a:pt x="71654" y="22901"/>
                </a:lnTo>
                <a:lnTo>
                  <a:pt x="97167" y="55822"/>
                </a:lnTo>
                <a:lnTo>
                  <a:pt x="106570" y="95119"/>
                </a:lnTo>
                <a:lnTo>
                  <a:pt x="111395" y="116735"/>
                </a:lnTo>
                <a:lnTo>
                  <a:pt x="107241" y="124830"/>
                </a:lnTo>
                <a:lnTo>
                  <a:pt x="84800" y="161899"/>
                </a:lnTo>
                <a:lnTo>
                  <a:pt x="60038" y="195476"/>
                </a:lnTo>
                <a:lnTo>
                  <a:pt x="48047" y="205444"/>
                </a:lnTo>
                <a:lnTo>
                  <a:pt x="68621" y="205444"/>
                </a:lnTo>
                <a:lnTo>
                  <a:pt x="73692" y="199557"/>
                </a:lnTo>
                <a:lnTo>
                  <a:pt x="81479" y="189971"/>
                </a:lnTo>
                <a:lnTo>
                  <a:pt x="89744" y="179441"/>
                </a:lnTo>
                <a:lnTo>
                  <a:pt x="118445" y="142270"/>
                </a:lnTo>
                <a:lnTo>
                  <a:pt x="160301" y="142270"/>
                </a:lnTo>
                <a:lnTo>
                  <a:pt x="152022" y="77111"/>
                </a:lnTo>
                <a:lnTo>
                  <a:pt x="158592" y="67037"/>
                </a:lnTo>
                <a:lnTo>
                  <a:pt x="138394" y="67037"/>
                </a:lnTo>
                <a:lnTo>
                  <a:pt x="134152" y="52047"/>
                </a:lnTo>
                <a:lnTo>
                  <a:pt x="130230" y="39585"/>
                </a:lnTo>
                <a:lnTo>
                  <a:pt x="126427" y="29268"/>
                </a:lnTo>
                <a:lnTo>
                  <a:pt x="122540" y="20711"/>
                </a:lnTo>
                <a:lnTo>
                  <a:pt x="122279" y="20318"/>
                </a:lnTo>
                <a:close/>
              </a:path>
              <a:path w="242570" h="233045">
                <a:moveTo>
                  <a:pt x="214910" y="168417"/>
                </a:moveTo>
                <a:lnTo>
                  <a:pt x="186768" y="202266"/>
                </a:lnTo>
                <a:lnTo>
                  <a:pt x="182680" y="204189"/>
                </a:lnTo>
                <a:lnTo>
                  <a:pt x="202186" y="204189"/>
                </a:lnTo>
                <a:lnTo>
                  <a:pt x="209724" y="194938"/>
                </a:lnTo>
                <a:lnTo>
                  <a:pt x="217064" y="184289"/>
                </a:lnTo>
                <a:lnTo>
                  <a:pt x="223720" y="172834"/>
                </a:lnTo>
                <a:lnTo>
                  <a:pt x="214910" y="168417"/>
                </a:lnTo>
                <a:close/>
              </a:path>
              <a:path w="242570" h="233045">
                <a:moveTo>
                  <a:pt x="225889" y="0"/>
                </a:moveTo>
                <a:lnTo>
                  <a:pt x="213878" y="0"/>
                </a:lnTo>
                <a:lnTo>
                  <a:pt x="209457" y="835"/>
                </a:lnTo>
                <a:lnTo>
                  <a:pt x="169888" y="30799"/>
                </a:lnTo>
                <a:lnTo>
                  <a:pt x="162161" y="40386"/>
                </a:lnTo>
                <a:lnTo>
                  <a:pt x="138394" y="67037"/>
                </a:lnTo>
                <a:lnTo>
                  <a:pt x="158592" y="67037"/>
                </a:lnTo>
                <a:lnTo>
                  <a:pt x="160093" y="64743"/>
                </a:lnTo>
                <a:lnTo>
                  <a:pt x="167590" y="54486"/>
                </a:lnTo>
                <a:lnTo>
                  <a:pt x="174632" y="46182"/>
                </a:lnTo>
                <a:lnTo>
                  <a:pt x="181179" y="39884"/>
                </a:lnTo>
                <a:lnTo>
                  <a:pt x="186684" y="35201"/>
                </a:lnTo>
                <a:lnTo>
                  <a:pt x="191439" y="32859"/>
                </a:lnTo>
                <a:lnTo>
                  <a:pt x="238487" y="32859"/>
                </a:lnTo>
                <a:lnTo>
                  <a:pt x="240988" y="30519"/>
                </a:lnTo>
                <a:lnTo>
                  <a:pt x="242239" y="26170"/>
                </a:lnTo>
                <a:lnTo>
                  <a:pt x="242239" y="14297"/>
                </a:lnTo>
                <a:lnTo>
                  <a:pt x="240112" y="9615"/>
                </a:lnTo>
                <a:lnTo>
                  <a:pt x="231603" y="1922"/>
                </a:lnTo>
                <a:lnTo>
                  <a:pt x="225889" y="0"/>
                </a:lnTo>
                <a:close/>
              </a:path>
              <a:path w="242570" h="233045">
                <a:moveTo>
                  <a:pt x="238487" y="32859"/>
                </a:moveTo>
                <a:lnTo>
                  <a:pt x="191439" y="32859"/>
                </a:lnTo>
                <a:lnTo>
                  <a:pt x="198112" y="32861"/>
                </a:lnTo>
                <a:lnTo>
                  <a:pt x="203367" y="34198"/>
                </a:lnTo>
                <a:lnTo>
                  <a:pt x="211208" y="36874"/>
                </a:lnTo>
                <a:lnTo>
                  <a:pt x="215212" y="38379"/>
                </a:lnTo>
                <a:lnTo>
                  <a:pt x="218967" y="39132"/>
                </a:lnTo>
                <a:lnTo>
                  <a:pt x="228475" y="39132"/>
                </a:lnTo>
                <a:lnTo>
                  <a:pt x="233814" y="37042"/>
                </a:lnTo>
                <a:lnTo>
                  <a:pt x="238487" y="32859"/>
                </a:lnTo>
                <a:close/>
              </a:path>
              <a:path w="242570" h="233045">
                <a:moveTo>
                  <a:pt x="106855" y="0"/>
                </a:moveTo>
                <a:lnTo>
                  <a:pt x="40039" y="11789"/>
                </a:lnTo>
                <a:lnTo>
                  <a:pt x="40039" y="20820"/>
                </a:lnTo>
                <a:lnTo>
                  <a:pt x="45044" y="20485"/>
                </a:lnTo>
                <a:lnTo>
                  <a:pt x="49466" y="20318"/>
                </a:lnTo>
                <a:lnTo>
                  <a:pt x="122279" y="20318"/>
                </a:lnTo>
                <a:lnTo>
                  <a:pt x="115644" y="10355"/>
                </a:lnTo>
                <a:lnTo>
                  <a:pt x="106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02400" y="6543040"/>
            <a:ext cx="5297170" cy="2648585"/>
          </a:xfrm>
          <a:custGeom>
            <a:avLst/>
            <a:gdLst/>
            <a:ahLst/>
            <a:cxnLst/>
            <a:rect l="l" t="t" r="r" b="b"/>
            <a:pathLst>
              <a:path w="5297170" h="2648584">
                <a:moveTo>
                  <a:pt x="0" y="0"/>
                </a:moveTo>
                <a:lnTo>
                  <a:pt x="5296747" y="0"/>
                </a:lnTo>
                <a:lnTo>
                  <a:pt x="5296747" y="2648372"/>
                </a:lnTo>
                <a:lnTo>
                  <a:pt x="0" y="26483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4500" b="1" dirty="0" err="1"/>
              <a:t>Pers</a:t>
            </a:r>
            <a:r>
              <a:rPr lang="es-MX" sz="4500" b="1" spc="-40" dirty="0" err="1"/>
              <a:t>p</a:t>
            </a:r>
            <a:r>
              <a:rPr lang="es-MX" sz="4500" b="1" dirty="0" err="1"/>
              <a:t>ec</a:t>
            </a:r>
            <a:r>
              <a:rPr lang="es-MX" sz="4500" b="1" spc="-20" dirty="0" err="1"/>
              <a:t>ti</a:t>
            </a:r>
            <a:r>
              <a:rPr lang="es-MX" sz="4500" b="1" dirty="0" err="1"/>
              <a:t>ve</a:t>
            </a:r>
            <a:r>
              <a:rPr lang="es-MX" sz="4500" b="1" spc="-5" dirty="0"/>
              <a:t> </a:t>
            </a:r>
            <a:r>
              <a:rPr lang="es-MX" sz="4500" b="1" dirty="0" err="1"/>
              <a:t>Pr</a:t>
            </a:r>
            <a:r>
              <a:rPr lang="es-MX" sz="4500" b="1" spc="-30" dirty="0" err="1"/>
              <a:t>oj</a:t>
            </a:r>
            <a:r>
              <a:rPr lang="es-MX" sz="4500" b="1" dirty="0" err="1"/>
              <a:t>ec</a:t>
            </a:r>
            <a:r>
              <a:rPr lang="es-MX" sz="4500" b="1" spc="-20" dirty="0" err="1"/>
              <a:t>t</a:t>
            </a:r>
            <a:r>
              <a:rPr lang="es-MX" sz="4500" b="1" spc="-30" dirty="0" err="1"/>
              <a:t>io</a:t>
            </a:r>
            <a:r>
              <a:rPr lang="es-MX" sz="4500" b="1" spc="-35" dirty="0" err="1"/>
              <a:t>n</a:t>
            </a:r>
            <a:r>
              <a:rPr lang="es-MX" sz="4500" b="1" spc="-5" dirty="0"/>
              <a:t> </a:t>
            </a:r>
            <a:r>
              <a:rPr lang="es-MX" sz="4500" b="1" dirty="0" err="1"/>
              <a:t>Matr</a:t>
            </a:r>
            <a:r>
              <a:rPr lang="es-MX" sz="4500" b="1" spc="-20" dirty="0" err="1"/>
              <a:t>i</a:t>
            </a:r>
            <a:r>
              <a:rPr lang="es-MX" sz="4500" b="1" dirty="0" err="1"/>
              <a:t>x</a:t>
            </a:r>
            <a:endParaRPr sz="4500" dirty="0"/>
          </a:p>
        </p:txBody>
      </p:sp>
      <p:sp>
        <p:nvSpPr>
          <p:cNvPr id="3" name="object 3"/>
          <p:cNvSpPr txBox="1"/>
          <p:nvPr/>
        </p:nvSpPr>
        <p:spPr>
          <a:xfrm>
            <a:off x="726440" y="1888988"/>
            <a:ext cx="608266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4x4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rix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represen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ion?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02400" y="6543040"/>
            <a:ext cx="5297170" cy="2648585"/>
          </a:xfrm>
          <a:custGeom>
            <a:avLst/>
            <a:gdLst/>
            <a:ahLst/>
            <a:cxnLst/>
            <a:rect l="l" t="t" r="r" b="b"/>
            <a:pathLst>
              <a:path w="5297170" h="2648584">
                <a:moveTo>
                  <a:pt x="0" y="0"/>
                </a:moveTo>
                <a:lnTo>
                  <a:pt x="5296747" y="0"/>
                </a:lnTo>
                <a:lnTo>
                  <a:pt x="5296747" y="2648373"/>
                </a:lnTo>
                <a:lnTo>
                  <a:pt x="0" y="2648373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51600" y="6489700"/>
            <a:ext cx="5461000" cy="280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14492" y="6781800"/>
            <a:ext cx="0" cy="2335530"/>
          </a:xfrm>
          <a:custGeom>
            <a:avLst/>
            <a:gdLst/>
            <a:ahLst/>
            <a:cxnLst/>
            <a:rect l="l" t="t" r="r" b="b"/>
            <a:pathLst>
              <a:path h="2335529">
                <a:moveTo>
                  <a:pt x="0" y="0"/>
                </a:moveTo>
                <a:lnTo>
                  <a:pt x="0" y="2335529"/>
                </a:lnTo>
              </a:path>
            </a:pathLst>
          </a:custGeom>
          <a:ln w="35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14269" y="9133205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14269" y="676529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51197" y="6781800"/>
            <a:ext cx="0" cy="2335530"/>
          </a:xfrm>
          <a:custGeom>
            <a:avLst/>
            <a:gdLst/>
            <a:ahLst/>
            <a:cxnLst/>
            <a:rect l="l" t="t" r="r" b="b"/>
            <a:pathLst>
              <a:path h="2335529">
                <a:moveTo>
                  <a:pt x="0" y="0"/>
                </a:moveTo>
                <a:lnTo>
                  <a:pt x="0" y="2335529"/>
                </a:lnTo>
              </a:path>
            </a:pathLst>
          </a:custGeom>
          <a:ln w="35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34180" y="9133205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4" y="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34180" y="676529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4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86909" y="6920230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55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86685" y="899414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86685" y="690371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28506" y="6920230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5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1490" y="899414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5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1490" y="690371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5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77561" y="7908663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733" y="0"/>
                </a:lnTo>
              </a:path>
            </a:pathLst>
          </a:custGeom>
          <a:ln w="36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77561" y="7840934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733" y="0"/>
                </a:lnTo>
              </a:path>
            </a:pathLst>
          </a:custGeom>
          <a:ln w="36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59720" y="6775450"/>
            <a:ext cx="0" cy="2346960"/>
          </a:xfrm>
          <a:custGeom>
            <a:avLst/>
            <a:gdLst/>
            <a:ahLst/>
            <a:cxnLst/>
            <a:rect l="l" t="t" r="r" b="b"/>
            <a:pathLst>
              <a:path h="2346959">
                <a:moveTo>
                  <a:pt x="0" y="0"/>
                </a:moveTo>
                <a:lnTo>
                  <a:pt x="0" y="2346960"/>
                </a:lnTo>
              </a:path>
            </a:pathLst>
          </a:custGeom>
          <a:ln w="35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59497" y="913891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59497" y="6759575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52381" y="6775450"/>
            <a:ext cx="0" cy="2346960"/>
          </a:xfrm>
          <a:custGeom>
            <a:avLst/>
            <a:gdLst/>
            <a:ahLst/>
            <a:cxnLst/>
            <a:rect l="l" t="t" r="r" b="b"/>
            <a:pathLst>
              <a:path h="2346959">
                <a:moveTo>
                  <a:pt x="0" y="0"/>
                </a:moveTo>
                <a:lnTo>
                  <a:pt x="0" y="2346960"/>
                </a:lnTo>
              </a:path>
            </a:pathLst>
          </a:custGeom>
          <a:ln w="35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35365" y="913891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5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35365" y="6759575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5" y="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157667" y="8566678"/>
            <a:ext cx="133985" cy="347345"/>
          </a:xfrm>
          <a:custGeom>
            <a:avLst/>
            <a:gdLst/>
            <a:ahLst/>
            <a:cxnLst/>
            <a:rect l="l" t="t" r="r" b="b"/>
            <a:pathLst>
              <a:path w="133984" h="347345">
                <a:moveTo>
                  <a:pt x="90839" y="40385"/>
                </a:moveTo>
                <a:lnTo>
                  <a:pt x="33865" y="40385"/>
                </a:lnTo>
                <a:lnTo>
                  <a:pt x="37578" y="41640"/>
                </a:lnTo>
                <a:lnTo>
                  <a:pt x="43751" y="46657"/>
                </a:lnTo>
                <a:lnTo>
                  <a:pt x="49370" y="85724"/>
                </a:lnTo>
                <a:lnTo>
                  <a:pt x="49547" y="103600"/>
                </a:lnTo>
                <a:lnTo>
                  <a:pt x="49304" y="287219"/>
                </a:lnTo>
                <a:lnTo>
                  <a:pt x="44960" y="328066"/>
                </a:lnTo>
                <a:lnTo>
                  <a:pt x="6005" y="337891"/>
                </a:lnTo>
                <a:lnTo>
                  <a:pt x="6005" y="347172"/>
                </a:lnTo>
                <a:lnTo>
                  <a:pt x="133630" y="347172"/>
                </a:lnTo>
                <a:lnTo>
                  <a:pt x="126006" y="337613"/>
                </a:lnTo>
                <a:lnTo>
                  <a:pt x="111920" y="336173"/>
                </a:lnTo>
                <a:lnTo>
                  <a:pt x="103101" y="333626"/>
                </a:lnTo>
                <a:lnTo>
                  <a:pt x="90839" y="287219"/>
                </a:lnTo>
                <a:lnTo>
                  <a:pt x="90839" y="40385"/>
                </a:lnTo>
                <a:close/>
              </a:path>
              <a:path w="133984" h="347345">
                <a:moveTo>
                  <a:pt x="90839" y="0"/>
                </a:moveTo>
                <a:lnTo>
                  <a:pt x="82580" y="0"/>
                </a:lnTo>
                <a:lnTo>
                  <a:pt x="0" y="40385"/>
                </a:lnTo>
                <a:lnTo>
                  <a:pt x="5598" y="47307"/>
                </a:lnTo>
                <a:lnTo>
                  <a:pt x="19178" y="42116"/>
                </a:lnTo>
                <a:lnTo>
                  <a:pt x="29528" y="40385"/>
                </a:lnTo>
                <a:lnTo>
                  <a:pt x="90839" y="40385"/>
                </a:lnTo>
                <a:lnTo>
                  <a:pt x="90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45418" y="8426815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1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7" y="56516"/>
                </a:lnTo>
                <a:lnTo>
                  <a:pt x="137412" y="84128"/>
                </a:lnTo>
                <a:lnTo>
                  <a:pt x="136766" y="94556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0" y="172813"/>
                </a:lnTo>
                <a:lnTo>
                  <a:pt x="87512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7"/>
                </a:lnTo>
                <a:lnTo>
                  <a:pt x="106333" y="209908"/>
                </a:lnTo>
                <a:lnTo>
                  <a:pt x="139170" y="168174"/>
                </a:lnTo>
                <a:lnTo>
                  <a:pt x="152296" y="152951"/>
                </a:lnTo>
                <a:lnTo>
                  <a:pt x="160105" y="142670"/>
                </a:lnTo>
                <a:lnTo>
                  <a:pt x="181178" y="98947"/>
                </a:lnTo>
                <a:lnTo>
                  <a:pt x="183347" y="71594"/>
                </a:lnTo>
                <a:lnTo>
                  <a:pt x="181229" y="60319"/>
                </a:lnTo>
                <a:lnTo>
                  <a:pt x="176961" y="48947"/>
                </a:lnTo>
                <a:lnTo>
                  <a:pt x="170250" y="37150"/>
                </a:lnTo>
                <a:lnTo>
                  <a:pt x="160804" y="24600"/>
                </a:lnTo>
                <a:lnTo>
                  <a:pt x="152041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0" y="12357"/>
                </a:lnTo>
                <a:lnTo>
                  <a:pt x="9252" y="39417"/>
                </a:lnTo>
                <a:lnTo>
                  <a:pt x="0" y="77691"/>
                </a:lnTo>
                <a:lnTo>
                  <a:pt x="2682" y="90753"/>
                </a:lnTo>
                <a:lnTo>
                  <a:pt x="8412" y="100938"/>
                </a:lnTo>
                <a:lnTo>
                  <a:pt x="14168" y="107879"/>
                </a:lnTo>
                <a:lnTo>
                  <a:pt x="20549" y="111350"/>
                </a:lnTo>
                <a:lnTo>
                  <a:pt x="33061" y="111350"/>
                </a:lnTo>
                <a:lnTo>
                  <a:pt x="38491" y="66980"/>
                </a:lnTo>
                <a:lnTo>
                  <a:pt x="33917" y="55271"/>
                </a:lnTo>
                <a:lnTo>
                  <a:pt x="58610" y="17280"/>
                </a:lnTo>
                <a:lnTo>
                  <a:pt x="89081" y="14870"/>
                </a:lnTo>
                <a:lnTo>
                  <a:pt x="148423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8" y="312320"/>
                </a:lnTo>
                <a:lnTo>
                  <a:pt x="59087" y="318967"/>
                </a:lnTo>
                <a:lnTo>
                  <a:pt x="59087" y="334520"/>
                </a:lnTo>
                <a:lnTo>
                  <a:pt x="61798" y="341083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39" y="354671"/>
                </a:lnTo>
                <a:lnTo>
                  <a:pt x="101129" y="351954"/>
                </a:lnTo>
                <a:lnTo>
                  <a:pt x="112140" y="341083"/>
                </a:lnTo>
                <a:lnTo>
                  <a:pt x="114892" y="334520"/>
                </a:lnTo>
                <a:lnTo>
                  <a:pt x="114892" y="318967"/>
                </a:lnTo>
                <a:lnTo>
                  <a:pt x="112180" y="312320"/>
                </a:lnTo>
                <a:lnTo>
                  <a:pt x="101337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56737" y="8426815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2" y="14870"/>
                </a:lnTo>
                <a:lnTo>
                  <a:pt x="100816" y="18475"/>
                </a:lnTo>
                <a:lnTo>
                  <a:pt x="111873" y="25140"/>
                </a:lnTo>
                <a:lnTo>
                  <a:pt x="133677" y="56516"/>
                </a:lnTo>
                <a:lnTo>
                  <a:pt x="137412" y="84128"/>
                </a:lnTo>
                <a:lnTo>
                  <a:pt x="136766" y="94556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1" y="172813"/>
                </a:lnTo>
                <a:lnTo>
                  <a:pt x="87513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7"/>
                </a:lnTo>
                <a:lnTo>
                  <a:pt x="106333" y="209908"/>
                </a:lnTo>
                <a:lnTo>
                  <a:pt x="139170" y="168174"/>
                </a:lnTo>
                <a:lnTo>
                  <a:pt x="152296" y="152952"/>
                </a:lnTo>
                <a:lnTo>
                  <a:pt x="160105" y="142670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29" y="60319"/>
                </a:lnTo>
                <a:lnTo>
                  <a:pt x="176961" y="48947"/>
                </a:lnTo>
                <a:lnTo>
                  <a:pt x="170250" y="37150"/>
                </a:lnTo>
                <a:lnTo>
                  <a:pt x="160805" y="24600"/>
                </a:lnTo>
                <a:lnTo>
                  <a:pt x="152041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9" y="0"/>
                </a:moveTo>
                <a:lnTo>
                  <a:pt x="39140" y="12357"/>
                </a:lnTo>
                <a:lnTo>
                  <a:pt x="9252" y="39417"/>
                </a:lnTo>
                <a:lnTo>
                  <a:pt x="0" y="77691"/>
                </a:lnTo>
                <a:lnTo>
                  <a:pt x="2682" y="90753"/>
                </a:lnTo>
                <a:lnTo>
                  <a:pt x="8413" y="100938"/>
                </a:lnTo>
                <a:lnTo>
                  <a:pt x="14167" y="107879"/>
                </a:lnTo>
                <a:lnTo>
                  <a:pt x="20549" y="111350"/>
                </a:lnTo>
                <a:lnTo>
                  <a:pt x="33062" y="111350"/>
                </a:lnTo>
                <a:lnTo>
                  <a:pt x="38491" y="66979"/>
                </a:lnTo>
                <a:lnTo>
                  <a:pt x="33917" y="55271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3" y="14870"/>
                </a:lnTo>
                <a:lnTo>
                  <a:pt x="141942" y="10920"/>
                </a:lnTo>
                <a:lnTo>
                  <a:pt x="130449" y="6134"/>
                </a:lnTo>
                <a:lnTo>
                  <a:pt x="117503" y="2718"/>
                </a:lnTo>
                <a:lnTo>
                  <a:pt x="103046" y="673"/>
                </a:lnTo>
                <a:lnTo>
                  <a:pt x="87019" y="0"/>
                </a:lnTo>
                <a:close/>
              </a:path>
              <a:path w="183515" h="354965">
                <a:moveTo>
                  <a:pt x="94705" y="298732"/>
                </a:moveTo>
                <a:lnTo>
                  <a:pt x="79190" y="298732"/>
                </a:lnTo>
                <a:lnTo>
                  <a:pt x="72643" y="301450"/>
                </a:lnTo>
                <a:lnTo>
                  <a:pt x="61798" y="312320"/>
                </a:lnTo>
                <a:lnTo>
                  <a:pt x="59087" y="318967"/>
                </a:lnTo>
                <a:lnTo>
                  <a:pt x="59087" y="334520"/>
                </a:lnTo>
                <a:lnTo>
                  <a:pt x="61798" y="341083"/>
                </a:lnTo>
                <a:lnTo>
                  <a:pt x="72643" y="351954"/>
                </a:lnTo>
                <a:lnTo>
                  <a:pt x="79190" y="354671"/>
                </a:lnTo>
                <a:lnTo>
                  <a:pt x="94539" y="354671"/>
                </a:lnTo>
                <a:lnTo>
                  <a:pt x="101129" y="351954"/>
                </a:lnTo>
                <a:lnTo>
                  <a:pt x="112139" y="341083"/>
                </a:lnTo>
                <a:lnTo>
                  <a:pt x="114892" y="334520"/>
                </a:lnTo>
                <a:lnTo>
                  <a:pt x="114892" y="318967"/>
                </a:lnTo>
                <a:lnTo>
                  <a:pt x="112180" y="312320"/>
                </a:lnTo>
                <a:lnTo>
                  <a:pt x="101337" y="301450"/>
                </a:lnTo>
                <a:lnTo>
                  <a:pt x="94705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68056" y="8426815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6" y="18475"/>
                </a:lnTo>
                <a:lnTo>
                  <a:pt x="111874" y="25140"/>
                </a:lnTo>
                <a:lnTo>
                  <a:pt x="133678" y="56516"/>
                </a:lnTo>
                <a:lnTo>
                  <a:pt x="137413" y="84128"/>
                </a:lnTo>
                <a:lnTo>
                  <a:pt x="136767" y="94556"/>
                </a:lnTo>
                <a:lnTo>
                  <a:pt x="125930" y="132328"/>
                </a:lnTo>
                <a:lnTo>
                  <a:pt x="112721" y="159042"/>
                </a:lnTo>
                <a:lnTo>
                  <a:pt x="105741" y="172814"/>
                </a:lnTo>
                <a:lnTo>
                  <a:pt x="87513" y="216980"/>
                </a:lnTo>
                <a:lnTo>
                  <a:pt x="80109" y="267627"/>
                </a:lnTo>
                <a:lnTo>
                  <a:pt x="90369" y="267627"/>
                </a:lnTo>
                <a:lnTo>
                  <a:pt x="90492" y="265648"/>
                </a:lnTo>
                <a:lnTo>
                  <a:pt x="91856" y="251977"/>
                </a:lnTo>
                <a:lnTo>
                  <a:pt x="106334" y="209908"/>
                </a:lnTo>
                <a:lnTo>
                  <a:pt x="139171" y="168174"/>
                </a:lnTo>
                <a:lnTo>
                  <a:pt x="152298" y="152952"/>
                </a:lnTo>
                <a:lnTo>
                  <a:pt x="160106" y="142670"/>
                </a:lnTo>
                <a:lnTo>
                  <a:pt x="181179" y="98947"/>
                </a:lnTo>
                <a:lnTo>
                  <a:pt x="183348" y="71593"/>
                </a:lnTo>
                <a:lnTo>
                  <a:pt x="181230" y="60319"/>
                </a:lnTo>
                <a:lnTo>
                  <a:pt x="176961" y="48947"/>
                </a:lnTo>
                <a:lnTo>
                  <a:pt x="170250" y="37149"/>
                </a:lnTo>
                <a:lnTo>
                  <a:pt x="160805" y="24599"/>
                </a:lnTo>
                <a:lnTo>
                  <a:pt x="152041" y="17075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1" y="12357"/>
                </a:lnTo>
                <a:lnTo>
                  <a:pt x="9252" y="39418"/>
                </a:lnTo>
                <a:lnTo>
                  <a:pt x="0" y="77691"/>
                </a:lnTo>
                <a:lnTo>
                  <a:pt x="2683" y="90753"/>
                </a:lnTo>
                <a:lnTo>
                  <a:pt x="8414" y="100938"/>
                </a:lnTo>
                <a:lnTo>
                  <a:pt x="14168" y="107879"/>
                </a:lnTo>
                <a:lnTo>
                  <a:pt x="20550" y="111350"/>
                </a:lnTo>
                <a:lnTo>
                  <a:pt x="33062" y="111350"/>
                </a:lnTo>
                <a:lnTo>
                  <a:pt x="38492" y="66979"/>
                </a:lnTo>
                <a:lnTo>
                  <a:pt x="33918" y="55271"/>
                </a:lnTo>
                <a:lnTo>
                  <a:pt x="58612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2" y="10919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20"/>
                </a:lnTo>
                <a:lnTo>
                  <a:pt x="59088" y="318967"/>
                </a:lnTo>
                <a:lnTo>
                  <a:pt x="59088" y="334520"/>
                </a:lnTo>
                <a:lnTo>
                  <a:pt x="61799" y="341083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40" y="354671"/>
                </a:lnTo>
                <a:lnTo>
                  <a:pt x="101129" y="351954"/>
                </a:lnTo>
                <a:lnTo>
                  <a:pt x="112141" y="341083"/>
                </a:lnTo>
                <a:lnTo>
                  <a:pt x="114893" y="334520"/>
                </a:lnTo>
                <a:lnTo>
                  <a:pt x="114893" y="318967"/>
                </a:lnTo>
                <a:lnTo>
                  <a:pt x="112182" y="312320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79376" y="8426815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40"/>
                </a:lnTo>
                <a:lnTo>
                  <a:pt x="133678" y="56516"/>
                </a:lnTo>
                <a:lnTo>
                  <a:pt x="137413" y="84128"/>
                </a:lnTo>
                <a:lnTo>
                  <a:pt x="136767" y="94556"/>
                </a:lnTo>
                <a:lnTo>
                  <a:pt x="125930" y="132328"/>
                </a:lnTo>
                <a:lnTo>
                  <a:pt x="112720" y="159041"/>
                </a:lnTo>
                <a:lnTo>
                  <a:pt x="105741" y="172813"/>
                </a:lnTo>
                <a:lnTo>
                  <a:pt x="87513" y="216980"/>
                </a:lnTo>
                <a:lnTo>
                  <a:pt x="80109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6" y="251977"/>
                </a:lnTo>
                <a:lnTo>
                  <a:pt x="106334" y="209908"/>
                </a:lnTo>
                <a:lnTo>
                  <a:pt x="139171" y="168174"/>
                </a:lnTo>
                <a:lnTo>
                  <a:pt x="152297" y="152951"/>
                </a:lnTo>
                <a:lnTo>
                  <a:pt x="160106" y="142670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30" y="60319"/>
                </a:lnTo>
                <a:lnTo>
                  <a:pt x="176961" y="48947"/>
                </a:lnTo>
                <a:lnTo>
                  <a:pt x="170251" y="37150"/>
                </a:lnTo>
                <a:lnTo>
                  <a:pt x="160805" y="24600"/>
                </a:lnTo>
                <a:lnTo>
                  <a:pt x="152042" y="17075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9" y="0"/>
                </a:moveTo>
                <a:lnTo>
                  <a:pt x="39141" y="12357"/>
                </a:lnTo>
                <a:lnTo>
                  <a:pt x="9252" y="39418"/>
                </a:lnTo>
                <a:lnTo>
                  <a:pt x="0" y="77691"/>
                </a:lnTo>
                <a:lnTo>
                  <a:pt x="2682" y="90753"/>
                </a:lnTo>
                <a:lnTo>
                  <a:pt x="8412" y="100938"/>
                </a:lnTo>
                <a:lnTo>
                  <a:pt x="14168" y="107879"/>
                </a:lnTo>
                <a:lnTo>
                  <a:pt x="20550" y="111350"/>
                </a:lnTo>
                <a:lnTo>
                  <a:pt x="33062" y="111350"/>
                </a:lnTo>
                <a:lnTo>
                  <a:pt x="38492" y="66980"/>
                </a:lnTo>
                <a:lnTo>
                  <a:pt x="33918" y="55271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2" y="10920"/>
                </a:lnTo>
                <a:lnTo>
                  <a:pt x="130449" y="6134"/>
                </a:lnTo>
                <a:lnTo>
                  <a:pt x="117503" y="2718"/>
                </a:lnTo>
                <a:lnTo>
                  <a:pt x="103046" y="673"/>
                </a:lnTo>
                <a:lnTo>
                  <a:pt x="87019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20"/>
                </a:lnTo>
                <a:lnTo>
                  <a:pt x="59088" y="318967"/>
                </a:lnTo>
                <a:lnTo>
                  <a:pt x="59088" y="334520"/>
                </a:lnTo>
                <a:lnTo>
                  <a:pt x="61799" y="341083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40" y="354671"/>
                </a:lnTo>
                <a:lnTo>
                  <a:pt x="101129" y="351954"/>
                </a:lnTo>
                <a:lnTo>
                  <a:pt x="112140" y="341083"/>
                </a:lnTo>
                <a:lnTo>
                  <a:pt x="114893" y="334520"/>
                </a:lnTo>
                <a:lnTo>
                  <a:pt x="114893" y="318967"/>
                </a:lnTo>
                <a:lnTo>
                  <a:pt x="112182" y="312320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45418" y="7913079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1" y="14870"/>
                </a:lnTo>
                <a:lnTo>
                  <a:pt x="100814" y="18475"/>
                </a:lnTo>
                <a:lnTo>
                  <a:pt x="111872" y="25139"/>
                </a:lnTo>
                <a:lnTo>
                  <a:pt x="133677" y="56515"/>
                </a:lnTo>
                <a:lnTo>
                  <a:pt x="137412" y="84128"/>
                </a:lnTo>
                <a:lnTo>
                  <a:pt x="136766" y="94556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0" y="172813"/>
                </a:lnTo>
                <a:lnTo>
                  <a:pt x="87512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6"/>
                </a:lnTo>
                <a:lnTo>
                  <a:pt x="106333" y="209908"/>
                </a:lnTo>
                <a:lnTo>
                  <a:pt x="139171" y="168173"/>
                </a:lnTo>
                <a:lnTo>
                  <a:pt x="152296" y="152951"/>
                </a:lnTo>
                <a:lnTo>
                  <a:pt x="160105" y="142669"/>
                </a:lnTo>
                <a:lnTo>
                  <a:pt x="181178" y="98946"/>
                </a:lnTo>
                <a:lnTo>
                  <a:pt x="183347" y="71593"/>
                </a:lnTo>
                <a:lnTo>
                  <a:pt x="181229" y="60319"/>
                </a:lnTo>
                <a:lnTo>
                  <a:pt x="176960" y="48947"/>
                </a:lnTo>
                <a:lnTo>
                  <a:pt x="170250" y="37149"/>
                </a:lnTo>
                <a:lnTo>
                  <a:pt x="160804" y="24599"/>
                </a:lnTo>
                <a:lnTo>
                  <a:pt x="152040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7" y="0"/>
                </a:moveTo>
                <a:lnTo>
                  <a:pt x="39139" y="12358"/>
                </a:lnTo>
                <a:lnTo>
                  <a:pt x="9251" y="39419"/>
                </a:lnTo>
                <a:lnTo>
                  <a:pt x="0" y="77692"/>
                </a:lnTo>
                <a:lnTo>
                  <a:pt x="2682" y="90754"/>
                </a:lnTo>
                <a:lnTo>
                  <a:pt x="8412" y="100939"/>
                </a:lnTo>
                <a:lnTo>
                  <a:pt x="14168" y="107879"/>
                </a:lnTo>
                <a:lnTo>
                  <a:pt x="20548" y="111348"/>
                </a:lnTo>
                <a:lnTo>
                  <a:pt x="33061" y="111348"/>
                </a:lnTo>
                <a:lnTo>
                  <a:pt x="38491" y="66980"/>
                </a:lnTo>
                <a:lnTo>
                  <a:pt x="33917" y="55271"/>
                </a:lnTo>
                <a:lnTo>
                  <a:pt x="58610" y="17280"/>
                </a:lnTo>
                <a:lnTo>
                  <a:pt x="89081" y="14870"/>
                </a:lnTo>
                <a:lnTo>
                  <a:pt x="148423" y="14870"/>
                </a:lnTo>
                <a:lnTo>
                  <a:pt x="141941" y="10919"/>
                </a:lnTo>
                <a:lnTo>
                  <a:pt x="130447" y="6134"/>
                </a:lnTo>
                <a:lnTo>
                  <a:pt x="117501" y="2718"/>
                </a:lnTo>
                <a:lnTo>
                  <a:pt x="103044" y="673"/>
                </a:lnTo>
                <a:lnTo>
                  <a:pt x="87017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8" y="312319"/>
                </a:lnTo>
                <a:lnTo>
                  <a:pt x="59087" y="318967"/>
                </a:lnTo>
                <a:lnTo>
                  <a:pt x="59087" y="334519"/>
                </a:lnTo>
                <a:lnTo>
                  <a:pt x="61798" y="341084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39" y="354671"/>
                </a:lnTo>
                <a:lnTo>
                  <a:pt x="101129" y="351954"/>
                </a:lnTo>
                <a:lnTo>
                  <a:pt x="112140" y="341084"/>
                </a:lnTo>
                <a:lnTo>
                  <a:pt x="114892" y="334519"/>
                </a:lnTo>
                <a:lnTo>
                  <a:pt x="114892" y="318967"/>
                </a:lnTo>
                <a:lnTo>
                  <a:pt x="112180" y="312319"/>
                </a:lnTo>
                <a:lnTo>
                  <a:pt x="101337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56737" y="7913079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7" y="56515"/>
                </a:lnTo>
                <a:lnTo>
                  <a:pt x="137412" y="84128"/>
                </a:lnTo>
                <a:lnTo>
                  <a:pt x="136766" y="94556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0" y="172813"/>
                </a:lnTo>
                <a:lnTo>
                  <a:pt x="87513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6"/>
                </a:lnTo>
                <a:lnTo>
                  <a:pt x="106333" y="209908"/>
                </a:lnTo>
                <a:lnTo>
                  <a:pt x="139170" y="168173"/>
                </a:lnTo>
                <a:lnTo>
                  <a:pt x="152297" y="152951"/>
                </a:lnTo>
                <a:lnTo>
                  <a:pt x="160105" y="142669"/>
                </a:lnTo>
                <a:lnTo>
                  <a:pt x="181179" y="98946"/>
                </a:lnTo>
                <a:lnTo>
                  <a:pt x="183348" y="71593"/>
                </a:lnTo>
                <a:lnTo>
                  <a:pt x="181229" y="60319"/>
                </a:lnTo>
                <a:lnTo>
                  <a:pt x="176960" y="48947"/>
                </a:lnTo>
                <a:lnTo>
                  <a:pt x="170249" y="37149"/>
                </a:lnTo>
                <a:lnTo>
                  <a:pt x="160804" y="24599"/>
                </a:lnTo>
                <a:lnTo>
                  <a:pt x="152040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7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2"/>
                </a:lnTo>
                <a:lnTo>
                  <a:pt x="2682" y="90754"/>
                </a:lnTo>
                <a:lnTo>
                  <a:pt x="8412" y="100939"/>
                </a:lnTo>
                <a:lnTo>
                  <a:pt x="14167" y="107879"/>
                </a:lnTo>
                <a:lnTo>
                  <a:pt x="20549" y="111348"/>
                </a:lnTo>
                <a:lnTo>
                  <a:pt x="33062" y="111348"/>
                </a:lnTo>
                <a:lnTo>
                  <a:pt x="38491" y="66980"/>
                </a:lnTo>
                <a:lnTo>
                  <a:pt x="33917" y="55271"/>
                </a:lnTo>
                <a:lnTo>
                  <a:pt x="58610" y="17280"/>
                </a:lnTo>
                <a:lnTo>
                  <a:pt x="89082" y="14870"/>
                </a:lnTo>
                <a:lnTo>
                  <a:pt x="148423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7" y="0"/>
                </a:lnTo>
                <a:close/>
              </a:path>
              <a:path w="183515" h="354965">
                <a:moveTo>
                  <a:pt x="94705" y="298732"/>
                </a:moveTo>
                <a:lnTo>
                  <a:pt x="79190" y="298732"/>
                </a:lnTo>
                <a:lnTo>
                  <a:pt x="72643" y="301450"/>
                </a:lnTo>
                <a:lnTo>
                  <a:pt x="61798" y="312319"/>
                </a:lnTo>
                <a:lnTo>
                  <a:pt x="59087" y="318967"/>
                </a:lnTo>
                <a:lnTo>
                  <a:pt x="59087" y="334519"/>
                </a:lnTo>
                <a:lnTo>
                  <a:pt x="61798" y="341084"/>
                </a:lnTo>
                <a:lnTo>
                  <a:pt x="72643" y="351954"/>
                </a:lnTo>
                <a:lnTo>
                  <a:pt x="79190" y="354671"/>
                </a:lnTo>
                <a:lnTo>
                  <a:pt x="94539" y="354671"/>
                </a:lnTo>
                <a:lnTo>
                  <a:pt x="101129" y="351954"/>
                </a:lnTo>
                <a:lnTo>
                  <a:pt x="112138" y="341084"/>
                </a:lnTo>
                <a:lnTo>
                  <a:pt x="114892" y="334519"/>
                </a:lnTo>
                <a:lnTo>
                  <a:pt x="114892" y="318967"/>
                </a:lnTo>
                <a:lnTo>
                  <a:pt x="112180" y="312319"/>
                </a:lnTo>
                <a:lnTo>
                  <a:pt x="101337" y="301450"/>
                </a:lnTo>
                <a:lnTo>
                  <a:pt x="94705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68056" y="7913079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8" y="56516"/>
                </a:lnTo>
                <a:lnTo>
                  <a:pt x="137413" y="84128"/>
                </a:lnTo>
                <a:lnTo>
                  <a:pt x="136767" y="94556"/>
                </a:lnTo>
                <a:lnTo>
                  <a:pt x="125930" y="132328"/>
                </a:lnTo>
                <a:lnTo>
                  <a:pt x="112721" y="159042"/>
                </a:lnTo>
                <a:lnTo>
                  <a:pt x="105741" y="172813"/>
                </a:lnTo>
                <a:lnTo>
                  <a:pt x="87513" y="216980"/>
                </a:lnTo>
                <a:lnTo>
                  <a:pt x="80109" y="267627"/>
                </a:lnTo>
                <a:lnTo>
                  <a:pt x="90369" y="267627"/>
                </a:lnTo>
                <a:lnTo>
                  <a:pt x="90492" y="265647"/>
                </a:lnTo>
                <a:lnTo>
                  <a:pt x="91856" y="251976"/>
                </a:lnTo>
                <a:lnTo>
                  <a:pt x="106334" y="209908"/>
                </a:lnTo>
                <a:lnTo>
                  <a:pt x="139171" y="168173"/>
                </a:lnTo>
                <a:lnTo>
                  <a:pt x="152298" y="152951"/>
                </a:lnTo>
                <a:lnTo>
                  <a:pt x="160106" y="142669"/>
                </a:lnTo>
                <a:lnTo>
                  <a:pt x="181180" y="98946"/>
                </a:lnTo>
                <a:lnTo>
                  <a:pt x="183348" y="71593"/>
                </a:lnTo>
                <a:lnTo>
                  <a:pt x="181229" y="60318"/>
                </a:lnTo>
                <a:lnTo>
                  <a:pt x="176961" y="48946"/>
                </a:lnTo>
                <a:lnTo>
                  <a:pt x="170250" y="37149"/>
                </a:lnTo>
                <a:lnTo>
                  <a:pt x="160805" y="24599"/>
                </a:lnTo>
                <a:lnTo>
                  <a:pt x="152041" y="17074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7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3"/>
                </a:lnTo>
                <a:lnTo>
                  <a:pt x="2683" y="90755"/>
                </a:lnTo>
                <a:lnTo>
                  <a:pt x="8414" y="100939"/>
                </a:lnTo>
                <a:lnTo>
                  <a:pt x="14168" y="107879"/>
                </a:lnTo>
                <a:lnTo>
                  <a:pt x="20550" y="111348"/>
                </a:lnTo>
                <a:lnTo>
                  <a:pt x="33062" y="111348"/>
                </a:lnTo>
                <a:lnTo>
                  <a:pt x="38493" y="66980"/>
                </a:lnTo>
                <a:lnTo>
                  <a:pt x="33918" y="55271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1" y="10919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4" y="673"/>
                </a:lnTo>
                <a:lnTo>
                  <a:pt x="87017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19"/>
                </a:lnTo>
                <a:lnTo>
                  <a:pt x="59088" y="318967"/>
                </a:lnTo>
                <a:lnTo>
                  <a:pt x="59088" y="334519"/>
                </a:lnTo>
                <a:lnTo>
                  <a:pt x="61799" y="341084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40" y="354671"/>
                </a:lnTo>
                <a:lnTo>
                  <a:pt x="101129" y="351954"/>
                </a:lnTo>
                <a:lnTo>
                  <a:pt x="112141" y="341084"/>
                </a:lnTo>
                <a:lnTo>
                  <a:pt x="114893" y="334519"/>
                </a:lnTo>
                <a:lnTo>
                  <a:pt x="114893" y="318967"/>
                </a:lnTo>
                <a:lnTo>
                  <a:pt x="112181" y="312319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279376" y="7913079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8" y="56516"/>
                </a:lnTo>
                <a:lnTo>
                  <a:pt x="137413" y="84128"/>
                </a:lnTo>
                <a:lnTo>
                  <a:pt x="136767" y="94556"/>
                </a:lnTo>
                <a:lnTo>
                  <a:pt x="125930" y="132327"/>
                </a:lnTo>
                <a:lnTo>
                  <a:pt x="112720" y="159041"/>
                </a:lnTo>
                <a:lnTo>
                  <a:pt x="105741" y="172813"/>
                </a:lnTo>
                <a:lnTo>
                  <a:pt x="87513" y="216980"/>
                </a:lnTo>
                <a:lnTo>
                  <a:pt x="80109" y="267627"/>
                </a:lnTo>
                <a:lnTo>
                  <a:pt x="90368" y="267627"/>
                </a:lnTo>
                <a:lnTo>
                  <a:pt x="90491" y="265647"/>
                </a:lnTo>
                <a:lnTo>
                  <a:pt x="91855" y="251976"/>
                </a:lnTo>
                <a:lnTo>
                  <a:pt x="106334" y="209908"/>
                </a:lnTo>
                <a:lnTo>
                  <a:pt x="139171" y="168173"/>
                </a:lnTo>
                <a:lnTo>
                  <a:pt x="152297" y="152951"/>
                </a:lnTo>
                <a:lnTo>
                  <a:pt x="160106" y="142669"/>
                </a:lnTo>
                <a:lnTo>
                  <a:pt x="181179" y="98946"/>
                </a:lnTo>
                <a:lnTo>
                  <a:pt x="183348" y="71593"/>
                </a:lnTo>
                <a:lnTo>
                  <a:pt x="181229" y="60319"/>
                </a:lnTo>
                <a:lnTo>
                  <a:pt x="176961" y="48946"/>
                </a:lnTo>
                <a:lnTo>
                  <a:pt x="170250" y="37149"/>
                </a:lnTo>
                <a:lnTo>
                  <a:pt x="160805" y="24599"/>
                </a:lnTo>
                <a:lnTo>
                  <a:pt x="152041" y="17075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2"/>
                </a:lnTo>
                <a:lnTo>
                  <a:pt x="2682" y="90754"/>
                </a:lnTo>
                <a:lnTo>
                  <a:pt x="8412" y="100939"/>
                </a:lnTo>
                <a:lnTo>
                  <a:pt x="14168" y="107879"/>
                </a:lnTo>
                <a:lnTo>
                  <a:pt x="20550" y="111348"/>
                </a:lnTo>
                <a:lnTo>
                  <a:pt x="33062" y="111348"/>
                </a:lnTo>
                <a:lnTo>
                  <a:pt x="38492" y="66980"/>
                </a:lnTo>
                <a:lnTo>
                  <a:pt x="33918" y="55272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1" y="10919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19"/>
                </a:lnTo>
                <a:lnTo>
                  <a:pt x="59088" y="318967"/>
                </a:lnTo>
                <a:lnTo>
                  <a:pt x="59088" y="334519"/>
                </a:lnTo>
                <a:lnTo>
                  <a:pt x="61799" y="341084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40" y="354671"/>
                </a:lnTo>
                <a:lnTo>
                  <a:pt x="101129" y="351954"/>
                </a:lnTo>
                <a:lnTo>
                  <a:pt x="112140" y="341084"/>
                </a:lnTo>
                <a:lnTo>
                  <a:pt x="114893" y="334519"/>
                </a:lnTo>
                <a:lnTo>
                  <a:pt x="114893" y="318967"/>
                </a:lnTo>
                <a:lnTo>
                  <a:pt x="112182" y="312319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345418" y="7399344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2" y="14870"/>
                </a:moveTo>
                <a:lnTo>
                  <a:pt x="89081" y="14870"/>
                </a:lnTo>
                <a:lnTo>
                  <a:pt x="100814" y="18475"/>
                </a:lnTo>
                <a:lnTo>
                  <a:pt x="111873" y="25139"/>
                </a:lnTo>
                <a:lnTo>
                  <a:pt x="133677" y="56515"/>
                </a:lnTo>
                <a:lnTo>
                  <a:pt x="137412" y="84127"/>
                </a:lnTo>
                <a:lnTo>
                  <a:pt x="136766" y="94555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0" y="172813"/>
                </a:lnTo>
                <a:lnTo>
                  <a:pt x="87512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6"/>
                </a:lnTo>
                <a:lnTo>
                  <a:pt x="106333" y="209908"/>
                </a:lnTo>
                <a:lnTo>
                  <a:pt x="139170" y="168173"/>
                </a:lnTo>
                <a:lnTo>
                  <a:pt x="152296" y="152951"/>
                </a:lnTo>
                <a:lnTo>
                  <a:pt x="160105" y="142669"/>
                </a:lnTo>
                <a:lnTo>
                  <a:pt x="181178" y="98947"/>
                </a:lnTo>
                <a:lnTo>
                  <a:pt x="183347" y="71594"/>
                </a:lnTo>
                <a:lnTo>
                  <a:pt x="181229" y="60320"/>
                </a:lnTo>
                <a:lnTo>
                  <a:pt x="176961" y="48947"/>
                </a:lnTo>
                <a:lnTo>
                  <a:pt x="170250" y="37150"/>
                </a:lnTo>
                <a:lnTo>
                  <a:pt x="160804" y="24600"/>
                </a:lnTo>
                <a:lnTo>
                  <a:pt x="152041" y="17075"/>
                </a:lnTo>
                <a:lnTo>
                  <a:pt x="148422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0" y="12357"/>
                </a:lnTo>
                <a:lnTo>
                  <a:pt x="9252" y="39417"/>
                </a:lnTo>
                <a:lnTo>
                  <a:pt x="0" y="77691"/>
                </a:lnTo>
                <a:lnTo>
                  <a:pt x="2682" y="90753"/>
                </a:lnTo>
                <a:lnTo>
                  <a:pt x="8412" y="100938"/>
                </a:lnTo>
                <a:lnTo>
                  <a:pt x="14168" y="107879"/>
                </a:lnTo>
                <a:lnTo>
                  <a:pt x="20549" y="111348"/>
                </a:lnTo>
                <a:lnTo>
                  <a:pt x="33061" y="111348"/>
                </a:lnTo>
                <a:lnTo>
                  <a:pt x="38491" y="66980"/>
                </a:lnTo>
                <a:lnTo>
                  <a:pt x="33917" y="55271"/>
                </a:lnTo>
                <a:lnTo>
                  <a:pt x="58610" y="17280"/>
                </a:lnTo>
                <a:lnTo>
                  <a:pt x="89081" y="14870"/>
                </a:lnTo>
                <a:lnTo>
                  <a:pt x="148422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8" y="312319"/>
                </a:lnTo>
                <a:lnTo>
                  <a:pt x="59087" y="318967"/>
                </a:lnTo>
                <a:lnTo>
                  <a:pt x="59087" y="334519"/>
                </a:lnTo>
                <a:lnTo>
                  <a:pt x="61798" y="341084"/>
                </a:lnTo>
                <a:lnTo>
                  <a:pt x="72643" y="351954"/>
                </a:lnTo>
                <a:lnTo>
                  <a:pt x="79191" y="354670"/>
                </a:lnTo>
                <a:lnTo>
                  <a:pt x="94539" y="354670"/>
                </a:lnTo>
                <a:lnTo>
                  <a:pt x="101129" y="351954"/>
                </a:lnTo>
                <a:lnTo>
                  <a:pt x="112140" y="341084"/>
                </a:lnTo>
                <a:lnTo>
                  <a:pt x="114892" y="334519"/>
                </a:lnTo>
                <a:lnTo>
                  <a:pt x="114892" y="318967"/>
                </a:lnTo>
                <a:lnTo>
                  <a:pt x="112180" y="312319"/>
                </a:lnTo>
                <a:lnTo>
                  <a:pt x="101337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656737" y="7399344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7" y="56515"/>
                </a:lnTo>
                <a:lnTo>
                  <a:pt x="137412" y="84127"/>
                </a:lnTo>
                <a:lnTo>
                  <a:pt x="136766" y="94555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1" y="172813"/>
                </a:lnTo>
                <a:lnTo>
                  <a:pt x="87512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6"/>
                </a:lnTo>
                <a:lnTo>
                  <a:pt x="106333" y="209908"/>
                </a:lnTo>
                <a:lnTo>
                  <a:pt x="139170" y="168173"/>
                </a:lnTo>
                <a:lnTo>
                  <a:pt x="152296" y="152951"/>
                </a:lnTo>
                <a:lnTo>
                  <a:pt x="160105" y="142669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30" y="60320"/>
                </a:lnTo>
                <a:lnTo>
                  <a:pt x="176961" y="48947"/>
                </a:lnTo>
                <a:lnTo>
                  <a:pt x="170250" y="37150"/>
                </a:lnTo>
                <a:lnTo>
                  <a:pt x="160805" y="24600"/>
                </a:lnTo>
                <a:lnTo>
                  <a:pt x="152041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9" y="0"/>
                </a:moveTo>
                <a:lnTo>
                  <a:pt x="39140" y="12357"/>
                </a:lnTo>
                <a:lnTo>
                  <a:pt x="9252" y="39417"/>
                </a:lnTo>
                <a:lnTo>
                  <a:pt x="0" y="77691"/>
                </a:lnTo>
                <a:lnTo>
                  <a:pt x="2682" y="90753"/>
                </a:lnTo>
                <a:lnTo>
                  <a:pt x="8413" y="100938"/>
                </a:lnTo>
                <a:lnTo>
                  <a:pt x="14167" y="107879"/>
                </a:lnTo>
                <a:lnTo>
                  <a:pt x="20549" y="111348"/>
                </a:lnTo>
                <a:lnTo>
                  <a:pt x="33062" y="111348"/>
                </a:lnTo>
                <a:lnTo>
                  <a:pt x="38491" y="66979"/>
                </a:lnTo>
                <a:lnTo>
                  <a:pt x="33917" y="55271"/>
                </a:lnTo>
                <a:lnTo>
                  <a:pt x="58610" y="17280"/>
                </a:lnTo>
                <a:lnTo>
                  <a:pt x="89082" y="14870"/>
                </a:lnTo>
                <a:lnTo>
                  <a:pt x="148423" y="14870"/>
                </a:lnTo>
                <a:lnTo>
                  <a:pt x="141942" y="10920"/>
                </a:lnTo>
                <a:lnTo>
                  <a:pt x="130449" y="6134"/>
                </a:lnTo>
                <a:lnTo>
                  <a:pt x="117503" y="2718"/>
                </a:lnTo>
                <a:lnTo>
                  <a:pt x="103046" y="673"/>
                </a:lnTo>
                <a:lnTo>
                  <a:pt x="87019" y="0"/>
                </a:lnTo>
                <a:close/>
              </a:path>
              <a:path w="183515" h="354965">
                <a:moveTo>
                  <a:pt x="94705" y="298732"/>
                </a:moveTo>
                <a:lnTo>
                  <a:pt x="79190" y="298732"/>
                </a:lnTo>
                <a:lnTo>
                  <a:pt x="72643" y="301450"/>
                </a:lnTo>
                <a:lnTo>
                  <a:pt x="61798" y="312319"/>
                </a:lnTo>
                <a:lnTo>
                  <a:pt x="59087" y="318967"/>
                </a:lnTo>
                <a:lnTo>
                  <a:pt x="59087" y="334519"/>
                </a:lnTo>
                <a:lnTo>
                  <a:pt x="61798" y="341084"/>
                </a:lnTo>
                <a:lnTo>
                  <a:pt x="72643" y="351954"/>
                </a:lnTo>
                <a:lnTo>
                  <a:pt x="79190" y="354670"/>
                </a:lnTo>
                <a:lnTo>
                  <a:pt x="94539" y="354670"/>
                </a:lnTo>
                <a:lnTo>
                  <a:pt x="101129" y="351954"/>
                </a:lnTo>
                <a:lnTo>
                  <a:pt x="112139" y="341084"/>
                </a:lnTo>
                <a:lnTo>
                  <a:pt x="114892" y="334519"/>
                </a:lnTo>
                <a:lnTo>
                  <a:pt x="114892" y="318967"/>
                </a:lnTo>
                <a:lnTo>
                  <a:pt x="112180" y="312319"/>
                </a:lnTo>
                <a:lnTo>
                  <a:pt x="101337" y="301450"/>
                </a:lnTo>
                <a:lnTo>
                  <a:pt x="94705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8056" y="7399344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6" y="18475"/>
                </a:lnTo>
                <a:lnTo>
                  <a:pt x="111873" y="25139"/>
                </a:lnTo>
                <a:lnTo>
                  <a:pt x="133678" y="56516"/>
                </a:lnTo>
                <a:lnTo>
                  <a:pt x="137413" y="84127"/>
                </a:lnTo>
                <a:lnTo>
                  <a:pt x="136767" y="94556"/>
                </a:lnTo>
                <a:lnTo>
                  <a:pt x="125930" y="132328"/>
                </a:lnTo>
                <a:lnTo>
                  <a:pt x="112721" y="159042"/>
                </a:lnTo>
                <a:lnTo>
                  <a:pt x="105741" y="172813"/>
                </a:lnTo>
                <a:lnTo>
                  <a:pt x="87512" y="216979"/>
                </a:lnTo>
                <a:lnTo>
                  <a:pt x="80109" y="267627"/>
                </a:lnTo>
                <a:lnTo>
                  <a:pt x="90369" y="267627"/>
                </a:lnTo>
                <a:lnTo>
                  <a:pt x="90492" y="265648"/>
                </a:lnTo>
                <a:lnTo>
                  <a:pt x="91856" y="251976"/>
                </a:lnTo>
                <a:lnTo>
                  <a:pt x="106334" y="209908"/>
                </a:lnTo>
                <a:lnTo>
                  <a:pt x="139171" y="168173"/>
                </a:lnTo>
                <a:lnTo>
                  <a:pt x="152298" y="152951"/>
                </a:lnTo>
                <a:lnTo>
                  <a:pt x="160106" y="142669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30" y="60319"/>
                </a:lnTo>
                <a:lnTo>
                  <a:pt x="176961" y="48947"/>
                </a:lnTo>
                <a:lnTo>
                  <a:pt x="170251" y="37150"/>
                </a:lnTo>
                <a:lnTo>
                  <a:pt x="160805" y="24599"/>
                </a:lnTo>
                <a:lnTo>
                  <a:pt x="152041" y="17075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1" y="12357"/>
                </a:lnTo>
                <a:lnTo>
                  <a:pt x="9252" y="39418"/>
                </a:lnTo>
                <a:lnTo>
                  <a:pt x="0" y="77691"/>
                </a:lnTo>
                <a:lnTo>
                  <a:pt x="2683" y="90753"/>
                </a:lnTo>
                <a:lnTo>
                  <a:pt x="8414" y="100938"/>
                </a:lnTo>
                <a:lnTo>
                  <a:pt x="14168" y="107879"/>
                </a:lnTo>
                <a:lnTo>
                  <a:pt x="20550" y="111348"/>
                </a:lnTo>
                <a:lnTo>
                  <a:pt x="33062" y="111348"/>
                </a:lnTo>
                <a:lnTo>
                  <a:pt x="38493" y="66980"/>
                </a:lnTo>
                <a:lnTo>
                  <a:pt x="33918" y="55271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2" y="10919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19"/>
                </a:lnTo>
                <a:lnTo>
                  <a:pt x="59088" y="318967"/>
                </a:lnTo>
                <a:lnTo>
                  <a:pt x="59088" y="334519"/>
                </a:lnTo>
                <a:lnTo>
                  <a:pt x="61799" y="341084"/>
                </a:lnTo>
                <a:lnTo>
                  <a:pt x="72643" y="351954"/>
                </a:lnTo>
                <a:lnTo>
                  <a:pt x="79191" y="354670"/>
                </a:lnTo>
                <a:lnTo>
                  <a:pt x="94540" y="354670"/>
                </a:lnTo>
                <a:lnTo>
                  <a:pt x="101129" y="351954"/>
                </a:lnTo>
                <a:lnTo>
                  <a:pt x="112141" y="341084"/>
                </a:lnTo>
                <a:lnTo>
                  <a:pt x="114893" y="334519"/>
                </a:lnTo>
                <a:lnTo>
                  <a:pt x="114893" y="318967"/>
                </a:lnTo>
                <a:lnTo>
                  <a:pt x="112182" y="312319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79376" y="7399344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8" y="56516"/>
                </a:lnTo>
                <a:lnTo>
                  <a:pt x="137413" y="84127"/>
                </a:lnTo>
                <a:lnTo>
                  <a:pt x="136767" y="94556"/>
                </a:lnTo>
                <a:lnTo>
                  <a:pt x="125930" y="132328"/>
                </a:lnTo>
                <a:lnTo>
                  <a:pt x="112720" y="159041"/>
                </a:lnTo>
                <a:lnTo>
                  <a:pt x="105741" y="172813"/>
                </a:lnTo>
                <a:lnTo>
                  <a:pt x="87512" y="216979"/>
                </a:lnTo>
                <a:lnTo>
                  <a:pt x="80109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6" y="251976"/>
                </a:lnTo>
                <a:lnTo>
                  <a:pt x="106334" y="209908"/>
                </a:lnTo>
                <a:lnTo>
                  <a:pt x="139171" y="168173"/>
                </a:lnTo>
                <a:lnTo>
                  <a:pt x="152297" y="152951"/>
                </a:lnTo>
                <a:lnTo>
                  <a:pt x="160106" y="142669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30" y="60319"/>
                </a:lnTo>
                <a:lnTo>
                  <a:pt x="176962" y="48947"/>
                </a:lnTo>
                <a:lnTo>
                  <a:pt x="170251" y="37150"/>
                </a:lnTo>
                <a:lnTo>
                  <a:pt x="160805" y="24600"/>
                </a:lnTo>
                <a:lnTo>
                  <a:pt x="152042" y="17075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9" y="0"/>
                </a:moveTo>
                <a:lnTo>
                  <a:pt x="39141" y="12357"/>
                </a:lnTo>
                <a:lnTo>
                  <a:pt x="9252" y="39418"/>
                </a:lnTo>
                <a:lnTo>
                  <a:pt x="0" y="77691"/>
                </a:lnTo>
                <a:lnTo>
                  <a:pt x="2682" y="90753"/>
                </a:lnTo>
                <a:lnTo>
                  <a:pt x="8412" y="100938"/>
                </a:lnTo>
                <a:lnTo>
                  <a:pt x="14168" y="107879"/>
                </a:lnTo>
                <a:lnTo>
                  <a:pt x="20550" y="111348"/>
                </a:lnTo>
                <a:lnTo>
                  <a:pt x="33062" y="111348"/>
                </a:lnTo>
                <a:lnTo>
                  <a:pt x="38492" y="66980"/>
                </a:lnTo>
                <a:lnTo>
                  <a:pt x="33918" y="55271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2" y="10920"/>
                </a:lnTo>
                <a:lnTo>
                  <a:pt x="130449" y="6134"/>
                </a:lnTo>
                <a:lnTo>
                  <a:pt x="117503" y="2718"/>
                </a:lnTo>
                <a:lnTo>
                  <a:pt x="103046" y="673"/>
                </a:lnTo>
                <a:lnTo>
                  <a:pt x="87019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20"/>
                </a:lnTo>
                <a:lnTo>
                  <a:pt x="59088" y="318967"/>
                </a:lnTo>
                <a:lnTo>
                  <a:pt x="59088" y="334519"/>
                </a:lnTo>
                <a:lnTo>
                  <a:pt x="61799" y="341084"/>
                </a:lnTo>
                <a:lnTo>
                  <a:pt x="72643" y="351954"/>
                </a:lnTo>
                <a:lnTo>
                  <a:pt x="79191" y="354670"/>
                </a:lnTo>
                <a:lnTo>
                  <a:pt x="94540" y="354670"/>
                </a:lnTo>
                <a:lnTo>
                  <a:pt x="101129" y="351954"/>
                </a:lnTo>
                <a:lnTo>
                  <a:pt x="112140" y="341084"/>
                </a:lnTo>
                <a:lnTo>
                  <a:pt x="114893" y="334519"/>
                </a:lnTo>
                <a:lnTo>
                  <a:pt x="114893" y="318967"/>
                </a:lnTo>
                <a:lnTo>
                  <a:pt x="112182" y="312320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345418" y="6885608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1" y="14870"/>
                </a:moveTo>
                <a:lnTo>
                  <a:pt x="89082" y="14870"/>
                </a:lnTo>
                <a:lnTo>
                  <a:pt x="100815" y="18476"/>
                </a:lnTo>
                <a:lnTo>
                  <a:pt x="111873" y="25140"/>
                </a:lnTo>
                <a:lnTo>
                  <a:pt x="133677" y="56516"/>
                </a:lnTo>
                <a:lnTo>
                  <a:pt x="137412" y="84129"/>
                </a:lnTo>
                <a:lnTo>
                  <a:pt x="136766" y="94557"/>
                </a:lnTo>
                <a:lnTo>
                  <a:pt x="125930" y="132328"/>
                </a:lnTo>
                <a:lnTo>
                  <a:pt x="112720" y="159043"/>
                </a:lnTo>
                <a:lnTo>
                  <a:pt x="105740" y="172815"/>
                </a:lnTo>
                <a:lnTo>
                  <a:pt x="87512" y="216981"/>
                </a:lnTo>
                <a:lnTo>
                  <a:pt x="80108" y="267628"/>
                </a:lnTo>
                <a:lnTo>
                  <a:pt x="90368" y="267628"/>
                </a:lnTo>
                <a:lnTo>
                  <a:pt x="90491" y="265648"/>
                </a:lnTo>
                <a:lnTo>
                  <a:pt x="91855" y="251977"/>
                </a:lnTo>
                <a:lnTo>
                  <a:pt x="106334" y="209909"/>
                </a:lnTo>
                <a:lnTo>
                  <a:pt x="139171" y="168174"/>
                </a:lnTo>
                <a:lnTo>
                  <a:pt x="152296" y="152952"/>
                </a:lnTo>
                <a:lnTo>
                  <a:pt x="160105" y="142670"/>
                </a:lnTo>
                <a:lnTo>
                  <a:pt x="181178" y="98948"/>
                </a:lnTo>
                <a:lnTo>
                  <a:pt x="183347" y="71594"/>
                </a:lnTo>
                <a:lnTo>
                  <a:pt x="181229" y="60319"/>
                </a:lnTo>
                <a:lnTo>
                  <a:pt x="176960" y="48947"/>
                </a:lnTo>
                <a:lnTo>
                  <a:pt x="170249" y="37150"/>
                </a:lnTo>
                <a:lnTo>
                  <a:pt x="160804" y="24600"/>
                </a:lnTo>
                <a:lnTo>
                  <a:pt x="152040" y="17076"/>
                </a:lnTo>
                <a:lnTo>
                  <a:pt x="148421" y="14870"/>
                </a:lnTo>
                <a:close/>
              </a:path>
              <a:path w="183515" h="354965">
                <a:moveTo>
                  <a:pt x="87017" y="0"/>
                </a:moveTo>
                <a:lnTo>
                  <a:pt x="39139" y="12358"/>
                </a:lnTo>
                <a:lnTo>
                  <a:pt x="9251" y="39419"/>
                </a:lnTo>
                <a:lnTo>
                  <a:pt x="0" y="77692"/>
                </a:lnTo>
                <a:lnTo>
                  <a:pt x="2682" y="90755"/>
                </a:lnTo>
                <a:lnTo>
                  <a:pt x="8412" y="100939"/>
                </a:lnTo>
                <a:lnTo>
                  <a:pt x="14168" y="107880"/>
                </a:lnTo>
                <a:lnTo>
                  <a:pt x="20549" y="111350"/>
                </a:lnTo>
                <a:lnTo>
                  <a:pt x="33061" y="111350"/>
                </a:lnTo>
                <a:lnTo>
                  <a:pt x="38491" y="66981"/>
                </a:lnTo>
                <a:lnTo>
                  <a:pt x="33917" y="55272"/>
                </a:lnTo>
                <a:lnTo>
                  <a:pt x="58610" y="17281"/>
                </a:lnTo>
                <a:lnTo>
                  <a:pt x="89082" y="14870"/>
                </a:lnTo>
                <a:lnTo>
                  <a:pt x="148421" y="14870"/>
                </a:lnTo>
                <a:lnTo>
                  <a:pt x="141941" y="10920"/>
                </a:lnTo>
                <a:lnTo>
                  <a:pt x="130447" y="6134"/>
                </a:lnTo>
                <a:lnTo>
                  <a:pt x="117501" y="2718"/>
                </a:lnTo>
                <a:lnTo>
                  <a:pt x="103044" y="673"/>
                </a:lnTo>
                <a:lnTo>
                  <a:pt x="87017" y="0"/>
                </a:lnTo>
                <a:close/>
              </a:path>
              <a:path w="183515" h="354965">
                <a:moveTo>
                  <a:pt x="94706" y="298733"/>
                </a:moveTo>
                <a:lnTo>
                  <a:pt x="79191" y="298733"/>
                </a:lnTo>
                <a:lnTo>
                  <a:pt x="72643" y="301451"/>
                </a:lnTo>
                <a:lnTo>
                  <a:pt x="61798" y="312321"/>
                </a:lnTo>
                <a:lnTo>
                  <a:pt x="59087" y="318968"/>
                </a:lnTo>
                <a:lnTo>
                  <a:pt x="59087" y="334520"/>
                </a:lnTo>
                <a:lnTo>
                  <a:pt x="61798" y="341085"/>
                </a:lnTo>
                <a:lnTo>
                  <a:pt x="72643" y="351955"/>
                </a:lnTo>
                <a:lnTo>
                  <a:pt x="79191" y="354673"/>
                </a:lnTo>
                <a:lnTo>
                  <a:pt x="94539" y="354673"/>
                </a:lnTo>
                <a:lnTo>
                  <a:pt x="101129" y="351955"/>
                </a:lnTo>
                <a:lnTo>
                  <a:pt x="112140" y="341085"/>
                </a:lnTo>
                <a:lnTo>
                  <a:pt x="114892" y="334520"/>
                </a:lnTo>
                <a:lnTo>
                  <a:pt x="114892" y="318968"/>
                </a:lnTo>
                <a:lnTo>
                  <a:pt x="112180" y="312321"/>
                </a:lnTo>
                <a:lnTo>
                  <a:pt x="101337" y="301451"/>
                </a:lnTo>
                <a:lnTo>
                  <a:pt x="94706" y="298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656737" y="6885608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2" y="14870"/>
                </a:moveTo>
                <a:lnTo>
                  <a:pt x="89082" y="14870"/>
                </a:lnTo>
                <a:lnTo>
                  <a:pt x="100816" y="18476"/>
                </a:lnTo>
                <a:lnTo>
                  <a:pt x="111873" y="25141"/>
                </a:lnTo>
                <a:lnTo>
                  <a:pt x="133677" y="56516"/>
                </a:lnTo>
                <a:lnTo>
                  <a:pt x="137412" y="84129"/>
                </a:lnTo>
                <a:lnTo>
                  <a:pt x="136766" y="94557"/>
                </a:lnTo>
                <a:lnTo>
                  <a:pt x="125930" y="132328"/>
                </a:lnTo>
                <a:lnTo>
                  <a:pt x="112720" y="159043"/>
                </a:lnTo>
                <a:lnTo>
                  <a:pt x="105741" y="172815"/>
                </a:lnTo>
                <a:lnTo>
                  <a:pt x="87512" y="216981"/>
                </a:lnTo>
                <a:lnTo>
                  <a:pt x="80108" y="267628"/>
                </a:lnTo>
                <a:lnTo>
                  <a:pt x="90368" y="267628"/>
                </a:lnTo>
                <a:lnTo>
                  <a:pt x="90491" y="265648"/>
                </a:lnTo>
                <a:lnTo>
                  <a:pt x="91855" y="251977"/>
                </a:lnTo>
                <a:lnTo>
                  <a:pt x="106333" y="209909"/>
                </a:lnTo>
                <a:lnTo>
                  <a:pt x="139171" y="168174"/>
                </a:lnTo>
                <a:lnTo>
                  <a:pt x="152297" y="152952"/>
                </a:lnTo>
                <a:lnTo>
                  <a:pt x="160105" y="142670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29" y="60319"/>
                </a:lnTo>
                <a:lnTo>
                  <a:pt x="176960" y="48947"/>
                </a:lnTo>
                <a:lnTo>
                  <a:pt x="170249" y="37150"/>
                </a:lnTo>
                <a:lnTo>
                  <a:pt x="160804" y="24600"/>
                </a:lnTo>
                <a:lnTo>
                  <a:pt x="152040" y="17076"/>
                </a:lnTo>
                <a:lnTo>
                  <a:pt x="148422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2"/>
                </a:lnTo>
                <a:lnTo>
                  <a:pt x="2682" y="90755"/>
                </a:lnTo>
                <a:lnTo>
                  <a:pt x="8413" y="100939"/>
                </a:lnTo>
                <a:lnTo>
                  <a:pt x="14167" y="107880"/>
                </a:lnTo>
                <a:lnTo>
                  <a:pt x="20549" y="111350"/>
                </a:lnTo>
                <a:lnTo>
                  <a:pt x="33062" y="111350"/>
                </a:lnTo>
                <a:lnTo>
                  <a:pt x="38491" y="66980"/>
                </a:lnTo>
                <a:lnTo>
                  <a:pt x="33917" y="55272"/>
                </a:lnTo>
                <a:lnTo>
                  <a:pt x="58611" y="17281"/>
                </a:lnTo>
                <a:lnTo>
                  <a:pt x="89082" y="14870"/>
                </a:lnTo>
                <a:lnTo>
                  <a:pt x="148422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5" y="298733"/>
                </a:moveTo>
                <a:lnTo>
                  <a:pt x="79190" y="298733"/>
                </a:lnTo>
                <a:lnTo>
                  <a:pt x="72643" y="301451"/>
                </a:lnTo>
                <a:lnTo>
                  <a:pt x="61798" y="312321"/>
                </a:lnTo>
                <a:lnTo>
                  <a:pt x="59087" y="318968"/>
                </a:lnTo>
                <a:lnTo>
                  <a:pt x="59087" y="334520"/>
                </a:lnTo>
                <a:lnTo>
                  <a:pt x="61798" y="341085"/>
                </a:lnTo>
                <a:lnTo>
                  <a:pt x="72643" y="351955"/>
                </a:lnTo>
                <a:lnTo>
                  <a:pt x="79190" y="354673"/>
                </a:lnTo>
                <a:lnTo>
                  <a:pt x="94539" y="354673"/>
                </a:lnTo>
                <a:lnTo>
                  <a:pt x="101129" y="351955"/>
                </a:lnTo>
                <a:lnTo>
                  <a:pt x="112139" y="341085"/>
                </a:lnTo>
                <a:lnTo>
                  <a:pt x="114892" y="334520"/>
                </a:lnTo>
                <a:lnTo>
                  <a:pt x="114892" y="318968"/>
                </a:lnTo>
                <a:lnTo>
                  <a:pt x="112180" y="312321"/>
                </a:lnTo>
                <a:lnTo>
                  <a:pt x="101337" y="301451"/>
                </a:lnTo>
                <a:lnTo>
                  <a:pt x="94705" y="298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68056" y="6885608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2" y="14870"/>
                </a:lnTo>
                <a:lnTo>
                  <a:pt x="100816" y="18476"/>
                </a:lnTo>
                <a:lnTo>
                  <a:pt x="111874" y="25141"/>
                </a:lnTo>
                <a:lnTo>
                  <a:pt x="133678" y="56517"/>
                </a:lnTo>
                <a:lnTo>
                  <a:pt x="137413" y="84129"/>
                </a:lnTo>
                <a:lnTo>
                  <a:pt x="136767" y="94557"/>
                </a:lnTo>
                <a:lnTo>
                  <a:pt x="125931" y="132328"/>
                </a:lnTo>
                <a:lnTo>
                  <a:pt x="112721" y="159043"/>
                </a:lnTo>
                <a:lnTo>
                  <a:pt x="105741" y="172815"/>
                </a:lnTo>
                <a:lnTo>
                  <a:pt x="87512" y="216981"/>
                </a:lnTo>
                <a:lnTo>
                  <a:pt x="80109" y="267628"/>
                </a:lnTo>
                <a:lnTo>
                  <a:pt x="90369" y="267628"/>
                </a:lnTo>
                <a:lnTo>
                  <a:pt x="90492" y="265648"/>
                </a:lnTo>
                <a:lnTo>
                  <a:pt x="91856" y="251977"/>
                </a:lnTo>
                <a:lnTo>
                  <a:pt x="106335" y="209909"/>
                </a:lnTo>
                <a:lnTo>
                  <a:pt x="139171" y="168174"/>
                </a:lnTo>
                <a:lnTo>
                  <a:pt x="152298" y="152952"/>
                </a:lnTo>
                <a:lnTo>
                  <a:pt x="160107" y="142670"/>
                </a:lnTo>
                <a:lnTo>
                  <a:pt x="181180" y="98947"/>
                </a:lnTo>
                <a:lnTo>
                  <a:pt x="183348" y="71594"/>
                </a:lnTo>
                <a:lnTo>
                  <a:pt x="181229" y="60319"/>
                </a:lnTo>
                <a:lnTo>
                  <a:pt x="176961" y="48947"/>
                </a:lnTo>
                <a:lnTo>
                  <a:pt x="170250" y="37149"/>
                </a:lnTo>
                <a:lnTo>
                  <a:pt x="160804" y="24600"/>
                </a:lnTo>
                <a:lnTo>
                  <a:pt x="152040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7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2"/>
                </a:lnTo>
                <a:lnTo>
                  <a:pt x="2683" y="90755"/>
                </a:lnTo>
                <a:lnTo>
                  <a:pt x="8414" y="100939"/>
                </a:lnTo>
                <a:lnTo>
                  <a:pt x="14168" y="107880"/>
                </a:lnTo>
                <a:lnTo>
                  <a:pt x="20550" y="111350"/>
                </a:lnTo>
                <a:lnTo>
                  <a:pt x="33062" y="111350"/>
                </a:lnTo>
                <a:lnTo>
                  <a:pt x="38492" y="66980"/>
                </a:lnTo>
                <a:lnTo>
                  <a:pt x="33918" y="55272"/>
                </a:lnTo>
                <a:lnTo>
                  <a:pt x="58612" y="17281"/>
                </a:lnTo>
                <a:lnTo>
                  <a:pt x="89082" y="14870"/>
                </a:lnTo>
                <a:lnTo>
                  <a:pt x="148423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4" y="673"/>
                </a:lnTo>
                <a:lnTo>
                  <a:pt x="87017" y="0"/>
                </a:lnTo>
                <a:close/>
              </a:path>
              <a:path w="183515" h="354965">
                <a:moveTo>
                  <a:pt x="94706" y="298733"/>
                </a:moveTo>
                <a:lnTo>
                  <a:pt x="79191" y="298733"/>
                </a:lnTo>
                <a:lnTo>
                  <a:pt x="72643" y="301451"/>
                </a:lnTo>
                <a:lnTo>
                  <a:pt x="61799" y="312321"/>
                </a:lnTo>
                <a:lnTo>
                  <a:pt x="59088" y="318968"/>
                </a:lnTo>
                <a:lnTo>
                  <a:pt x="59088" y="334520"/>
                </a:lnTo>
                <a:lnTo>
                  <a:pt x="61799" y="341085"/>
                </a:lnTo>
                <a:lnTo>
                  <a:pt x="72643" y="351955"/>
                </a:lnTo>
                <a:lnTo>
                  <a:pt x="79191" y="354673"/>
                </a:lnTo>
                <a:lnTo>
                  <a:pt x="94540" y="354673"/>
                </a:lnTo>
                <a:lnTo>
                  <a:pt x="101129" y="351955"/>
                </a:lnTo>
                <a:lnTo>
                  <a:pt x="112141" y="341085"/>
                </a:lnTo>
                <a:lnTo>
                  <a:pt x="114893" y="334520"/>
                </a:lnTo>
                <a:lnTo>
                  <a:pt x="114893" y="318968"/>
                </a:lnTo>
                <a:lnTo>
                  <a:pt x="112182" y="312321"/>
                </a:lnTo>
                <a:lnTo>
                  <a:pt x="101338" y="301451"/>
                </a:lnTo>
                <a:lnTo>
                  <a:pt x="94706" y="298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79376" y="6885608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2" y="14870"/>
                </a:lnTo>
                <a:lnTo>
                  <a:pt x="100816" y="18476"/>
                </a:lnTo>
                <a:lnTo>
                  <a:pt x="111873" y="25141"/>
                </a:lnTo>
                <a:lnTo>
                  <a:pt x="133678" y="56517"/>
                </a:lnTo>
                <a:lnTo>
                  <a:pt x="137413" y="84129"/>
                </a:lnTo>
                <a:lnTo>
                  <a:pt x="136767" y="94557"/>
                </a:lnTo>
                <a:lnTo>
                  <a:pt x="125930" y="132328"/>
                </a:lnTo>
                <a:lnTo>
                  <a:pt x="112720" y="159042"/>
                </a:lnTo>
                <a:lnTo>
                  <a:pt x="105741" y="172814"/>
                </a:lnTo>
                <a:lnTo>
                  <a:pt x="87512" y="216981"/>
                </a:lnTo>
                <a:lnTo>
                  <a:pt x="80109" y="267628"/>
                </a:lnTo>
                <a:lnTo>
                  <a:pt x="90368" y="267628"/>
                </a:lnTo>
                <a:lnTo>
                  <a:pt x="90491" y="265648"/>
                </a:lnTo>
                <a:lnTo>
                  <a:pt x="91856" y="251977"/>
                </a:lnTo>
                <a:lnTo>
                  <a:pt x="106334" y="209909"/>
                </a:lnTo>
                <a:lnTo>
                  <a:pt x="139171" y="168174"/>
                </a:lnTo>
                <a:lnTo>
                  <a:pt x="152297" y="152952"/>
                </a:lnTo>
                <a:lnTo>
                  <a:pt x="160106" y="142670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29" y="60319"/>
                </a:lnTo>
                <a:lnTo>
                  <a:pt x="176961" y="48947"/>
                </a:lnTo>
                <a:lnTo>
                  <a:pt x="170250" y="37150"/>
                </a:lnTo>
                <a:lnTo>
                  <a:pt x="160805" y="24600"/>
                </a:lnTo>
                <a:lnTo>
                  <a:pt x="152041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2"/>
                </a:lnTo>
                <a:lnTo>
                  <a:pt x="2682" y="90755"/>
                </a:lnTo>
                <a:lnTo>
                  <a:pt x="8412" y="100939"/>
                </a:lnTo>
                <a:lnTo>
                  <a:pt x="14168" y="107880"/>
                </a:lnTo>
                <a:lnTo>
                  <a:pt x="20550" y="111350"/>
                </a:lnTo>
                <a:lnTo>
                  <a:pt x="33062" y="111350"/>
                </a:lnTo>
                <a:lnTo>
                  <a:pt x="38491" y="66981"/>
                </a:lnTo>
                <a:lnTo>
                  <a:pt x="33918" y="55272"/>
                </a:lnTo>
                <a:lnTo>
                  <a:pt x="58611" y="17281"/>
                </a:lnTo>
                <a:lnTo>
                  <a:pt x="89082" y="14870"/>
                </a:lnTo>
                <a:lnTo>
                  <a:pt x="148423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3"/>
                </a:moveTo>
                <a:lnTo>
                  <a:pt x="79191" y="298733"/>
                </a:lnTo>
                <a:lnTo>
                  <a:pt x="72643" y="301451"/>
                </a:lnTo>
                <a:lnTo>
                  <a:pt x="61799" y="312321"/>
                </a:lnTo>
                <a:lnTo>
                  <a:pt x="59088" y="318968"/>
                </a:lnTo>
                <a:lnTo>
                  <a:pt x="59088" y="334520"/>
                </a:lnTo>
                <a:lnTo>
                  <a:pt x="61799" y="341085"/>
                </a:lnTo>
                <a:lnTo>
                  <a:pt x="72643" y="351955"/>
                </a:lnTo>
                <a:lnTo>
                  <a:pt x="79191" y="354673"/>
                </a:lnTo>
                <a:lnTo>
                  <a:pt x="94540" y="354673"/>
                </a:lnTo>
                <a:lnTo>
                  <a:pt x="101129" y="351955"/>
                </a:lnTo>
                <a:lnTo>
                  <a:pt x="112140" y="341085"/>
                </a:lnTo>
                <a:lnTo>
                  <a:pt x="114893" y="334520"/>
                </a:lnTo>
                <a:lnTo>
                  <a:pt x="114893" y="318968"/>
                </a:lnTo>
                <a:lnTo>
                  <a:pt x="112182" y="312321"/>
                </a:lnTo>
                <a:lnTo>
                  <a:pt x="101338" y="301451"/>
                </a:lnTo>
                <a:lnTo>
                  <a:pt x="94706" y="298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262423" y="8304287"/>
            <a:ext cx="118110" cy="135255"/>
          </a:xfrm>
          <a:custGeom>
            <a:avLst/>
            <a:gdLst/>
            <a:ahLst/>
            <a:cxnLst/>
            <a:rect l="l" t="t" r="r" b="b"/>
            <a:pathLst>
              <a:path w="118109" h="135254">
                <a:moveTo>
                  <a:pt x="78637" y="0"/>
                </a:moveTo>
                <a:lnTo>
                  <a:pt x="42038" y="14903"/>
                </a:lnTo>
                <a:lnTo>
                  <a:pt x="8407" y="53523"/>
                </a:lnTo>
                <a:lnTo>
                  <a:pt x="0" y="88225"/>
                </a:lnTo>
                <a:lnTo>
                  <a:pt x="99" y="104367"/>
                </a:lnTo>
                <a:lnTo>
                  <a:pt x="35190" y="134214"/>
                </a:lnTo>
                <a:lnTo>
                  <a:pt x="52774" y="134685"/>
                </a:lnTo>
                <a:lnTo>
                  <a:pt x="64868" y="131537"/>
                </a:lnTo>
                <a:lnTo>
                  <a:pt x="77412" y="125746"/>
                </a:lnTo>
                <a:lnTo>
                  <a:pt x="82846" y="121969"/>
                </a:lnTo>
                <a:lnTo>
                  <a:pt x="49695" y="121969"/>
                </a:lnTo>
                <a:lnTo>
                  <a:pt x="38832" y="118015"/>
                </a:lnTo>
                <a:lnTo>
                  <a:pt x="27495" y="107579"/>
                </a:lnTo>
                <a:lnTo>
                  <a:pt x="24544" y="96610"/>
                </a:lnTo>
                <a:lnTo>
                  <a:pt x="24060" y="78677"/>
                </a:lnTo>
                <a:lnTo>
                  <a:pt x="26526" y="66993"/>
                </a:lnTo>
                <a:lnTo>
                  <a:pt x="44152" y="31163"/>
                </a:lnTo>
                <a:lnTo>
                  <a:pt x="75482" y="7909"/>
                </a:lnTo>
                <a:lnTo>
                  <a:pt x="87515" y="6107"/>
                </a:lnTo>
                <a:lnTo>
                  <a:pt x="109403" y="6107"/>
                </a:lnTo>
                <a:lnTo>
                  <a:pt x="106257" y="3680"/>
                </a:lnTo>
                <a:lnTo>
                  <a:pt x="95841" y="667"/>
                </a:lnTo>
                <a:lnTo>
                  <a:pt x="78637" y="0"/>
                </a:lnTo>
                <a:close/>
              </a:path>
              <a:path w="118109" h="135254">
                <a:moveTo>
                  <a:pt x="106055" y="100050"/>
                </a:moveTo>
                <a:lnTo>
                  <a:pt x="94837" y="103326"/>
                </a:lnTo>
                <a:lnTo>
                  <a:pt x="85089" y="111487"/>
                </a:lnTo>
                <a:lnTo>
                  <a:pt x="75009" y="117663"/>
                </a:lnTo>
                <a:lnTo>
                  <a:pt x="64123" y="121082"/>
                </a:lnTo>
                <a:lnTo>
                  <a:pt x="49695" y="121969"/>
                </a:lnTo>
                <a:lnTo>
                  <a:pt x="82846" y="121969"/>
                </a:lnTo>
                <a:lnTo>
                  <a:pt x="87016" y="119071"/>
                </a:lnTo>
                <a:lnTo>
                  <a:pt x="96564" y="110505"/>
                </a:lnTo>
                <a:lnTo>
                  <a:pt x="106055" y="100050"/>
                </a:lnTo>
                <a:close/>
              </a:path>
              <a:path w="118109" h="135254">
                <a:moveTo>
                  <a:pt x="109403" y="6107"/>
                </a:moveTo>
                <a:lnTo>
                  <a:pt x="92674" y="6107"/>
                </a:lnTo>
                <a:lnTo>
                  <a:pt x="96664" y="7083"/>
                </a:lnTo>
                <a:lnTo>
                  <a:pt x="99485" y="9034"/>
                </a:lnTo>
                <a:lnTo>
                  <a:pt x="101335" y="10399"/>
                </a:lnTo>
                <a:lnTo>
                  <a:pt x="102260" y="12107"/>
                </a:lnTo>
                <a:lnTo>
                  <a:pt x="102260" y="15228"/>
                </a:lnTo>
                <a:lnTo>
                  <a:pt x="102016" y="16253"/>
                </a:lnTo>
                <a:lnTo>
                  <a:pt x="101043" y="18205"/>
                </a:lnTo>
                <a:lnTo>
                  <a:pt x="99656" y="19788"/>
                </a:lnTo>
                <a:lnTo>
                  <a:pt x="95083" y="24179"/>
                </a:lnTo>
                <a:lnTo>
                  <a:pt x="93574" y="26057"/>
                </a:lnTo>
                <a:lnTo>
                  <a:pt x="92115" y="29179"/>
                </a:lnTo>
                <a:lnTo>
                  <a:pt x="91809" y="30608"/>
                </a:lnTo>
                <a:lnTo>
                  <a:pt x="91749" y="35666"/>
                </a:lnTo>
                <a:lnTo>
                  <a:pt x="92746" y="38104"/>
                </a:lnTo>
                <a:lnTo>
                  <a:pt x="96737" y="42006"/>
                </a:lnTo>
                <a:lnTo>
                  <a:pt x="99242" y="42982"/>
                </a:lnTo>
                <a:lnTo>
                  <a:pt x="106249" y="42982"/>
                </a:lnTo>
                <a:lnTo>
                  <a:pt x="109607" y="41324"/>
                </a:lnTo>
                <a:lnTo>
                  <a:pt x="112332" y="38007"/>
                </a:lnTo>
                <a:lnTo>
                  <a:pt x="116029" y="33715"/>
                </a:lnTo>
                <a:lnTo>
                  <a:pt x="117880" y="28545"/>
                </a:lnTo>
                <a:lnTo>
                  <a:pt x="117880" y="16058"/>
                </a:lnTo>
                <a:lnTo>
                  <a:pt x="115251" y="10619"/>
                </a:lnTo>
                <a:lnTo>
                  <a:pt x="109403" y="6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286447" y="7698240"/>
            <a:ext cx="118110" cy="135255"/>
          </a:xfrm>
          <a:custGeom>
            <a:avLst/>
            <a:gdLst/>
            <a:ahLst/>
            <a:cxnLst/>
            <a:rect l="l" t="t" r="r" b="b"/>
            <a:pathLst>
              <a:path w="118109" h="135254">
                <a:moveTo>
                  <a:pt x="78637" y="0"/>
                </a:moveTo>
                <a:lnTo>
                  <a:pt x="42038" y="14903"/>
                </a:lnTo>
                <a:lnTo>
                  <a:pt x="8407" y="53523"/>
                </a:lnTo>
                <a:lnTo>
                  <a:pt x="0" y="88225"/>
                </a:lnTo>
                <a:lnTo>
                  <a:pt x="99" y="104367"/>
                </a:lnTo>
                <a:lnTo>
                  <a:pt x="35190" y="134214"/>
                </a:lnTo>
                <a:lnTo>
                  <a:pt x="52773" y="134685"/>
                </a:lnTo>
                <a:lnTo>
                  <a:pt x="64867" y="131537"/>
                </a:lnTo>
                <a:lnTo>
                  <a:pt x="77412" y="125746"/>
                </a:lnTo>
                <a:lnTo>
                  <a:pt x="82846" y="121970"/>
                </a:lnTo>
                <a:lnTo>
                  <a:pt x="49694" y="121970"/>
                </a:lnTo>
                <a:lnTo>
                  <a:pt x="38831" y="118015"/>
                </a:lnTo>
                <a:lnTo>
                  <a:pt x="27494" y="107579"/>
                </a:lnTo>
                <a:lnTo>
                  <a:pt x="24543" y="96610"/>
                </a:lnTo>
                <a:lnTo>
                  <a:pt x="24059" y="78677"/>
                </a:lnTo>
                <a:lnTo>
                  <a:pt x="26526" y="66992"/>
                </a:lnTo>
                <a:lnTo>
                  <a:pt x="44152" y="31163"/>
                </a:lnTo>
                <a:lnTo>
                  <a:pt x="75481" y="7909"/>
                </a:lnTo>
                <a:lnTo>
                  <a:pt x="87516" y="6108"/>
                </a:lnTo>
                <a:lnTo>
                  <a:pt x="109402" y="6108"/>
                </a:lnTo>
                <a:lnTo>
                  <a:pt x="106257" y="3681"/>
                </a:lnTo>
                <a:lnTo>
                  <a:pt x="95840" y="667"/>
                </a:lnTo>
                <a:lnTo>
                  <a:pt x="78637" y="0"/>
                </a:lnTo>
                <a:close/>
              </a:path>
              <a:path w="118109" h="135254">
                <a:moveTo>
                  <a:pt x="106055" y="100051"/>
                </a:moveTo>
                <a:lnTo>
                  <a:pt x="94836" y="103327"/>
                </a:lnTo>
                <a:lnTo>
                  <a:pt x="85088" y="111487"/>
                </a:lnTo>
                <a:lnTo>
                  <a:pt x="75008" y="117664"/>
                </a:lnTo>
                <a:lnTo>
                  <a:pt x="64122" y="121083"/>
                </a:lnTo>
                <a:lnTo>
                  <a:pt x="49694" y="121970"/>
                </a:lnTo>
                <a:lnTo>
                  <a:pt x="82846" y="121970"/>
                </a:lnTo>
                <a:lnTo>
                  <a:pt x="87016" y="119071"/>
                </a:lnTo>
                <a:lnTo>
                  <a:pt x="96564" y="110506"/>
                </a:lnTo>
                <a:lnTo>
                  <a:pt x="106055" y="100051"/>
                </a:lnTo>
                <a:close/>
              </a:path>
              <a:path w="118109" h="135254">
                <a:moveTo>
                  <a:pt x="109402" y="6108"/>
                </a:moveTo>
                <a:lnTo>
                  <a:pt x="92673" y="6108"/>
                </a:lnTo>
                <a:lnTo>
                  <a:pt x="96663" y="7083"/>
                </a:lnTo>
                <a:lnTo>
                  <a:pt x="99485" y="9034"/>
                </a:lnTo>
                <a:lnTo>
                  <a:pt x="101334" y="10400"/>
                </a:lnTo>
                <a:lnTo>
                  <a:pt x="102259" y="12107"/>
                </a:lnTo>
                <a:lnTo>
                  <a:pt x="102259" y="15229"/>
                </a:lnTo>
                <a:lnTo>
                  <a:pt x="102015" y="16254"/>
                </a:lnTo>
                <a:lnTo>
                  <a:pt x="101042" y="18205"/>
                </a:lnTo>
                <a:lnTo>
                  <a:pt x="99655" y="19790"/>
                </a:lnTo>
                <a:lnTo>
                  <a:pt x="95082" y="24180"/>
                </a:lnTo>
                <a:lnTo>
                  <a:pt x="93575" y="26057"/>
                </a:lnTo>
                <a:lnTo>
                  <a:pt x="92114" y="29179"/>
                </a:lnTo>
                <a:lnTo>
                  <a:pt x="91808" y="30608"/>
                </a:lnTo>
                <a:lnTo>
                  <a:pt x="91748" y="35666"/>
                </a:lnTo>
                <a:lnTo>
                  <a:pt x="92747" y="38106"/>
                </a:lnTo>
                <a:lnTo>
                  <a:pt x="96737" y="42007"/>
                </a:lnTo>
                <a:lnTo>
                  <a:pt x="99243" y="42982"/>
                </a:lnTo>
                <a:lnTo>
                  <a:pt x="106249" y="42982"/>
                </a:lnTo>
                <a:lnTo>
                  <a:pt x="109606" y="41324"/>
                </a:lnTo>
                <a:lnTo>
                  <a:pt x="112331" y="38008"/>
                </a:lnTo>
                <a:lnTo>
                  <a:pt x="116030" y="33715"/>
                </a:lnTo>
                <a:lnTo>
                  <a:pt x="117879" y="28545"/>
                </a:lnTo>
                <a:lnTo>
                  <a:pt x="117879" y="16058"/>
                </a:lnTo>
                <a:lnTo>
                  <a:pt x="115251" y="10620"/>
                </a:lnTo>
                <a:lnTo>
                  <a:pt x="109402" y="6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270431" y="7092191"/>
            <a:ext cx="118110" cy="135255"/>
          </a:xfrm>
          <a:custGeom>
            <a:avLst/>
            <a:gdLst/>
            <a:ahLst/>
            <a:cxnLst/>
            <a:rect l="l" t="t" r="r" b="b"/>
            <a:pathLst>
              <a:path w="118109" h="135254">
                <a:moveTo>
                  <a:pt x="78636" y="0"/>
                </a:moveTo>
                <a:lnTo>
                  <a:pt x="42037" y="14904"/>
                </a:lnTo>
                <a:lnTo>
                  <a:pt x="8407" y="53524"/>
                </a:lnTo>
                <a:lnTo>
                  <a:pt x="0" y="88226"/>
                </a:lnTo>
                <a:lnTo>
                  <a:pt x="99" y="104368"/>
                </a:lnTo>
                <a:lnTo>
                  <a:pt x="35190" y="134215"/>
                </a:lnTo>
                <a:lnTo>
                  <a:pt x="52774" y="134686"/>
                </a:lnTo>
                <a:lnTo>
                  <a:pt x="64868" y="131538"/>
                </a:lnTo>
                <a:lnTo>
                  <a:pt x="77412" y="125746"/>
                </a:lnTo>
                <a:lnTo>
                  <a:pt x="82845" y="121970"/>
                </a:lnTo>
                <a:lnTo>
                  <a:pt x="49695" y="121970"/>
                </a:lnTo>
                <a:lnTo>
                  <a:pt x="38832" y="118016"/>
                </a:lnTo>
                <a:lnTo>
                  <a:pt x="27495" y="107580"/>
                </a:lnTo>
                <a:lnTo>
                  <a:pt x="24544" y="96612"/>
                </a:lnTo>
                <a:lnTo>
                  <a:pt x="24060" y="78678"/>
                </a:lnTo>
                <a:lnTo>
                  <a:pt x="26526" y="66994"/>
                </a:lnTo>
                <a:lnTo>
                  <a:pt x="44152" y="31163"/>
                </a:lnTo>
                <a:lnTo>
                  <a:pt x="75482" y="7910"/>
                </a:lnTo>
                <a:lnTo>
                  <a:pt x="87516" y="6109"/>
                </a:lnTo>
                <a:lnTo>
                  <a:pt x="109404" y="6109"/>
                </a:lnTo>
                <a:lnTo>
                  <a:pt x="106257" y="3681"/>
                </a:lnTo>
                <a:lnTo>
                  <a:pt x="95840" y="667"/>
                </a:lnTo>
                <a:lnTo>
                  <a:pt x="78636" y="0"/>
                </a:lnTo>
                <a:close/>
              </a:path>
              <a:path w="118109" h="135254">
                <a:moveTo>
                  <a:pt x="106055" y="100051"/>
                </a:moveTo>
                <a:lnTo>
                  <a:pt x="94836" y="103326"/>
                </a:lnTo>
                <a:lnTo>
                  <a:pt x="85088" y="111488"/>
                </a:lnTo>
                <a:lnTo>
                  <a:pt x="75009" y="117664"/>
                </a:lnTo>
                <a:lnTo>
                  <a:pt x="64122" y="121083"/>
                </a:lnTo>
                <a:lnTo>
                  <a:pt x="49695" y="121970"/>
                </a:lnTo>
                <a:lnTo>
                  <a:pt x="82845" y="121970"/>
                </a:lnTo>
                <a:lnTo>
                  <a:pt x="87016" y="119071"/>
                </a:lnTo>
                <a:lnTo>
                  <a:pt x="96564" y="110506"/>
                </a:lnTo>
                <a:lnTo>
                  <a:pt x="106055" y="100051"/>
                </a:lnTo>
                <a:close/>
              </a:path>
              <a:path w="118109" h="135254">
                <a:moveTo>
                  <a:pt x="109404" y="6109"/>
                </a:moveTo>
                <a:lnTo>
                  <a:pt x="92673" y="6109"/>
                </a:lnTo>
                <a:lnTo>
                  <a:pt x="96663" y="7083"/>
                </a:lnTo>
                <a:lnTo>
                  <a:pt x="99485" y="9035"/>
                </a:lnTo>
                <a:lnTo>
                  <a:pt x="101334" y="10401"/>
                </a:lnTo>
                <a:lnTo>
                  <a:pt x="102259" y="12107"/>
                </a:lnTo>
                <a:lnTo>
                  <a:pt x="102259" y="15229"/>
                </a:lnTo>
                <a:lnTo>
                  <a:pt x="102016" y="16254"/>
                </a:lnTo>
                <a:lnTo>
                  <a:pt x="101042" y="18205"/>
                </a:lnTo>
                <a:lnTo>
                  <a:pt x="99657" y="19790"/>
                </a:lnTo>
                <a:lnTo>
                  <a:pt x="95082" y="24180"/>
                </a:lnTo>
                <a:lnTo>
                  <a:pt x="93573" y="26058"/>
                </a:lnTo>
                <a:lnTo>
                  <a:pt x="92114" y="29180"/>
                </a:lnTo>
                <a:lnTo>
                  <a:pt x="91808" y="30609"/>
                </a:lnTo>
                <a:lnTo>
                  <a:pt x="91748" y="35667"/>
                </a:lnTo>
                <a:lnTo>
                  <a:pt x="92747" y="38106"/>
                </a:lnTo>
                <a:lnTo>
                  <a:pt x="96737" y="42007"/>
                </a:lnTo>
                <a:lnTo>
                  <a:pt x="99243" y="42984"/>
                </a:lnTo>
                <a:lnTo>
                  <a:pt x="106249" y="42984"/>
                </a:lnTo>
                <a:lnTo>
                  <a:pt x="109607" y="41325"/>
                </a:lnTo>
                <a:lnTo>
                  <a:pt x="112331" y="38008"/>
                </a:lnTo>
                <a:lnTo>
                  <a:pt x="116030" y="33715"/>
                </a:lnTo>
                <a:lnTo>
                  <a:pt x="117879" y="28545"/>
                </a:lnTo>
                <a:lnTo>
                  <a:pt x="117879" y="16058"/>
                </a:lnTo>
                <a:lnTo>
                  <a:pt x="115251" y="10620"/>
                </a:lnTo>
                <a:lnTo>
                  <a:pt x="109404" y="6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32251" y="8903168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59" h="136525">
                <a:moveTo>
                  <a:pt x="14306" y="88528"/>
                </a:moveTo>
                <a:lnTo>
                  <a:pt x="8905" y="88528"/>
                </a:lnTo>
                <a:lnTo>
                  <a:pt x="0" y="135938"/>
                </a:lnTo>
                <a:lnTo>
                  <a:pt x="5402" y="135936"/>
                </a:lnTo>
                <a:lnTo>
                  <a:pt x="7639" y="131451"/>
                </a:lnTo>
                <a:lnTo>
                  <a:pt x="10948" y="129207"/>
                </a:lnTo>
                <a:lnTo>
                  <a:pt x="53671" y="129207"/>
                </a:lnTo>
                <a:lnTo>
                  <a:pt x="42234" y="129002"/>
                </a:lnTo>
                <a:lnTo>
                  <a:pt x="31120" y="125292"/>
                </a:lnTo>
                <a:lnTo>
                  <a:pt x="20134" y="115179"/>
                </a:lnTo>
                <a:lnTo>
                  <a:pt x="16100" y="103795"/>
                </a:lnTo>
                <a:lnTo>
                  <a:pt x="14306" y="88528"/>
                </a:lnTo>
                <a:close/>
              </a:path>
              <a:path w="111759" h="136525">
                <a:moveTo>
                  <a:pt x="70264" y="0"/>
                </a:moveTo>
                <a:lnTo>
                  <a:pt x="32798" y="21033"/>
                </a:lnTo>
                <a:lnTo>
                  <a:pt x="30363" y="33801"/>
                </a:lnTo>
                <a:lnTo>
                  <a:pt x="30363" y="38971"/>
                </a:lnTo>
                <a:lnTo>
                  <a:pt x="31603" y="44142"/>
                </a:lnTo>
                <a:lnTo>
                  <a:pt x="36727" y="53963"/>
                </a:lnTo>
                <a:lnTo>
                  <a:pt x="43398" y="63269"/>
                </a:lnTo>
                <a:lnTo>
                  <a:pt x="54492" y="76958"/>
                </a:lnTo>
                <a:lnTo>
                  <a:pt x="62896" y="88141"/>
                </a:lnTo>
                <a:lnTo>
                  <a:pt x="68025" y="96868"/>
                </a:lnTo>
                <a:lnTo>
                  <a:pt x="69582" y="100185"/>
                </a:lnTo>
                <a:lnTo>
                  <a:pt x="70360" y="103795"/>
                </a:lnTo>
                <a:lnTo>
                  <a:pt x="70360" y="113745"/>
                </a:lnTo>
                <a:lnTo>
                  <a:pt x="68196" y="118842"/>
                </a:lnTo>
                <a:lnTo>
                  <a:pt x="59533" y="127134"/>
                </a:lnTo>
                <a:lnTo>
                  <a:pt x="53671" y="129207"/>
                </a:lnTo>
                <a:lnTo>
                  <a:pt x="17080" y="129207"/>
                </a:lnTo>
                <a:lnTo>
                  <a:pt x="19560" y="129792"/>
                </a:lnTo>
                <a:lnTo>
                  <a:pt x="31920" y="134280"/>
                </a:lnTo>
                <a:lnTo>
                  <a:pt x="39998" y="135938"/>
                </a:lnTo>
                <a:lnTo>
                  <a:pt x="47439" y="135936"/>
                </a:lnTo>
                <a:lnTo>
                  <a:pt x="82357" y="120602"/>
                </a:lnTo>
                <a:lnTo>
                  <a:pt x="91528" y="97161"/>
                </a:lnTo>
                <a:lnTo>
                  <a:pt x="91528" y="90918"/>
                </a:lnTo>
                <a:lnTo>
                  <a:pt x="61456" y="45946"/>
                </a:lnTo>
                <a:lnTo>
                  <a:pt x="56687" y="40679"/>
                </a:lnTo>
                <a:lnTo>
                  <a:pt x="53597" y="36581"/>
                </a:lnTo>
                <a:lnTo>
                  <a:pt x="50775" y="30728"/>
                </a:lnTo>
                <a:lnTo>
                  <a:pt x="50069" y="27655"/>
                </a:lnTo>
                <a:lnTo>
                  <a:pt x="50069" y="19754"/>
                </a:lnTo>
                <a:lnTo>
                  <a:pt x="51846" y="15754"/>
                </a:lnTo>
                <a:lnTo>
                  <a:pt x="58950" y="9121"/>
                </a:lnTo>
                <a:lnTo>
                  <a:pt x="63743" y="7462"/>
                </a:lnTo>
                <a:lnTo>
                  <a:pt x="109756" y="7462"/>
                </a:lnTo>
                <a:lnTo>
                  <a:pt x="109872" y="6877"/>
                </a:lnTo>
                <a:lnTo>
                  <a:pt x="93522" y="6877"/>
                </a:lnTo>
                <a:lnTo>
                  <a:pt x="90190" y="5926"/>
                </a:lnTo>
                <a:lnTo>
                  <a:pt x="80166" y="2121"/>
                </a:lnTo>
                <a:lnTo>
                  <a:pt x="76978" y="1024"/>
                </a:lnTo>
                <a:lnTo>
                  <a:pt x="75617" y="731"/>
                </a:lnTo>
                <a:lnTo>
                  <a:pt x="73085" y="243"/>
                </a:lnTo>
                <a:lnTo>
                  <a:pt x="70264" y="0"/>
                </a:lnTo>
                <a:close/>
              </a:path>
              <a:path w="111759" h="136525">
                <a:moveTo>
                  <a:pt x="109756" y="7462"/>
                </a:moveTo>
                <a:lnTo>
                  <a:pt x="77271" y="7462"/>
                </a:lnTo>
                <a:lnTo>
                  <a:pt x="83548" y="10438"/>
                </a:lnTo>
                <a:lnTo>
                  <a:pt x="90671" y="19210"/>
                </a:lnTo>
                <a:lnTo>
                  <a:pt x="95053" y="30116"/>
                </a:lnTo>
                <a:lnTo>
                  <a:pt x="96928" y="44922"/>
                </a:lnTo>
                <a:lnTo>
                  <a:pt x="102330" y="44922"/>
                </a:lnTo>
                <a:lnTo>
                  <a:pt x="109756" y="7462"/>
                </a:lnTo>
                <a:close/>
              </a:path>
              <a:path w="111759" h="136525">
                <a:moveTo>
                  <a:pt x="111235" y="0"/>
                </a:moveTo>
                <a:lnTo>
                  <a:pt x="105688" y="0"/>
                </a:lnTo>
                <a:lnTo>
                  <a:pt x="102866" y="4584"/>
                </a:lnTo>
                <a:lnTo>
                  <a:pt x="99362" y="6877"/>
                </a:lnTo>
                <a:lnTo>
                  <a:pt x="109872" y="6877"/>
                </a:lnTo>
                <a:lnTo>
                  <a:pt x="111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85538" y="8297122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59" h="136525">
                <a:moveTo>
                  <a:pt x="14306" y="88527"/>
                </a:moveTo>
                <a:lnTo>
                  <a:pt x="8905" y="88527"/>
                </a:lnTo>
                <a:lnTo>
                  <a:pt x="0" y="135938"/>
                </a:lnTo>
                <a:lnTo>
                  <a:pt x="5402" y="135936"/>
                </a:lnTo>
                <a:lnTo>
                  <a:pt x="7640" y="131450"/>
                </a:lnTo>
                <a:lnTo>
                  <a:pt x="10948" y="129207"/>
                </a:lnTo>
                <a:lnTo>
                  <a:pt x="53671" y="129207"/>
                </a:lnTo>
                <a:lnTo>
                  <a:pt x="42235" y="129002"/>
                </a:lnTo>
                <a:lnTo>
                  <a:pt x="31120" y="125292"/>
                </a:lnTo>
                <a:lnTo>
                  <a:pt x="20134" y="115179"/>
                </a:lnTo>
                <a:lnTo>
                  <a:pt x="16101" y="103794"/>
                </a:lnTo>
                <a:lnTo>
                  <a:pt x="14306" y="88527"/>
                </a:lnTo>
                <a:close/>
              </a:path>
              <a:path w="111759" h="136525">
                <a:moveTo>
                  <a:pt x="70264" y="0"/>
                </a:moveTo>
                <a:lnTo>
                  <a:pt x="32798" y="21032"/>
                </a:lnTo>
                <a:lnTo>
                  <a:pt x="30364" y="33801"/>
                </a:lnTo>
                <a:lnTo>
                  <a:pt x="30364" y="38971"/>
                </a:lnTo>
                <a:lnTo>
                  <a:pt x="31605" y="44141"/>
                </a:lnTo>
                <a:lnTo>
                  <a:pt x="36727" y="53962"/>
                </a:lnTo>
                <a:lnTo>
                  <a:pt x="43399" y="63269"/>
                </a:lnTo>
                <a:lnTo>
                  <a:pt x="54492" y="76958"/>
                </a:lnTo>
                <a:lnTo>
                  <a:pt x="62896" y="88141"/>
                </a:lnTo>
                <a:lnTo>
                  <a:pt x="68026" y="96867"/>
                </a:lnTo>
                <a:lnTo>
                  <a:pt x="69583" y="100185"/>
                </a:lnTo>
                <a:lnTo>
                  <a:pt x="70361" y="103794"/>
                </a:lnTo>
                <a:lnTo>
                  <a:pt x="70361" y="113745"/>
                </a:lnTo>
                <a:lnTo>
                  <a:pt x="68196" y="118841"/>
                </a:lnTo>
                <a:lnTo>
                  <a:pt x="59535" y="127134"/>
                </a:lnTo>
                <a:lnTo>
                  <a:pt x="53671" y="129207"/>
                </a:lnTo>
                <a:lnTo>
                  <a:pt x="17078" y="129207"/>
                </a:lnTo>
                <a:lnTo>
                  <a:pt x="19561" y="129791"/>
                </a:lnTo>
                <a:lnTo>
                  <a:pt x="31921" y="134279"/>
                </a:lnTo>
                <a:lnTo>
                  <a:pt x="39998" y="135938"/>
                </a:lnTo>
                <a:lnTo>
                  <a:pt x="47439" y="135936"/>
                </a:lnTo>
                <a:lnTo>
                  <a:pt x="82356" y="120601"/>
                </a:lnTo>
                <a:lnTo>
                  <a:pt x="91528" y="97161"/>
                </a:lnTo>
                <a:lnTo>
                  <a:pt x="91528" y="90918"/>
                </a:lnTo>
                <a:lnTo>
                  <a:pt x="61457" y="45946"/>
                </a:lnTo>
                <a:lnTo>
                  <a:pt x="56688" y="40678"/>
                </a:lnTo>
                <a:lnTo>
                  <a:pt x="53599" y="36581"/>
                </a:lnTo>
                <a:lnTo>
                  <a:pt x="50777" y="30727"/>
                </a:lnTo>
                <a:lnTo>
                  <a:pt x="50071" y="27655"/>
                </a:lnTo>
                <a:lnTo>
                  <a:pt x="50071" y="19753"/>
                </a:lnTo>
                <a:lnTo>
                  <a:pt x="51846" y="15754"/>
                </a:lnTo>
                <a:lnTo>
                  <a:pt x="58950" y="9121"/>
                </a:lnTo>
                <a:lnTo>
                  <a:pt x="63743" y="7462"/>
                </a:lnTo>
                <a:lnTo>
                  <a:pt x="109756" y="7462"/>
                </a:lnTo>
                <a:lnTo>
                  <a:pt x="109872" y="6877"/>
                </a:lnTo>
                <a:lnTo>
                  <a:pt x="93524" y="6877"/>
                </a:lnTo>
                <a:lnTo>
                  <a:pt x="90190" y="5925"/>
                </a:lnTo>
                <a:lnTo>
                  <a:pt x="80166" y="2120"/>
                </a:lnTo>
                <a:lnTo>
                  <a:pt x="76979" y="1023"/>
                </a:lnTo>
                <a:lnTo>
                  <a:pt x="75617" y="731"/>
                </a:lnTo>
                <a:lnTo>
                  <a:pt x="73087" y="243"/>
                </a:lnTo>
                <a:lnTo>
                  <a:pt x="70264" y="0"/>
                </a:lnTo>
                <a:close/>
              </a:path>
              <a:path w="111759" h="136525">
                <a:moveTo>
                  <a:pt x="109756" y="7462"/>
                </a:moveTo>
                <a:lnTo>
                  <a:pt x="77270" y="7462"/>
                </a:lnTo>
                <a:lnTo>
                  <a:pt x="83548" y="10438"/>
                </a:lnTo>
                <a:lnTo>
                  <a:pt x="90671" y="19210"/>
                </a:lnTo>
                <a:lnTo>
                  <a:pt x="95052" y="30116"/>
                </a:lnTo>
                <a:lnTo>
                  <a:pt x="96928" y="44922"/>
                </a:lnTo>
                <a:lnTo>
                  <a:pt x="102330" y="44922"/>
                </a:lnTo>
                <a:lnTo>
                  <a:pt x="109756" y="7462"/>
                </a:lnTo>
                <a:close/>
              </a:path>
              <a:path w="111759" h="136525">
                <a:moveTo>
                  <a:pt x="111235" y="0"/>
                </a:moveTo>
                <a:lnTo>
                  <a:pt x="105688" y="0"/>
                </a:lnTo>
                <a:lnTo>
                  <a:pt x="102866" y="4584"/>
                </a:lnTo>
                <a:lnTo>
                  <a:pt x="99362" y="6877"/>
                </a:lnTo>
                <a:lnTo>
                  <a:pt x="109872" y="6877"/>
                </a:lnTo>
                <a:lnTo>
                  <a:pt x="111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08226" y="7691073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59" h="136525">
                <a:moveTo>
                  <a:pt x="14306" y="88527"/>
                </a:moveTo>
                <a:lnTo>
                  <a:pt x="8905" y="88527"/>
                </a:lnTo>
                <a:lnTo>
                  <a:pt x="0" y="135938"/>
                </a:lnTo>
                <a:lnTo>
                  <a:pt x="5403" y="135936"/>
                </a:lnTo>
                <a:lnTo>
                  <a:pt x="7640" y="131451"/>
                </a:lnTo>
                <a:lnTo>
                  <a:pt x="10949" y="129207"/>
                </a:lnTo>
                <a:lnTo>
                  <a:pt x="53671" y="129207"/>
                </a:lnTo>
                <a:lnTo>
                  <a:pt x="42235" y="129002"/>
                </a:lnTo>
                <a:lnTo>
                  <a:pt x="31121" y="125292"/>
                </a:lnTo>
                <a:lnTo>
                  <a:pt x="20135" y="115179"/>
                </a:lnTo>
                <a:lnTo>
                  <a:pt x="16101" y="103794"/>
                </a:lnTo>
                <a:lnTo>
                  <a:pt x="14306" y="88527"/>
                </a:lnTo>
                <a:close/>
              </a:path>
              <a:path w="111759" h="136525">
                <a:moveTo>
                  <a:pt x="70265" y="0"/>
                </a:moveTo>
                <a:lnTo>
                  <a:pt x="32798" y="21033"/>
                </a:lnTo>
                <a:lnTo>
                  <a:pt x="30364" y="33802"/>
                </a:lnTo>
                <a:lnTo>
                  <a:pt x="30364" y="38972"/>
                </a:lnTo>
                <a:lnTo>
                  <a:pt x="31605" y="44142"/>
                </a:lnTo>
                <a:lnTo>
                  <a:pt x="36728" y="53963"/>
                </a:lnTo>
                <a:lnTo>
                  <a:pt x="43399" y="63269"/>
                </a:lnTo>
                <a:lnTo>
                  <a:pt x="54493" y="76958"/>
                </a:lnTo>
                <a:lnTo>
                  <a:pt x="62898" y="88141"/>
                </a:lnTo>
                <a:lnTo>
                  <a:pt x="68026" y="96869"/>
                </a:lnTo>
                <a:lnTo>
                  <a:pt x="69583" y="100185"/>
                </a:lnTo>
                <a:lnTo>
                  <a:pt x="70361" y="103794"/>
                </a:lnTo>
                <a:lnTo>
                  <a:pt x="70361" y="113745"/>
                </a:lnTo>
                <a:lnTo>
                  <a:pt x="68197" y="118842"/>
                </a:lnTo>
                <a:lnTo>
                  <a:pt x="59535" y="127134"/>
                </a:lnTo>
                <a:lnTo>
                  <a:pt x="53671" y="129207"/>
                </a:lnTo>
                <a:lnTo>
                  <a:pt x="17080" y="129207"/>
                </a:lnTo>
                <a:lnTo>
                  <a:pt x="19561" y="129792"/>
                </a:lnTo>
                <a:lnTo>
                  <a:pt x="31921" y="134279"/>
                </a:lnTo>
                <a:lnTo>
                  <a:pt x="39998" y="135938"/>
                </a:lnTo>
                <a:lnTo>
                  <a:pt x="47440" y="135936"/>
                </a:lnTo>
                <a:lnTo>
                  <a:pt x="82358" y="120601"/>
                </a:lnTo>
                <a:lnTo>
                  <a:pt x="91528" y="97161"/>
                </a:lnTo>
                <a:lnTo>
                  <a:pt x="91528" y="90918"/>
                </a:lnTo>
                <a:lnTo>
                  <a:pt x="61457" y="45947"/>
                </a:lnTo>
                <a:lnTo>
                  <a:pt x="56688" y="40679"/>
                </a:lnTo>
                <a:lnTo>
                  <a:pt x="53599" y="36582"/>
                </a:lnTo>
                <a:lnTo>
                  <a:pt x="50775" y="30728"/>
                </a:lnTo>
                <a:lnTo>
                  <a:pt x="50071" y="27655"/>
                </a:lnTo>
                <a:lnTo>
                  <a:pt x="50071" y="19754"/>
                </a:lnTo>
                <a:lnTo>
                  <a:pt x="51847" y="15754"/>
                </a:lnTo>
                <a:lnTo>
                  <a:pt x="58952" y="9121"/>
                </a:lnTo>
                <a:lnTo>
                  <a:pt x="63745" y="7462"/>
                </a:lnTo>
                <a:lnTo>
                  <a:pt x="109756" y="7462"/>
                </a:lnTo>
                <a:lnTo>
                  <a:pt x="109872" y="6877"/>
                </a:lnTo>
                <a:lnTo>
                  <a:pt x="93524" y="6877"/>
                </a:lnTo>
                <a:lnTo>
                  <a:pt x="90191" y="5925"/>
                </a:lnTo>
                <a:lnTo>
                  <a:pt x="80167" y="2122"/>
                </a:lnTo>
                <a:lnTo>
                  <a:pt x="76979" y="1024"/>
                </a:lnTo>
                <a:lnTo>
                  <a:pt x="75617" y="731"/>
                </a:lnTo>
                <a:lnTo>
                  <a:pt x="73087" y="243"/>
                </a:lnTo>
                <a:lnTo>
                  <a:pt x="70265" y="0"/>
                </a:lnTo>
                <a:close/>
              </a:path>
              <a:path w="111759" h="136525">
                <a:moveTo>
                  <a:pt x="109756" y="7462"/>
                </a:moveTo>
                <a:lnTo>
                  <a:pt x="77271" y="7462"/>
                </a:lnTo>
                <a:lnTo>
                  <a:pt x="83549" y="10438"/>
                </a:lnTo>
                <a:lnTo>
                  <a:pt x="90671" y="19210"/>
                </a:lnTo>
                <a:lnTo>
                  <a:pt x="95053" y="30115"/>
                </a:lnTo>
                <a:lnTo>
                  <a:pt x="96930" y="44922"/>
                </a:lnTo>
                <a:lnTo>
                  <a:pt x="102331" y="44922"/>
                </a:lnTo>
                <a:lnTo>
                  <a:pt x="109756" y="7462"/>
                </a:lnTo>
                <a:close/>
              </a:path>
              <a:path w="111759" h="136525">
                <a:moveTo>
                  <a:pt x="111235" y="0"/>
                </a:moveTo>
                <a:lnTo>
                  <a:pt x="105688" y="0"/>
                </a:lnTo>
                <a:lnTo>
                  <a:pt x="102866" y="4584"/>
                </a:lnTo>
                <a:lnTo>
                  <a:pt x="99363" y="6877"/>
                </a:lnTo>
                <a:lnTo>
                  <a:pt x="109872" y="6877"/>
                </a:lnTo>
                <a:lnTo>
                  <a:pt x="111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92212" y="7085028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59" h="136525">
                <a:moveTo>
                  <a:pt x="14306" y="88527"/>
                </a:moveTo>
                <a:lnTo>
                  <a:pt x="8903" y="88527"/>
                </a:lnTo>
                <a:lnTo>
                  <a:pt x="0" y="135938"/>
                </a:lnTo>
                <a:lnTo>
                  <a:pt x="5402" y="135936"/>
                </a:lnTo>
                <a:lnTo>
                  <a:pt x="7639" y="131450"/>
                </a:lnTo>
                <a:lnTo>
                  <a:pt x="10948" y="129207"/>
                </a:lnTo>
                <a:lnTo>
                  <a:pt x="53671" y="129207"/>
                </a:lnTo>
                <a:lnTo>
                  <a:pt x="42234" y="129002"/>
                </a:lnTo>
                <a:lnTo>
                  <a:pt x="31119" y="125291"/>
                </a:lnTo>
                <a:lnTo>
                  <a:pt x="20134" y="115178"/>
                </a:lnTo>
                <a:lnTo>
                  <a:pt x="16100" y="103794"/>
                </a:lnTo>
                <a:lnTo>
                  <a:pt x="14306" y="88527"/>
                </a:lnTo>
                <a:close/>
              </a:path>
              <a:path w="111759" h="136525">
                <a:moveTo>
                  <a:pt x="70264" y="0"/>
                </a:moveTo>
                <a:lnTo>
                  <a:pt x="32797" y="21032"/>
                </a:lnTo>
                <a:lnTo>
                  <a:pt x="30363" y="33801"/>
                </a:lnTo>
                <a:lnTo>
                  <a:pt x="30363" y="38971"/>
                </a:lnTo>
                <a:lnTo>
                  <a:pt x="31603" y="44141"/>
                </a:lnTo>
                <a:lnTo>
                  <a:pt x="36726" y="53962"/>
                </a:lnTo>
                <a:lnTo>
                  <a:pt x="43398" y="63269"/>
                </a:lnTo>
                <a:lnTo>
                  <a:pt x="54491" y="76958"/>
                </a:lnTo>
                <a:lnTo>
                  <a:pt x="62896" y="88140"/>
                </a:lnTo>
                <a:lnTo>
                  <a:pt x="68025" y="96867"/>
                </a:lnTo>
                <a:lnTo>
                  <a:pt x="69582" y="100185"/>
                </a:lnTo>
                <a:lnTo>
                  <a:pt x="70360" y="103794"/>
                </a:lnTo>
                <a:lnTo>
                  <a:pt x="70360" y="113745"/>
                </a:lnTo>
                <a:lnTo>
                  <a:pt x="68195" y="118841"/>
                </a:lnTo>
                <a:lnTo>
                  <a:pt x="59533" y="127133"/>
                </a:lnTo>
                <a:lnTo>
                  <a:pt x="53671" y="129207"/>
                </a:lnTo>
                <a:lnTo>
                  <a:pt x="17078" y="129207"/>
                </a:lnTo>
                <a:lnTo>
                  <a:pt x="19560" y="129791"/>
                </a:lnTo>
                <a:lnTo>
                  <a:pt x="31920" y="134279"/>
                </a:lnTo>
                <a:lnTo>
                  <a:pt x="39997" y="135938"/>
                </a:lnTo>
                <a:lnTo>
                  <a:pt x="47440" y="135936"/>
                </a:lnTo>
                <a:lnTo>
                  <a:pt x="82357" y="120601"/>
                </a:lnTo>
                <a:lnTo>
                  <a:pt x="91527" y="97160"/>
                </a:lnTo>
                <a:lnTo>
                  <a:pt x="91527" y="90916"/>
                </a:lnTo>
                <a:lnTo>
                  <a:pt x="61456" y="45946"/>
                </a:lnTo>
                <a:lnTo>
                  <a:pt x="56687" y="40678"/>
                </a:lnTo>
                <a:lnTo>
                  <a:pt x="53597" y="36581"/>
                </a:lnTo>
                <a:lnTo>
                  <a:pt x="50775" y="30727"/>
                </a:lnTo>
                <a:lnTo>
                  <a:pt x="50071" y="27655"/>
                </a:lnTo>
                <a:lnTo>
                  <a:pt x="50071" y="19753"/>
                </a:lnTo>
                <a:lnTo>
                  <a:pt x="51846" y="15754"/>
                </a:lnTo>
                <a:lnTo>
                  <a:pt x="58950" y="9119"/>
                </a:lnTo>
                <a:lnTo>
                  <a:pt x="63743" y="7462"/>
                </a:lnTo>
                <a:lnTo>
                  <a:pt x="109756" y="7462"/>
                </a:lnTo>
                <a:lnTo>
                  <a:pt x="109872" y="6877"/>
                </a:lnTo>
                <a:lnTo>
                  <a:pt x="93522" y="6877"/>
                </a:lnTo>
                <a:lnTo>
                  <a:pt x="90190" y="5925"/>
                </a:lnTo>
                <a:lnTo>
                  <a:pt x="80166" y="2120"/>
                </a:lnTo>
                <a:lnTo>
                  <a:pt x="76978" y="1023"/>
                </a:lnTo>
                <a:lnTo>
                  <a:pt x="75615" y="730"/>
                </a:lnTo>
                <a:lnTo>
                  <a:pt x="73085" y="242"/>
                </a:lnTo>
                <a:lnTo>
                  <a:pt x="70264" y="0"/>
                </a:lnTo>
                <a:close/>
              </a:path>
              <a:path w="111759" h="136525">
                <a:moveTo>
                  <a:pt x="109756" y="7462"/>
                </a:moveTo>
                <a:lnTo>
                  <a:pt x="77270" y="7462"/>
                </a:lnTo>
                <a:lnTo>
                  <a:pt x="83546" y="10436"/>
                </a:lnTo>
                <a:lnTo>
                  <a:pt x="90670" y="19209"/>
                </a:lnTo>
                <a:lnTo>
                  <a:pt x="95052" y="30115"/>
                </a:lnTo>
                <a:lnTo>
                  <a:pt x="96928" y="44921"/>
                </a:lnTo>
                <a:lnTo>
                  <a:pt x="102330" y="44921"/>
                </a:lnTo>
                <a:lnTo>
                  <a:pt x="109756" y="7462"/>
                </a:lnTo>
                <a:close/>
              </a:path>
              <a:path w="111759" h="136525">
                <a:moveTo>
                  <a:pt x="111235" y="0"/>
                </a:moveTo>
                <a:lnTo>
                  <a:pt x="105686" y="0"/>
                </a:lnTo>
                <a:lnTo>
                  <a:pt x="102864" y="4584"/>
                </a:lnTo>
                <a:lnTo>
                  <a:pt x="99362" y="6877"/>
                </a:lnTo>
                <a:lnTo>
                  <a:pt x="109872" y="6877"/>
                </a:lnTo>
                <a:lnTo>
                  <a:pt x="111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026285" y="8086807"/>
            <a:ext cx="216535" cy="221615"/>
          </a:xfrm>
          <a:custGeom>
            <a:avLst/>
            <a:gdLst/>
            <a:ahLst/>
            <a:cxnLst/>
            <a:rect l="l" t="t" r="r" b="b"/>
            <a:pathLst>
              <a:path w="216534" h="221615">
                <a:moveTo>
                  <a:pt x="190480" y="33111"/>
                </a:moveTo>
                <a:lnTo>
                  <a:pt x="173172" y="33111"/>
                </a:lnTo>
                <a:lnTo>
                  <a:pt x="0" y="213721"/>
                </a:lnTo>
                <a:lnTo>
                  <a:pt x="0" y="220995"/>
                </a:lnTo>
                <a:lnTo>
                  <a:pt x="162911" y="220995"/>
                </a:lnTo>
                <a:lnTo>
                  <a:pt x="173797" y="186880"/>
                </a:lnTo>
                <a:lnTo>
                  <a:pt x="43042" y="186880"/>
                </a:lnTo>
                <a:lnTo>
                  <a:pt x="190480" y="33111"/>
                </a:lnTo>
                <a:close/>
              </a:path>
              <a:path w="216534" h="221615">
                <a:moveTo>
                  <a:pt x="184683" y="152765"/>
                </a:moveTo>
                <a:lnTo>
                  <a:pt x="174572" y="154741"/>
                </a:lnTo>
                <a:lnTo>
                  <a:pt x="168124" y="167875"/>
                </a:lnTo>
                <a:lnTo>
                  <a:pt x="162285" y="176344"/>
                </a:lnTo>
                <a:lnTo>
                  <a:pt x="116365" y="186880"/>
                </a:lnTo>
                <a:lnTo>
                  <a:pt x="173797" y="186880"/>
                </a:lnTo>
                <a:lnTo>
                  <a:pt x="184683" y="152765"/>
                </a:lnTo>
                <a:close/>
              </a:path>
              <a:path w="216534" h="221615">
                <a:moveTo>
                  <a:pt x="216214" y="0"/>
                </a:moveTo>
                <a:lnTo>
                  <a:pt x="57307" y="0"/>
                </a:lnTo>
                <a:lnTo>
                  <a:pt x="36036" y="63463"/>
                </a:lnTo>
                <a:lnTo>
                  <a:pt x="45591" y="63371"/>
                </a:lnTo>
                <a:lnTo>
                  <a:pt x="52731" y="50731"/>
                </a:lnTo>
                <a:lnTo>
                  <a:pt x="59684" y="42266"/>
                </a:lnTo>
                <a:lnTo>
                  <a:pt x="101100" y="33111"/>
                </a:lnTo>
                <a:lnTo>
                  <a:pt x="190480" y="33111"/>
                </a:lnTo>
                <a:lnTo>
                  <a:pt x="216214" y="6271"/>
                </a:lnTo>
                <a:lnTo>
                  <a:pt x="216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02847" y="7474739"/>
            <a:ext cx="266065" cy="338455"/>
          </a:xfrm>
          <a:custGeom>
            <a:avLst/>
            <a:gdLst/>
            <a:ahLst/>
            <a:cxnLst/>
            <a:rect l="l" t="t" r="r" b="b"/>
            <a:pathLst>
              <a:path w="266065" h="338454">
                <a:moveTo>
                  <a:pt x="29112" y="292487"/>
                </a:moveTo>
                <a:lnTo>
                  <a:pt x="19436" y="292487"/>
                </a:lnTo>
                <a:lnTo>
                  <a:pt x="13554" y="295163"/>
                </a:lnTo>
                <a:lnTo>
                  <a:pt x="2710" y="305865"/>
                </a:lnTo>
                <a:lnTo>
                  <a:pt x="0" y="311802"/>
                </a:lnTo>
                <a:lnTo>
                  <a:pt x="0" y="323509"/>
                </a:lnTo>
                <a:lnTo>
                  <a:pt x="1960" y="328066"/>
                </a:lnTo>
                <a:lnTo>
                  <a:pt x="9801" y="335926"/>
                </a:lnTo>
                <a:lnTo>
                  <a:pt x="14347" y="337891"/>
                </a:lnTo>
                <a:lnTo>
                  <a:pt x="26704" y="337115"/>
                </a:lnTo>
                <a:lnTo>
                  <a:pt x="66083" y="314930"/>
                </a:lnTo>
                <a:lnTo>
                  <a:pt x="70244" y="311050"/>
                </a:lnTo>
                <a:lnTo>
                  <a:pt x="44627" y="311050"/>
                </a:lnTo>
                <a:lnTo>
                  <a:pt x="43627" y="310631"/>
                </a:lnTo>
                <a:lnTo>
                  <a:pt x="41457" y="308458"/>
                </a:lnTo>
                <a:lnTo>
                  <a:pt x="39997" y="305823"/>
                </a:lnTo>
                <a:lnTo>
                  <a:pt x="36827" y="297964"/>
                </a:lnTo>
                <a:lnTo>
                  <a:pt x="35368" y="295581"/>
                </a:lnTo>
                <a:lnTo>
                  <a:pt x="34033" y="294745"/>
                </a:lnTo>
                <a:lnTo>
                  <a:pt x="31864" y="293240"/>
                </a:lnTo>
                <a:lnTo>
                  <a:pt x="29112" y="292487"/>
                </a:lnTo>
                <a:close/>
              </a:path>
              <a:path w="266065" h="338454">
                <a:moveTo>
                  <a:pt x="134108" y="25836"/>
                </a:moveTo>
                <a:lnTo>
                  <a:pt x="67066" y="25836"/>
                </a:lnTo>
                <a:lnTo>
                  <a:pt x="75329" y="26047"/>
                </a:lnTo>
                <a:lnTo>
                  <a:pt x="86984" y="29674"/>
                </a:lnTo>
                <a:lnTo>
                  <a:pt x="104603" y="82276"/>
                </a:lnTo>
                <a:lnTo>
                  <a:pt x="115444" y="245470"/>
                </a:lnTo>
                <a:lnTo>
                  <a:pt x="109002" y="253312"/>
                </a:lnTo>
                <a:lnTo>
                  <a:pt x="79765" y="284774"/>
                </a:lnTo>
                <a:lnTo>
                  <a:pt x="48548" y="310214"/>
                </a:lnTo>
                <a:lnTo>
                  <a:pt x="46796" y="311050"/>
                </a:lnTo>
                <a:lnTo>
                  <a:pt x="70244" y="311050"/>
                </a:lnTo>
                <a:lnTo>
                  <a:pt x="107184" y="272297"/>
                </a:lnTo>
                <a:lnTo>
                  <a:pt x="133515" y="241829"/>
                </a:lnTo>
                <a:lnTo>
                  <a:pt x="158093" y="212178"/>
                </a:lnTo>
                <a:lnTo>
                  <a:pt x="167513" y="200426"/>
                </a:lnTo>
                <a:lnTo>
                  <a:pt x="152151" y="200426"/>
                </a:lnTo>
                <a:lnTo>
                  <a:pt x="140665" y="71818"/>
                </a:lnTo>
                <a:lnTo>
                  <a:pt x="139197" y="57179"/>
                </a:lnTo>
                <a:lnTo>
                  <a:pt x="137539" y="44002"/>
                </a:lnTo>
                <a:lnTo>
                  <a:pt x="135697" y="32887"/>
                </a:lnTo>
                <a:lnTo>
                  <a:pt x="134108" y="25836"/>
                </a:lnTo>
                <a:close/>
              </a:path>
              <a:path w="266065" h="338454">
                <a:moveTo>
                  <a:pt x="246576" y="0"/>
                </a:moveTo>
                <a:lnTo>
                  <a:pt x="233230" y="0"/>
                </a:lnTo>
                <a:lnTo>
                  <a:pt x="228225" y="2090"/>
                </a:lnTo>
                <a:lnTo>
                  <a:pt x="220218" y="10450"/>
                </a:lnTo>
                <a:lnTo>
                  <a:pt x="218216" y="15970"/>
                </a:lnTo>
                <a:lnTo>
                  <a:pt x="218216" y="28345"/>
                </a:lnTo>
                <a:lnTo>
                  <a:pt x="219842" y="33237"/>
                </a:lnTo>
                <a:lnTo>
                  <a:pt x="226349" y="41765"/>
                </a:lnTo>
                <a:lnTo>
                  <a:pt x="230436" y="44691"/>
                </a:lnTo>
                <a:lnTo>
                  <a:pt x="240278" y="47868"/>
                </a:lnTo>
                <a:lnTo>
                  <a:pt x="243324" y="49249"/>
                </a:lnTo>
                <a:lnTo>
                  <a:pt x="245659" y="51591"/>
                </a:lnTo>
                <a:lnTo>
                  <a:pt x="246242" y="53094"/>
                </a:lnTo>
                <a:lnTo>
                  <a:pt x="246242" y="57778"/>
                </a:lnTo>
                <a:lnTo>
                  <a:pt x="224535" y="99666"/>
                </a:lnTo>
                <a:lnTo>
                  <a:pt x="197030" y="141168"/>
                </a:lnTo>
                <a:lnTo>
                  <a:pt x="171863" y="175360"/>
                </a:lnTo>
                <a:lnTo>
                  <a:pt x="152151" y="200426"/>
                </a:lnTo>
                <a:lnTo>
                  <a:pt x="167513" y="200426"/>
                </a:lnTo>
                <a:lnTo>
                  <a:pt x="195880" y="163588"/>
                </a:lnTo>
                <a:lnTo>
                  <a:pt x="219806" y="130361"/>
                </a:lnTo>
                <a:lnTo>
                  <a:pt x="246544" y="88840"/>
                </a:lnTo>
                <a:lnTo>
                  <a:pt x="264825" y="44691"/>
                </a:lnTo>
                <a:lnTo>
                  <a:pt x="265748" y="33237"/>
                </a:lnTo>
                <a:lnTo>
                  <a:pt x="263677" y="19571"/>
                </a:lnTo>
                <a:lnTo>
                  <a:pt x="258005" y="9155"/>
                </a:lnTo>
                <a:lnTo>
                  <a:pt x="252832" y="3051"/>
                </a:lnTo>
                <a:lnTo>
                  <a:pt x="246576" y="0"/>
                </a:lnTo>
                <a:close/>
              </a:path>
              <a:path w="266065" h="338454">
                <a:moveTo>
                  <a:pt x="122871" y="0"/>
                </a:moveTo>
                <a:lnTo>
                  <a:pt x="49549" y="18060"/>
                </a:lnTo>
                <a:lnTo>
                  <a:pt x="51802" y="27341"/>
                </a:lnTo>
                <a:lnTo>
                  <a:pt x="60810" y="26338"/>
                </a:lnTo>
                <a:lnTo>
                  <a:pt x="67066" y="25836"/>
                </a:lnTo>
                <a:lnTo>
                  <a:pt x="134108" y="25836"/>
                </a:lnTo>
                <a:lnTo>
                  <a:pt x="133592" y="23546"/>
                </a:lnTo>
                <a:lnTo>
                  <a:pt x="129195" y="12118"/>
                </a:lnTo>
                <a:lnTo>
                  <a:pt x="122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017862" y="6868692"/>
            <a:ext cx="242570" cy="233045"/>
          </a:xfrm>
          <a:custGeom>
            <a:avLst/>
            <a:gdLst/>
            <a:ahLst/>
            <a:cxnLst/>
            <a:rect l="l" t="t" r="r" b="b"/>
            <a:pathLst>
              <a:path w="242570" h="233045">
                <a:moveTo>
                  <a:pt x="24357" y="191646"/>
                </a:moveTo>
                <a:lnTo>
                  <a:pt x="13680" y="191646"/>
                </a:lnTo>
                <a:lnTo>
                  <a:pt x="9177" y="193487"/>
                </a:lnTo>
                <a:lnTo>
                  <a:pt x="1835" y="200845"/>
                </a:lnTo>
                <a:lnTo>
                  <a:pt x="0" y="205444"/>
                </a:lnTo>
                <a:lnTo>
                  <a:pt x="0" y="217149"/>
                </a:lnTo>
                <a:lnTo>
                  <a:pt x="2001" y="222083"/>
                </a:lnTo>
                <a:lnTo>
                  <a:pt x="6013" y="225769"/>
                </a:lnTo>
                <a:lnTo>
                  <a:pt x="11511" y="230611"/>
                </a:lnTo>
                <a:lnTo>
                  <a:pt x="17600" y="233037"/>
                </a:lnTo>
                <a:lnTo>
                  <a:pt x="25596" y="233009"/>
                </a:lnTo>
                <a:lnTo>
                  <a:pt x="59876" y="214918"/>
                </a:lnTo>
                <a:lnTo>
                  <a:pt x="68621" y="205444"/>
                </a:lnTo>
                <a:lnTo>
                  <a:pt x="43709" y="205444"/>
                </a:lnTo>
                <a:lnTo>
                  <a:pt x="40373" y="203521"/>
                </a:lnTo>
                <a:lnTo>
                  <a:pt x="30029" y="194322"/>
                </a:lnTo>
                <a:lnTo>
                  <a:pt x="24357" y="191646"/>
                </a:lnTo>
                <a:close/>
              </a:path>
              <a:path w="242570" h="233045">
                <a:moveTo>
                  <a:pt x="160301" y="142270"/>
                </a:moveTo>
                <a:lnTo>
                  <a:pt x="118445" y="142270"/>
                </a:lnTo>
                <a:lnTo>
                  <a:pt x="122500" y="159970"/>
                </a:lnTo>
                <a:lnTo>
                  <a:pt x="133115" y="200480"/>
                </a:lnTo>
                <a:lnTo>
                  <a:pt x="167448" y="231555"/>
                </a:lnTo>
                <a:lnTo>
                  <a:pt x="177659" y="225762"/>
                </a:lnTo>
                <a:lnTo>
                  <a:pt x="192997" y="213822"/>
                </a:lnTo>
                <a:lnTo>
                  <a:pt x="201702" y="204783"/>
                </a:lnTo>
                <a:lnTo>
                  <a:pt x="202186" y="204189"/>
                </a:lnTo>
                <a:lnTo>
                  <a:pt x="177007" y="204189"/>
                </a:lnTo>
                <a:lnTo>
                  <a:pt x="174839" y="202893"/>
                </a:lnTo>
                <a:lnTo>
                  <a:pt x="170501" y="197709"/>
                </a:lnTo>
                <a:lnTo>
                  <a:pt x="167831" y="189807"/>
                </a:lnTo>
                <a:lnTo>
                  <a:pt x="164663" y="176596"/>
                </a:lnTo>
                <a:lnTo>
                  <a:pt x="160301" y="142270"/>
                </a:lnTo>
                <a:close/>
              </a:path>
              <a:path w="242570" h="233045">
                <a:moveTo>
                  <a:pt x="122278" y="20318"/>
                </a:moveTo>
                <a:lnTo>
                  <a:pt x="49465" y="20318"/>
                </a:lnTo>
                <a:lnTo>
                  <a:pt x="58924" y="20503"/>
                </a:lnTo>
                <a:lnTo>
                  <a:pt x="71654" y="22902"/>
                </a:lnTo>
                <a:lnTo>
                  <a:pt x="97167" y="55822"/>
                </a:lnTo>
                <a:lnTo>
                  <a:pt x="106570" y="95119"/>
                </a:lnTo>
                <a:lnTo>
                  <a:pt x="111393" y="116736"/>
                </a:lnTo>
                <a:lnTo>
                  <a:pt x="107240" y="124831"/>
                </a:lnTo>
                <a:lnTo>
                  <a:pt x="84799" y="161899"/>
                </a:lnTo>
                <a:lnTo>
                  <a:pt x="60037" y="195477"/>
                </a:lnTo>
                <a:lnTo>
                  <a:pt x="48047" y="205444"/>
                </a:lnTo>
                <a:lnTo>
                  <a:pt x="68621" y="205444"/>
                </a:lnTo>
                <a:lnTo>
                  <a:pt x="73692" y="199557"/>
                </a:lnTo>
                <a:lnTo>
                  <a:pt x="81478" y="189972"/>
                </a:lnTo>
                <a:lnTo>
                  <a:pt x="89744" y="179441"/>
                </a:lnTo>
                <a:lnTo>
                  <a:pt x="118445" y="142270"/>
                </a:lnTo>
                <a:lnTo>
                  <a:pt x="160301" y="142270"/>
                </a:lnTo>
                <a:lnTo>
                  <a:pt x="152021" y="77110"/>
                </a:lnTo>
                <a:lnTo>
                  <a:pt x="158592" y="67036"/>
                </a:lnTo>
                <a:lnTo>
                  <a:pt x="138393" y="67036"/>
                </a:lnTo>
                <a:lnTo>
                  <a:pt x="134151" y="52047"/>
                </a:lnTo>
                <a:lnTo>
                  <a:pt x="130230" y="39585"/>
                </a:lnTo>
                <a:lnTo>
                  <a:pt x="126427" y="29268"/>
                </a:lnTo>
                <a:lnTo>
                  <a:pt x="122540" y="20712"/>
                </a:lnTo>
                <a:lnTo>
                  <a:pt x="122278" y="20318"/>
                </a:lnTo>
                <a:close/>
              </a:path>
              <a:path w="242570" h="233045">
                <a:moveTo>
                  <a:pt x="214909" y="168419"/>
                </a:moveTo>
                <a:lnTo>
                  <a:pt x="186767" y="202266"/>
                </a:lnTo>
                <a:lnTo>
                  <a:pt x="182679" y="204189"/>
                </a:lnTo>
                <a:lnTo>
                  <a:pt x="202186" y="204189"/>
                </a:lnTo>
                <a:lnTo>
                  <a:pt x="209724" y="194938"/>
                </a:lnTo>
                <a:lnTo>
                  <a:pt x="217063" y="184289"/>
                </a:lnTo>
                <a:lnTo>
                  <a:pt x="223720" y="172834"/>
                </a:lnTo>
                <a:lnTo>
                  <a:pt x="214909" y="168419"/>
                </a:lnTo>
                <a:close/>
              </a:path>
              <a:path w="242570" h="233045">
                <a:moveTo>
                  <a:pt x="225889" y="0"/>
                </a:moveTo>
                <a:lnTo>
                  <a:pt x="213878" y="0"/>
                </a:lnTo>
                <a:lnTo>
                  <a:pt x="209456" y="835"/>
                </a:lnTo>
                <a:lnTo>
                  <a:pt x="169887" y="30799"/>
                </a:lnTo>
                <a:lnTo>
                  <a:pt x="162159" y="40385"/>
                </a:lnTo>
                <a:lnTo>
                  <a:pt x="138393" y="67036"/>
                </a:lnTo>
                <a:lnTo>
                  <a:pt x="158592" y="67036"/>
                </a:lnTo>
                <a:lnTo>
                  <a:pt x="160092" y="64742"/>
                </a:lnTo>
                <a:lnTo>
                  <a:pt x="167590" y="54486"/>
                </a:lnTo>
                <a:lnTo>
                  <a:pt x="174632" y="46182"/>
                </a:lnTo>
                <a:lnTo>
                  <a:pt x="181179" y="39884"/>
                </a:lnTo>
                <a:lnTo>
                  <a:pt x="186683" y="35201"/>
                </a:lnTo>
                <a:lnTo>
                  <a:pt x="191438" y="32861"/>
                </a:lnTo>
                <a:lnTo>
                  <a:pt x="238485" y="32861"/>
                </a:lnTo>
                <a:lnTo>
                  <a:pt x="240987" y="30519"/>
                </a:lnTo>
                <a:lnTo>
                  <a:pt x="242239" y="26172"/>
                </a:lnTo>
                <a:lnTo>
                  <a:pt x="242239" y="14297"/>
                </a:lnTo>
                <a:lnTo>
                  <a:pt x="240112" y="9616"/>
                </a:lnTo>
                <a:lnTo>
                  <a:pt x="231603" y="1922"/>
                </a:lnTo>
                <a:lnTo>
                  <a:pt x="225889" y="0"/>
                </a:lnTo>
                <a:close/>
              </a:path>
              <a:path w="242570" h="233045">
                <a:moveTo>
                  <a:pt x="238485" y="32861"/>
                </a:moveTo>
                <a:lnTo>
                  <a:pt x="198112" y="32861"/>
                </a:lnTo>
                <a:lnTo>
                  <a:pt x="203366" y="34198"/>
                </a:lnTo>
                <a:lnTo>
                  <a:pt x="211208" y="36874"/>
                </a:lnTo>
                <a:lnTo>
                  <a:pt x="215212" y="38379"/>
                </a:lnTo>
                <a:lnTo>
                  <a:pt x="218967" y="39132"/>
                </a:lnTo>
                <a:lnTo>
                  <a:pt x="228475" y="39132"/>
                </a:lnTo>
                <a:lnTo>
                  <a:pt x="233813" y="37042"/>
                </a:lnTo>
                <a:lnTo>
                  <a:pt x="238485" y="32861"/>
                </a:lnTo>
                <a:close/>
              </a:path>
              <a:path w="242570" h="233045">
                <a:moveTo>
                  <a:pt x="106855" y="0"/>
                </a:moveTo>
                <a:lnTo>
                  <a:pt x="40039" y="11789"/>
                </a:lnTo>
                <a:lnTo>
                  <a:pt x="40039" y="20820"/>
                </a:lnTo>
                <a:lnTo>
                  <a:pt x="45044" y="20486"/>
                </a:lnTo>
                <a:lnTo>
                  <a:pt x="49465" y="20318"/>
                </a:lnTo>
                <a:lnTo>
                  <a:pt x="122278" y="20318"/>
                </a:lnTo>
                <a:lnTo>
                  <a:pt x="115644" y="10355"/>
                </a:lnTo>
                <a:lnTo>
                  <a:pt x="106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12790" y="8680145"/>
            <a:ext cx="330835" cy="233045"/>
          </a:xfrm>
          <a:custGeom>
            <a:avLst/>
            <a:gdLst/>
            <a:ahLst/>
            <a:cxnLst/>
            <a:rect l="l" t="t" r="r" b="b"/>
            <a:pathLst>
              <a:path w="330834" h="233045">
                <a:moveTo>
                  <a:pt x="78757" y="24331"/>
                </a:moveTo>
                <a:lnTo>
                  <a:pt x="27025" y="24331"/>
                </a:lnTo>
                <a:lnTo>
                  <a:pt x="33365" y="26254"/>
                </a:lnTo>
                <a:lnTo>
                  <a:pt x="38045" y="30587"/>
                </a:lnTo>
                <a:lnTo>
                  <a:pt x="50502" y="67151"/>
                </a:lnTo>
                <a:lnTo>
                  <a:pt x="55141" y="109057"/>
                </a:lnTo>
                <a:lnTo>
                  <a:pt x="58476" y="159084"/>
                </a:lnTo>
                <a:lnTo>
                  <a:pt x="60120" y="201933"/>
                </a:lnTo>
                <a:lnTo>
                  <a:pt x="60808" y="233036"/>
                </a:lnTo>
                <a:lnTo>
                  <a:pt x="71819" y="233036"/>
                </a:lnTo>
                <a:lnTo>
                  <a:pt x="111395" y="166566"/>
                </a:lnTo>
                <a:lnTo>
                  <a:pt x="93495" y="166566"/>
                </a:lnTo>
                <a:lnTo>
                  <a:pt x="92835" y="157352"/>
                </a:lnTo>
                <a:lnTo>
                  <a:pt x="92038" y="143238"/>
                </a:lnTo>
                <a:lnTo>
                  <a:pt x="91115" y="124501"/>
                </a:lnTo>
                <a:lnTo>
                  <a:pt x="90086" y="108203"/>
                </a:lnTo>
                <a:lnTo>
                  <a:pt x="85798" y="64440"/>
                </a:lnTo>
                <a:lnTo>
                  <a:pt x="79709" y="28372"/>
                </a:lnTo>
                <a:lnTo>
                  <a:pt x="78757" y="24331"/>
                </a:lnTo>
                <a:close/>
              </a:path>
              <a:path w="330834" h="233045">
                <a:moveTo>
                  <a:pt x="211409" y="59450"/>
                </a:moveTo>
                <a:lnTo>
                  <a:pt x="175172" y="59450"/>
                </a:lnTo>
                <a:lnTo>
                  <a:pt x="191438" y="233036"/>
                </a:lnTo>
                <a:lnTo>
                  <a:pt x="225036" y="205436"/>
                </a:lnTo>
                <a:lnTo>
                  <a:pt x="239216" y="188135"/>
                </a:lnTo>
                <a:lnTo>
                  <a:pt x="223220" y="188135"/>
                </a:lnTo>
                <a:lnTo>
                  <a:pt x="211409" y="59450"/>
                </a:lnTo>
                <a:close/>
              </a:path>
              <a:path w="330834" h="233045">
                <a:moveTo>
                  <a:pt x="312642" y="0"/>
                </a:moveTo>
                <a:lnTo>
                  <a:pt x="299796" y="0"/>
                </a:lnTo>
                <a:lnTo>
                  <a:pt x="294873" y="1797"/>
                </a:lnTo>
                <a:lnTo>
                  <a:pt x="287200" y="8987"/>
                </a:lnTo>
                <a:lnTo>
                  <a:pt x="285281" y="13378"/>
                </a:lnTo>
                <a:lnTo>
                  <a:pt x="285281" y="22073"/>
                </a:lnTo>
                <a:lnTo>
                  <a:pt x="286198" y="25377"/>
                </a:lnTo>
                <a:lnTo>
                  <a:pt x="289868" y="31564"/>
                </a:lnTo>
                <a:lnTo>
                  <a:pt x="293081" y="34574"/>
                </a:lnTo>
                <a:lnTo>
                  <a:pt x="302256" y="40427"/>
                </a:lnTo>
                <a:lnTo>
                  <a:pt x="304883" y="42644"/>
                </a:lnTo>
                <a:lnTo>
                  <a:pt x="305551" y="44149"/>
                </a:lnTo>
                <a:lnTo>
                  <a:pt x="307219" y="46991"/>
                </a:lnTo>
                <a:lnTo>
                  <a:pt x="308013" y="50096"/>
                </a:lnTo>
                <a:lnTo>
                  <a:pt x="290807" y="95440"/>
                </a:lnTo>
                <a:lnTo>
                  <a:pt x="264820" y="135142"/>
                </a:lnTo>
                <a:lnTo>
                  <a:pt x="241016" y="166566"/>
                </a:lnTo>
                <a:lnTo>
                  <a:pt x="223220" y="188135"/>
                </a:lnTo>
                <a:lnTo>
                  <a:pt x="239216" y="188135"/>
                </a:lnTo>
                <a:lnTo>
                  <a:pt x="266218" y="153091"/>
                </a:lnTo>
                <a:lnTo>
                  <a:pt x="288300" y="121261"/>
                </a:lnTo>
                <a:lnTo>
                  <a:pt x="312248" y="83154"/>
                </a:lnTo>
                <a:lnTo>
                  <a:pt x="329074" y="44900"/>
                </a:lnTo>
                <a:lnTo>
                  <a:pt x="330325" y="36790"/>
                </a:lnTo>
                <a:lnTo>
                  <a:pt x="330325" y="19565"/>
                </a:lnTo>
                <a:lnTo>
                  <a:pt x="327948" y="12750"/>
                </a:lnTo>
                <a:lnTo>
                  <a:pt x="318439" y="2550"/>
                </a:lnTo>
                <a:lnTo>
                  <a:pt x="312642" y="0"/>
                </a:lnTo>
                <a:close/>
              </a:path>
              <a:path w="330834" h="233045">
                <a:moveTo>
                  <a:pt x="205953" y="0"/>
                </a:moveTo>
                <a:lnTo>
                  <a:pt x="196693" y="0"/>
                </a:lnTo>
                <a:lnTo>
                  <a:pt x="93495" y="166566"/>
                </a:lnTo>
                <a:lnTo>
                  <a:pt x="111395" y="166566"/>
                </a:lnTo>
                <a:lnTo>
                  <a:pt x="175172" y="59450"/>
                </a:lnTo>
                <a:lnTo>
                  <a:pt x="211409" y="59450"/>
                </a:lnTo>
                <a:lnTo>
                  <a:pt x="205953" y="0"/>
                </a:lnTo>
                <a:close/>
              </a:path>
              <a:path w="330834" h="233045">
                <a:moveTo>
                  <a:pt x="71819" y="0"/>
                </a:moveTo>
                <a:lnTo>
                  <a:pt x="0" y="16805"/>
                </a:lnTo>
                <a:lnTo>
                  <a:pt x="0" y="25836"/>
                </a:lnTo>
                <a:lnTo>
                  <a:pt x="7506" y="24833"/>
                </a:lnTo>
                <a:lnTo>
                  <a:pt x="13679" y="24331"/>
                </a:lnTo>
                <a:lnTo>
                  <a:pt x="78757" y="24331"/>
                </a:lnTo>
                <a:lnTo>
                  <a:pt x="77280" y="18060"/>
                </a:lnTo>
                <a:lnTo>
                  <a:pt x="74649" y="8602"/>
                </a:lnTo>
                <a:lnTo>
                  <a:pt x="71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52829" y="8080118"/>
            <a:ext cx="216535" cy="221615"/>
          </a:xfrm>
          <a:custGeom>
            <a:avLst/>
            <a:gdLst/>
            <a:ahLst/>
            <a:cxnLst/>
            <a:rect l="l" t="t" r="r" b="b"/>
            <a:pathLst>
              <a:path w="216534" h="221615">
                <a:moveTo>
                  <a:pt x="190477" y="33111"/>
                </a:moveTo>
                <a:lnTo>
                  <a:pt x="173170" y="33111"/>
                </a:lnTo>
                <a:lnTo>
                  <a:pt x="0" y="213721"/>
                </a:lnTo>
                <a:lnTo>
                  <a:pt x="0" y="220995"/>
                </a:lnTo>
                <a:lnTo>
                  <a:pt x="162910" y="220995"/>
                </a:lnTo>
                <a:lnTo>
                  <a:pt x="173796" y="186880"/>
                </a:lnTo>
                <a:lnTo>
                  <a:pt x="43042" y="186880"/>
                </a:lnTo>
                <a:lnTo>
                  <a:pt x="190477" y="33111"/>
                </a:lnTo>
                <a:close/>
              </a:path>
              <a:path w="216534" h="221615">
                <a:moveTo>
                  <a:pt x="184682" y="152765"/>
                </a:moveTo>
                <a:lnTo>
                  <a:pt x="174572" y="154741"/>
                </a:lnTo>
                <a:lnTo>
                  <a:pt x="168123" y="167875"/>
                </a:lnTo>
                <a:lnTo>
                  <a:pt x="162285" y="176344"/>
                </a:lnTo>
                <a:lnTo>
                  <a:pt x="116365" y="186880"/>
                </a:lnTo>
                <a:lnTo>
                  <a:pt x="173796" y="186880"/>
                </a:lnTo>
                <a:lnTo>
                  <a:pt x="184682" y="152765"/>
                </a:lnTo>
                <a:close/>
              </a:path>
              <a:path w="216534" h="221615">
                <a:moveTo>
                  <a:pt x="216213" y="0"/>
                </a:moveTo>
                <a:lnTo>
                  <a:pt x="57306" y="0"/>
                </a:lnTo>
                <a:lnTo>
                  <a:pt x="36036" y="63463"/>
                </a:lnTo>
                <a:lnTo>
                  <a:pt x="45589" y="63371"/>
                </a:lnTo>
                <a:lnTo>
                  <a:pt x="52730" y="50731"/>
                </a:lnTo>
                <a:lnTo>
                  <a:pt x="59683" y="42266"/>
                </a:lnTo>
                <a:lnTo>
                  <a:pt x="101099" y="33111"/>
                </a:lnTo>
                <a:lnTo>
                  <a:pt x="190477" y="33111"/>
                </a:lnTo>
                <a:lnTo>
                  <a:pt x="216213" y="6269"/>
                </a:lnTo>
                <a:lnTo>
                  <a:pt x="216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28056" y="7468049"/>
            <a:ext cx="266065" cy="338455"/>
          </a:xfrm>
          <a:custGeom>
            <a:avLst/>
            <a:gdLst/>
            <a:ahLst/>
            <a:cxnLst/>
            <a:rect l="l" t="t" r="r" b="b"/>
            <a:pathLst>
              <a:path w="266065" h="338454">
                <a:moveTo>
                  <a:pt x="29110" y="292488"/>
                </a:moveTo>
                <a:lnTo>
                  <a:pt x="19434" y="292488"/>
                </a:lnTo>
                <a:lnTo>
                  <a:pt x="13554" y="295164"/>
                </a:lnTo>
                <a:lnTo>
                  <a:pt x="2710" y="305866"/>
                </a:lnTo>
                <a:lnTo>
                  <a:pt x="0" y="311804"/>
                </a:lnTo>
                <a:lnTo>
                  <a:pt x="0" y="323509"/>
                </a:lnTo>
                <a:lnTo>
                  <a:pt x="1959" y="328066"/>
                </a:lnTo>
                <a:lnTo>
                  <a:pt x="9800" y="335926"/>
                </a:lnTo>
                <a:lnTo>
                  <a:pt x="14347" y="337892"/>
                </a:lnTo>
                <a:lnTo>
                  <a:pt x="26704" y="337117"/>
                </a:lnTo>
                <a:lnTo>
                  <a:pt x="66082" y="314932"/>
                </a:lnTo>
                <a:lnTo>
                  <a:pt x="70244" y="311050"/>
                </a:lnTo>
                <a:lnTo>
                  <a:pt x="44626" y="311050"/>
                </a:lnTo>
                <a:lnTo>
                  <a:pt x="43625" y="310633"/>
                </a:lnTo>
                <a:lnTo>
                  <a:pt x="41456" y="308458"/>
                </a:lnTo>
                <a:lnTo>
                  <a:pt x="39997" y="305824"/>
                </a:lnTo>
                <a:lnTo>
                  <a:pt x="36827" y="297964"/>
                </a:lnTo>
                <a:lnTo>
                  <a:pt x="35368" y="295582"/>
                </a:lnTo>
                <a:lnTo>
                  <a:pt x="34033" y="294746"/>
                </a:lnTo>
                <a:lnTo>
                  <a:pt x="31864" y="293241"/>
                </a:lnTo>
                <a:lnTo>
                  <a:pt x="29110" y="292488"/>
                </a:lnTo>
                <a:close/>
              </a:path>
              <a:path w="266065" h="338454">
                <a:moveTo>
                  <a:pt x="134108" y="25838"/>
                </a:moveTo>
                <a:lnTo>
                  <a:pt x="67066" y="25838"/>
                </a:lnTo>
                <a:lnTo>
                  <a:pt x="75328" y="26048"/>
                </a:lnTo>
                <a:lnTo>
                  <a:pt x="86983" y="29676"/>
                </a:lnTo>
                <a:lnTo>
                  <a:pt x="104602" y="82278"/>
                </a:lnTo>
                <a:lnTo>
                  <a:pt x="115442" y="245470"/>
                </a:lnTo>
                <a:lnTo>
                  <a:pt x="109001" y="253313"/>
                </a:lnTo>
                <a:lnTo>
                  <a:pt x="79764" y="284775"/>
                </a:lnTo>
                <a:lnTo>
                  <a:pt x="48547" y="310215"/>
                </a:lnTo>
                <a:lnTo>
                  <a:pt x="46795" y="311050"/>
                </a:lnTo>
                <a:lnTo>
                  <a:pt x="70244" y="311050"/>
                </a:lnTo>
                <a:lnTo>
                  <a:pt x="107184" y="272298"/>
                </a:lnTo>
                <a:lnTo>
                  <a:pt x="133515" y="241830"/>
                </a:lnTo>
                <a:lnTo>
                  <a:pt x="158092" y="212179"/>
                </a:lnTo>
                <a:lnTo>
                  <a:pt x="167513" y="200427"/>
                </a:lnTo>
                <a:lnTo>
                  <a:pt x="152149" y="200427"/>
                </a:lnTo>
                <a:lnTo>
                  <a:pt x="140665" y="71819"/>
                </a:lnTo>
                <a:lnTo>
                  <a:pt x="139196" y="57180"/>
                </a:lnTo>
                <a:lnTo>
                  <a:pt x="137538" y="44003"/>
                </a:lnTo>
                <a:lnTo>
                  <a:pt x="135697" y="32888"/>
                </a:lnTo>
                <a:lnTo>
                  <a:pt x="134108" y="25838"/>
                </a:lnTo>
                <a:close/>
              </a:path>
              <a:path w="266065" h="338454">
                <a:moveTo>
                  <a:pt x="246576" y="0"/>
                </a:moveTo>
                <a:lnTo>
                  <a:pt x="233229" y="0"/>
                </a:lnTo>
                <a:lnTo>
                  <a:pt x="228225" y="2090"/>
                </a:lnTo>
                <a:lnTo>
                  <a:pt x="220216" y="10452"/>
                </a:lnTo>
                <a:lnTo>
                  <a:pt x="218215" y="15971"/>
                </a:lnTo>
                <a:lnTo>
                  <a:pt x="218215" y="28346"/>
                </a:lnTo>
                <a:lnTo>
                  <a:pt x="219842" y="33237"/>
                </a:lnTo>
                <a:lnTo>
                  <a:pt x="226348" y="41766"/>
                </a:lnTo>
                <a:lnTo>
                  <a:pt x="230435" y="44692"/>
                </a:lnTo>
                <a:lnTo>
                  <a:pt x="240278" y="47870"/>
                </a:lnTo>
                <a:lnTo>
                  <a:pt x="243323" y="49249"/>
                </a:lnTo>
                <a:lnTo>
                  <a:pt x="245658" y="51591"/>
                </a:lnTo>
                <a:lnTo>
                  <a:pt x="246242" y="53096"/>
                </a:lnTo>
                <a:lnTo>
                  <a:pt x="246242" y="57778"/>
                </a:lnTo>
                <a:lnTo>
                  <a:pt x="224534" y="99667"/>
                </a:lnTo>
                <a:lnTo>
                  <a:pt x="197029" y="141169"/>
                </a:lnTo>
                <a:lnTo>
                  <a:pt x="171862" y="175361"/>
                </a:lnTo>
                <a:lnTo>
                  <a:pt x="152149" y="200427"/>
                </a:lnTo>
                <a:lnTo>
                  <a:pt x="167513" y="200427"/>
                </a:lnTo>
                <a:lnTo>
                  <a:pt x="195880" y="163590"/>
                </a:lnTo>
                <a:lnTo>
                  <a:pt x="219806" y="130362"/>
                </a:lnTo>
                <a:lnTo>
                  <a:pt x="246544" y="88841"/>
                </a:lnTo>
                <a:lnTo>
                  <a:pt x="264824" y="44692"/>
                </a:lnTo>
                <a:lnTo>
                  <a:pt x="265746" y="33237"/>
                </a:lnTo>
                <a:lnTo>
                  <a:pt x="263676" y="19572"/>
                </a:lnTo>
                <a:lnTo>
                  <a:pt x="258004" y="9156"/>
                </a:lnTo>
                <a:lnTo>
                  <a:pt x="252831" y="3053"/>
                </a:lnTo>
                <a:lnTo>
                  <a:pt x="246576" y="0"/>
                </a:lnTo>
                <a:close/>
              </a:path>
              <a:path w="266065" h="338454">
                <a:moveTo>
                  <a:pt x="122871" y="0"/>
                </a:moveTo>
                <a:lnTo>
                  <a:pt x="49547" y="18061"/>
                </a:lnTo>
                <a:lnTo>
                  <a:pt x="51799" y="27343"/>
                </a:lnTo>
                <a:lnTo>
                  <a:pt x="60810" y="26339"/>
                </a:lnTo>
                <a:lnTo>
                  <a:pt x="67066" y="25838"/>
                </a:lnTo>
                <a:lnTo>
                  <a:pt x="134108" y="25838"/>
                </a:lnTo>
                <a:lnTo>
                  <a:pt x="133591" y="23547"/>
                </a:lnTo>
                <a:lnTo>
                  <a:pt x="129195" y="12118"/>
                </a:lnTo>
                <a:lnTo>
                  <a:pt x="122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43069" y="6862002"/>
            <a:ext cx="242570" cy="233045"/>
          </a:xfrm>
          <a:custGeom>
            <a:avLst/>
            <a:gdLst/>
            <a:ahLst/>
            <a:cxnLst/>
            <a:rect l="l" t="t" r="r" b="b"/>
            <a:pathLst>
              <a:path w="242570" h="233045">
                <a:moveTo>
                  <a:pt x="24357" y="191646"/>
                </a:moveTo>
                <a:lnTo>
                  <a:pt x="13680" y="191646"/>
                </a:lnTo>
                <a:lnTo>
                  <a:pt x="9175" y="193487"/>
                </a:lnTo>
                <a:lnTo>
                  <a:pt x="1835" y="200845"/>
                </a:lnTo>
                <a:lnTo>
                  <a:pt x="0" y="205444"/>
                </a:lnTo>
                <a:lnTo>
                  <a:pt x="0" y="217149"/>
                </a:lnTo>
                <a:lnTo>
                  <a:pt x="2002" y="222083"/>
                </a:lnTo>
                <a:lnTo>
                  <a:pt x="6013" y="225769"/>
                </a:lnTo>
                <a:lnTo>
                  <a:pt x="11511" y="230611"/>
                </a:lnTo>
                <a:lnTo>
                  <a:pt x="17600" y="233037"/>
                </a:lnTo>
                <a:lnTo>
                  <a:pt x="25596" y="233009"/>
                </a:lnTo>
                <a:lnTo>
                  <a:pt x="59876" y="214918"/>
                </a:lnTo>
                <a:lnTo>
                  <a:pt x="68621" y="205444"/>
                </a:lnTo>
                <a:lnTo>
                  <a:pt x="43709" y="205444"/>
                </a:lnTo>
                <a:lnTo>
                  <a:pt x="40373" y="203520"/>
                </a:lnTo>
                <a:lnTo>
                  <a:pt x="30030" y="194322"/>
                </a:lnTo>
                <a:lnTo>
                  <a:pt x="24357" y="191646"/>
                </a:lnTo>
                <a:close/>
              </a:path>
              <a:path w="242570" h="233045">
                <a:moveTo>
                  <a:pt x="160301" y="142270"/>
                </a:moveTo>
                <a:lnTo>
                  <a:pt x="118445" y="142270"/>
                </a:lnTo>
                <a:lnTo>
                  <a:pt x="122500" y="159969"/>
                </a:lnTo>
                <a:lnTo>
                  <a:pt x="133115" y="200480"/>
                </a:lnTo>
                <a:lnTo>
                  <a:pt x="167448" y="231555"/>
                </a:lnTo>
                <a:lnTo>
                  <a:pt x="177659" y="225762"/>
                </a:lnTo>
                <a:lnTo>
                  <a:pt x="192997" y="213822"/>
                </a:lnTo>
                <a:lnTo>
                  <a:pt x="201702" y="204783"/>
                </a:lnTo>
                <a:lnTo>
                  <a:pt x="202186" y="204189"/>
                </a:lnTo>
                <a:lnTo>
                  <a:pt x="177008" y="204189"/>
                </a:lnTo>
                <a:lnTo>
                  <a:pt x="174839" y="202892"/>
                </a:lnTo>
                <a:lnTo>
                  <a:pt x="170502" y="197708"/>
                </a:lnTo>
                <a:lnTo>
                  <a:pt x="167833" y="189807"/>
                </a:lnTo>
                <a:lnTo>
                  <a:pt x="164663" y="176596"/>
                </a:lnTo>
                <a:lnTo>
                  <a:pt x="160301" y="142270"/>
                </a:lnTo>
                <a:close/>
              </a:path>
              <a:path w="242570" h="233045">
                <a:moveTo>
                  <a:pt x="122279" y="20318"/>
                </a:moveTo>
                <a:lnTo>
                  <a:pt x="49466" y="20318"/>
                </a:lnTo>
                <a:lnTo>
                  <a:pt x="58923" y="20503"/>
                </a:lnTo>
                <a:lnTo>
                  <a:pt x="71654" y="22901"/>
                </a:lnTo>
                <a:lnTo>
                  <a:pt x="97167" y="55822"/>
                </a:lnTo>
                <a:lnTo>
                  <a:pt x="106570" y="95119"/>
                </a:lnTo>
                <a:lnTo>
                  <a:pt x="111395" y="116735"/>
                </a:lnTo>
                <a:lnTo>
                  <a:pt x="107241" y="124830"/>
                </a:lnTo>
                <a:lnTo>
                  <a:pt x="84800" y="161899"/>
                </a:lnTo>
                <a:lnTo>
                  <a:pt x="60038" y="195476"/>
                </a:lnTo>
                <a:lnTo>
                  <a:pt x="48047" y="205444"/>
                </a:lnTo>
                <a:lnTo>
                  <a:pt x="68621" y="205444"/>
                </a:lnTo>
                <a:lnTo>
                  <a:pt x="73692" y="199557"/>
                </a:lnTo>
                <a:lnTo>
                  <a:pt x="81479" y="189971"/>
                </a:lnTo>
                <a:lnTo>
                  <a:pt x="89744" y="179441"/>
                </a:lnTo>
                <a:lnTo>
                  <a:pt x="118445" y="142270"/>
                </a:lnTo>
                <a:lnTo>
                  <a:pt x="160301" y="142270"/>
                </a:lnTo>
                <a:lnTo>
                  <a:pt x="152022" y="77111"/>
                </a:lnTo>
                <a:lnTo>
                  <a:pt x="158592" y="67037"/>
                </a:lnTo>
                <a:lnTo>
                  <a:pt x="138394" y="67037"/>
                </a:lnTo>
                <a:lnTo>
                  <a:pt x="134152" y="52047"/>
                </a:lnTo>
                <a:lnTo>
                  <a:pt x="130230" y="39585"/>
                </a:lnTo>
                <a:lnTo>
                  <a:pt x="126427" y="29268"/>
                </a:lnTo>
                <a:lnTo>
                  <a:pt x="122540" y="20711"/>
                </a:lnTo>
                <a:lnTo>
                  <a:pt x="122279" y="20318"/>
                </a:lnTo>
                <a:close/>
              </a:path>
              <a:path w="242570" h="233045">
                <a:moveTo>
                  <a:pt x="214910" y="168417"/>
                </a:moveTo>
                <a:lnTo>
                  <a:pt x="186768" y="202266"/>
                </a:lnTo>
                <a:lnTo>
                  <a:pt x="182680" y="204189"/>
                </a:lnTo>
                <a:lnTo>
                  <a:pt x="202186" y="204189"/>
                </a:lnTo>
                <a:lnTo>
                  <a:pt x="209724" y="194938"/>
                </a:lnTo>
                <a:lnTo>
                  <a:pt x="217064" y="184289"/>
                </a:lnTo>
                <a:lnTo>
                  <a:pt x="223720" y="172834"/>
                </a:lnTo>
                <a:lnTo>
                  <a:pt x="214910" y="168417"/>
                </a:lnTo>
                <a:close/>
              </a:path>
              <a:path w="242570" h="233045">
                <a:moveTo>
                  <a:pt x="225889" y="0"/>
                </a:moveTo>
                <a:lnTo>
                  <a:pt x="213878" y="0"/>
                </a:lnTo>
                <a:lnTo>
                  <a:pt x="209457" y="835"/>
                </a:lnTo>
                <a:lnTo>
                  <a:pt x="169888" y="30799"/>
                </a:lnTo>
                <a:lnTo>
                  <a:pt x="162161" y="40386"/>
                </a:lnTo>
                <a:lnTo>
                  <a:pt x="138394" y="67037"/>
                </a:lnTo>
                <a:lnTo>
                  <a:pt x="158592" y="67037"/>
                </a:lnTo>
                <a:lnTo>
                  <a:pt x="160093" y="64743"/>
                </a:lnTo>
                <a:lnTo>
                  <a:pt x="167590" y="54486"/>
                </a:lnTo>
                <a:lnTo>
                  <a:pt x="174632" y="46182"/>
                </a:lnTo>
                <a:lnTo>
                  <a:pt x="181179" y="39884"/>
                </a:lnTo>
                <a:lnTo>
                  <a:pt x="186684" y="35201"/>
                </a:lnTo>
                <a:lnTo>
                  <a:pt x="191439" y="32859"/>
                </a:lnTo>
                <a:lnTo>
                  <a:pt x="238487" y="32859"/>
                </a:lnTo>
                <a:lnTo>
                  <a:pt x="240988" y="30519"/>
                </a:lnTo>
                <a:lnTo>
                  <a:pt x="242239" y="26170"/>
                </a:lnTo>
                <a:lnTo>
                  <a:pt x="242239" y="14297"/>
                </a:lnTo>
                <a:lnTo>
                  <a:pt x="240112" y="9615"/>
                </a:lnTo>
                <a:lnTo>
                  <a:pt x="231603" y="1922"/>
                </a:lnTo>
                <a:lnTo>
                  <a:pt x="225889" y="0"/>
                </a:lnTo>
                <a:close/>
              </a:path>
              <a:path w="242570" h="233045">
                <a:moveTo>
                  <a:pt x="238487" y="32859"/>
                </a:moveTo>
                <a:lnTo>
                  <a:pt x="191439" y="32859"/>
                </a:lnTo>
                <a:lnTo>
                  <a:pt x="198112" y="32861"/>
                </a:lnTo>
                <a:lnTo>
                  <a:pt x="203367" y="34198"/>
                </a:lnTo>
                <a:lnTo>
                  <a:pt x="211208" y="36874"/>
                </a:lnTo>
                <a:lnTo>
                  <a:pt x="215212" y="38379"/>
                </a:lnTo>
                <a:lnTo>
                  <a:pt x="218967" y="39132"/>
                </a:lnTo>
                <a:lnTo>
                  <a:pt x="228475" y="39132"/>
                </a:lnTo>
                <a:lnTo>
                  <a:pt x="233814" y="37042"/>
                </a:lnTo>
                <a:lnTo>
                  <a:pt x="238487" y="32859"/>
                </a:lnTo>
                <a:close/>
              </a:path>
              <a:path w="242570" h="233045">
                <a:moveTo>
                  <a:pt x="106855" y="0"/>
                </a:moveTo>
                <a:lnTo>
                  <a:pt x="40039" y="11789"/>
                </a:lnTo>
                <a:lnTo>
                  <a:pt x="40039" y="20820"/>
                </a:lnTo>
                <a:lnTo>
                  <a:pt x="45044" y="20485"/>
                </a:lnTo>
                <a:lnTo>
                  <a:pt x="49466" y="20318"/>
                </a:lnTo>
                <a:lnTo>
                  <a:pt x="122279" y="20318"/>
                </a:lnTo>
                <a:lnTo>
                  <a:pt x="115644" y="10355"/>
                </a:lnTo>
                <a:lnTo>
                  <a:pt x="106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02400" y="6543040"/>
            <a:ext cx="5297170" cy="2648585"/>
          </a:xfrm>
          <a:custGeom>
            <a:avLst/>
            <a:gdLst/>
            <a:ahLst/>
            <a:cxnLst/>
            <a:rect l="l" t="t" r="r" b="b"/>
            <a:pathLst>
              <a:path w="5297170" h="2648584">
                <a:moveTo>
                  <a:pt x="0" y="0"/>
                </a:moveTo>
                <a:lnTo>
                  <a:pt x="5296747" y="0"/>
                </a:lnTo>
                <a:lnTo>
                  <a:pt x="5296747" y="2648372"/>
                </a:lnTo>
                <a:lnTo>
                  <a:pt x="0" y="26483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441440" y="2682239"/>
            <a:ext cx="5118100" cy="1689100"/>
          </a:xfrm>
          <a:prstGeom prst="rect">
            <a:avLst/>
          </a:prstGeom>
          <a:ln w="25400">
            <a:solidFill>
              <a:srgbClr val="B6192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8585" marR="55244">
              <a:lnSpc>
                <a:spcPct val="100499"/>
              </a:lnSpc>
            </a:pPr>
            <a:r>
              <a:rPr sz="3400" spc="-95" dirty="0">
                <a:solidFill>
                  <a:srgbClr val="B6192B"/>
                </a:solidFill>
                <a:latin typeface="Arial"/>
                <a:cs typeface="Arial"/>
              </a:rPr>
              <a:t>W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e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wan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o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divide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by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he </a:t>
            </a:r>
            <a:r>
              <a:rPr sz="3400" i="1" dirty="0">
                <a:solidFill>
                  <a:srgbClr val="B6192B"/>
                </a:solidFill>
                <a:latin typeface="Arial"/>
                <a:cs typeface="Arial"/>
              </a:rPr>
              <a:t>z</a:t>
            </a:r>
            <a:r>
              <a:rPr sz="3400" i="1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coordina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e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.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How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do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we do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ha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wi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a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4x4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ma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rix?</a:t>
            </a:r>
            <a:endParaRPr sz="3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451600" y="4567483"/>
            <a:ext cx="5744845" cy="1689100"/>
          </a:xfrm>
          <a:prstGeom prst="rect">
            <a:avLst/>
          </a:prstGeom>
          <a:ln w="25400">
            <a:solidFill>
              <a:srgbClr val="B6192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8585" marR="489584">
              <a:lnSpc>
                <a:spcPct val="100499"/>
              </a:lnSpc>
            </a:pP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Recall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ha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in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homogenous coordina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e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s:</a:t>
            </a:r>
            <a:endParaRPr sz="3400">
              <a:latin typeface="Arial"/>
              <a:cs typeface="Arial"/>
            </a:endParaRPr>
          </a:p>
          <a:p>
            <a:pPr marL="108585">
              <a:lnSpc>
                <a:spcPct val="100000"/>
              </a:lnSpc>
              <a:spcBef>
                <a:spcPts val="20"/>
              </a:spcBef>
            </a:pP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(x,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254" dirty="0">
                <a:solidFill>
                  <a:srgbClr val="B6192B"/>
                </a:solidFill>
                <a:latin typeface="Arial"/>
                <a:cs typeface="Arial"/>
              </a:rPr>
              <a:t>y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,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z,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w)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20" dirty="0">
                <a:solidFill>
                  <a:srgbClr val="B6192B"/>
                </a:solidFill>
                <a:latin typeface="Arial"/>
                <a:cs typeface="Arial"/>
              </a:rPr>
              <a:t>=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(x/</a:t>
            </a:r>
            <a:r>
              <a:rPr sz="3400" spc="-190" dirty="0">
                <a:solidFill>
                  <a:srgbClr val="B6192B"/>
                </a:solidFill>
                <a:latin typeface="Arial"/>
                <a:cs typeface="Arial"/>
              </a:rPr>
              <a:t>w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,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20" dirty="0">
                <a:solidFill>
                  <a:srgbClr val="B6192B"/>
                </a:solidFill>
                <a:latin typeface="Arial"/>
                <a:cs typeface="Arial"/>
              </a:rPr>
              <a:t>y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/</a:t>
            </a:r>
            <a:r>
              <a:rPr sz="3400" spc="-190" dirty="0">
                <a:solidFill>
                  <a:srgbClr val="B6192B"/>
                </a:solidFill>
                <a:latin typeface="Arial"/>
                <a:cs typeface="Arial"/>
              </a:rPr>
              <a:t>w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,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20" dirty="0">
                <a:solidFill>
                  <a:srgbClr val="B6192B"/>
                </a:solidFill>
                <a:latin typeface="Arial"/>
                <a:cs typeface="Arial"/>
              </a:rPr>
              <a:t>z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/</a:t>
            </a:r>
            <a:r>
              <a:rPr sz="3400" spc="-190" dirty="0">
                <a:solidFill>
                  <a:srgbClr val="B6192B"/>
                </a:solidFill>
                <a:latin typeface="Arial"/>
                <a:cs typeface="Arial"/>
              </a:rPr>
              <a:t>w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,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1)</a:t>
            </a:r>
            <a:endParaRPr sz="3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90781" y="4314460"/>
            <a:ext cx="149860" cy="387350"/>
          </a:xfrm>
          <a:custGeom>
            <a:avLst/>
            <a:gdLst/>
            <a:ahLst/>
            <a:cxnLst/>
            <a:rect l="l" t="t" r="r" b="b"/>
            <a:pathLst>
              <a:path w="149860" h="387350">
                <a:moveTo>
                  <a:pt x="101718" y="45039"/>
                </a:moveTo>
                <a:lnTo>
                  <a:pt x="37923" y="45039"/>
                </a:lnTo>
                <a:lnTo>
                  <a:pt x="42078" y="46437"/>
                </a:lnTo>
                <a:lnTo>
                  <a:pt x="48991" y="52033"/>
                </a:lnTo>
                <a:lnTo>
                  <a:pt x="55323" y="97464"/>
                </a:lnTo>
                <a:lnTo>
                  <a:pt x="55482" y="115534"/>
                </a:lnTo>
                <a:lnTo>
                  <a:pt x="55466" y="325138"/>
                </a:lnTo>
                <a:lnTo>
                  <a:pt x="50345" y="365856"/>
                </a:lnTo>
                <a:lnTo>
                  <a:pt x="6725" y="376812"/>
                </a:lnTo>
                <a:lnTo>
                  <a:pt x="6725" y="387163"/>
                </a:lnTo>
                <a:lnTo>
                  <a:pt x="149635" y="387163"/>
                </a:lnTo>
                <a:lnTo>
                  <a:pt x="137230" y="376263"/>
                </a:lnTo>
                <a:lnTo>
                  <a:pt x="123987" y="374652"/>
                </a:lnTo>
                <a:lnTo>
                  <a:pt x="115449" y="372057"/>
                </a:lnTo>
                <a:lnTo>
                  <a:pt x="101791" y="325138"/>
                </a:lnTo>
                <a:lnTo>
                  <a:pt x="101718" y="45039"/>
                </a:lnTo>
                <a:close/>
              </a:path>
              <a:path w="149860" h="387350">
                <a:moveTo>
                  <a:pt x="101718" y="0"/>
                </a:moveTo>
                <a:lnTo>
                  <a:pt x="92471" y="0"/>
                </a:lnTo>
                <a:lnTo>
                  <a:pt x="0" y="45039"/>
                </a:lnTo>
                <a:lnTo>
                  <a:pt x="9816" y="51199"/>
                </a:lnTo>
                <a:lnTo>
                  <a:pt x="22884" y="46579"/>
                </a:lnTo>
                <a:lnTo>
                  <a:pt x="33065" y="45039"/>
                </a:lnTo>
                <a:lnTo>
                  <a:pt x="101718" y="45039"/>
                </a:lnTo>
                <a:lnTo>
                  <a:pt x="101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63036" y="3131153"/>
            <a:ext cx="160020" cy="405765"/>
          </a:xfrm>
          <a:custGeom>
            <a:avLst/>
            <a:gdLst/>
            <a:ahLst/>
            <a:cxnLst/>
            <a:rect l="l" t="t" r="r" b="b"/>
            <a:pathLst>
              <a:path w="160020" h="405764">
                <a:moveTo>
                  <a:pt x="160002" y="0"/>
                </a:moveTo>
                <a:lnTo>
                  <a:pt x="137585" y="0"/>
                </a:lnTo>
                <a:lnTo>
                  <a:pt x="0" y="405625"/>
                </a:lnTo>
                <a:lnTo>
                  <a:pt x="22416" y="405625"/>
                </a:lnTo>
                <a:lnTo>
                  <a:pt x="160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91300" y="2544815"/>
            <a:ext cx="160020" cy="405765"/>
          </a:xfrm>
          <a:custGeom>
            <a:avLst/>
            <a:gdLst/>
            <a:ahLst/>
            <a:cxnLst/>
            <a:rect l="l" t="t" r="r" b="b"/>
            <a:pathLst>
              <a:path w="160020" h="405764">
                <a:moveTo>
                  <a:pt x="160003" y="0"/>
                </a:moveTo>
                <a:lnTo>
                  <a:pt x="137586" y="0"/>
                </a:lnTo>
                <a:lnTo>
                  <a:pt x="0" y="405624"/>
                </a:lnTo>
                <a:lnTo>
                  <a:pt x="22418" y="405624"/>
                </a:lnTo>
                <a:lnTo>
                  <a:pt x="160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62612" y="460413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62612" y="4528603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56503" y="401779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6503" y="394226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8811" y="343145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08811" y="335592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72944" y="284511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72944" y="276958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03072" y="4697171"/>
            <a:ext cx="125095" cy="151765"/>
          </a:xfrm>
          <a:custGeom>
            <a:avLst/>
            <a:gdLst/>
            <a:ahLst/>
            <a:cxnLst/>
            <a:rect l="l" t="t" r="r" b="b"/>
            <a:pathLst>
              <a:path w="125094" h="151764">
                <a:moveTo>
                  <a:pt x="16018" y="98725"/>
                </a:moveTo>
                <a:lnTo>
                  <a:pt x="9970" y="98725"/>
                </a:lnTo>
                <a:lnTo>
                  <a:pt x="0" y="151597"/>
                </a:lnTo>
                <a:lnTo>
                  <a:pt x="6047" y="151597"/>
                </a:lnTo>
                <a:lnTo>
                  <a:pt x="8554" y="146592"/>
                </a:lnTo>
                <a:lnTo>
                  <a:pt x="12259" y="144090"/>
                </a:lnTo>
                <a:lnTo>
                  <a:pt x="78641" y="144090"/>
                </a:lnTo>
                <a:lnTo>
                  <a:pt x="80370" y="143114"/>
                </a:lnTo>
                <a:lnTo>
                  <a:pt x="43174" y="143114"/>
                </a:lnTo>
                <a:lnTo>
                  <a:pt x="32622" y="137875"/>
                </a:lnTo>
                <a:lnTo>
                  <a:pt x="21404" y="126177"/>
                </a:lnTo>
                <a:lnTo>
                  <a:pt x="17705" y="114203"/>
                </a:lnTo>
                <a:lnTo>
                  <a:pt x="16018" y="98725"/>
                </a:lnTo>
                <a:close/>
              </a:path>
              <a:path w="125094" h="151764">
                <a:moveTo>
                  <a:pt x="78641" y="144090"/>
                </a:moveTo>
                <a:lnTo>
                  <a:pt x="19124" y="144090"/>
                </a:lnTo>
                <a:lnTo>
                  <a:pt x="21903" y="144743"/>
                </a:lnTo>
                <a:lnTo>
                  <a:pt x="34111" y="148739"/>
                </a:lnTo>
                <a:lnTo>
                  <a:pt x="45811" y="150753"/>
                </a:lnTo>
                <a:lnTo>
                  <a:pt x="60447" y="151096"/>
                </a:lnTo>
                <a:lnTo>
                  <a:pt x="71432" y="148161"/>
                </a:lnTo>
                <a:lnTo>
                  <a:pt x="78641" y="144090"/>
                </a:lnTo>
                <a:close/>
              </a:path>
              <a:path w="125094" h="151764">
                <a:moveTo>
                  <a:pt x="78679" y="0"/>
                </a:moveTo>
                <a:lnTo>
                  <a:pt x="42756" y="13818"/>
                </a:lnTo>
                <a:lnTo>
                  <a:pt x="33999" y="37694"/>
                </a:lnTo>
                <a:lnTo>
                  <a:pt x="33999" y="43460"/>
                </a:lnTo>
                <a:lnTo>
                  <a:pt x="63288" y="88656"/>
                </a:lnTo>
                <a:lnTo>
                  <a:pt x="71200" y="99439"/>
                </a:lnTo>
                <a:lnTo>
                  <a:pt x="76172" y="108027"/>
                </a:lnTo>
                <a:lnTo>
                  <a:pt x="77915" y="111725"/>
                </a:lnTo>
                <a:lnTo>
                  <a:pt x="78786" y="115750"/>
                </a:lnTo>
                <a:lnTo>
                  <a:pt x="78786" y="126847"/>
                </a:lnTo>
                <a:lnTo>
                  <a:pt x="76362" y="132532"/>
                </a:lnTo>
                <a:lnTo>
                  <a:pt x="69406" y="138919"/>
                </a:lnTo>
                <a:lnTo>
                  <a:pt x="59994" y="142619"/>
                </a:lnTo>
                <a:lnTo>
                  <a:pt x="43174" y="143114"/>
                </a:lnTo>
                <a:lnTo>
                  <a:pt x="80370" y="143114"/>
                </a:lnTo>
                <a:lnTo>
                  <a:pt x="82626" y="141840"/>
                </a:lnTo>
                <a:lnTo>
                  <a:pt x="94801" y="131272"/>
                </a:lnTo>
                <a:lnTo>
                  <a:pt x="100561" y="120019"/>
                </a:lnTo>
                <a:lnTo>
                  <a:pt x="102464" y="107059"/>
                </a:lnTo>
                <a:lnTo>
                  <a:pt x="100428" y="96362"/>
                </a:lnTo>
                <a:lnTo>
                  <a:pt x="79736" y="63554"/>
                </a:lnTo>
                <a:lnTo>
                  <a:pt x="63475" y="45364"/>
                </a:lnTo>
                <a:lnTo>
                  <a:pt x="60016" y="40796"/>
                </a:lnTo>
                <a:lnTo>
                  <a:pt x="56856" y="34268"/>
                </a:lnTo>
                <a:lnTo>
                  <a:pt x="56066" y="30841"/>
                </a:lnTo>
                <a:lnTo>
                  <a:pt x="56066" y="22029"/>
                </a:lnTo>
                <a:lnTo>
                  <a:pt x="58055" y="17569"/>
                </a:lnTo>
                <a:lnTo>
                  <a:pt x="66010" y="10171"/>
                </a:lnTo>
                <a:lnTo>
                  <a:pt x="71376" y="8322"/>
                </a:lnTo>
                <a:lnTo>
                  <a:pt x="122898" y="8322"/>
                </a:lnTo>
                <a:lnTo>
                  <a:pt x="123028" y="7669"/>
                </a:lnTo>
                <a:lnTo>
                  <a:pt x="104722" y="7669"/>
                </a:lnTo>
                <a:lnTo>
                  <a:pt x="100990" y="6609"/>
                </a:lnTo>
                <a:lnTo>
                  <a:pt x="89766" y="2366"/>
                </a:lnTo>
                <a:lnTo>
                  <a:pt x="86197" y="1143"/>
                </a:lnTo>
                <a:lnTo>
                  <a:pt x="84672" y="816"/>
                </a:lnTo>
                <a:lnTo>
                  <a:pt x="81838" y="271"/>
                </a:lnTo>
                <a:lnTo>
                  <a:pt x="78679" y="0"/>
                </a:lnTo>
                <a:close/>
              </a:path>
              <a:path w="125094" h="151764">
                <a:moveTo>
                  <a:pt x="122898" y="8322"/>
                </a:moveTo>
                <a:lnTo>
                  <a:pt x="71376" y="8322"/>
                </a:lnTo>
                <a:lnTo>
                  <a:pt x="81192" y="8484"/>
                </a:lnTo>
                <a:lnTo>
                  <a:pt x="91617" y="12406"/>
                </a:lnTo>
                <a:lnTo>
                  <a:pt x="102776" y="23585"/>
                </a:lnTo>
                <a:lnTo>
                  <a:pt x="106783" y="35093"/>
                </a:lnTo>
                <a:lnTo>
                  <a:pt x="108536" y="50097"/>
                </a:lnTo>
                <a:lnTo>
                  <a:pt x="114584" y="50097"/>
                </a:lnTo>
                <a:lnTo>
                  <a:pt x="122898" y="8322"/>
                </a:lnTo>
                <a:close/>
              </a:path>
              <a:path w="125094" h="151764">
                <a:moveTo>
                  <a:pt x="124555" y="0"/>
                </a:moveTo>
                <a:lnTo>
                  <a:pt x="118344" y="0"/>
                </a:lnTo>
                <a:lnTo>
                  <a:pt x="115183" y="5113"/>
                </a:lnTo>
                <a:lnTo>
                  <a:pt x="111260" y="7669"/>
                </a:lnTo>
                <a:lnTo>
                  <a:pt x="123028" y="7669"/>
                </a:lnTo>
                <a:lnTo>
                  <a:pt x="124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96964" y="4110832"/>
            <a:ext cx="125095" cy="151765"/>
          </a:xfrm>
          <a:custGeom>
            <a:avLst/>
            <a:gdLst/>
            <a:ahLst/>
            <a:cxnLst/>
            <a:rect l="l" t="t" r="r" b="b"/>
            <a:pathLst>
              <a:path w="125094" h="151764">
                <a:moveTo>
                  <a:pt x="16018" y="98725"/>
                </a:moveTo>
                <a:lnTo>
                  <a:pt x="9970" y="98725"/>
                </a:lnTo>
                <a:lnTo>
                  <a:pt x="0" y="151597"/>
                </a:lnTo>
                <a:lnTo>
                  <a:pt x="6047" y="151597"/>
                </a:lnTo>
                <a:lnTo>
                  <a:pt x="8554" y="146592"/>
                </a:lnTo>
                <a:lnTo>
                  <a:pt x="12259" y="144090"/>
                </a:lnTo>
                <a:lnTo>
                  <a:pt x="78642" y="144090"/>
                </a:lnTo>
                <a:lnTo>
                  <a:pt x="80371" y="143114"/>
                </a:lnTo>
                <a:lnTo>
                  <a:pt x="43174" y="143114"/>
                </a:lnTo>
                <a:lnTo>
                  <a:pt x="32621" y="137874"/>
                </a:lnTo>
                <a:lnTo>
                  <a:pt x="21404" y="126177"/>
                </a:lnTo>
                <a:lnTo>
                  <a:pt x="17705" y="114203"/>
                </a:lnTo>
                <a:lnTo>
                  <a:pt x="16018" y="98725"/>
                </a:lnTo>
                <a:close/>
              </a:path>
              <a:path w="125094" h="151764">
                <a:moveTo>
                  <a:pt x="78642" y="144090"/>
                </a:moveTo>
                <a:lnTo>
                  <a:pt x="19124" y="144090"/>
                </a:lnTo>
                <a:lnTo>
                  <a:pt x="21903" y="144743"/>
                </a:lnTo>
                <a:lnTo>
                  <a:pt x="34111" y="148739"/>
                </a:lnTo>
                <a:lnTo>
                  <a:pt x="45810" y="150753"/>
                </a:lnTo>
                <a:lnTo>
                  <a:pt x="60447" y="151096"/>
                </a:lnTo>
                <a:lnTo>
                  <a:pt x="71432" y="148161"/>
                </a:lnTo>
                <a:lnTo>
                  <a:pt x="78642" y="144090"/>
                </a:lnTo>
                <a:close/>
              </a:path>
              <a:path w="125094" h="151764">
                <a:moveTo>
                  <a:pt x="78679" y="0"/>
                </a:moveTo>
                <a:lnTo>
                  <a:pt x="42756" y="13818"/>
                </a:lnTo>
                <a:lnTo>
                  <a:pt x="33999" y="37694"/>
                </a:lnTo>
                <a:lnTo>
                  <a:pt x="33999" y="43460"/>
                </a:lnTo>
                <a:lnTo>
                  <a:pt x="63289" y="88656"/>
                </a:lnTo>
                <a:lnTo>
                  <a:pt x="71200" y="99439"/>
                </a:lnTo>
                <a:lnTo>
                  <a:pt x="76172" y="108027"/>
                </a:lnTo>
                <a:lnTo>
                  <a:pt x="77915" y="111725"/>
                </a:lnTo>
                <a:lnTo>
                  <a:pt x="78786" y="115750"/>
                </a:lnTo>
                <a:lnTo>
                  <a:pt x="78786" y="126847"/>
                </a:lnTo>
                <a:lnTo>
                  <a:pt x="76362" y="132532"/>
                </a:lnTo>
                <a:lnTo>
                  <a:pt x="69406" y="138919"/>
                </a:lnTo>
                <a:lnTo>
                  <a:pt x="59995" y="142619"/>
                </a:lnTo>
                <a:lnTo>
                  <a:pt x="43174" y="143114"/>
                </a:lnTo>
                <a:lnTo>
                  <a:pt x="80371" y="143114"/>
                </a:lnTo>
                <a:lnTo>
                  <a:pt x="82626" y="141840"/>
                </a:lnTo>
                <a:lnTo>
                  <a:pt x="94801" y="131272"/>
                </a:lnTo>
                <a:lnTo>
                  <a:pt x="100561" y="120020"/>
                </a:lnTo>
                <a:lnTo>
                  <a:pt x="102464" y="107059"/>
                </a:lnTo>
                <a:lnTo>
                  <a:pt x="100428" y="96362"/>
                </a:lnTo>
                <a:lnTo>
                  <a:pt x="79736" y="63554"/>
                </a:lnTo>
                <a:lnTo>
                  <a:pt x="63477" y="45364"/>
                </a:lnTo>
                <a:lnTo>
                  <a:pt x="60016" y="40796"/>
                </a:lnTo>
                <a:lnTo>
                  <a:pt x="56856" y="34268"/>
                </a:lnTo>
                <a:lnTo>
                  <a:pt x="56066" y="30841"/>
                </a:lnTo>
                <a:lnTo>
                  <a:pt x="56066" y="22029"/>
                </a:lnTo>
                <a:lnTo>
                  <a:pt x="58055" y="17569"/>
                </a:lnTo>
                <a:lnTo>
                  <a:pt x="66010" y="10171"/>
                </a:lnTo>
                <a:lnTo>
                  <a:pt x="71376" y="8322"/>
                </a:lnTo>
                <a:lnTo>
                  <a:pt x="122899" y="8322"/>
                </a:lnTo>
                <a:lnTo>
                  <a:pt x="123029" y="7669"/>
                </a:lnTo>
                <a:lnTo>
                  <a:pt x="104722" y="7669"/>
                </a:lnTo>
                <a:lnTo>
                  <a:pt x="100990" y="6609"/>
                </a:lnTo>
                <a:lnTo>
                  <a:pt x="89766" y="2366"/>
                </a:lnTo>
                <a:lnTo>
                  <a:pt x="86197" y="1141"/>
                </a:lnTo>
                <a:lnTo>
                  <a:pt x="84672" y="815"/>
                </a:lnTo>
                <a:lnTo>
                  <a:pt x="81838" y="271"/>
                </a:lnTo>
                <a:lnTo>
                  <a:pt x="78679" y="0"/>
                </a:lnTo>
                <a:close/>
              </a:path>
              <a:path w="125094" h="151764">
                <a:moveTo>
                  <a:pt x="122899" y="8322"/>
                </a:moveTo>
                <a:lnTo>
                  <a:pt x="71376" y="8322"/>
                </a:lnTo>
                <a:lnTo>
                  <a:pt x="81193" y="8484"/>
                </a:lnTo>
                <a:lnTo>
                  <a:pt x="91618" y="12406"/>
                </a:lnTo>
                <a:lnTo>
                  <a:pt x="102776" y="23585"/>
                </a:lnTo>
                <a:lnTo>
                  <a:pt x="106783" y="35093"/>
                </a:lnTo>
                <a:lnTo>
                  <a:pt x="108536" y="50097"/>
                </a:lnTo>
                <a:lnTo>
                  <a:pt x="114584" y="50097"/>
                </a:lnTo>
                <a:lnTo>
                  <a:pt x="122899" y="8322"/>
                </a:lnTo>
                <a:close/>
              </a:path>
              <a:path w="125094" h="151764">
                <a:moveTo>
                  <a:pt x="124556" y="0"/>
                </a:moveTo>
                <a:lnTo>
                  <a:pt x="118344" y="0"/>
                </a:lnTo>
                <a:lnTo>
                  <a:pt x="115183" y="5113"/>
                </a:lnTo>
                <a:lnTo>
                  <a:pt x="111260" y="7669"/>
                </a:lnTo>
                <a:lnTo>
                  <a:pt x="123029" y="7669"/>
                </a:lnTo>
                <a:lnTo>
                  <a:pt x="124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95163" y="3524602"/>
            <a:ext cx="133350" cy="151765"/>
          </a:xfrm>
          <a:custGeom>
            <a:avLst/>
            <a:gdLst/>
            <a:ahLst/>
            <a:cxnLst/>
            <a:rect l="l" t="t" r="r" b="b"/>
            <a:pathLst>
              <a:path w="133350" h="151764">
                <a:moveTo>
                  <a:pt x="93995" y="0"/>
                </a:moveTo>
                <a:lnTo>
                  <a:pt x="45725" y="18903"/>
                </a:lnTo>
                <a:lnTo>
                  <a:pt x="12023" y="57565"/>
                </a:lnTo>
                <a:lnTo>
                  <a:pt x="0" y="106947"/>
                </a:lnTo>
                <a:lnTo>
                  <a:pt x="2073" y="119298"/>
                </a:lnTo>
                <a:lnTo>
                  <a:pt x="38339" y="150310"/>
                </a:lnTo>
                <a:lnTo>
                  <a:pt x="54422" y="151295"/>
                </a:lnTo>
                <a:lnTo>
                  <a:pt x="65606" y="149495"/>
                </a:lnTo>
                <a:lnTo>
                  <a:pt x="77658" y="145401"/>
                </a:lnTo>
                <a:lnTo>
                  <a:pt x="91383" y="138528"/>
                </a:lnTo>
                <a:lnTo>
                  <a:pt x="94944" y="135875"/>
                </a:lnTo>
                <a:lnTo>
                  <a:pt x="53930" y="135875"/>
                </a:lnTo>
                <a:lnTo>
                  <a:pt x="43217" y="130902"/>
                </a:lnTo>
                <a:lnTo>
                  <a:pt x="31740" y="119784"/>
                </a:lnTo>
                <a:lnTo>
                  <a:pt x="28613" y="108398"/>
                </a:lnTo>
                <a:lnTo>
                  <a:pt x="27909" y="90973"/>
                </a:lnTo>
                <a:lnTo>
                  <a:pt x="29815" y="80307"/>
                </a:lnTo>
                <a:lnTo>
                  <a:pt x="46612" y="40811"/>
                </a:lnTo>
                <a:lnTo>
                  <a:pt x="75294" y="13649"/>
                </a:lnTo>
                <a:lnTo>
                  <a:pt x="99291" y="7234"/>
                </a:lnTo>
                <a:lnTo>
                  <a:pt x="123914" y="7234"/>
                </a:lnTo>
                <a:lnTo>
                  <a:pt x="120743" y="4754"/>
                </a:lnTo>
                <a:lnTo>
                  <a:pt x="109960" y="1130"/>
                </a:lnTo>
                <a:lnTo>
                  <a:pt x="93995" y="0"/>
                </a:lnTo>
                <a:close/>
              </a:path>
              <a:path w="133350" h="151764">
                <a:moveTo>
                  <a:pt x="111929" y="111289"/>
                </a:moveTo>
                <a:lnTo>
                  <a:pt x="69727" y="135713"/>
                </a:lnTo>
                <a:lnTo>
                  <a:pt x="53930" y="135875"/>
                </a:lnTo>
                <a:lnTo>
                  <a:pt x="94944" y="135875"/>
                </a:lnTo>
                <a:lnTo>
                  <a:pt x="100989" y="131371"/>
                </a:lnTo>
                <a:lnTo>
                  <a:pt x="110545" y="122528"/>
                </a:lnTo>
                <a:lnTo>
                  <a:pt x="120050" y="111998"/>
                </a:lnTo>
                <a:lnTo>
                  <a:pt x="111929" y="111289"/>
                </a:lnTo>
                <a:close/>
              </a:path>
              <a:path w="133350" h="151764">
                <a:moveTo>
                  <a:pt x="123914" y="7234"/>
                </a:moveTo>
                <a:lnTo>
                  <a:pt x="105067" y="7234"/>
                </a:lnTo>
                <a:lnTo>
                  <a:pt x="109533" y="8321"/>
                </a:lnTo>
                <a:lnTo>
                  <a:pt x="112694" y="10498"/>
                </a:lnTo>
                <a:lnTo>
                  <a:pt x="114764" y="12021"/>
                </a:lnTo>
                <a:lnTo>
                  <a:pt x="115801" y="13924"/>
                </a:lnTo>
                <a:lnTo>
                  <a:pt x="115801" y="17405"/>
                </a:lnTo>
                <a:lnTo>
                  <a:pt x="115528" y="18548"/>
                </a:lnTo>
                <a:lnTo>
                  <a:pt x="114438" y="20724"/>
                </a:lnTo>
                <a:lnTo>
                  <a:pt x="112885" y="22492"/>
                </a:lnTo>
                <a:lnTo>
                  <a:pt x="107763" y="27388"/>
                </a:lnTo>
                <a:lnTo>
                  <a:pt x="106074" y="29482"/>
                </a:lnTo>
                <a:lnTo>
                  <a:pt x="104439" y="32963"/>
                </a:lnTo>
                <a:lnTo>
                  <a:pt x="104031" y="34867"/>
                </a:lnTo>
                <a:lnTo>
                  <a:pt x="104031" y="40197"/>
                </a:lnTo>
                <a:lnTo>
                  <a:pt x="105148" y="42917"/>
                </a:lnTo>
                <a:lnTo>
                  <a:pt x="109616" y="47268"/>
                </a:lnTo>
                <a:lnTo>
                  <a:pt x="112422" y="48357"/>
                </a:lnTo>
                <a:lnTo>
                  <a:pt x="120268" y="48357"/>
                </a:lnTo>
                <a:lnTo>
                  <a:pt x="124028" y="46506"/>
                </a:lnTo>
                <a:lnTo>
                  <a:pt x="127078" y="42808"/>
                </a:lnTo>
                <a:lnTo>
                  <a:pt x="131220" y="38021"/>
                </a:lnTo>
                <a:lnTo>
                  <a:pt x="133290" y="32255"/>
                </a:lnTo>
                <a:lnTo>
                  <a:pt x="133290" y="18330"/>
                </a:lnTo>
                <a:lnTo>
                  <a:pt x="130348" y="12266"/>
                </a:lnTo>
                <a:lnTo>
                  <a:pt x="123914" y="7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57731" y="3524602"/>
            <a:ext cx="133350" cy="151765"/>
          </a:xfrm>
          <a:custGeom>
            <a:avLst/>
            <a:gdLst/>
            <a:ahLst/>
            <a:cxnLst/>
            <a:rect l="l" t="t" r="r" b="b"/>
            <a:pathLst>
              <a:path w="133350" h="151764">
                <a:moveTo>
                  <a:pt x="93995" y="0"/>
                </a:moveTo>
                <a:lnTo>
                  <a:pt x="45726" y="18903"/>
                </a:lnTo>
                <a:lnTo>
                  <a:pt x="12024" y="57565"/>
                </a:lnTo>
                <a:lnTo>
                  <a:pt x="0" y="106947"/>
                </a:lnTo>
                <a:lnTo>
                  <a:pt x="2073" y="119299"/>
                </a:lnTo>
                <a:lnTo>
                  <a:pt x="38340" y="150310"/>
                </a:lnTo>
                <a:lnTo>
                  <a:pt x="54423" y="151295"/>
                </a:lnTo>
                <a:lnTo>
                  <a:pt x="65606" y="149495"/>
                </a:lnTo>
                <a:lnTo>
                  <a:pt x="77658" y="145402"/>
                </a:lnTo>
                <a:lnTo>
                  <a:pt x="91384" y="138528"/>
                </a:lnTo>
                <a:lnTo>
                  <a:pt x="94946" y="135875"/>
                </a:lnTo>
                <a:lnTo>
                  <a:pt x="53930" y="135875"/>
                </a:lnTo>
                <a:lnTo>
                  <a:pt x="43217" y="130902"/>
                </a:lnTo>
                <a:lnTo>
                  <a:pt x="31740" y="119784"/>
                </a:lnTo>
                <a:lnTo>
                  <a:pt x="28614" y="108398"/>
                </a:lnTo>
                <a:lnTo>
                  <a:pt x="27910" y="90973"/>
                </a:lnTo>
                <a:lnTo>
                  <a:pt x="29816" y="80307"/>
                </a:lnTo>
                <a:lnTo>
                  <a:pt x="46614" y="40810"/>
                </a:lnTo>
                <a:lnTo>
                  <a:pt x="75296" y="13649"/>
                </a:lnTo>
                <a:lnTo>
                  <a:pt x="99292" y="7234"/>
                </a:lnTo>
                <a:lnTo>
                  <a:pt x="123914" y="7234"/>
                </a:lnTo>
                <a:lnTo>
                  <a:pt x="120743" y="4754"/>
                </a:lnTo>
                <a:lnTo>
                  <a:pt x="109960" y="1130"/>
                </a:lnTo>
                <a:lnTo>
                  <a:pt x="93995" y="0"/>
                </a:lnTo>
                <a:close/>
              </a:path>
              <a:path w="133350" h="151764">
                <a:moveTo>
                  <a:pt x="111930" y="111289"/>
                </a:moveTo>
                <a:lnTo>
                  <a:pt x="69727" y="135713"/>
                </a:lnTo>
                <a:lnTo>
                  <a:pt x="53930" y="135875"/>
                </a:lnTo>
                <a:lnTo>
                  <a:pt x="94946" y="135875"/>
                </a:lnTo>
                <a:lnTo>
                  <a:pt x="100990" y="131372"/>
                </a:lnTo>
                <a:lnTo>
                  <a:pt x="110546" y="122528"/>
                </a:lnTo>
                <a:lnTo>
                  <a:pt x="120050" y="111998"/>
                </a:lnTo>
                <a:lnTo>
                  <a:pt x="111930" y="111289"/>
                </a:lnTo>
                <a:close/>
              </a:path>
              <a:path w="133350" h="151764">
                <a:moveTo>
                  <a:pt x="123914" y="7234"/>
                </a:moveTo>
                <a:lnTo>
                  <a:pt x="105066" y="7234"/>
                </a:lnTo>
                <a:lnTo>
                  <a:pt x="109534" y="8321"/>
                </a:lnTo>
                <a:lnTo>
                  <a:pt x="112694" y="10498"/>
                </a:lnTo>
                <a:lnTo>
                  <a:pt x="114765" y="12021"/>
                </a:lnTo>
                <a:lnTo>
                  <a:pt x="115801" y="13924"/>
                </a:lnTo>
                <a:lnTo>
                  <a:pt x="115801" y="17405"/>
                </a:lnTo>
                <a:lnTo>
                  <a:pt x="115529" y="18548"/>
                </a:lnTo>
                <a:lnTo>
                  <a:pt x="114438" y="20724"/>
                </a:lnTo>
                <a:lnTo>
                  <a:pt x="112886" y="22492"/>
                </a:lnTo>
                <a:lnTo>
                  <a:pt x="107764" y="27388"/>
                </a:lnTo>
                <a:lnTo>
                  <a:pt x="106075" y="29482"/>
                </a:lnTo>
                <a:lnTo>
                  <a:pt x="104440" y="32963"/>
                </a:lnTo>
                <a:lnTo>
                  <a:pt x="104031" y="34867"/>
                </a:lnTo>
                <a:lnTo>
                  <a:pt x="104031" y="40197"/>
                </a:lnTo>
                <a:lnTo>
                  <a:pt x="105149" y="42917"/>
                </a:lnTo>
                <a:lnTo>
                  <a:pt x="109616" y="47268"/>
                </a:lnTo>
                <a:lnTo>
                  <a:pt x="112422" y="48357"/>
                </a:lnTo>
                <a:lnTo>
                  <a:pt x="120268" y="48357"/>
                </a:lnTo>
                <a:lnTo>
                  <a:pt x="124028" y="46506"/>
                </a:lnTo>
                <a:lnTo>
                  <a:pt x="127079" y="42808"/>
                </a:lnTo>
                <a:lnTo>
                  <a:pt x="131220" y="38021"/>
                </a:lnTo>
                <a:lnTo>
                  <a:pt x="133291" y="32255"/>
                </a:lnTo>
                <a:lnTo>
                  <a:pt x="133291" y="18330"/>
                </a:lnTo>
                <a:lnTo>
                  <a:pt x="130348" y="12266"/>
                </a:lnTo>
                <a:lnTo>
                  <a:pt x="123914" y="7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49271" y="3524493"/>
            <a:ext cx="125095" cy="151765"/>
          </a:xfrm>
          <a:custGeom>
            <a:avLst/>
            <a:gdLst/>
            <a:ahLst/>
            <a:cxnLst/>
            <a:rect l="l" t="t" r="r" b="b"/>
            <a:pathLst>
              <a:path w="125094" h="151764">
                <a:moveTo>
                  <a:pt x="16018" y="98725"/>
                </a:moveTo>
                <a:lnTo>
                  <a:pt x="9970" y="98725"/>
                </a:lnTo>
                <a:lnTo>
                  <a:pt x="0" y="151596"/>
                </a:lnTo>
                <a:lnTo>
                  <a:pt x="6047" y="151596"/>
                </a:lnTo>
                <a:lnTo>
                  <a:pt x="8553" y="146592"/>
                </a:lnTo>
                <a:lnTo>
                  <a:pt x="12259" y="144090"/>
                </a:lnTo>
                <a:lnTo>
                  <a:pt x="78640" y="144090"/>
                </a:lnTo>
                <a:lnTo>
                  <a:pt x="80369" y="143114"/>
                </a:lnTo>
                <a:lnTo>
                  <a:pt x="43173" y="143114"/>
                </a:lnTo>
                <a:lnTo>
                  <a:pt x="32621" y="137875"/>
                </a:lnTo>
                <a:lnTo>
                  <a:pt x="21404" y="126177"/>
                </a:lnTo>
                <a:lnTo>
                  <a:pt x="17705" y="114203"/>
                </a:lnTo>
                <a:lnTo>
                  <a:pt x="16018" y="98725"/>
                </a:lnTo>
                <a:close/>
              </a:path>
              <a:path w="125094" h="151764">
                <a:moveTo>
                  <a:pt x="78640" y="144090"/>
                </a:moveTo>
                <a:lnTo>
                  <a:pt x="19124" y="144090"/>
                </a:lnTo>
                <a:lnTo>
                  <a:pt x="21903" y="144743"/>
                </a:lnTo>
                <a:lnTo>
                  <a:pt x="34110" y="148739"/>
                </a:lnTo>
                <a:lnTo>
                  <a:pt x="45810" y="150752"/>
                </a:lnTo>
                <a:lnTo>
                  <a:pt x="60446" y="151095"/>
                </a:lnTo>
                <a:lnTo>
                  <a:pt x="71431" y="148160"/>
                </a:lnTo>
                <a:lnTo>
                  <a:pt x="78640" y="144090"/>
                </a:lnTo>
                <a:close/>
              </a:path>
              <a:path w="125094" h="151764">
                <a:moveTo>
                  <a:pt x="78677" y="0"/>
                </a:moveTo>
                <a:lnTo>
                  <a:pt x="42756" y="13818"/>
                </a:lnTo>
                <a:lnTo>
                  <a:pt x="33999" y="37694"/>
                </a:lnTo>
                <a:lnTo>
                  <a:pt x="33999" y="43460"/>
                </a:lnTo>
                <a:lnTo>
                  <a:pt x="63287" y="88656"/>
                </a:lnTo>
                <a:lnTo>
                  <a:pt x="71200" y="99439"/>
                </a:lnTo>
                <a:lnTo>
                  <a:pt x="76172" y="108026"/>
                </a:lnTo>
                <a:lnTo>
                  <a:pt x="77915" y="111725"/>
                </a:lnTo>
                <a:lnTo>
                  <a:pt x="78786" y="115751"/>
                </a:lnTo>
                <a:lnTo>
                  <a:pt x="78786" y="126847"/>
                </a:lnTo>
                <a:lnTo>
                  <a:pt x="76362" y="132532"/>
                </a:lnTo>
                <a:lnTo>
                  <a:pt x="69405" y="138919"/>
                </a:lnTo>
                <a:lnTo>
                  <a:pt x="59994" y="142619"/>
                </a:lnTo>
                <a:lnTo>
                  <a:pt x="43173" y="143114"/>
                </a:lnTo>
                <a:lnTo>
                  <a:pt x="80369" y="143114"/>
                </a:lnTo>
                <a:lnTo>
                  <a:pt x="82625" y="141840"/>
                </a:lnTo>
                <a:lnTo>
                  <a:pt x="94800" y="131272"/>
                </a:lnTo>
                <a:lnTo>
                  <a:pt x="100560" y="120020"/>
                </a:lnTo>
                <a:lnTo>
                  <a:pt x="102464" y="107059"/>
                </a:lnTo>
                <a:lnTo>
                  <a:pt x="100428" y="96362"/>
                </a:lnTo>
                <a:lnTo>
                  <a:pt x="79736" y="63554"/>
                </a:lnTo>
                <a:lnTo>
                  <a:pt x="63475" y="45364"/>
                </a:lnTo>
                <a:lnTo>
                  <a:pt x="60016" y="40796"/>
                </a:lnTo>
                <a:lnTo>
                  <a:pt x="56856" y="34268"/>
                </a:lnTo>
                <a:lnTo>
                  <a:pt x="56066" y="30841"/>
                </a:lnTo>
                <a:lnTo>
                  <a:pt x="56066" y="22029"/>
                </a:lnTo>
                <a:lnTo>
                  <a:pt x="58054" y="17569"/>
                </a:lnTo>
                <a:lnTo>
                  <a:pt x="66009" y="10171"/>
                </a:lnTo>
                <a:lnTo>
                  <a:pt x="71376" y="8322"/>
                </a:lnTo>
                <a:lnTo>
                  <a:pt x="122898" y="8322"/>
                </a:lnTo>
                <a:lnTo>
                  <a:pt x="123028" y="7669"/>
                </a:lnTo>
                <a:lnTo>
                  <a:pt x="104722" y="7669"/>
                </a:lnTo>
                <a:lnTo>
                  <a:pt x="100990" y="6609"/>
                </a:lnTo>
                <a:lnTo>
                  <a:pt x="89766" y="2366"/>
                </a:lnTo>
                <a:lnTo>
                  <a:pt x="86197" y="1141"/>
                </a:lnTo>
                <a:lnTo>
                  <a:pt x="84670" y="815"/>
                </a:lnTo>
                <a:lnTo>
                  <a:pt x="81838" y="271"/>
                </a:lnTo>
                <a:lnTo>
                  <a:pt x="78677" y="0"/>
                </a:lnTo>
                <a:close/>
              </a:path>
              <a:path w="125094" h="151764">
                <a:moveTo>
                  <a:pt x="122898" y="8322"/>
                </a:moveTo>
                <a:lnTo>
                  <a:pt x="71376" y="8322"/>
                </a:lnTo>
                <a:lnTo>
                  <a:pt x="81192" y="8484"/>
                </a:lnTo>
                <a:lnTo>
                  <a:pt x="91617" y="12406"/>
                </a:lnTo>
                <a:lnTo>
                  <a:pt x="102775" y="23586"/>
                </a:lnTo>
                <a:lnTo>
                  <a:pt x="106783" y="35094"/>
                </a:lnTo>
                <a:lnTo>
                  <a:pt x="108536" y="50097"/>
                </a:lnTo>
                <a:lnTo>
                  <a:pt x="114584" y="50097"/>
                </a:lnTo>
                <a:lnTo>
                  <a:pt x="122898" y="8322"/>
                </a:lnTo>
                <a:close/>
              </a:path>
              <a:path w="125094" h="151764">
                <a:moveTo>
                  <a:pt x="124555" y="0"/>
                </a:moveTo>
                <a:lnTo>
                  <a:pt x="118343" y="0"/>
                </a:lnTo>
                <a:lnTo>
                  <a:pt x="115183" y="5113"/>
                </a:lnTo>
                <a:lnTo>
                  <a:pt x="111260" y="7669"/>
                </a:lnTo>
                <a:lnTo>
                  <a:pt x="123028" y="7669"/>
                </a:lnTo>
                <a:lnTo>
                  <a:pt x="124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423428" y="2938263"/>
            <a:ext cx="133350" cy="151765"/>
          </a:xfrm>
          <a:custGeom>
            <a:avLst/>
            <a:gdLst/>
            <a:ahLst/>
            <a:cxnLst/>
            <a:rect l="l" t="t" r="r" b="b"/>
            <a:pathLst>
              <a:path w="133350" h="151764">
                <a:moveTo>
                  <a:pt x="93996" y="0"/>
                </a:moveTo>
                <a:lnTo>
                  <a:pt x="45726" y="18903"/>
                </a:lnTo>
                <a:lnTo>
                  <a:pt x="12024" y="57565"/>
                </a:lnTo>
                <a:lnTo>
                  <a:pt x="0" y="106947"/>
                </a:lnTo>
                <a:lnTo>
                  <a:pt x="2073" y="119299"/>
                </a:lnTo>
                <a:lnTo>
                  <a:pt x="38340" y="150310"/>
                </a:lnTo>
                <a:lnTo>
                  <a:pt x="54423" y="151295"/>
                </a:lnTo>
                <a:lnTo>
                  <a:pt x="65606" y="149495"/>
                </a:lnTo>
                <a:lnTo>
                  <a:pt x="77658" y="145402"/>
                </a:lnTo>
                <a:lnTo>
                  <a:pt x="91384" y="138528"/>
                </a:lnTo>
                <a:lnTo>
                  <a:pt x="94945" y="135875"/>
                </a:lnTo>
                <a:lnTo>
                  <a:pt x="53931" y="135875"/>
                </a:lnTo>
                <a:lnTo>
                  <a:pt x="43218" y="130902"/>
                </a:lnTo>
                <a:lnTo>
                  <a:pt x="31741" y="119784"/>
                </a:lnTo>
                <a:lnTo>
                  <a:pt x="28614" y="108398"/>
                </a:lnTo>
                <a:lnTo>
                  <a:pt x="27910" y="90973"/>
                </a:lnTo>
                <a:lnTo>
                  <a:pt x="29816" y="80307"/>
                </a:lnTo>
                <a:lnTo>
                  <a:pt x="46614" y="40810"/>
                </a:lnTo>
                <a:lnTo>
                  <a:pt x="75295" y="13649"/>
                </a:lnTo>
                <a:lnTo>
                  <a:pt x="99292" y="7234"/>
                </a:lnTo>
                <a:lnTo>
                  <a:pt x="123914" y="7234"/>
                </a:lnTo>
                <a:lnTo>
                  <a:pt x="120744" y="4755"/>
                </a:lnTo>
                <a:lnTo>
                  <a:pt x="109960" y="1130"/>
                </a:lnTo>
                <a:lnTo>
                  <a:pt x="93996" y="0"/>
                </a:lnTo>
                <a:close/>
              </a:path>
              <a:path w="133350" h="151764">
                <a:moveTo>
                  <a:pt x="111930" y="111289"/>
                </a:moveTo>
                <a:lnTo>
                  <a:pt x="69728" y="135713"/>
                </a:lnTo>
                <a:lnTo>
                  <a:pt x="53931" y="135875"/>
                </a:lnTo>
                <a:lnTo>
                  <a:pt x="94945" y="135875"/>
                </a:lnTo>
                <a:lnTo>
                  <a:pt x="100990" y="131372"/>
                </a:lnTo>
                <a:lnTo>
                  <a:pt x="110546" y="122528"/>
                </a:lnTo>
                <a:lnTo>
                  <a:pt x="120050" y="111998"/>
                </a:lnTo>
                <a:lnTo>
                  <a:pt x="111930" y="111289"/>
                </a:lnTo>
                <a:close/>
              </a:path>
              <a:path w="133350" h="151764">
                <a:moveTo>
                  <a:pt x="123914" y="7234"/>
                </a:moveTo>
                <a:lnTo>
                  <a:pt x="105066" y="7234"/>
                </a:lnTo>
                <a:lnTo>
                  <a:pt x="109534" y="8322"/>
                </a:lnTo>
                <a:lnTo>
                  <a:pt x="112694" y="10498"/>
                </a:lnTo>
                <a:lnTo>
                  <a:pt x="114765" y="12021"/>
                </a:lnTo>
                <a:lnTo>
                  <a:pt x="115801" y="13924"/>
                </a:lnTo>
                <a:lnTo>
                  <a:pt x="115801" y="17405"/>
                </a:lnTo>
                <a:lnTo>
                  <a:pt x="115529" y="18548"/>
                </a:lnTo>
                <a:lnTo>
                  <a:pt x="114438" y="20724"/>
                </a:lnTo>
                <a:lnTo>
                  <a:pt x="112886" y="22492"/>
                </a:lnTo>
                <a:lnTo>
                  <a:pt x="107764" y="27388"/>
                </a:lnTo>
                <a:lnTo>
                  <a:pt x="106075" y="29482"/>
                </a:lnTo>
                <a:lnTo>
                  <a:pt x="104440" y="32963"/>
                </a:lnTo>
                <a:lnTo>
                  <a:pt x="104031" y="34867"/>
                </a:lnTo>
                <a:lnTo>
                  <a:pt x="104031" y="40197"/>
                </a:lnTo>
                <a:lnTo>
                  <a:pt x="105149" y="42916"/>
                </a:lnTo>
                <a:lnTo>
                  <a:pt x="109616" y="47268"/>
                </a:lnTo>
                <a:lnTo>
                  <a:pt x="112422" y="48355"/>
                </a:lnTo>
                <a:lnTo>
                  <a:pt x="120268" y="48355"/>
                </a:lnTo>
                <a:lnTo>
                  <a:pt x="124028" y="46506"/>
                </a:lnTo>
                <a:lnTo>
                  <a:pt x="127079" y="42808"/>
                </a:lnTo>
                <a:lnTo>
                  <a:pt x="131221" y="38021"/>
                </a:lnTo>
                <a:lnTo>
                  <a:pt x="133291" y="32256"/>
                </a:lnTo>
                <a:lnTo>
                  <a:pt x="133291" y="18330"/>
                </a:lnTo>
                <a:lnTo>
                  <a:pt x="130348" y="12266"/>
                </a:lnTo>
                <a:lnTo>
                  <a:pt x="123914" y="7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85997" y="2938263"/>
            <a:ext cx="133350" cy="151765"/>
          </a:xfrm>
          <a:custGeom>
            <a:avLst/>
            <a:gdLst/>
            <a:ahLst/>
            <a:cxnLst/>
            <a:rect l="l" t="t" r="r" b="b"/>
            <a:pathLst>
              <a:path w="133350" h="151764">
                <a:moveTo>
                  <a:pt x="93995" y="0"/>
                </a:moveTo>
                <a:lnTo>
                  <a:pt x="45725" y="18903"/>
                </a:lnTo>
                <a:lnTo>
                  <a:pt x="12023" y="57565"/>
                </a:lnTo>
                <a:lnTo>
                  <a:pt x="0" y="106947"/>
                </a:lnTo>
                <a:lnTo>
                  <a:pt x="2073" y="119299"/>
                </a:lnTo>
                <a:lnTo>
                  <a:pt x="38339" y="150310"/>
                </a:lnTo>
                <a:lnTo>
                  <a:pt x="54423" y="151295"/>
                </a:lnTo>
                <a:lnTo>
                  <a:pt x="65606" y="149495"/>
                </a:lnTo>
                <a:lnTo>
                  <a:pt x="77658" y="145401"/>
                </a:lnTo>
                <a:lnTo>
                  <a:pt x="91384" y="138528"/>
                </a:lnTo>
                <a:lnTo>
                  <a:pt x="94945" y="135875"/>
                </a:lnTo>
                <a:lnTo>
                  <a:pt x="53931" y="135875"/>
                </a:lnTo>
                <a:lnTo>
                  <a:pt x="43217" y="130902"/>
                </a:lnTo>
                <a:lnTo>
                  <a:pt x="31741" y="119784"/>
                </a:lnTo>
                <a:lnTo>
                  <a:pt x="28614" y="108399"/>
                </a:lnTo>
                <a:lnTo>
                  <a:pt x="27910" y="90974"/>
                </a:lnTo>
                <a:lnTo>
                  <a:pt x="29816" y="80308"/>
                </a:lnTo>
                <a:lnTo>
                  <a:pt x="46613" y="40811"/>
                </a:lnTo>
                <a:lnTo>
                  <a:pt x="75294" y="13649"/>
                </a:lnTo>
                <a:lnTo>
                  <a:pt x="99291" y="7234"/>
                </a:lnTo>
                <a:lnTo>
                  <a:pt x="123914" y="7234"/>
                </a:lnTo>
                <a:lnTo>
                  <a:pt x="120743" y="4754"/>
                </a:lnTo>
                <a:lnTo>
                  <a:pt x="109960" y="1130"/>
                </a:lnTo>
                <a:lnTo>
                  <a:pt x="93995" y="0"/>
                </a:lnTo>
                <a:close/>
              </a:path>
              <a:path w="133350" h="151764">
                <a:moveTo>
                  <a:pt x="111929" y="111289"/>
                </a:moveTo>
                <a:lnTo>
                  <a:pt x="69727" y="135713"/>
                </a:lnTo>
                <a:lnTo>
                  <a:pt x="53931" y="135875"/>
                </a:lnTo>
                <a:lnTo>
                  <a:pt x="94945" y="135875"/>
                </a:lnTo>
                <a:lnTo>
                  <a:pt x="100990" y="131371"/>
                </a:lnTo>
                <a:lnTo>
                  <a:pt x="110545" y="122528"/>
                </a:lnTo>
                <a:lnTo>
                  <a:pt x="120050" y="111998"/>
                </a:lnTo>
                <a:lnTo>
                  <a:pt x="111929" y="111289"/>
                </a:lnTo>
                <a:close/>
              </a:path>
              <a:path w="133350" h="151764">
                <a:moveTo>
                  <a:pt x="123914" y="7234"/>
                </a:moveTo>
                <a:lnTo>
                  <a:pt x="105066" y="7234"/>
                </a:lnTo>
                <a:lnTo>
                  <a:pt x="109534" y="8322"/>
                </a:lnTo>
                <a:lnTo>
                  <a:pt x="112694" y="10498"/>
                </a:lnTo>
                <a:lnTo>
                  <a:pt x="114765" y="12021"/>
                </a:lnTo>
                <a:lnTo>
                  <a:pt x="115801" y="13924"/>
                </a:lnTo>
                <a:lnTo>
                  <a:pt x="115801" y="17405"/>
                </a:lnTo>
                <a:lnTo>
                  <a:pt x="115527" y="18548"/>
                </a:lnTo>
                <a:lnTo>
                  <a:pt x="114438" y="20724"/>
                </a:lnTo>
                <a:lnTo>
                  <a:pt x="112885" y="22492"/>
                </a:lnTo>
                <a:lnTo>
                  <a:pt x="107764" y="27388"/>
                </a:lnTo>
                <a:lnTo>
                  <a:pt x="106075" y="29482"/>
                </a:lnTo>
                <a:lnTo>
                  <a:pt x="104439" y="32963"/>
                </a:lnTo>
                <a:lnTo>
                  <a:pt x="104031" y="34867"/>
                </a:lnTo>
                <a:lnTo>
                  <a:pt x="104031" y="40197"/>
                </a:lnTo>
                <a:lnTo>
                  <a:pt x="105148" y="42916"/>
                </a:lnTo>
                <a:lnTo>
                  <a:pt x="109616" y="47268"/>
                </a:lnTo>
                <a:lnTo>
                  <a:pt x="112422" y="48355"/>
                </a:lnTo>
                <a:lnTo>
                  <a:pt x="120268" y="48355"/>
                </a:lnTo>
                <a:lnTo>
                  <a:pt x="124028" y="46506"/>
                </a:lnTo>
                <a:lnTo>
                  <a:pt x="127078" y="42808"/>
                </a:lnTo>
                <a:lnTo>
                  <a:pt x="131220" y="38021"/>
                </a:lnTo>
                <a:lnTo>
                  <a:pt x="133290" y="32256"/>
                </a:lnTo>
                <a:lnTo>
                  <a:pt x="133290" y="18330"/>
                </a:lnTo>
                <a:lnTo>
                  <a:pt x="130348" y="12266"/>
                </a:lnTo>
                <a:lnTo>
                  <a:pt x="123914" y="7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113403" y="2938155"/>
            <a:ext cx="125095" cy="151765"/>
          </a:xfrm>
          <a:custGeom>
            <a:avLst/>
            <a:gdLst/>
            <a:ahLst/>
            <a:cxnLst/>
            <a:rect l="l" t="t" r="r" b="b"/>
            <a:pathLst>
              <a:path w="125094" h="151764">
                <a:moveTo>
                  <a:pt x="16019" y="98725"/>
                </a:moveTo>
                <a:lnTo>
                  <a:pt x="9972" y="98725"/>
                </a:lnTo>
                <a:lnTo>
                  <a:pt x="0" y="151596"/>
                </a:lnTo>
                <a:lnTo>
                  <a:pt x="6049" y="151596"/>
                </a:lnTo>
                <a:lnTo>
                  <a:pt x="8554" y="146592"/>
                </a:lnTo>
                <a:lnTo>
                  <a:pt x="12260" y="144090"/>
                </a:lnTo>
                <a:lnTo>
                  <a:pt x="78640" y="144090"/>
                </a:lnTo>
                <a:lnTo>
                  <a:pt x="80369" y="143114"/>
                </a:lnTo>
                <a:lnTo>
                  <a:pt x="43175" y="143114"/>
                </a:lnTo>
                <a:lnTo>
                  <a:pt x="32623" y="137874"/>
                </a:lnTo>
                <a:lnTo>
                  <a:pt x="21405" y="126178"/>
                </a:lnTo>
                <a:lnTo>
                  <a:pt x="17706" y="114204"/>
                </a:lnTo>
                <a:lnTo>
                  <a:pt x="16019" y="98725"/>
                </a:lnTo>
                <a:close/>
              </a:path>
              <a:path w="125094" h="151764">
                <a:moveTo>
                  <a:pt x="78640" y="144090"/>
                </a:moveTo>
                <a:lnTo>
                  <a:pt x="19124" y="144090"/>
                </a:lnTo>
                <a:lnTo>
                  <a:pt x="21903" y="144743"/>
                </a:lnTo>
                <a:lnTo>
                  <a:pt x="34111" y="148739"/>
                </a:lnTo>
                <a:lnTo>
                  <a:pt x="45811" y="150752"/>
                </a:lnTo>
                <a:lnTo>
                  <a:pt x="60447" y="151095"/>
                </a:lnTo>
                <a:lnTo>
                  <a:pt x="71433" y="148160"/>
                </a:lnTo>
                <a:lnTo>
                  <a:pt x="78640" y="144090"/>
                </a:lnTo>
                <a:close/>
              </a:path>
              <a:path w="125094" h="151764">
                <a:moveTo>
                  <a:pt x="78679" y="0"/>
                </a:moveTo>
                <a:lnTo>
                  <a:pt x="42757" y="13818"/>
                </a:lnTo>
                <a:lnTo>
                  <a:pt x="34000" y="37694"/>
                </a:lnTo>
                <a:lnTo>
                  <a:pt x="34000" y="43460"/>
                </a:lnTo>
                <a:lnTo>
                  <a:pt x="63289" y="88656"/>
                </a:lnTo>
                <a:lnTo>
                  <a:pt x="71201" y="99439"/>
                </a:lnTo>
                <a:lnTo>
                  <a:pt x="76172" y="108027"/>
                </a:lnTo>
                <a:lnTo>
                  <a:pt x="77915" y="111725"/>
                </a:lnTo>
                <a:lnTo>
                  <a:pt x="78788" y="115750"/>
                </a:lnTo>
                <a:lnTo>
                  <a:pt x="78788" y="126846"/>
                </a:lnTo>
                <a:lnTo>
                  <a:pt x="76362" y="132532"/>
                </a:lnTo>
                <a:lnTo>
                  <a:pt x="69406" y="138919"/>
                </a:lnTo>
                <a:lnTo>
                  <a:pt x="59995" y="142619"/>
                </a:lnTo>
                <a:lnTo>
                  <a:pt x="43175" y="143114"/>
                </a:lnTo>
                <a:lnTo>
                  <a:pt x="80369" y="143114"/>
                </a:lnTo>
                <a:lnTo>
                  <a:pt x="82626" y="141839"/>
                </a:lnTo>
                <a:lnTo>
                  <a:pt x="94801" y="131272"/>
                </a:lnTo>
                <a:lnTo>
                  <a:pt x="100561" y="120020"/>
                </a:lnTo>
                <a:lnTo>
                  <a:pt x="102464" y="107059"/>
                </a:lnTo>
                <a:lnTo>
                  <a:pt x="100428" y="96362"/>
                </a:lnTo>
                <a:lnTo>
                  <a:pt x="79737" y="63554"/>
                </a:lnTo>
                <a:lnTo>
                  <a:pt x="63477" y="45365"/>
                </a:lnTo>
                <a:lnTo>
                  <a:pt x="60017" y="40794"/>
                </a:lnTo>
                <a:lnTo>
                  <a:pt x="56856" y="34268"/>
                </a:lnTo>
                <a:lnTo>
                  <a:pt x="56066" y="30841"/>
                </a:lnTo>
                <a:lnTo>
                  <a:pt x="56066" y="22029"/>
                </a:lnTo>
                <a:lnTo>
                  <a:pt x="58055" y="17570"/>
                </a:lnTo>
                <a:lnTo>
                  <a:pt x="66010" y="10171"/>
                </a:lnTo>
                <a:lnTo>
                  <a:pt x="71377" y="8322"/>
                </a:lnTo>
                <a:lnTo>
                  <a:pt x="122900" y="8322"/>
                </a:lnTo>
                <a:lnTo>
                  <a:pt x="123030" y="7669"/>
                </a:lnTo>
                <a:lnTo>
                  <a:pt x="104722" y="7669"/>
                </a:lnTo>
                <a:lnTo>
                  <a:pt x="100991" y="6609"/>
                </a:lnTo>
                <a:lnTo>
                  <a:pt x="89767" y="2366"/>
                </a:lnTo>
                <a:lnTo>
                  <a:pt x="86197" y="1141"/>
                </a:lnTo>
                <a:lnTo>
                  <a:pt x="84672" y="815"/>
                </a:lnTo>
                <a:lnTo>
                  <a:pt x="81838" y="271"/>
                </a:lnTo>
                <a:lnTo>
                  <a:pt x="78679" y="0"/>
                </a:lnTo>
                <a:close/>
              </a:path>
              <a:path w="125094" h="151764">
                <a:moveTo>
                  <a:pt x="122900" y="8322"/>
                </a:moveTo>
                <a:lnTo>
                  <a:pt x="71377" y="8322"/>
                </a:lnTo>
                <a:lnTo>
                  <a:pt x="81193" y="8484"/>
                </a:lnTo>
                <a:lnTo>
                  <a:pt x="91618" y="12406"/>
                </a:lnTo>
                <a:lnTo>
                  <a:pt x="102776" y="23585"/>
                </a:lnTo>
                <a:lnTo>
                  <a:pt x="106784" y="35093"/>
                </a:lnTo>
                <a:lnTo>
                  <a:pt x="108536" y="50097"/>
                </a:lnTo>
                <a:lnTo>
                  <a:pt x="114585" y="50097"/>
                </a:lnTo>
                <a:lnTo>
                  <a:pt x="122900" y="8322"/>
                </a:lnTo>
                <a:close/>
              </a:path>
              <a:path w="125094" h="151764">
                <a:moveTo>
                  <a:pt x="124556" y="0"/>
                </a:moveTo>
                <a:lnTo>
                  <a:pt x="118344" y="0"/>
                </a:lnTo>
                <a:lnTo>
                  <a:pt x="115185" y="5113"/>
                </a:lnTo>
                <a:lnTo>
                  <a:pt x="111262" y="7669"/>
                </a:lnTo>
                <a:lnTo>
                  <a:pt x="123030" y="7669"/>
                </a:lnTo>
                <a:lnTo>
                  <a:pt x="124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45354" y="4448456"/>
            <a:ext cx="370205" cy="260350"/>
          </a:xfrm>
          <a:custGeom>
            <a:avLst/>
            <a:gdLst/>
            <a:ahLst/>
            <a:cxnLst/>
            <a:rect l="l" t="t" r="r" b="b"/>
            <a:pathLst>
              <a:path w="370205" h="260350">
                <a:moveTo>
                  <a:pt x="88229" y="27134"/>
                </a:moveTo>
                <a:lnTo>
                  <a:pt x="15318" y="27134"/>
                </a:lnTo>
                <a:lnTo>
                  <a:pt x="23026" y="27180"/>
                </a:lnTo>
                <a:lnTo>
                  <a:pt x="34691" y="29783"/>
                </a:lnTo>
                <a:lnTo>
                  <a:pt x="57203" y="79650"/>
                </a:lnTo>
                <a:lnTo>
                  <a:pt x="61783" y="122043"/>
                </a:lnTo>
                <a:lnTo>
                  <a:pt x="65188" y="171717"/>
                </a:lnTo>
                <a:lnTo>
                  <a:pt x="66970" y="213751"/>
                </a:lnTo>
                <a:lnTo>
                  <a:pt x="68092" y="259880"/>
                </a:lnTo>
                <a:lnTo>
                  <a:pt x="80421" y="259880"/>
                </a:lnTo>
                <a:lnTo>
                  <a:pt x="123006" y="188647"/>
                </a:lnTo>
                <a:lnTo>
                  <a:pt x="104967" y="188647"/>
                </a:lnTo>
                <a:lnTo>
                  <a:pt x="104380" y="181785"/>
                </a:lnTo>
                <a:lnTo>
                  <a:pt x="103692" y="171158"/>
                </a:lnTo>
                <a:lnTo>
                  <a:pt x="102869" y="156188"/>
                </a:lnTo>
                <a:lnTo>
                  <a:pt x="101872" y="136151"/>
                </a:lnTo>
                <a:lnTo>
                  <a:pt x="100831" y="120070"/>
                </a:lnTo>
                <a:lnTo>
                  <a:pt x="96600" y="76000"/>
                </a:lnTo>
                <a:lnTo>
                  <a:pt x="88367" y="27694"/>
                </a:lnTo>
                <a:lnTo>
                  <a:pt x="88229" y="27134"/>
                </a:lnTo>
                <a:close/>
              </a:path>
              <a:path w="370205" h="260350">
                <a:moveTo>
                  <a:pt x="236726" y="66299"/>
                </a:moveTo>
                <a:lnTo>
                  <a:pt x="196151" y="66299"/>
                </a:lnTo>
                <a:lnTo>
                  <a:pt x="214364" y="259880"/>
                </a:lnTo>
                <a:lnTo>
                  <a:pt x="251712" y="229477"/>
                </a:lnTo>
                <a:lnTo>
                  <a:pt x="267907" y="209806"/>
                </a:lnTo>
                <a:lnTo>
                  <a:pt x="249952" y="209806"/>
                </a:lnTo>
                <a:lnTo>
                  <a:pt x="236726" y="66299"/>
                </a:lnTo>
                <a:close/>
              </a:path>
              <a:path w="370205" h="260350">
                <a:moveTo>
                  <a:pt x="350083" y="0"/>
                </a:moveTo>
                <a:lnTo>
                  <a:pt x="335697" y="0"/>
                </a:lnTo>
                <a:lnTo>
                  <a:pt x="330187" y="2005"/>
                </a:lnTo>
                <a:lnTo>
                  <a:pt x="321594" y="10024"/>
                </a:lnTo>
                <a:lnTo>
                  <a:pt x="319445" y="14919"/>
                </a:lnTo>
                <a:lnTo>
                  <a:pt x="319445" y="24617"/>
                </a:lnTo>
                <a:lnTo>
                  <a:pt x="320473" y="28300"/>
                </a:lnTo>
                <a:lnTo>
                  <a:pt x="324582" y="35200"/>
                </a:lnTo>
                <a:lnTo>
                  <a:pt x="328179" y="38558"/>
                </a:lnTo>
                <a:lnTo>
                  <a:pt x="338453" y="45085"/>
                </a:lnTo>
                <a:lnTo>
                  <a:pt x="341396" y="47556"/>
                </a:lnTo>
                <a:lnTo>
                  <a:pt x="342143" y="49235"/>
                </a:lnTo>
                <a:lnTo>
                  <a:pt x="344011" y="52405"/>
                </a:lnTo>
                <a:lnTo>
                  <a:pt x="344944" y="56042"/>
                </a:lnTo>
                <a:lnTo>
                  <a:pt x="325412" y="106810"/>
                </a:lnTo>
                <a:lnTo>
                  <a:pt x="299555" y="146466"/>
                </a:lnTo>
                <a:lnTo>
                  <a:pt x="276376" y="177558"/>
                </a:lnTo>
                <a:lnTo>
                  <a:pt x="249952" y="209806"/>
                </a:lnTo>
                <a:lnTo>
                  <a:pt x="267907" y="209806"/>
                </a:lnTo>
                <a:lnTo>
                  <a:pt x="292955" y="177759"/>
                </a:lnTo>
                <a:lnTo>
                  <a:pt x="322354" y="136151"/>
                </a:lnTo>
                <a:lnTo>
                  <a:pt x="345955" y="99203"/>
                </a:lnTo>
                <a:lnTo>
                  <a:pt x="366287" y="56568"/>
                </a:lnTo>
                <a:lnTo>
                  <a:pt x="369884" y="31332"/>
                </a:lnTo>
                <a:lnTo>
                  <a:pt x="369884" y="21821"/>
                </a:lnTo>
                <a:lnTo>
                  <a:pt x="367223" y="14221"/>
                </a:lnTo>
                <a:lnTo>
                  <a:pt x="356574" y="2844"/>
                </a:lnTo>
                <a:lnTo>
                  <a:pt x="350083" y="0"/>
                </a:lnTo>
                <a:close/>
              </a:path>
              <a:path w="370205" h="260350">
                <a:moveTo>
                  <a:pt x="230616" y="0"/>
                </a:moveTo>
                <a:lnTo>
                  <a:pt x="220249" y="0"/>
                </a:lnTo>
                <a:lnTo>
                  <a:pt x="104967" y="188647"/>
                </a:lnTo>
                <a:lnTo>
                  <a:pt x="123006" y="188647"/>
                </a:lnTo>
                <a:lnTo>
                  <a:pt x="196151" y="66299"/>
                </a:lnTo>
                <a:lnTo>
                  <a:pt x="236726" y="66299"/>
                </a:lnTo>
                <a:lnTo>
                  <a:pt x="230616" y="0"/>
                </a:lnTo>
                <a:close/>
              </a:path>
              <a:path w="370205" h="260350">
                <a:moveTo>
                  <a:pt x="80421" y="0"/>
                </a:moveTo>
                <a:lnTo>
                  <a:pt x="0" y="18742"/>
                </a:lnTo>
                <a:lnTo>
                  <a:pt x="0" y="28813"/>
                </a:lnTo>
                <a:lnTo>
                  <a:pt x="8406" y="27694"/>
                </a:lnTo>
                <a:lnTo>
                  <a:pt x="15318" y="27134"/>
                </a:lnTo>
                <a:lnTo>
                  <a:pt x="88229" y="27134"/>
                </a:lnTo>
                <a:lnTo>
                  <a:pt x="85945" y="17881"/>
                </a:lnTo>
                <a:lnTo>
                  <a:pt x="83273" y="8557"/>
                </a:lnTo>
                <a:lnTo>
                  <a:pt x="80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81030" y="3735955"/>
            <a:ext cx="421640" cy="379730"/>
          </a:xfrm>
          <a:custGeom>
            <a:avLst/>
            <a:gdLst/>
            <a:ahLst/>
            <a:cxnLst/>
            <a:rect l="l" t="t" r="r" b="b"/>
            <a:pathLst>
              <a:path w="421639" h="379729">
                <a:moveTo>
                  <a:pt x="225854" y="0"/>
                </a:moveTo>
                <a:lnTo>
                  <a:pt x="104520" y="0"/>
                </a:lnTo>
                <a:lnTo>
                  <a:pt x="101158" y="10350"/>
                </a:lnTo>
                <a:lnTo>
                  <a:pt x="112605" y="10449"/>
                </a:lnTo>
                <a:lnTo>
                  <a:pt x="126908" y="12224"/>
                </a:lnTo>
                <a:lnTo>
                  <a:pt x="135905" y="16225"/>
                </a:lnTo>
                <a:lnTo>
                  <a:pt x="140757" y="20137"/>
                </a:lnTo>
                <a:lnTo>
                  <a:pt x="143189" y="25736"/>
                </a:lnTo>
                <a:lnTo>
                  <a:pt x="143079" y="36832"/>
                </a:lnTo>
                <a:lnTo>
                  <a:pt x="135343" y="75530"/>
                </a:lnTo>
                <a:lnTo>
                  <a:pt x="63209" y="321077"/>
                </a:lnTo>
                <a:lnTo>
                  <a:pt x="46328" y="357604"/>
                </a:lnTo>
                <a:lnTo>
                  <a:pt x="3638" y="368991"/>
                </a:lnTo>
                <a:lnTo>
                  <a:pt x="0" y="379329"/>
                </a:lnTo>
                <a:lnTo>
                  <a:pt x="162088" y="379328"/>
                </a:lnTo>
                <a:lnTo>
                  <a:pt x="202772" y="377475"/>
                </a:lnTo>
                <a:lnTo>
                  <a:pt x="251256" y="368979"/>
                </a:lnTo>
                <a:lnTo>
                  <a:pt x="274768" y="361146"/>
                </a:lnTo>
                <a:lnTo>
                  <a:pt x="132634" y="361146"/>
                </a:lnTo>
                <a:lnTo>
                  <a:pt x="124788" y="360307"/>
                </a:lnTo>
                <a:lnTo>
                  <a:pt x="119932" y="358628"/>
                </a:lnTo>
                <a:lnTo>
                  <a:pt x="116569" y="357696"/>
                </a:lnTo>
                <a:lnTo>
                  <a:pt x="113907" y="355831"/>
                </a:lnTo>
                <a:lnTo>
                  <a:pt x="109984" y="350236"/>
                </a:lnTo>
                <a:lnTo>
                  <a:pt x="109004" y="347346"/>
                </a:lnTo>
                <a:lnTo>
                  <a:pt x="109036" y="343375"/>
                </a:lnTo>
                <a:lnTo>
                  <a:pt x="118364" y="304527"/>
                </a:lnTo>
                <a:lnTo>
                  <a:pt x="200634" y="20980"/>
                </a:lnTo>
                <a:lnTo>
                  <a:pt x="235280" y="20048"/>
                </a:lnTo>
                <a:lnTo>
                  <a:pt x="344507" y="20048"/>
                </a:lnTo>
                <a:lnTo>
                  <a:pt x="339240" y="17247"/>
                </a:lnTo>
                <a:lnTo>
                  <a:pt x="298495" y="5323"/>
                </a:lnTo>
                <a:lnTo>
                  <a:pt x="257805" y="851"/>
                </a:lnTo>
                <a:lnTo>
                  <a:pt x="242312" y="212"/>
                </a:lnTo>
                <a:lnTo>
                  <a:pt x="225854" y="0"/>
                </a:lnTo>
                <a:close/>
              </a:path>
              <a:path w="421639" h="379729">
                <a:moveTo>
                  <a:pt x="344507" y="20048"/>
                </a:moveTo>
                <a:lnTo>
                  <a:pt x="235280" y="20048"/>
                </a:lnTo>
                <a:lnTo>
                  <a:pt x="249989" y="20140"/>
                </a:lnTo>
                <a:lnTo>
                  <a:pt x="264400" y="21453"/>
                </a:lnTo>
                <a:lnTo>
                  <a:pt x="302050" y="31996"/>
                </a:lnTo>
                <a:lnTo>
                  <a:pt x="338560" y="61160"/>
                </a:lnTo>
                <a:lnTo>
                  <a:pt x="357726" y="105583"/>
                </a:lnTo>
                <a:lnTo>
                  <a:pt x="362038" y="149767"/>
                </a:lnTo>
                <a:lnTo>
                  <a:pt x="361777" y="162539"/>
                </a:lnTo>
                <a:lnTo>
                  <a:pt x="355066" y="211847"/>
                </a:lnTo>
                <a:lnTo>
                  <a:pt x="343214" y="248803"/>
                </a:lnTo>
                <a:lnTo>
                  <a:pt x="325315" y="283140"/>
                </a:lnTo>
                <a:lnTo>
                  <a:pt x="291307" y="320935"/>
                </a:lnTo>
                <a:lnTo>
                  <a:pt x="248200" y="345016"/>
                </a:lnTo>
                <a:lnTo>
                  <a:pt x="207688" y="355719"/>
                </a:lnTo>
                <a:lnTo>
                  <a:pt x="156916" y="360929"/>
                </a:lnTo>
                <a:lnTo>
                  <a:pt x="143470" y="361146"/>
                </a:lnTo>
                <a:lnTo>
                  <a:pt x="274768" y="361146"/>
                </a:lnTo>
                <a:lnTo>
                  <a:pt x="316065" y="339094"/>
                </a:lnTo>
                <a:lnTo>
                  <a:pt x="350613" y="313026"/>
                </a:lnTo>
                <a:lnTo>
                  <a:pt x="384429" y="276530"/>
                </a:lnTo>
                <a:lnTo>
                  <a:pt x="406243" y="232322"/>
                </a:lnTo>
                <a:lnTo>
                  <a:pt x="418124" y="191689"/>
                </a:lnTo>
                <a:lnTo>
                  <a:pt x="421439" y="153155"/>
                </a:lnTo>
                <a:lnTo>
                  <a:pt x="420898" y="141057"/>
                </a:lnTo>
                <a:lnTo>
                  <a:pt x="408802" y="92927"/>
                </a:lnTo>
                <a:lnTo>
                  <a:pt x="388518" y="57041"/>
                </a:lnTo>
                <a:lnTo>
                  <a:pt x="350691" y="23337"/>
                </a:lnTo>
                <a:lnTo>
                  <a:pt x="344507" y="2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36386" y="3868832"/>
            <a:ext cx="242570" cy="247015"/>
          </a:xfrm>
          <a:custGeom>
            <a:avLst/>
            <a:gdLst/>
            <a:ahLst/>
            <a:cxnLst/>
            <a:rect l="l" t="t" r="r" b="b"/>
            <a:pathLst>
              <a:path w="242569" h="247014">
                <a:moveTo>
                  <a:pt x="213290" y="36925"/>
                </a:moveTo>
                <a:lnTo>
                  <a:pt x="193909" y="36925"/>
                </a:lnTo>
                <a:lnTo>
                  <a:pt x="0" y="238339"/>
                </a:lnTo>
                <a:lnTo>
                  <a:pt x="0" y="246452"/>
                </a:lnTo>
                <a:lnTo>
                  <a:pt x="182420" y="246452"/>
                </a:lnTo>
                <a:lnTo>
                  <a:pt x="194609" y="208407"/>
                </a:lnTo>
                <a:lnTo>
                  <a:pt x="48197" y="208407"/>
                </a:lnTo>
                <a:lnTo>
                  <a:pt x="213290" y="36925"/>
                </a:lnTo>
                <a:close/>
              </a:path>
              <a:path w="242569" h="247014">
                <a:moveTo>
                  <a:pt x="206799" y="170362"/>
                </a:moveTo>
                <a:lnTo>
                  <a:pt x="193918" y="176046"/>
                </a:lnTo>
                <a:lnTo>
                  <a:pt x="187545" y="188439"/>
                </a:lnTo>
                <a:lnTo>
                  <a:pt x="181720" y="196658"/>
                </a:lnTo>
                <a:lnTo>
                  <a:pt x="130300" y="208407"/>
                </a:lnTo>
                <a:lnTo>
                  <a:pt x="194609" y="208407"/>
                </a:lnTo>
                <a:lnTo>
                  <a:pt x="206799" y="170362"/>
                </a:lnTo>
                <a:close/>
              </a:path>
              <a:path w="242569" h="247014">
                <a:moveTo>
                  <a:pt x="242106" y="0"/>
                </a:moveTo>
                <a:lnTo>
                  <a:pt x="64169" y="0"/>
                </a:lnTo>
                <a:lnTo>
                  <a:pt x="40351" y="70774"/>
                </a:lnTo>
                <a:lnTo>
                  <a:pt x="52737" y="67342"/>
                </a:lnTo>
                <a:lnTo>
                  <a:pt x="59868" y="55372"/>
                </a:lnTo>
                <a:lnTo>
                  <a:pt x="66832" y="47136"/>
                </a:lnTo>
                <a:lnTo>
                  <a:pt x="113207" y="36925"/>
                </a:lnTo>
                <a:lnTo>
                  <a:pt x="213290" y="36925"/>
                </a:lnTo>
                <a:lnTo>
                  <a:pt x="242106" y="6993"/>
                </a:lnTo>
                <a:lnTo>
                  <a:pt x="242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232042" y="3282494"/>
            <a:ext cx="242570" cy="247015"/>
          </a:xfrm>
          <a:custGeom>
            <a:avLst/>
            <a:gdLst/>
            <a:ahLst/>
            <a:cxnLst/>
            <a:rect l="l" t="t" r="r" b="b"/>
            <a:pathLst>
              <a:path w="242570" h="247014">
                <a:moveTo>
                  <a:pt x="213290" y="36925"/>
                </a:moveTo>
                <a:lnTo>
                  <a:pt x="193909" y="36925"/>
                </a:lnTo>
                <a:lnTo>
                  <a:pt x="0" y="238339"/>
                </a:lnTo>
                <a:lnTo>
                  <a:pt x="0" y="246452"/>
                </a:lnTo>
                <a:lnTo>
                  <a:pt x="182420" y="246452"/>
                </a:lnTo>
                <a:lnTo>
                  <a:pt x="194609" y="208406"/>
                </a:lnTo>
                <a:lnTo>
                  <a:pt x="48197" y="208406"/>
                </a:lnTo>
                <a:lnTo>
                  <a:pt x="213290" y="36925"/>
                </a:lnTo>
                <a:close/>
              </a:path>
              <a:path w="242570" h="247014">
                <a:moveTo>
                  <a:pt x="206799" y="170362"/>
                </a:moveTo>
                <a:lnTo>
                  <a:pt x="193917" y="176046"/>
                </a:lnTo>
                <a:lnTo>
                  <a:pt x="187544" y="188439"/>
                </a:lnTo>
                <a:lnTo>
                  <a:pt x="181719" y="196658"/>
                </a:lnTo>
                <a:lnTo>
                  <a:pt x="130300" y="208406"/>
                </a:lnTo>
                <a:lnTo>
                  <a:pt x="194609" y="208406"/>
                </a:lnTo>
                <a:lnTo>
                  <a:pt x="206799" y="170362"/>
                </a:lnTo>
                <a:close/>
              </a:path>
              <a:path w="242570" h="247014">
                <a:moveTo>
                  <a:pt x="242106" y="0"/>
                </a:moveTo>
                <a:lnTo>
                  <a:pt x="64169" y="0"/>
                </a:lnTo>
                <a:lnTo>
                  <a:pt x="40351" y="70774"/>
                </a:lnTo>
                <a:lnTo>
                  <a:pt x="52737" y="67343"/>
                </a:lnTo>
                <a:lnTo>
                  <a:pt x="59868" y="55372"/>
                </a:lnTo>
                <a:lnTo>
                  <a:pt x="66831" y="47136"/>
                </a:lnTo>
                <a:lnTo>
                  <a:pt x="113207" y="36925"/>
                </a:lnTo>
                <a:lnTo>
                  <a:pt x="213290" y="36925"/>
                </a:lnTo>
                <a:lnTo>
                  <a:pt x="242106" y="6993"/>
                </a:lnTo>
                <a:lnTo>
                  <a:pt x="242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33990" y="3149616"/>
            <a:ext cx="421640" cy="379730"/>
          </a:xfrm>
          <a:custGeom>
            <a:avLst/>
            <a:gdLst/>
            <a:ahLst/>
            <a:cxnLst/>
            <a:rect l="l" t="t" r="r" b="b"/>
            <a:pathLst>
              <a:path w="421639" h="379729">
                <a:moveTo>
                  <a:pt x="225852" y="0"/>
                </a:moveTo>
                <a:lnTo>
                  <a:pt x="104519" y="0"/>
                </a:lnTo>
                <a:lnTo>
                  <a:pt x="101156" y="10350"/>
                </a:lnTo>
                <a:lnTo>
                  <a:pt x="112604" y="10449"/>
                </a:lnTo>
                <a:lnTo>
                  <a:pt x="126908" y="12224"/>
                </a:lnTo>
                <a:lnTo>
                  <a:pt x="135903" y="16225"/>
                </a:lnTo>
                <a:lnTo>
                  <a:pt x="140756" y="20137"/>
                </a:lnTo>
                <a:lnTo>
                  <a:pt x="143189" y="25736"/>
                </a:lnTo>
                <a:lnTo>
                  <a:pt x="143079" y="36831"/>
                </a:lnTo>
                <a:lnTo>
                  <a:pt x="135343" y="75529"/>
                </a:lnTo>
                <a:lnTo>
                  <a:pt x="63209" y="321076"/>
                </a:lnTo>
                <a:lnTo>
                  <a:pt x="46328" y="357604"/>
                </a:lnTo>
                <a:lnTo>
                  <a:pt x="3638" y="368991"/>
                </a:lnTo>
                <a:lnTo>
                  <a:pt x="0" y="379329"/>
                </a:lnTo>
                <a:lnTo>
                  <a:pt x="162087" y="379328"/>
                </a:lnTo>
                <a:lnTo>
                  <a:pt x="202771" y="377475"/>
                </a:lnTo>
                <a:lnTo>
                  <a:pt x="251254" y="368979"/>
                </a:lnTo>
                <a:lnTo>
                  <a:pt x="274767" y="361146"/>
                </a:lnTo>
                <a:lnTo>
                  <a:pt x="132634" y="361146"/>
                </a:lnTo>
                <a:lnTo>
                  <a:pt x="124788" y="360306"/>
                </a:lnTo>
                <a:lnTo>
                  <a:pt x="119931" y="358628"/>
                </a:lnTo>
                <a:lnTo>
                  <a:pt x="116569" y="357696"/>
                </a:lnTo>
                <a:lnTo>
                  <a:pt x="113906" y="355831"/>
                </a:lnTo>
                <a:lnTo>
                  <a:pt x="109983" y="350236"/>
                </a:lnTo>
                <a:lnTo>
                  <a:pt x="109002" y="347346"/>
                </a:lnTo>
                <a:lnTo>
                  <a:pt x="109035" y="343375"/>
                </a:lnTo>
                <a:lnTo>
                  <a:pt x="118363" y="304527"/>
                </a:lnTo>
                <a:lnTo>
                  <a:pt x="200633" y="20980"/>
                </a:lnTo>
                <a:lnTo>
                  <a:pt x="235279" y="20048"/>
                </a:lnTo>
                <a:lnTo>
                  <a:pt x="344506" y="20048"/>
                </a:lnTo>
                <a:lnTo>
                  <a:pt x="339239" y="17247"/>
                </a:lnTo>
                <a:lnTo>
                  <a:pt x="298494" y="5323"/>
                </a:lnTo>
                <a:lnTo>
                  <a:pt x="257804" y="851"/>
                </a:lnTo>
                <a:lnTo>
                  <a:pt x="242311" y="212"/>
                </a:lnTo>
                <a:lnTo>
                  <a:pt x="225852" y="0"/>
                </a:lnTo>
                <a:close/>
              </a:path>
              <a:path w="421639" h="379729">
                <a:moveTo>
                  <a:pt x="344506" y="20048"/>
                </a:moveTo>
                <a:lnTo>
                  <a:pt x="235279" y="20048"/>
                </a:lnTo>
                <a:lnTo>
                  <a:pt x="249988" y="20140"/>
                </a:lnTo>
                <a:lnTo>
                  <a:pt x="264399" y="21453"/>
                </a:lnTo>
                <a:lnTo>
                  <a:pt x="302050" y="31996"/>
                </a:lnTo>
                <a:lnTo>
                  <a:pt x="338559" y="61160"/>
                </a:lnTo>
                <a:lnTo>
                  <a:pt x="357725" y="105583"/>
                </a:lnTo>
                <a:lnTo>
                  <a:pt x="362037" y="149767"/>
                </a:lnTo>
                <a:lnTo>
                  <a:pt x="361776" y="162539"/>
                </a:lnTo>
                <a:lnTo>
                  <a:pt x="355064" y="211848"/>
                </a:lnTo>
                <a:lnTo>
                  <a:pt x="343213" y="248803"/>
                </a:lnTo>
                <a:lnTo>
                  <a:pt x="325314" y="283140"/>
                </a:lnTo>
                <a:lnTo>
                  <a:pt x="291307" y="320936"/>
                </a:lnTo>
                <a:lnTo>
                  <a:pt x="248200" y="345016"/>
                </a:lnTo>
                <a:lnTo>
                  <a:pt x="207687" y="355719"/>
                </a:lnTo>
                <a:lnTo>
                  <a:pt x="156915" y="360929"/>
                </a:lnTo>
                <a:lnTo>
                  <a:pt x="143469" y="361146"/>
                </a:lnTo>
                <a:lnTo>
                  <a:pt x="274767" y="361146"/>
                </a:lnTo>
                <a:lnTo>
                  <a:pt x="316064" y="339094"/>
                </a:lnTo>
                <a:lnTo>
                  <a:pt x="350612" y="313026"/>
                </a:lnTo>
                <a:lnTo>
                  <a:pt x="384428" y="276530"/>
                </a:lnTo>
                <a:lnTo>
                  <a:pt x="406242" y="232322"/>
                </a:lnTo>
                <a:lnTo>
                  <a:pt x="418123" y="191689"/>
                </a:lnTo>
                <a:lnTo>
                  <a:pt x="421438" y="153154"/>
                </a:lnTo>
                <a:lnTo>
                  <a:pt x="420896" y="141056"/>
                </a:lnTo>
                <a:lnTo>
                  <a:pt x="408801" y="92927"/>
                </a:lnTo>
                <a:lnTo>
                  <a:pt x="388517" y="57040"/>
                </a:lnTo>
                <a:lnTo>
                  <a:pt x="350690" y="23337"/>
                </a:lnTo>
                <a:lnTo>
                  <a:pt x="344506" y="2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41463" y="3275779"/>
            <a:ext cx="297815" cy="377190"/>
          </a:xfrm>
          <a:custGeom>
            <a:avLst/>
            <a:gdLst/>
            <a:ahLst/>
            <a:cxnLst/>
            <a:rect l="l" t="t" r="r" b="b"/>
            <a:pathLst>
              <a:path w="297814" h="377189">
                <a:moveTo>
                  <a:pt x="32598" y="326179"/>
                </a:moveTo>
                <a:lnTo>
                  <a:pt x="21763" y="326179"/>
                </a:lnTo>
                <a:lnTo>
                  <a:pt x="15179" y="329163"/>
                </a:lnTo>
                <a:lnTo>
                  <a:pt x="3036" y="341099"/>
                </a:lnTo>
                <a:lnTo>
                  <a:pt x="65" y="347577"/>
                </a:lnTo>
                <a:lnTo>
                  <a:pt x="0" y="360773"/>
                </a:lnTo>
                <a:lnTo>
                  <a:pt x="2195" y="365856"/>
                </a:lnTo>
                <a:lnTo>
                  <a:pt x="10975" y="374620"/>
                </a:lnTo>
                <a:lnTo>
                  <a:pt x="16065" y="376812"/>
                </a:lnTo>
                <a:lnTo>
                  <a:pt x="25839" y="376584"/>
                </a:lnTo>
                <a:lnTo>
                  <a:pt x="62635" y="360482"/>
                </a:lnTo>
                <a:lnTo>
                  <a:pt x="78737" y="346880"/>
                </a:lnTo>
                <a:lnTo>
                  <a:pt x="49971" y="346880"/>
                </a:lnTo>
                <a:lnTo>
                  <a:pt x="48851" y="346414"/>
                </a:lnTo>
                <a:lnTo>
                  <a:pt x="46422" y="343989"/>
                </a:lnTo>
                <a:lnTo>
                  <a:pt x="44787" y="341052"/>
                </a:lnTo>
                <a:lnTo>
                  <a:pt x="41238" y="332286"/>
                </a:lnTo>
                <a:lnTo>
                  <a:pt x="39603" y="329629"/>
                </a:lnTo>
                <a:lnTo>
                  <a:pt x="38011" y="328628"/>
                </a:lnTo>
                <a:lnTo>
                  <a:pt x="35680" y="327018"/>
                </a:lnTo>
                <a:lnTo>
                  <a:pt x="32598" y="326179"/>
                </a:lnTo>
                <a:close/>
              </a:path>
              <a:path w="297814" h="377189">
                <a:moveTo>
                  <a:pt x="150044" y="29008"/>
                </a:moveTo>
                <a:lnTo>
                  <a:pt x="84041" y="29008"/>
                </a:lnTo>
                <a:lnTo>
                  <a:pt x="96867" y="32197"/>
                </a:lnTo>
                <a:lnTo>
                  <a:pt x="106463" y="39861"/>
                </a:lnTo>
                <a:lnTo>
                  <a:pt x="117130" y="91756"/>
                </a:lnTo>
                <a:lnTo>
                  <a:pt x="130160" y="272607"/>
                </a:lnTo>
                <a:lnTo>
                  <a:pt x="124403" y="279701"/>
                </a:lnTo>
                <a:lnTo>
                  <a:pt x="98157" y="308363"/>
                </a:lnTo>
                <a:lnTo>
                  <a:pt x="65881" y="338111"/>
                </a:lnTo>
                <a:lnTo>
                  <a:pt x="52400" y="346880"/>
                </a:lnTo>
                <a:lnTo>
                  <a:pt x="78737" y="346880"/>
                </a:lnTo>
                <a:lnTo>
                  <a:pt x="108146" y="316863"/>
                </a:lnTo>
                <a:lnTo>
                  <a:pt x="137215" y="284005"/>
                </a:lnTo>
                <a:lnTo>
                  <a:pt x="169755" y="245441"/>
                </a:lnTo>
                <a:lnTo>
                  <a:pt x="187482" y="223513"/>
                </a:lnTo>
                <a:lnTo>
                  <a:pt x="170371" y="223513"/>
                </a:lnTo>
                <a:lnTo>
                  <a:pt x="156625" y="70917"/>
                </a:lnTo>
                <a:lnTo>
                  <a:pt x="155046" y="57066"/>
                </a:lnTo>
                <a:lnTo>
                  <a:pt x="153272" y="44796"/>
                </a:lnTo>
                <a:lnTo>
                  <a:pt x="151155" y="33570"/>
                </a:lnTo>
                <a:lnTo>
                  <a:pt x="150044" y="29008"/>
                </a:lnTo>
                <a:close/>
              </a:path>
              <a:path w="297814" h="377189">
                <a:moveTo>
                  <a:pt x="276105" y="0"/>
                </a:moveTo>
                <a:lnTo>
                  <a:pt x="261161" y="0"/>
                </a:lnTo>
                <a:lnTo>
                  <a:pt x="255557" y="2331"/>
                </a:lnTo>
                <a:lnTo>
                  <a:pt x="246589" y="11656"/>
                </a:lnTo>
                <a:lnTo>
                  <a:pt x="244348" y="17810"/>
                </a:lnTo>
                <a:lnTo>
                  <a:pt x="244348" y="31611"/>
                </a:lnTo>
                <a:lnTo>
                  <a:pt x="246169" y="37066"/>
                </a:lnTo>
                <a:lnTo>
                  <a:pt x="253455" y="46577"/>
                </a:lnTo>
                <a:lnTo>
                  <a:pt x="258032" y="49841"/>
                </a:lnTo>
                <a:lnTo>
                  <a:pt x="269054" y="53384"/>
                </a:lnTo>
                <a:lnTo>
                  <a:pt x="272463" y="54923"/>
                </a:lnTo>
                <a:lnTo>
                  <a:pt x="275078" y="57533"/>
                </a:lnTo>
                <a:lnTo>
                  <a:pt x="275732" y="59212"/>
                </a:lnTo>
                <a:lnTo>
                  <a:pt x="275732" y="64434"/>
                </a:lnTo>
                <a:lnTo>
                  <a:pt x="250563" y="112518"/>
                </a:lnTo>
                <a:lnTo>
                  <a:pt x="229521" y="144766"/>
                </a:lnTo>
                <a:lnTo>
                  <a:pt x="206434" y="176950"/>
                </a:lnTo>
                <a:lnTo>
                  <a:pt x="182524" y="208417"/>
                </a:lnTo>
                <a:lnTo>
                  <a:pt x="170371" y="223513"/>
                </a:lnTo>
                <a:lnTo>
                  <a:pt x="187482" y="223513"/>
                </a:lnTo>
                <a:lnTo>
                  <a:pt x="216407" y="186198"/>
                </a:lnTo>
                <a:lnTo>
                  <a:pt x="240786" y="152993"/>
                </a:lnTo>
                <a:lnTo>
                  <a:pt x="263485" y="119793"/>
                </a:lnTo>
                <a:lnTo>
                  <a:pt x="285706" y="82428"/>
                </a:lnTo>
                <a:lnTo>
                  <a:pt x="297426" y="33570"/>
                </a:lnTo>
                <a:lnTo>
                  <a:pt x="294782" y="20458"/>
                </a:lnTo>
                <a:lnTo>
                  <a:pt x="288902" y="10210"/>
                </a:lnTo>
                <a:lnTo>
                  <a:pt x="283110" y="3403"/>
                </a:lnTo>
                <a:lnTo>
                  <a:pt x="276105" y="0"/>
                </a:lnTo>
                <a:close/>
              </a:path>
              <a:path w="297814" h="377189">
                <a:moveTo>
                  <a:pt x="137585" y="0"/>
                </a:moveTo>
                <a:lnTo>
                  <a:pt x="55482" y="20142"/>
                </a:lnTo>
                <a:lnTo>
                  <a:pt x="58814" y="30403"/>
                </a:lnTo>
                <a:lnTo>
                  <a:pt x="71785" y="29237"/>
                </a:lnTo>
                <a:lnTo>
                  <a:pt x="84041" y="29008"/>
                </a:lnTo>
                <a:lnTo>
                  <a:pt x="150044" y="29008"/>
                </a:lnTo>
                <a:lnTo>
                  <a:pt x="148745" y="23674"/>
                </a:lnTo>
                <a:lnTo>
                  <a:pt x="144032" y="12146"/>
                </a:lnTo>
                <a:lnTo>
                  <a:pt x="137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35546" y="3275779"/>
            <a:ext cx="297815" cy="377190"/>
          </a:xfrm>
          <a:custGeom>
            <a:avLst/>
            <a:gdLst/>
            <a:ahLst/>
            <a:cxnLst/>
            <a:rect l="l" t="t" r="r" b="b"/>
            <a:pathLst>
              <a:path w="297814" h="377189">
                <a:moveTo>
                  <a:pt x="32599" y="326179"/>
                </a:moveTo>
                <a:lnTo>
                  <a:pt x="21763" y="326179"/>
                </a:lnTo>
                <a:lnTo>
                  <a:pt x="15179" y="329163"/>
                </a:lnTo>
                <a:lnTo>
                  <a:pt x="3036" y="341099"/>
                </a:lnTo>
                <a:lnTo>
                  <a:pt x="65" y="347577"/>
                </a:lnTo>
                <a:lnTo>
                  <a:pt x="0" y="360773"/>
                </a:lnTo>
                <a:lnTo>
                  <a:pt x="2195" y="365856"/>
                </a:lnTo>
                <a:lnTo>
                  <a:pt x="10975" y="374620"/>
                </a:lnTo>
                <a:lnTo>
                  <a:pt x="16066" y="376812"/>
                </a:lnTo>
                <a:lnTo>
                  <a:pt x="25840" y="376584"/>
                </a:lnTo>
                <a:lnTo>
                  <a:pt x="62635" y="360482"/>
                </a:lnTo>
                <a:lnTo>
                  <a:pt x="78737" y="346880"/>
                </a:lnTo>
                <a:lnTo>
                  <a:pt x="49971" y="346880"/>
                </a:lnTo>
                <a:lnTo>
                  <a:pt x="48851" y="346414"/>
                </a:lnTo>
                <a:lnTo>
                  <a:pt x="46423" y="343989"/>
                </a:lnTo>
                <a:lnTo>
                  <a:pt x="44787" y="341052"/>
                </a:lnTo>
                <a:lnTo>
                  <a:pt x="41239" y="332286"/>
                </a:lnTo>
                <a:lnTo>
                  <a:pt x="39604" y="329629"/>
                </a:lnTo>
                <a:lnTo>
                  <a:pt x="38012" y="328629"/>
                </a:lnTo>
                <a:lnTo>
                  <a:pt x="35681" y="327018"/>
                </a:lnTo>
                <a:lnTo>
                  <a:pt x="32599" y="326179"/>
                </a:lnTo>
                <a:close/>
              </a:path>
              <a:path w="297814" h="377189">
                <a:moveTo>
                  <a:pt x="150044" y="29008"/>
                </a:moveTo>
                <a:lnTo>
                  <a:pt x="84041" y="29008"/>
                </a:lnTo>
                <a:lnTo>
                  <a:pt x="96867" y="32197"/>
                </a:lnTo>
                <a:lnTo>
                  <a:pt x="106463" y="39861"/>
                </a:lnTo>
                <a:lnTo>
                  <a:pt x="117130" y="91756"/>
                </a:lnTo>
                <a:lnTo>
                  <a:pt x="130160" y="272607"/>
                </a:lnTo>
                <a:lnTo>
                  <a:pt x="124403" y="279701"/>
                </a:lnTo>
                <a:lnTo>
                  <a:pt x="98157" y="308363"/>
                </a:lnTo>
                <a:lnTo>
                  <a:pt x="65881" y="338111"/>
                </a:lnTo>
                <a:lnTo>
                  <a:pt x="52401" y="346880"/>
                </a:lnTo>
                <a:lnTo>
                  <a:pt x="78737" y="346880"/>
                </a:lnTo>
                <a:lnTo>
                  <a:pt x="108146" y="316864"/>
                </a:lnTo>
                <a:lnTo>
                  <a:pt x="137216" y="284006"/>
                </a:lnTo>
                <a:lnTo>
                  <a:pt x="169755" y="245441"/>
                </a:lnTo>
                <a:lnTo>
                  <a:pt x="187483" y="223513"/>
                </a:lnTo>
                <a:lnTo>
                  <a:pt x="170371" y="223513"/>
                </a:lnTo>
                <a:lnTo>
                  <a:pt x="156626" y="70917"/>
                </a:lnTo>
                <a:lnTo>
                  <a:pt x="155046" y="57066"/>
                </a:lnTo>
                <a:lnTo>
                  <a:pt x="153272" y="44796"/>
                </a:lnTo>
                <a:lnTo>
                  <a:pt x="151155" y="33570"/>
                </a:lnTo>
                <a:lnTo>
                  <a:pt x="150044" y="29008"/>
                </a:lnTo>
                <a:close/>
              </a:path>
              <a:path w="297814" h="377189">
                <a:moveTo>
                  <a:pt x="276106" y="0"/>
                </a:moveTo>
                <a:lnTo>
                  <a:pt x="261161" y="0"/>
                </a:lnTo>
                <a:lnTo>
                  <a:pt x="255557" y="2331"/>
                </a:lnTo>
                <a:lnTo>
                  <a:pt x="246590" y="11656"/>
                </a:lnTo>
                <a:lnTo>
                  <a:pt x="244347" y="17810"/>
                </a:lnTo>
                <a:lnTo>
                  <a:pt x="244347" y="31611"/>
                </a:lnTo>
                <a:lnTo>
                  <a:pt x="246170" y="37066"/>
                </a:lnTo>
                <a:lnTo>
                  <a:pt x="253455" y="46577"/>
                </a:lnTo>
                <a:lnTo>
                  <a:pt x="258032" y="49841"/>
                </a:lnTo>
                <a:lnTo>
                  <a:pt x="269054" y="53384"/>
                </a:lnTo>
                <a:lnTo>
                  <a:pt x="272463" y="54923"/>
                </a:lnTo>
                <a:lnTo>
                  <a:pt x="275079" y="57533"/>
                </a:lnTo>
                <a:lnTo>
                  <a:pt x="275732" y="59212"/>
                </a:lnTo>
                <a:lnTo>
                  <a:pt x="275732" y="64434"/>
                </a:lnTo>
                <a:lnTo>
                  <a:pt x="250563" y="112518"/>
                </a:lnTo>
                <a:lnTo>
                  <a:pt x="229521" y="144766"/>
                </a:lnTo>
                <a:lnTo>
                  <a:pt x="206435" y="176951"/>
                </a:lnTo>
                <a:lnTo>
                  <a:pt x="182525" y="208417"/>
                </a:lnTo>
                <a:lnTo>
                  <a:pt x="170371" y="223513"/>
                </a:lnTo>
                <a:lnTo>
                  <a:pt x="187483" y="223513"/>
                </a:lnTo>
                <a:lnTo>
                  <a:pt x="216407" y="186198"/>
                </a:lnTo>
                <a:lnTo>
                  <a:pt x="240786" y="152993"/>
                </a:lnTo>
                <a:lnTo>
                  <a:pt x="263486" y="119793"/>
                </a:lnTo>
                <a:lnTo>
                  <a:pt x="285706" y="82428"/>
                </a:lnTo>
                <a:lnTo>
                  <a:pt x="297426" y="33570"/>
                </a:lnTo>
                <a:lnTo>
                  <a:pt x="294783" y="20458"/>
                </a:lnTo>
                <a:lnTo>
                  <a:pt x="288903" y="10210"/>
                </a:lnTo>
                <a:lnTo>
                  <a:pt x="283112" y="3403"/>
                </a:lnTo>
                <a:lnTo>
                  <a:pt x="276106" y="0"/>
                </a:lnTo>
                <a:close/>
              </a:path>
              <a:path w="297814" h="377189">
                <a:moveTo>
                  <a:pt x="137586" y="0"/>
                </a:moveTo>
                <a:lnTo>
                  <a:pt x="55483" y="20142"/>
                </a:lnTo>
                <a:lnTo>
                  <a:pt x="58814" y="30403"/>
                </a:lnTo>
                <a:lnTo>
                  <a:pt x="71786" y="29237"/>
                </a:lnTo>
                <a:lnTo>
                  <a:pt x="84041" y="29008"/>
                </a:lnTo>
                <a:lnTo>
                  <a:pt x="150044" y="29008"/>
                </a:lnTo>
                <a:lnTo>
                  <a:pt x="148746" y="23675"/>
                </a:lnTo>
                <a:lnTo>
                  <a:pt x="144033" y="12146"/>
                </a:lnTo>
                <a:lnTo>
                  <a:pt x="1375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60308" y="2696155"/>
            <a:ext cx="242570" cy="247015"/>
          </a:xfrm>
          <a:custGeom>
            <a:avLst/>
            <a:gdLst/>
            <a:ahLst/>
            <a:cxnLst/>
            <a:rect l="l" t="t" r="r" b="b"/>
            <a:pathLst>
              <a:path w="242570" h="247014">
                <a:moveTo>
                  <a:pt x="213290" y="36925"/>
                </a:moveTo>
                <a:lnTo>
                  <a:pt x="193908" y="36925"/>
                </a:lnTo>
                <a:lnTo>
                  <a:pt x="0" y="238339"/>
                </a:lnTo>
                <a:lnTo>
                  <a:pt x="0" y="246452"/>
                </a:lnTo>
                <a:lnTo>
                  <a:pt x="182420" y="246452"/>
                </a:lnTo>
                <a:lnTo>
                  <a:pt x="194609" y="208406"/>
                </a:lnTo>
                <a:lnTo>
                  <a:pt x="48196" y="208406"/>
                </a:lnTo>
                <a:lnTo>
                  <a:pt x="213290" y="36925"/>
                </a:lnTo>
                <a:close/>
              </a:path>
              <a:path w="242570" h="247014">
                <a:moveTo>
                  <a:pt x="206799" y="170362"/>
                </a:moveTo>
                <a:lnTo>
                  <a:pt x="193916" y="176046"/>
                </a:lnTo>
                <a:lnTo>
                  <a:pt x="187544" y="188439"/>
                </a:lnTo>
                <a:lnTo>
                  <a:pt x="181719" y="196658"/>
                </a:lnTo>
                <a:lnTo>
                  <a:pt x="130299" y="208406"/>
                </a:lnTo>
                <a:lnTo>
                  <a:pt x="194609" y="208406"/>
                </a:lnTo>
                <a:lnTo>
                  <a:pt x="206799" y="170362"/>
                </a:lnTo>
                <a:close/>
              </a:path>
              <a:path w="242570" h="247014">
                <a:moveTo>
                  <a:pt x="242106" y="0"/>
                </a:moveTo>
                <a:lnTo>
                  <a:pt x="64169" y="0"/>
                </a:lnTo>
                <a:lnTo>
                  <a:pt x="40350" y="70774"/>
                </a:lnTo>
                <a:lnTo>
                  <a:pt x="52736" y="67343"/>
                </a:lnTo>
                <a:lnTo>
                  <a:pt x="59867" y="55372"/>
                </a:lnTo>
                <a:lnTo>
                  <a:pt x="66831" y="47136"/>
                </a:lnTo>
                <a:lnTo>
                  <a:pt x="113206" y="36925"/>
                </a:lnTo>
                <a:lnTo>
                  <a:pt x="213290" y="36925"/>
                </a:lnTo>
                <a:lnTo>
                  <a:pt x="242106" y="6993"/>
                </a:lnTo>
                <a:lnTo>
                  <a:pt x="242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62253" y="2563277"/>
            <a:ext cx="421640" cy="379730"/>
          </a:xfrm>
          <a:custGeom>
            <a:avLst/>
            <a:gdLst/>
            <a:ahLst/>
            <a:cxnLst/>
            <a:rect l="l" t="t" r="r" b="b"/>
            <a:pathLst>
              <a:path w="421639" h="379730">
                <a:moveTo>
                  <a:pt x="225854" y="0"/>
                </a:moveTo>
                <a:lnTo>
                  <a:pt x="104521" y="0"/>
                </a:lnTo>
                <a:lnTo>
                  <a:pt x="101158" y="10350"/>
                </a:lnTo>
                <a:lnTo>
                  <a:pt x="112605" y="10449"/>
                </a:lnTo>
                <a:lnTo>
                  <a:pt x="126908" y="12224"/>
                </a:lnTo>
                <a:lnTo>
                  <a:pt x="135905" y="16225"/>
                </a:lnTo>
                <a:lnTo>
                  <a:pt x="140757" y="20137"/>
                </a:lnTo>
                <a:lnTo>
                  <a:pt x="143189" y="25736"/>
                </a:lnTo>
                <a:lnTo>
                  <a:pt x="143079" y="36832"/>
                </a:lnTo>
                <a:lnTo>
                  <a:pt x="135343" y="75530"/>
                </a:lnTo>
                <a:lnTo>
                  <a:pt x="63209" y="321077"/>
                </a:lnTo>
                <a:lnTo>
                  <a:pt x="46329" y="357604"/>
                </a:lnTo>
                <a:lnTo>
                  <a:pt x="3637" y="368991"/>
                </a:lnTo>
                <a:lnTo>
                  <a:pt x="0" y="379329"/>
                </a:lnTo>
                <a:lnTo>
                  <a:pt x="162087" y="379328"/>
                </a:lnTo>
                <a:lnTo>
                  <a:pt x="202772" y="377475"/>
                </a:lnTo>
                <a:lnTo>
                  <a:pt x="251256" y="368979"/>
                </a:lnTo>
                <a:lnTo>
                  <a:pt x="274765" y="361147"/>
                </a:lnTo>
                <a:lnTo>
                  <a:pt x="132634" y="361147"/>
                </a:lnTo>
                <a:lnTo>
                  <a:pt x="124788" y="360307"/>
                </a:lnTo>
                <a:lnTo>
                  <a:pt x="119932" y="358628"/>
                </a:lnTo>
                <a:lnTo>
                  <a:pt x="116569" y="357696"/>
                </a:lnTo>
                <a:lnTo>
                  <a:pt x="113907" y="355831"/>
                </a:lnTo>
                <a:lnTo>
                  <a:pt x="109984" y="350236"/>
                </a:lnTo>
                <a:lnTo>
                  <a:pt x="109004" y="347346"/>
                </a:lnTo>
                <a:lnTo>
                  <a:pt x="109036" y="343375"/>
                </a:lnTo>
                <a:lnTo>
                  <a:pt x="118364" y="304527"/>
                </a:lnTo>
                <a:lnTo>
                  <a:pt x="200634" y="20980"/>
                </a:lnTo>
                <a:lnTo>
                  <a:pt x="235280" y="20048"/>
                </a:lnTo>
                <a:lnTo>
                  <a:pt x="344507" y="20048"/>
                </a:lnTo>
                <a:lnTo>
                  <a:pt x="339240" y="17247"/>
                </a:lnTo>
                <a:lnTo>
                  <a:pt x="298495" y="5323"/>
                </a:lnTo>
                <a:lnTo>
                  <a:pt x="257805" y="851"/>
                </a:lnTo>
                <a:lnTo>
                  <a:pt x="242312" y="212"/>
                </a:lnTo>
                <a:lnTo>
                  <a:pt x="225854" y="0"/>
                </a:lnTo>
                <a:close/>
              </a:path>
              <a:path w="421639" h="379730">
                <a:moveTo>
                  <a:pt x="344507" y="20048"/>
                </a:moveTo>
                <a:lnTo>
                  <a:pt x="235280" y="20048"/>
                </a:lnTo>
                <a:lnTo>
                  <a:pt x="249989" y="20140"/>
                </a:lnTo>
                <a:lnTo>
                  <a:pt x="264400" y="21453"/>
                </a:lnTo>
                <a:lnTo>
                  <a:pt x="302050" y="31996"/>
                </a:lnTo>
                <a:lnTo>
                  <a:pt x="338560" y="61160"/>
                </a:lnTo>
                <a:lnTo>
                  <a:pt x="357726" y="105583"/>
                </a:lnTo>
                <a:lnTo>
                  <a:pt x="362038" y="149767"/>
                </a:lnTo>
                <a:lnTo>
                  <a:pt x="361777" y="162539"/>
                </a:lnTo>
                <a:lnTo>
                  <a:pt x="355066" y="211848"/>
                </a:lnTo>
                <a:lnTo>
                  <a:pt x="343214" y="248803"/>
                </a:lnTo>
                <a:lnTo>
                  <a:pt x="325315" y="283140"/>
                </a:lnTo>
                <a:lnTo>
                  <a:pt x="291308" y="320936"/>
                </a:lnTo>
                <a:lnTo>
                  <a:pt x="248200" y="345016"/>
                </a:lnTo>
                <a:lnTo>
                  <a:pt x="207688" y="355719"/>
                </a:lnTo>
                <a:lnTo>
                  <a:pt x="156916" y="360930"/>
                </a:lnTo>
                <a:lnTo>
                  <a:pt x="143470" y="361147"/>
                </a:lnTo>
                <a:lnTo>
                  <a:pt x="274765" y="361147"/>
                </a:lnTo>
                <a:lnTo>
                  <a:pt x="316065" y="339094"/>
                </a:lnTo>
                <a:lnTo>
                  <a:pt x="350612" y="313026"/>
                </a:lnTo>
                <a:lnTo>
                  <a:pt x="384429" y="276531"/>
                </a:lnTo>
                <a:lnTo>
                  <a:pt x="406243" y="232322"/>
                </a:lnTo>
                <a:lnTo>
                  <a:pt x="418124" y="191689"/>
                </a:lnTo>
                <a:lnTo>
                  <a:pt x="421439" y="153154"/>
                </a:lnTo>
                <a:lnTo>
                  <a:pt x="420898" y="141057"/>
                </a:lnTo>
                <a:lnTo>
                  <a:pt x="408802" y="92927"/>
                </a:lnTo>
                <a:lnTo>
                  <a:pt x="388518" y="57041"/>
                </a:lnTo>
                <a:lnTo>
                  <a:pt x="350691" y="23338"/>
                </a:lnTo>
                <a:lnTo>
                  <a:pt x="344507" y="2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904476" y="2689440"/>
            <a:ext cx="271780" cy="259715"/>
          </a:xfrm>
          <a:custGeom>
            <a:avLst/>
            <a:gdLst/>
            <a:ahLst/>
            <a:cxnLst/>
            <a:rect l="l" t="t" r="r" b="b"/>
            <a:pathLst>
              <a:path w="271780" h="259714">
                <a:moveTo>
                  <a:pt x="27273" y="213723"/>
                </a:moveTo>
                <a:lnTo>
                  <a:pt x="15317" y="213723"/>
                </a:lnTo>
                <a:lnTo>
                  <a:pt x="10274" y="215774"/>
                </a:lnTo>
                <a:lnTo>
                  <a:pt x="2054" y="223981"/>
                </a:lnTo>
                <a:lnTo>
                  <a:pt x="0" y="229109"/>
                </a:lnTo>
                <a:lnTo>
                  <a:pt x="0" y="242163"/>
                </a:lnTo>
                <a:lnTo>
                  <a:pt x="2241" y="247665"/>
                </a:lnTo>
                <a:lnTo>
                  <a:pt x="7077" y="252073"/>
                </a:lnTo>
                <a:lnTo>
                  <a:pt x="17192" y="257898"/>
                </a:lnTo>
                <a:lnTo>
                  <a:pt x="31235" y="259647"/>
                </a:lnTo>
                <a:lnTo>
                  <a:pt x="41141" y="257050"/>
                </a:lnTo>
                <a:lnTo>
                  <a:pt x="52507" y="250930"/>
                </a:lnTo>
                <a:lnTo>
                  <a:pt x="66220" y="240483"/>
                </a:lnTo>
                <a:lnTo>
                  <a:pt x="72742" y="233728"/>
                </a:lnTo>
                <a:lnTo>
                  <a:pt x="76807" y="229109"/>
                </a:lnTo>
                <a:lnTo>
                  <a:pt x="48943" y="229109"/>
                </a:lnTo>
                <a:lnTo>
                  <a:pt x="45206" y="226964"/>
                </a:lnTo>
                <a:lnTo>
                  <a:pt x="33625" y="216706"/>
                </a:lnTo>
                <a:lnTo>
                  <a:pt x="27273" y="213723"/>
                </a:lnTo>
                <a:close/>
              </a:path>
              <a:path w="271780" h="259714">
                <a:moveTo>
                  <a:pt x="177285" y="157500"/>
                </a:moveTo>
                <a:lnTo>
                  <a:pt x="132367" y="157500"/>
                </a:lnTo>
                <a:lnTo>
                  <a:pt x="136416" y="175162"/>
                </a:lnTo>
                <a:lnTo>
                  <a:pt x="147294" y="217282"/>
                </a:lnTo>
                <a:lnTo>
                  <a:pt x="171459" y="257459"/>
                </a:lnTo>
                <a:lnTo>
                  <a:pt x="186361" y="258721"/>
                </a:lnTo>
                <a:lnTo>
                  <a:pt x="196839" y="253502"/>
                </a:lnTo>
                <a:lnTo>
                  <a:pt x="211199" y="242938"/>
                </a:lnTo>
                <a:lnTo>
                  <a:pt x="220287" y="234338"/>
                </a:lnTo>
                <a:lnTo>
                  <a:pt x="226314" y="227710"/>
                </a:lnTo>
                <a:lnTo>
                  <a:pt x="198205" y="227710"/>
                </a:lnTo>
                <a:lnTo>
                  <a:pt x="195776" y="226264"/>
                </a:lnTo>
                <a:lnTo>
                  <a:pt x="192678" y="222448"/>
                </a:lnTo>
                <a:lnTo>
                  <a:pt x="188877" y="213370"/>
                </a:lnTo>
                <a:lnTo>
                  <a:pt x="184381" y="196938"/>
                </a:lnTo>
                <a:lnTo>
                  <a:pt x="177285" y="157500"/>
                </a:lnTo>
                <a:close/>
              </a:path>
              <a:path w="271780" h="259714">
                <a:moveTo>
                  <a:pt x="136833" y="22885"/>
                </a:moveTo>
                <a:lnTo>
                  <a:pt x="54266" y="22885"/>
                </a:lnTo>
                <a:lnTo>
                  <a:pt x="70554" y="23353"/>
                </a:lnTo>
                <a:lnTo>
                  <a:pt x="82531" y="26581"/>
                </a:lnTo>
                <a:lnTo>
                  <a:pt x="107058" y="55996"/>
                </a:lnTo>
                <a:lnTo>
                  <a:pt x="119761" y="108657"/>
                </a:lnTo>
                <a:lnTo>
                  <a:pt x="124548" y="130568"/>
                </a:lnTo>
                <a:lnTo>
                  <a:pt x="120870" y="137727"/>
                </a:lnTo>
                <a:lnTo>
                  <a:pt x="100843" y="171161"/>
                </a:lnTo>
                <a:lnTo>
                  <a:pt x="73546" y="210677"/>
                </a:lnTo>
                <a:lnTo>
                  <a:pt x="53801" y="229109"/>
                </a:lnTo>
                <a:lnTo>
                  <a:pt x="76807" y="229109"/>
                </a:lnTo>
                <a:lnTo>
                  <a:pt x="103650" y="195607"/>
                </a:lnTo>
                <a:lnTo>
                  <a:pt x="132367" y="157500"/>
                </a:lnTo>
                <a:lnTo>
                  <a:pt x="177285" y="157500"/>
                </a:lnTo>
                <a:lnTo>
                  <a:pt x="165740" y="93334"/>
                </a:lnTo>
                <a:lnTo>
                  <a:pt x="173900" y="80228"/>
                </a:lnTo>
                <a:lnTo>
                  <a:pt x="156452" y="80228"/>
                </a:lnTo>
                <a:lnTo>
                  <a:pt x="152203" y="64891"/>
                </a:lnTo>
                <a:lnTo>
                  <a:pt x="148219" y="51648"/>
                </a:lnTo>
                <a:lnTo>
                  <a:pt x="144292" y="40118"/>
                </a:lnTo>
                <a:lnTo>
                  <a:pt x="140213" y="29924"/>
                </a:lnTo>
                <a:lnTo>
                  <a:pt x="136833" y="22885"/>
                </a:lnTo>
                <a:close/>
              </a:path>
              <a:path w="271780" h="259714">
                <a:moveTo>
                  <a:pt x="238312" y="192050"/>
                </a:moveTo>
                <a:lnTo>
                  <a:pt x="209133" y="225565"/>
                </a:lnTo>
                <a:lnTo>
                  <a:pt x="204556" y="227710"/>
                </a:lnTo>
                <a:lnTo>
                  <a:pt x="226314" y="227710"/>
                </a:lnTo>
                <a:lnTo>
                  <a:pt x="228762" y="225018"/>
                </a:lnTo>
                <a:lnTo>
                  <a:pt x="236625" y="214979"/>
                </a:lnTo>
                <a:lnTo>
                  <a:pt x="243875" y="204221"/>
                </a:lnTo>
                <a:lnTo>
                  <a:pt x="250512" y="192742"/>
                </a:lnTo>
                <a:lnTo>
                  <a:pt x="238312" y="192050"/>
                </a:lnTo>
                <a:close/>
              </a:path>
              <a:path w="271780" h="259714">
                <a:moveTo>
                  <a:pt x="252940" y="0"/>
                </a:moveTo>
                <a:lnTo>
                  <a:pt x="239490" y="0"/>
                </a:lnTo>
                <a:lnTo>
                  <a:pt x="234539" y="933"/>
                </a:lnTo>
                <a:lnTo>
                  <a:pt x="198046" y="26193"/>
                </a:lnTo>
                <a:lnTo>
                  <a:pt x="156452" y="80228"/>
                </a:lnTo>
                <a:lnTo>
                  <a:pt x="173900" y="80228"/>
                </a:lnTo>
                <a:lnTo>
                  <a:pt x="181927" y="68413"/>
                </a:lnTo>
                <a:lnTo>
                  <a:pt x="189354" y="58642"/>
                </a:lnTo>
                <a:lnTo>
                  <a:pt x="196337" y="50664"/>
                </a:lnTo>
                <a:lnTo>
                  <a:pt x="202874" y="44479"/>
                </a:lnTo>
                <a:lnTo>
                  <a:pt x="209040" y="39258"/>
                </a:lnTo>
                <a:lnTo>
                  <a:pt x="214364" y="36647"/>
                </a:lnTo>
                <a:lnTo>
                  <a:pt x="267044" y="36647"/>
                </a:lnTo>
                <a:lnTo>
                  <a:pt x="269847" y="34035"/>
                </a:lnTo>
                <a:lnTo>
                  <a:pt x="271247" y="29187"/>
                </a:lnTo>
                <a:lnTo>
                  <a:pt x="271247" y="15946"/>
                </a:lnTo>
                <a:lnTo>
                  <a:pt x="268866" y="10723"/>
                </a:lnTo>
                <a:lnTo>
                  <a:pt x="259339" y="2145"/>
                </a:lnTo>
                <a:lnTo>
                  <a:pt x="252940" y="0"/>
                </a:lnTo>
                <a:close/>
              </a:path>
              <a:path w="271780" h="259714">
                <a:moveTo>
                  <a:pt x="267044" y="36647"/>
                </a:moveTo>
                <a:lnTo>
                  <a:pt x="221837" y="36647"/>
                </a:lnTo>
                <a:lnTo>
                  <a:pt x="227721" y="38138"/>
                </a:lnTo>
                <a:lnTo>
                  <a:pt x="236500" y="41122"/>
                </a:lnTo>
                <a:lnTo>
                  <a:pt x="240985" y="42800"/>
                </a:lnTo>
                <a:lnTo>
                  <a:pt x="245187" y="43639"/>
                </a:lnTo>
                <a:lnTo>
                  <a:pt x="255836" y="43639"/>
                </a:lnTo>
                <a:lnTo>
                  <a:pt x="261814" y="41309"/>
                </a:lnTo>
                <a:lnTo>
                  <a:pt x="267044" y="36647"/>
                </a:lnTo>
                <a:close/>
              </a:path>
              <a:path w="271780" h="259714">
                <a:moveTo>
                  <a:pt x="119651" y="0"/>
                </a:moveTo>
                <a:lnTo>
                  <a:pt x="44833" y="13148"/>
                </a:lnTo>
                <a:lnTo>
                  <a:pt x="45062" y="23204"/>
                </a:lnTo>
                <a:lnTo>
                  <a:pt x="54266" y="22885"/>
                </a:lnTo>
                <a:lnTo>
                  <a:pt x="136833" y="22885"/>
                </a:lnTo>
                <a:lnTo>
                  <a:pt x="135775" y="20684"/>
                </a:lnTo>
                <a:lnTo>
                  <a:pt x="128563" y="10342"/>
                </a:lnTo>
                <a:lnTo>
                  <a:pt x="11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34426" y="2689440"/>
            <a:ext cx="271780" cy="259715"/>
          </a:xfrm>
          <a:custGeom>
            <a:avLst/>
            <a:gdLst/>
            <a:ahLst/>
            <a:cxnLst/>
            <a:rect l="l" t="t" r="r" b="b"/>
            <a:pathLst>
              <a:path w="271780" h="259714">
                <a:moveTo>
                  <a:pt x="27274" y="213723"/>
                </a:moveTo>
                <a:lnTo>
                  <a:pt x="15318" y="213723"/>
                </a:lnTo>
                <a:lnTo>
                  <a:pt x="10274" y="215774"/>
                </a:lnTo>
                <a:lnTo>
                  <a:pt x="2054" y="223981"/>
                </a:lnTo>
                <a:lnTo>
                  <a:pt x="0" y="229109"/>
                </a:lnTo>
                <a:lnTo>
                  <a:pt x="0" y="242163"/>
                </a:lnTo>
                <a:lnTo>
                  <a:pt x="2241" y="247665"/>
                </a:lnTo>
                <a:lnTo>
                  <a:pt x="7077" y="252073"/>
                </a:lnTo>
                <a:lnTo>
                  <a:pt x="17193" y="257898"/>
                </a:lnTo>
                <a:lnTo>
                  <a:pt x="31236" y="259647"/>
                </a:lnTo>
                <a:lnTo>
                  <a:pt x="41142" y="257050"/>
                </a:lnTo>
                <a:lnTo>
                  <a:pt x="52508" y="250930"/>
                </a:lnTo>
                <a:lnTo>
                  <a:pt x="66221" y="240483"/>
                </a:lnTo>
                <a:lnTo>
                  <a:pt x="72744" y="233728"/>
                </a:lnTo>
                <a:lnTo>
                  <a:pt x="76808" y="229109"/>
                </a:lnTo>
                <a:lnTo>
                  <a:pt x="48944" y="229109"/>
                </a:lnTo>
                <a:lnTo>
                  <a:pt x="45208" y="226964"/>
                </a:lnTo>
                <a:lnTo>
                  <a:pt x="33625" y="216706"/>
                </a:lnTo>
                <a:lnTo>
                  <a:pt x="27274" y="213723"/>
                </a:lnTo>
                <a:close/>
              </a:path>
              <a:path w="271780" h="259714">
                <a:moveTo>
                  <a:pt x="177285" y="157499"/>
                </a:moveTo>
                <a:lnTo>
                  <a:pt x="132368" y="157499"/>
                </a:lnTo>
                <a:lnTo>
                  <a:pt x="136417" y="175162"/>
                </a:lnTo>
                <a:lnTo>
                  <a:pt x="147294" y="217282"/>
                </a:lnTo>
                <a:lnTo>
                  <a:pt x="171459" y="257459"/>
                </a:lnTo>
                <a:lnTo>
                  <a:pt x="186361" y="258721"/>
                </a:lnTo>
                <a:lnTo>
                  <a:pt x="196839" y="253502"/>
                </a:lnTo>
                <a:lnTo>
                  <a:pt x="211199" y="242938"/>
                </a:lnTo>
                <a:lnTo>
                  <a:pt x="220287" y="234338"/>
                </a:lnTo>
                <a:lnTo>
                  <a:pt x="226314" y="227710"/>
                </a:lnTo>
                <a:lnTo>
                  <a:pt x="198205" y="227710"/>
                </a:lnTo>
                <a:lnTo>
                  <a:pt x="195776" y="226264"/>
                </a:lnTo>
                <a:lnTo>
                  <a:pt x="192678" y="222448"/>
                </a:lnTo>
                <a:lnTo>
                  <a:pt x="188878" y="213370"/>
                </a:lnTo>
                <a:lnTo>
                  <a:pt x="184381" y="196938"/>
                </a:lnTo>
                <a:lnTo>
                  <a:pt x="177285" y="157499"/>
                </a:lnTo>
                <a:close/>
              </a:path>
              <a:path w="271780" h="259714">
                <a:moveTo>
                  <a:pt x="136833" y="22885"/>
                </a:moveTo>
                <a:lnTo>
                  <a:pt x="54266" y="22885"/>
                </a:lnTo>
                <a:lnTo>
                  <a:pt x="70554" y="23353"/>
                </a:lnTo>
                <a:lnTo>
                  <a:pt x="82531" y="26581"/>
                </a:lnTo>
                <a:lnTo>
                  <a:pt x="107058" y="55996"/>
                </a:lnTo>
                <a:lnTo>
                  <a:pt x="119761" y="108656"/>
                </a:lnTo>
                <a:lnTo>
                  <a:pt x="124549" y="130567"/>
                </a:lnTo>
                <a:lnTo>
                  <a:pt x="120871" y="137726"/>
                </a:lnTo>
                <a:lnTo>
                  <a:pt x="100844" y="171160"/>
                </a:lnTo>
                <a:lnTo>
                  <a:pt x="73546" y="210676"/>
                </a:lnTo>
                <a:lnTo>
                  <a:pt x="53801" y="229109"/>
                </a:lnTo>
                <a:lnTo>
                  <a:pt x="76808" y="229109"/>
                </a:lnTo>
                <a:lnTo>
                  <a:pt x="103651" y="195606"/>
                </a:lnTo>
                <a:lnTo>
                  <a:pt x="132368" y="157499"/>
                </a:lnTo>
                <a:lnTo>
                  <a:pt x="177285" y="157499"/>
                </a:lnTo>
                <a:lnTo>
                  <a:pt x="165741" y="93334"/>
                </a:lnTo>
                <a:lnTo>
                  <a:pt x="173901" y="80227"/>
                </a:lnTo>
                <a:lnTo>
                  <a:pt x="156453" y="80227"/>
                </a:lnTo>
                <a:lnTo>
                  <a:pt x="152204" y="64891"/>
                </a:lnTo>
                <a:lnTo>
                  <a:pt x="148220" y="51647"/>
                </a:lnTo>
                <a:lnTo>
                  <a:pt x="144292" y="40118"/>
                </a:lnTo>
                <a:lnTo>
                  <a:pt x="140213" y="29923"/>
                </a:lnTo>
                <a:lnTo>
                  <a:pt x="136833" y="22885"/>
                </a:lnTo>
                <a:close/>
              </a:path>
              <a:path w="271780" h="259714">
                <a:moveTo>
                  <a:pt x="238313" y="192051"/>
                </a:moveTo>
                <a:lnTo>
                  <a:pt x="209133" y="225565"/>
                </a:lnTo>
                <a:lnTo>
                  <a:pt x="204557" y="227710"/>
                </a:lnTo>
                <a:lnTo>
                  <a:pt x="226314" y="227710"/>
                </a:lnTo>
                <a:lnTo>
                  <a:pt x="228762" y="225018"/>
                </a:lnTo>
                <a:lnTo>
                  <a:pt x="236625" y="214979"/>
                </a:lnTo>
                <a:lnTo>
                  <a:pt x="243875" y="204221"/>
                </a:lnTo>
                <a:lnTo>
                  <a:pt x="250512" y="192742"/>
                </a:lnTo>
                <a:lnTo>
                  <a:pt x="238313" y="192051"/>
                </a:lnTo>
                <a:close/>
              </a:path>
              <a:path w="271780" h="259714">
                <a:moveTo>
                  <a:pt x="252940" y="0"/>
                </a:moveTo>
                <a:lnTo>
                  <a:pt x="239490" y="0"/>
                </a:lnTo>
                <a:lnTo>
                  <a:pt x="234541" y="933"/>
                </a:lnTo>
                <a:lnTo>
                  <a:pt x="198047" y="26194"/>
                </a:lnTo>
                <a:lnTo>
                  <a:pt x="156453" y="80227"/>
                </a:lnTo>
                <a:lnTo>
                  <a:pt x="173901" y="80227"/>
                </a:lnTo>
                <a:lnTo>
                  <a:pt x="181928" y="68413"/>
                </a:lnTo>
                <a:lnTo>
                  <a:pt x="189355" y="58642"/>
                </a:lnTo>
                <a:lnTo>
                  <a:pt x="196337" y="50664"/>
                </a:lnTo>
                <a:lnTo>
                  <a:pt x="202876" y="44479"/>
                </a:lnTo>
                <a:lnTo>
                  <a:pt x="209040" y="39258"/>
                </a:lnTo>
                <a:lnTo>
                  <a:pt x="214364" y="36647"/>
                </a:lnTo>
                <a:lnTo>
                  <a:pt x="267045" y="36647"/>
                </a:lnTo>
                <a:lnTo>
                  <a:pt x="269847" y="34035"/>
                </a:lnTo>
                <a:lnTo>
                  <a:pt x="271247" y="29187"/>
                </a:lnTo>
                <a:lnTo>
                  <a:pt x="271247" y="15946"/>
                </a:lnTo>
                <a:lnTo>
                  <a:pt x="268866" y="10723"/>
                </a:lnTo>
                <a:lnTo>
                  <a:pt x="259339" y="2145"/>
                </a:lnTo>
                <a:lnTo>
                  <a:pt x="252940" y="0"/>
                </a:lnTo>
                <a:close/>
              </a:path>
              <a:path w="271780" h="259714">
                <a:moveTo>
                  <a:pt x="267045" y="36647"/>
                </a:moveTo>
                <a:lnTo>
                  <a:pt x="221837" y="36647"/>
                </a:lnTo>
                <a:lnTo>
                  <a:pt x="227721" y="38138"/>
                </a:lnTo>
                <a:lnTo>
                  <a:pt x="236501" y="41122"/>
                </a:lnTo>
                <a:lnTo>
                  <a:pt x="240985" y="42800"/>
                </a:lnTo>
                <a:lnTo>
                  <a:pt x="245188" y="43639"/>
                </a:lnTo>
                <a:lnTo>
                  <a:pt x="255836" y="43639"/>
                </a:lnTo>
                <a:lnTo>
                  <a:pt x="261814" y="41309"/>
                </a:lnTo>
                <a:lnTo>
                  <a:pt x="267045" y="36647"/>
                </a:lnTo>
                <a:close/>
              </a:path>
              <a:path w="271780" h="259714">
                <a:moveTo>
                  <a:pt x="119651" y="0"/>
                </a:moveTo>
                <a:lnTo>
                  <a:pt x="44834" y="13148"/>
                </a:lnTo>
                <a:lnTo>
                  <a:pt x="45063" y="23204"/>
                </a:lnTo>
                <a:lnTo>
                  <a:pt x="54266" y="22885"/>
                </a:lnTo>
                <a:lnTo>
                  <a:pt x="136833" y="22885"/>
                </a:lnTo>
                <a:lnTo>
                  <a:pt x="135776" y="20684"/>
                </a:lnTo>
                <a:lnTo>
                  <a:pt x="128563" y="10342"/>
                </a:lnTo>
                <a:lnTo>
                  <a:pt x="11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781" y="4314460"/>
            <a:ext cx="149860" cy="387350"/>
          </a:xfrm>
          <a:custGeom>
            <a:avLst/>
            <a:gdLst/>
            <a:ahLst/>
            <a:cxnLst/>
            <a:rect l="l" t="t" r="r" b="b"/>
            <a:pathLst>
              <a:path w="149860" h="387350">
                <a:moveTo>
                  <a:pt x="101718" y="45039"/>
                </a:moveTo>
                <a:lnTo>
                  <a:pt x="37923" y="45039"/>
                </a:lnTo>
                <a:lnTo>
                  <a:pt x="42078" y="46437"/>
                </a:lnTo>
                <a:lnTo>
                  <a:pt x="48991" y="52033"/>
                </a:lnTo>
                <a:lnTo>
                  <a:pt x="55323" y="97464"/>
                </a:lnTo>
                <a:lnTo>
                  <a:pt x="55482" y="115534"/>
                </a:lnTo>
                <a:lnTo>
                  <a:pt x="55466" y="325138"/>
                </a:lnTo>
                <a:lnTo>
                  <a:pt x="50345" y="365856"/>
                </a:lnTo>
                <a:lnTo>
                  <a:pt x="6725" y="376812"/>
                </a:lnTo>
                <a:lnTo>
                  <a:pt x="6725" y="387163"/>
                </a:lnTo>
                <a:lnTo>
                  <a:pt x="149635" y="387163"/>
                </a:lnTo>
                <a:lnTo>
                  <a:pt x="137230" y="376263"/>
                </a:lnTo>
                <a:lnTo>
                  <a:pt x="123987" y="374652"/>
                </a:lnTo>
                <a:lnTo>
                  <a:pt x="115449" y="372057"/>
                </a:lnTo>
                <a:lnTo>
                  <a:pt x="101791" y="325138"/>
                </a:lnTo>
                <a:lnTo>
                  <a:pt x="101718" y="45039"/>
                </a:lnTo>
                <a:close/>
              </a:path>
              <a:path w="149860" h="387350">
                <a:moveTo>
                  <a:pt x="101718" y="0"/>
                </a:moveTo>
                <a:lnTo>
                  <a:pt x="92471" y="0"/>
                </a:lnTo>
                <a:lnTo>
                  <a:pt x="0" y="45039"/>
                </a:lnTo>
                <a:lnTo>
                  <a:pt x="9816" y="51199"/>
                </a:lnTo>
                <a:lnTo>
                  <a:pt x="22884" y="46579"/>
                </a:lnTo>
                <a:lnTo>
                  <a:pt x="33065" y="45039"/>
                </a:lnTo>
                <a:lnTo>
                  <a:pt x="101718" y="45039"/>
                </a:lnTo>
                <a:lnTo>
                  <a:pt x="101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63036" y="3131153"/>
            <a:ext cx="160020" cy="405765"/>
          </a:xfrm>
          <a:custGeom>
            <a:avLst/>
            <a:gdLst/>
            <a:ahLst/>
            <a:cxnLst/>
            <a:rect l="l" t="t" r="r" b="b"/>
            <a:pathLst>
              <a:path w="160020" h="405764">
                <a:moveTo>
                  <a:pt x="160002" y="0"/>
                </a:moveTo>
                <a:lnTo>
                  <a:pt x="137585" y="0"/>
                </a:lnTo>
                <a:lnTo>
                  <a:pt x="0" y="405625"/>
                </a:lnTo>
                <a:lnTo>
                  <a:pt x="22416" y="405625"/>
                </a:lnTo>
                <a:lnTo>
                  <a:pt x="160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91300" y="2544815"/>
            <a:ext cx="160020" cy="405765"/>
          </a:xfrm>
          <a:custGeom>
            <a:avLst/>
            <a:gdLst/>
            <a:ahLst/>
            <a:cxnLst/>
            <a:rect l="l" t="t" r="r" b="b"/>
            <a:pathLst>
              <a:path w="160020" h="405764">
                <a:moveTo>
                  <a:pt x="160003" y="0"/>
                </a:moveTo>
                <a:lnTo>
                  <a:pt x="137586" y="0"/>
                </a:lnTo>
                <a:lnTo>
                  <a:pt x="0" y="405624"/>
                </a:lnTo>
                <a:lnTo>
                  <a:pt x="22418" y="405624"/>
                </a:lnTo>
                <a:lnTo>
                  <a:pt x="160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2612" y="460413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2612" y="4528603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56503" y="401779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56503" y="394226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08811" y="343145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08811" y="335592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2944" y="284511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2944" y="276958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3072" y="4697171"/>
            <a:ext cx="125095" cy="151765"/>
          </a:xfrm>
          <a:custGeom>
            <a:avLst/>
            <a:gdLst/>
            <a:ahLst/>
            <a:cxnLst/>
            <a:rect l="l" t="t" r="r" b="b"/>
            <a:pathLst>
              <a:path w="125094" h="151764">
                <a:moveTo>
                  <a:pt x="16018" y="98725"/>
                </a:moveTo>
                <a:lnTo>
                  <a:pt x="9970" y="98725"/>
                </a:lnTo>
                <a:lnTo>
                  <a:pt x="0" y="151597"/>
                </a:lnTo>
                <a:lnTo>
                  <a:pt x="6047" y="151597"/>
                </a:lnTo>
                <a:lnTo>
                  <a:pt x="8554" y="146592"/>
                </a:lnTo>
                <a:lnTo>
                  <a:pt x="12259" y="144090"/>
                </a:lnTo>
                <a:lnTo>
                  <a:pt x="78641" y="144090"/>
                </a:lnTo>
                <a:lnTo>
                  <a:pt x="80370" y="143114"/>
                </a:lnTo>
                <a:lnTo>
                  <a:pt x="43174" y="143114"/>
                </a:lnTo>
                <a:lnTo>
                  <a:pt x="32622" y="137875"/>
                </a:lnTo>
                <a:lnTo>
                  <a:pt x="21404" y="126177"/>
                </a:lnTo>
                <a:lnTo>
                  <a:pt x="17705" y="114203"/>
                </a:lnTo>
                <a:lnTo>
                  <a:pt x="16018" y="98725"/>
                </a:lnTo>
                <a:close/>
              </a:path>
              <a:path w="125094" h="151764">
                <a:moveTo>
                  <a:pt x="78641" y="144090"/>
                </a:moveTo>
                <a:lnTo>
                  <a:pt x="19124" y="144090"/>
                </a:lnTo>
                <a:lnTo>
                  <a:pt x="21903" y="144743"/>
                </a:lnTo>
                <a:lnTo>
                  <a:pt x="34111" y="148739"/>
                </a:lnTo>
                <a:lnTo>
                  <a:pt x="45811" y="150753"/>
                </a:lnTo>
                <a:lnTo>
                  <a:pt x="60447" y="151096"/>
                </a:lnTo>
                <a:lnTo>
                  <a:pt x="71432" y="148161"/>
                </a:lnTo>
                <a:lnTo>
                  <a:pt x="78641" y="144090"/>
                </a:lnTo>
                <a:close/>
              </a:path>
              <a:path w="125094" h="151764">
                <a:moveTo>
                  <a:pt x="78679" y="0"/>
                </a:moveTo>
                <a:lnTo>
                  <a:pt x="42756" y="13818"/>
                </a:lnTo>
                <a:lnTo>
                  <a:pt x="33999" y="37694"/>
                </a:lnTo>
                <a:lnTo>
                  <a:pt x="33999" y="43460"/>
                </a:lnTo>
                <a:lnTo>
                  <a:pt x="63288" y="88656"/>
                </a:lnTo>
                <a:lnTo>
                  <a:pt x="71200" y="99439"/>
                </a:lnTo>
                <a:lnTo>
                  <a:pt x="76172" y="108027"/>
                </a:lnTo>
                <a:lnTo>
                  <a:pt x="77915" y="111725"/>
                </a:lnTo>
                <a:lnTo>
                  <a:pt x="78786" y="115750"/>
                </a:lnTo>
                <a:lnTo>
                  <a:pt x="78786" y="126847"/>
                </a:lnTo>
                <a:lnTo>
                  <a:pt x="76362" y="132532"/>
                </a:lnTo>
                <a:lnTo>
                  <a:pt x="69406" y="138919"/>
                </a:lnTo>
                <a:lnTo>
                  <a:pt x="59994" y="142619"/>
                </a:lnTo>
                <a:lnTo>
                  <a:pt x="43174" y="143114"/>
                </a:lnTo>
                <a:lnTo>
                  <a:pt x="80370" y="143114"/>
                </a:lnTo>
                <a:lnTo>
                  <a:pt x="82626" y="141840"/>
                </a:lnTo>
                <a:lnTo>
                  <a:pt x="94801" y="131272"/>
                </a:lnTo>
                <a:lnTo>
                  <a:pt x="100561" y="120019"/>
                </a:lnTo>
                <a:lnTo>
                  <a:pt x="102464" y="107059"/>
                </a:lnTo>
                <a:lnTo>
                  <a:pt x="100428" y="96362"/>
                </a:lnTo>
                <a:lnTo>
                  <a:pt x="79736" y="63554"/>
                </a:lnTo>
                <a:lnTo>
                  <a:pt x="63475" y="45364"/>
                </a:lnTo>
                <a:lnTo>
                  <a:pt x="60016" y="40796"/>
                </a:lnTo>
                <a:lnTo>
                  <a:pt x="56856" y="34268"/>
                </a:lnTo>
                <a:lnTo>
                  <a:pt x="56066" y="30841"/>
                </a:lnTo>
                <a:lnTo>
                  <a:pt x="56066" y="22029"/>
                </a:lnTo>
                <a:lnTo>
                  <a:pt x="58055" y="17569"/>
                </a:lnTo>
                <a:lnTo>
                  <a:pt x="66010" y="10171"/>
                </a:lnTo>
                <a:lnTo>
                  <a:pt x="71376" y="8322"/>
                </a:lnTo>
                <a:lnTo>
                  <a:pt x="122898" y="8322"/>
                </a:lnTo>
                <a:lnTo>
                  <a:pt x="123028" y="7669"/>
                </a:lnTo>
                <a:lnTo>
                  <a:pt x="104722" y="7669"/>
                </a:lnTo>
                <a:lnTo>
                  <a:pt x="100990" y="6609"/>
                </a:lnTo>
                <a:lnTo>
                  <a:pt x="89766" y="2366"/>
                </a:lnTo>
                <a:lnTo>
                  <a:pt x="86197" y="1143"/>
                </a:lnTo>
                <a:lnTo>
                  <a:pt x="84672" y="816"/>
                </a:lnTo>
                <a:lnTo>
                  <a:pt x="81838" y="271"/>
                </a:lnTo>
                <a:lnTo>
                  <a:pt x="78679" y="0"/>
                </a:lnTo>
                <a:close/>
              </a:path>
              <a:path w="125094" h="151764">
                <a:moveTo>
                  <a:pt x="122898" y="8322"/>
                </a:moveTo>
                <a:lnTo>
                  <a:pt x="71376" y="8322"/>
                </a:lnTo>
                <a:lnTo>
                  <a:pt x="81192" y="8484"/>
                </a:lnTo>
                <a:lnTo>
                  <a:pt x="91617" y="12406"/>
                </a:lnTo>
                <a:lnTo>
                  <a:pt x="102776" y="23585"/>
                </a:lnTo>
                <a:lnTo>
                  <a:pt x="106783" y="35093"/>
                </a:lnTo>
                <a:lnTo>
                  <a:pt x="108536" y="50097"/>
                </a:lnTo>
                <a:lnTo>
                  <a:pt x="114584" y="50097"/>
                </a:lnTo>
                <a:lnTo>
                  <a:pt x="122898" y="8322"/>
                </a:lnTo>
                <a:close/>
              </a:path>
              <a:path w="125094" h="151764">
                <a:moveTo>
                  <a:pt x="124555" y="0"/>
                </a:moveTo>
                <a:lnTo>
                  <a:pt x="118344" y="0"/>
                </a:lnTo>
                <a:lnTo>
                  <a:pt x="115183" y="5113"/>
                </a:lnTo>
                <a:lnTo>
                  <a:pt x="111260" y="7669"/>
                </a:lnTo>
                <a:lnTo>
                  <a:pt x="123028" y="7669"/>
                </a:lnTo>
                <a:lnTo>
                  <a:pt x="124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96964" y="4110832"/>
            <a:ext cx="125095" cy="151765"/>
          </a:xfrm>
          <a:custGeom>
            <a:avLst/>
            <a:gdLst/>
            <a:ahLst/>
            <a:cxnLst/>
            <a:rect l="l" t="t" r="r" b="b"/>
            <a:pathLst>
              <a:path w="125094" h="151764">
                <a:moveTo>
                  <a:pt x="16018" y="98725"/>
                </a:moveTo>
                <a:lnTo>
                  <a:pt x="9970" y="98725"/>
                </a:lnTo>
                <a:lnTo>
                  <a:pt x="0" y="151597"/>
                </a:lnTo>
                <a:lnTo>
                  <a:pt x="6047" y="151597"/>
                </a:lnTo>
                <a:lnTo>
                  <a:pt x="8554" y="146592"/>
                </a:lnTo>
                <a:lnTo>
                  <a:pt x="12259" y="144090"/>
                </a:lnTo>
                <a:lnTo>
                  <a:pt x="78642" y="144090"/>
                </a:lnTo>
                <a:lnTo>
                  <a:pt x="80371" y="143114"/>
                </a:lnTo>
                <a:lnTo>
                  <a:pt x="43174" y="143114"/>
                </a:lnTo>
                <a:lnTo>
                  <a:pt x="32621" y="137874"/>
                </a:lnTo>
                <a:lnTo>
                  <a:pt x="21404" y="126177"/>
                </a:lnTo>
                <a:lnTo>
                  <a:pt x="17705" y="114203"/>
                </a:lnTo>
                <a:lnTo>
                  <a:pt x="16018" y="98725"/>
                </a:lnTo>
                <a:close/>
              </a:path>
              <a:path w="125094" h="151764">
                <a:moveTo>
                  <a:pt x="78642" y="144090"/>
                </a:moveTo>
                <a:lnTo>
                  <a:pt x="19124" y="144090"/>
                </a:lnTo>
                <a:lnTo>
                  <a:pt x="21903" y="144743"/>
                </a:lnTo>
                <a:lnTo>
                  <a:pt x="34111" y="148739"/>
                </a:lnTo>
                <a:lnTo>
                  <a:pt x="45810" y="150753"/>
                </a:lnTo>
                <a:lnTo>
                  <a:pt x="60447" y="151096"/>
                </a:lnTo>
                <a:lnTo>
                  <a:pt x="71432" y="148161"/>
                </a:lnTo>
                <a:lnTo>
                  <a:pt x="78642" y="144090"/>
                </a:lnTo>
                <a:close/>
              </a:path>
              <a:path w="125094" h="151764">
                <a:moveTo>
                  <a:pt x="78679" y="0"/>
                </a:moveTo>
                <a:lnTo>
                  <a:pt x="42756" y="13818"/>
                </a:lnTo>
                <a:lnTo>
                  <a:pt x="33999" y="37694"/>
                </a:lnTo>
                <a:lnTo>
                  <a:pt x="33999" y="43460"/>
                </a:lnTo>
                <a:lnTo>
                  <a:pt x="63289" y="88656"/>
                </a:lnTo>
                <a:lnTo>
                  <a:pt x="71200" y="99439"/>
                </a:lnTo>
                <a:lnTo>
                  <a:pt x="76172" y="108027"/>
                </a:lnTo>
                <a:lnTo>
                  <a:pt x="77915" y="111725"/>
                </a:lnTo>
                <a:lnTo>
                  <a:pt x="78786" y="115750"/>
                </a:lnTo>
                <a:lnTo>
                  <a:pt x="78786" y="126847"/>
                </a:lnTo>
                <a:lnTo>
                  <a:pt x="76362" y="132532"/>
                </a:lnTo>
                <a:lnTo>
                  <a:pt x="69406" y="138919"/>
                </a:lnTo>
                <a:lnTo>
                  <a:pt x="59995" y="142619"/>
                </a:lnTo>
                <a:lnTo>
                  <a:pt x="43174" y="143114"/>
                </a:lnTo>
                <a:lnTo>
                  <a:pt x="80371" y="143114"/>
                </a:lnTo>
                <a:lnTo>
                  <a:pt x="82626" y="141840"/>
                </a:lnTo>
                <a:lnTo>
                  <a:pt x="94801" y="131272"/>
                </a:lnTo>
                <a:lnTo>
                  <a:pt x="100561" y="120020"/>
                </a:lnTo>
                <a:lnTo>
                  <a:pt x="102464" y="107059"/>
                </a:lnTo>
                <a:lnTo>
                  <a:pt x="100428" y="96362"/>
                </a:lnTo>
                <a:lnTo>
                  <a:pt x="79736" y="63554"/>
                </a:lnTo>
                <a:lnTo>
                  <a:pt x="63477" y="45364"/>
                </a:lnTo>
                <a:lnTo>
                  <a:pt x="60016" y="40796"/>
                </a:lnTo>
                <a:lnTo>
                  <a:pt x="56856" y="34268"/>
                </a:lnTo>
                <a:lnTo>
                  <a:pt x="56066" y="30841"/>
                </a:lnTo>
                <a:lnTo>
                  <a:pt x="56066" y="22029"/>
                </a:lnTo>
                <a:lnTo>
                  <a:pt x="58055" y="17569"/>
                </a:lnTo>
                <a:lnTo>
                  <a:pt x="66010" y="10171"/>
                </a:lnTo>
                <a:lnTo>
                  <a:pt x="71376" y="8322"/>
                </a:lnTo>
                <a:lnTo>
                  <a:pt x="122899" y="8322"/>
                </a:lnTo>
                <a:lnTo>
                  <a:pt x="123029" y="7669"/>
                </a:lnTo>
                <a:lnTo>
                  <a:pt x="104722" y="7669"/>
                </a:lnTo>
                <a:lnTo>
                  <a:pt x="100990" y="6609"/>
                </a:lnTo>
                <a:lnTo>
                  <a:pt x="89766" y="2366"/>
                </a:lnTo>
                <a:lnTo>
                  <a:pt x="86197" y="1141"/>
                </a:lnTo>
                <a:lnTo>
                  <a:pt x="84672" y="815"/>
                </a:lnTo>
                <a:lnTo>
                  <a:pt x="81838" y="271"/>
                </a:lnTo>
                <a:lnTo>
                  <a:pt x="78679" y="0"/>
                </a:lnTo>
                <a:close/>
              </a:path>
              <a:path w="125094" h="151764">
                <a:moveTo>
                  <a:pt x="122899" y="8322"/>
                </a:moveTo>
                <a:lnTo>
                  <a:pt x="71376" y="8322"/>
                </a:lnTo>
                <a:lnTo>
                  <a:pt x="81193" y="8484"/>
                </a:lnTo>
                <a:lnTo>
                  <a:pt x="91618" y="12406"/>
                </a:lnTo>
                <a:lnTo>
                  <a:pt x="102776" y="23585"/>
                </a:lnTo>
                <a:lnTo>
                  <a:pt x="106783" y="35093"/>
                </a:lnTo>
                <a:lnTo>
                  <a:pt x="108536" y="50097"/>
                </a:lnTo>
                <a:lnTo>
                  <a:pt x="114584" y="50097"/>
                </a:lnTo>
                <a:lnTo>
                  <a:pt x="122899" y="8322"/>
                </a:lnTo>
                <a:close/>
              </a:path>
              <a:path w="125094" h="151764">
                <a:moveTo>
                  <a:pt x="124556" y="0"/>
                </a:moveTo>
                <a:lnTo>
                  <a:pt x="118344" y="0"/>
                </a:lnTo>
                <a:lnTo>
                  <a:pt x="115183" y="5113"/>
                </a:lnTo>
                <a:lnTo>
                  <a:pt x="111260" y="7669"/>
                </a:lnTo>
                <a:lnTo>
                  <a:pt x="123029" y="7669"/>
                </a:lnTo>
                <a:lnTo>
                  <a:pt x="124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5163" y="3524602"/>
            <a:ext cx="133350" cy="151765"/>
          </a:xfrm>
          <a:custGeom>
            <a:avLst/>
            <a:gdLst/>
            <a:ahLst/>
            <a:cxnLst/>
            <a:rect l="l" t="t" r="r" b="b"/>
            <a:pathLst>
              <a:path w="133350" h="151764">
                <a:moveTo>
                  <a:pt x="93995" y="0"/>
                </a:moveTo>
                <a:lnTo>
                  <a:pt x="45725" y="18903"/>
                </a:lnTo>
                <a:lnTo>
                  <a:pt x="12023" y="57565"/>
                </a:lnTo>
                <a:lnTo>
                  <a:pt x="0" y="106947"/>
                </a:lnTo>
                <a:lnTo>
                  <a:pt x="2073" y="119298"/>
                </a:lnTo>
                <a:lnTo>
                  <a:pt x="38339" y="150310"/>
                </a:lnTo>
                <a:lnTo>
                  <a:pt x="54422" y="151295"/>
                </a:lnTo>
                <a:lnTo>
                  <a:pt x="65606" y="149495"/>
                </a:lnTo>
                <a:lnTo>
                  <a:pt x="77658" y="145401"/>
                </a:lnTo>
                <a:lnTo>
                  <a:pt x="91383" y="138528"/>
                </a:lnTo>
                <a:lnTo>
                  <a:pt x="94944" y="135875"/>
                </a:lnTo>
                <a:lnTo>
                  <a:pt x="53930" y="135875"/>
                </a:lnTo>
                <a:lnTo>
                  <a:pt x="43217" y="130902"/>
                </a:lnTo>
                <a:lnTo>
                  <a:pt x="31740" y="119784"/>
                </a:lnTo>
                <a:lnTo>
                  <a:pt x="28613" y="108398"/>
                </a:lnTo>
                <a:lnTo>
                  <a:pt x="27909" y="90973"/>
                </a:lnTo>
                <a:lnTo>
                  <a:pt x="29815" y="80307"/>
                </a:lnTo>
                <a:lnTo>
                  <a:pt x="46612" y="40811"/>
                </a:lnTo>
                <a:lnTo>
                  <a:pt x="75294" y="13649"/>
                </a:lnTo>
                <a:lnTo>
                  <a:pt x="99291" y="7234"/>
                </a:lnTo>
                <a:lnTo>
                  <a:pt x="123914" y="7234"/>
                </a:lnTo>
                <a:lnTo>
                  <a:pt x="120743" y="4754"/>
                </a:lnTo>
                <a:lnTo>
                  <a:pt x="109960" y="1130"/>
                </a:lnTo>
                <a:lnTo>
                  <a:pt x="93995" y="0"/>
                </a:lnTo>
                <a:close/>
              </a:path>
              <a:path w="133350" h="151764">
                <a:moveTo>
                  <a:pt x="111929" y="111289"/>
                </a:moveTo>
                <a:lnTo>
                  <a:pt x="69727" y="135713"/>
                </a:lnTo>
                <a:lnTo>
                  <a:pt x="53930" y="135875"/>
                </a:lnTo>
                <a:lnTo>
                  <a:pt x="94944" y="135875"/>
                </a:lnTo>
                <a:lnTo>
                  <a:pt x="100989" y="131371"/>
                </a:lnTo>
                <a:lnTo>
                  <a:pt x="110545" y="122528"/>
                </a:lnTo>
                <a:lnTo>
                  <a:pt x="120050" y="111998"/>
                </a:lnTo>
                <a:lnTo>
                  <a:pt x="111929" y="111289"/>
                </a:lnTo>
                <a:close/>
              </a:path>
              <a:path w="133350" h="151764">
                <a:moveTo>
                  <a:pt x="123914" y="7234"/>
                </a:moveTo>
                <a:lnTo>
                  <a:pt x="105067" y="7234"/>
                </a:lnTo>
                <a:lnTo>
                  <a:pt x="109533" y="8321"/>
                </a:lnTo>
                <a:lnTo>
                  <a:pt x="112694" y="10498"/>
                </a:lnTo>
                <a:lnTo>
                  <a:pt x="114764" y="12021"/>
                </a:lnTo>
                <a:lnTo>
                  <a:pt x="115801" y="13924"/>
                </a:lnTo>
                <a:lnTo>
                  <a:pt x="115801" y="17405"/>
                </a:lnTo>
                <a:lnTo>
                  <a:pt x="115528" y="18548"/>
                </a:lnTo>
                <a:lnTo>
                  <a:pt x="114438" y="20724"/>
                </a:lnTo>
                <a:lnTo>
                  <a:pt x="112885" y="22492"/>
                </a:lnTo>
                <a:lnTo>
                  <a:pt x="107763" y="27388"/>
                </a:lnTo>
                <a:lnTo>
                  <a:pt x="106074" y="29482"/>
                </a:lnTo>
                <a:lnTo>
                  <a:pt x="104439" y="32963"/>
                </a:lnTo>
                <a:lnTo>
                  <a:pt x="104031" y="34867"/>
                </a:lnTo>
                <a:lnTo>
                  <a:pt x="104031" y="40197"/>
                </a:lnTo>
                <a:lnTo>
                  <a:pt x="105148" y="42917"/>
                </a:lnTo>
                <a:lnTo>
                  <a:pt x="109616" y="47268"/>
                </a:lnTo>
                <a:lnTo>
                  <a:pt x="112422" y="48357"/>
                </a:lnTo>
                <a:lnTo>
                  <a:pt x="120268" y="48357"/>
                </a:lnTo>
                <a:lnTo>
                  <a:pt x="124028" y="46506"/>
                </a:lnTo>
                <a:lnTo>
                  <a:pt x="127078" y="42808"/>
                </a:lnTo>
                <a:lnTo>
                  <a:pt x="131220" y="38021"/>
                </a:lnTo>
                <a:lnTo>
                  <a:pt x="133290" y="32255"/>
                </a:lnTo>
                <a:lnTo>
                  <a:pt x="133290" y="18330"/>
                </a:lnTo>
                <a:lnTo>
                  <a:pt x="130348" y="12266"/>
                </a:lnTo>
                <a:lnTo>
                  <a:pt x="123914" y="7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57731" y="3524602"/>
            <a:ext cx="133350" cy="151765"/>
          </a:xfrm>
          <a:custGeom>
            <a:avLst/>
            <a:gdLst/>
            <a:ahLst/>
            <a:cxnLst/>
            <a:rect l="l" t="t" r="r" b="b"/>
            <a:pathLst>
              <a:path w="133350" h="151764">
                <a:moveTo>
                  <a:pt x="93995" y="0"/>
                </a:moveTo>
                <a:lnTo>
                  <a:pt x="45726" y="18903"/>
                </a:lnTo>
                <a:lnTo>
                  <a:pt x="12024" y="57565"/>
                </a:lnTo>
                <a:lnTo>
                  <a:pt x="0" y="106947"/>
                </a:lnTo>
                <a:lnTo>
                  <a:pt x="2073" y="119299"/>
                </a:lnTo>
                <a:lnTo>
                  <a:pt x="38340" y="150310"/>
                </a:lnTo>
                <a:lnTo>
                  <a:pt x="54423" y="151295"/>
                </a:lnTo>
                <a:lnTo>
                  <a:pt x="65606" y="149495"/>
                </a:lnTo>
                <a:lnTo>
                  <a:pt x="77658" y="145402"/>
                </a:lnTo>
                <a:lnTo>
                  <a:pt x="91384" y="138528"/>
                </a:lnTo>
                <a:lnTo>
                  <a:pt x="94946" y="135875"/>
                </a:lnTo>
                <a:lnTo>
                  <a:pt x="53930" y="135875"/>
                </a:lnTo>
                <a:lnTo>
                  <a:pt x="43217" y="130902"/>
                </a:lnTo>
                <a:lnTo>
                  <a:pt x="31740" y="119784"/>
                </a:lnTo>
                <a:lnTo>
                  <a:pt x="28614" y="108398"/>
                </a:lnTo>
                <a:lnTo>
                  <a:pt x="27910" y="90973"/>
                </a:lnTo>
                <a:lnTo>
                  <a:pt x="29816" y="80307"/>
                </a:lnTo>
                <a:lnTo>
                  <a:pt x="46614" y="40810"/>
                </a:lnTo>
                <a:lnTo>
                  <a:pt x="75296" y="13649"/>
                </a:lnTo>
                <a:lnTo>
                  <a:pt x="99292" y="7234"/>
                </a:lnTo>
                <a:lnTo>
                  <a:pt x="123914" y="7234"/>
                </a:lnTo>
                <a:lnTo>
                  <a:pt x="120743" y="4754"/>
                </a:lnTo>
                <a:lnTo>
                  <a:pt x="109960" y="1130"/>
                </a:lnTo>
                <a:lnTo>
                  <a:pt x="93995" y="0"/>
                </a:lnTo>
                <a:close/>
              </a:path>
              <a:path w="133350" h="151764">
                <a:moveTo>
                  <a:pt x="111930" y="111289"/>
                </a:moveTo>
                <a:lnTo>
                  <a:pt x="69727" y="135713"/>
                </a:lnTo>
                <a:lnTo>
                  <a:pt x="53930" y="135875"/>
                </a:lnTo>
                <a:lnTo>
                  <a:pt x="94946" y="135875"/>
                </a:lnTo>
                <a:lnTo>
                  <a:pt x="100990" y="131372"/>
                </a:lnTo>
                <a:lnTo>
                  <a:pt x="110546" y="122528"/>
                </a:lnTo>
                <a:lnTo>
                  <a:pt x="120050" y="111998"/>
                </a:lnTo>
                <a:lnTo>
                  <a:pt x="111930" y="111289"/>
                </a:lnTo>
                <a:close/>
              </a:path>
              <a:path w="133350" h="151764">
                <a:moveTo>
                  <a:pt x="123914" y="7234"/>
                </a:moveTo>
                <a:lnTo>
                  <a:pt x="105066" y="7234"/>
                </a:lnTo>
                <a:lnTo>
                  <a:pt x="109534" y="8321"/>
                </a:lnTo>
                <a:lnTo>
                  <a:pt x="112694" y="10498"/>
                </a:lnTo>
                <a:lnTo>
                  <a:pt x="114765" y="12021"/>
                </a:lnTo>
                <a:lnTo>
                  <a:pt x="115801" y="13924"/>
                </a:lnTo>
                <a:lnTo>
                  <a:pt x="115801" y="17405"/>
                </a:lnTo>
                <a:lnTo>
                  <a:pt x="115529" y="18548"/>
                </a:lnTo>
                <a:lnTo>
                  <a:pt x="114438" y="20724"/>
                </a:lnTo>
                <a:lnTo>
                  <a:pt x="112886" y="22492"/>
                </a:lnTo>
                <a:lnTo>
                  <a:pt x="107764" y="27388"/>
                </a:lnTo>
                <a:lnTo>
                  <a:pt x="106075" y="29482"/>
                </a:lnTo>
                <a:lnTo>
                  <a:pt x="104440" y="32963"/>
                </a:lnTo>
                <a:lnTo>
                  <a:pt x="104031" y="34867"/>
                </a:lnTo>
                <a:lnTo>
                  <a:pt x="104031" y="40197"/>
                </a:lnTo>
                <a:lnTo>
                  <a:pt x="105149" y="42917"/>
                </a:lnTo>
                <a:lnTo>
                  <a:pt x="109616" y="47268"/>
                </a:lnTo>
                <a:lnTo>
                  <a:pt x="112422" y="48357"/>
                </a:lnTo>
                <a:lnTo>
                  <a:pt x="120268" y="48357"/>
                </a:lnTo>
                <a:lnTo>
                  <a:pt x="124028" y="46506"/>
                </a:lnTo>
                <a:lnTo>
                  <a:pt x="127079" y="42808"/>
                </a:lnTo>
                <a:lnTo>
                  <a:pt x="131220" y="38021"/>
                </a:lnTo>
                <a:lnTo>
                  <a:pt x="133291" y="32255"/>
                </a:lnTo>
                <a:lnTo>
                  <a:pt x="133291" y="18330"/>
                </a:lnTo>
                <a:lnTo>
                  <a:pt x="130348" y="12266"/>
                </a:lnTo>
                <a:lnTo>
                  <a:pt x="123914" y="7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49271" y="3524493"/>
            <a:ext cx="125095" cy="151765"/>
          </a:xfrm>
          <a:custGeom>
            <a:avLst/>
            <a:gdLst/>
            <a:ahLst/>
            <a:cxnLst/>
            <a:rect l="l" t="t" r="r" b="b"/>
            <a:pathLst>
              <a:path w="125094" h="151764">
                <a:moveTo>
                  <a:pt x="16018" y="98725"/>
                </a:moveTo>
                <a:lnTo>
                  <a:pt x="9970" y="98725"/>
                </a:lnTo>
                <a:lnTo>
                  <a:pt x="0" y="151596"/>
                </a:lnTo>
                <a:lnTo>
                  <a:pt x="6047" y="151596"/>
                </a:lnTo>
                <a:lnTo>
                  <a:pt x="8553" y="146592"/>
                </a:lnTo>
                <a:lnTo>
                  <a:pt x="12259" y="144090"/>
                </a:lnTo>
                <a:lnTo>
                  <a:pt x="78640" y="144090"/>
                </a:lnTo>
                <a:lnTo>
                  <a:pt x="80369" y="143114"/>
                </a:lnTo>
                <a:lnTo>
                  <a:pt x="43173" y="143114"/>
                </a:lnTo>
                <a:lnTo>
                  <a:pt x="32621" y="137875"/>
                </a:lnTo>
                <a:lnTo>
                  <a:pt x="21404" y="126177"/>
                </a:lnTo>
                <a:lnTo>
                  <a:pt x="17705" y="114203"/>
                </a:lnTo>
                <a:lnTo>
                  <a:pt x="16018" y="98725"/>
                </a:lnTo>
                <a:close/>
              </a:path>
              <a:path w="125094" h="151764">
                <a:moveTo>
                  <a:pt x="78640" y="144090"/>
                </a:moveTo>
                <a:lnTo>
                  <a:pt x="19124" y="144090"/>
                </a:lnTo>
                <a:lnTo>
                  <a:pt x="21903" y="144743"/>
                </a:lnTo>
                <a:lnTo>
                  <a:pt x="34110" y="148739"/>
                </a:lnTo>
                <a:lnTo>
                  <a:pt x="45810" y="150752"/>
                </a:lnTo>
                <a:lnTo>
                  <a:pt x="60446" y="151095"/>
                </a:lnTo>
                <a:lnTo>
                  <a:pt x="71431" y="148160"/>
                </a:lnTo>
                <a:lnTo>
                  <a:pt x="78640" y="144090"/>
                </a:lnTo>
                <a:close/>
              </a:path>
              <a:path w="125094" h="151764">
                <a:moveTo>
                  <a:pt x="78677" y="0"/>
                </a:moveTo>
                <a:lnTo>
                  <a:pt x="42756" y="13818"/>
                </a:lnTo>
                <a:lnTo>
                  <a:pt x="33999" y="37694"/>
                </a:lnTo>
                <a:lnTo>
                  <a:pt x="33999" y="43460"/>
                </a:lnTo>
                <a:lnTo>
                  <a:pt x="63287" y="88656"/>
                </a:lnTo>
                <a:lnTo>
                  <a:pt x="71200" y="99439"/>
                </a:lnTo>
                <a:lnTo>
                  <a:pt x="76172" y="108026"/>
                </a:lnTo>
                <a:lnTo>
                  <a:pt x="77915" y="111725"/>
                </a:lnTo>
                <a:lnTo>
                  <a:pt x="78786" y="115751"/>
                </a:lnTo>
                <a:lnTo>
                  <a:pt x="78786" y="126847"/>
                </a:lnTo>
                <a:lnTo>
                  <a:pt x="76362" y="132532"/>
                </a:lnTo>
                <a:lnTo>
                  <a:pt x="69405" y="138919"/>
                </a:lnTo>
                <a:lnTo>
                  <a:pt x="59994" y="142619"/>
                </a:lnTo>
                <a:lnTo>
                  <a:pt x="43173" y="143114"/>
                </a:lnTo>
                <a:lnTo>
                  <a:pt x="80369" y="143114"/>
                </a:lnTo>
                <a:lnTo>
                  <a:pt x="82625" y="141840"/>
                </a:lnTo>
                <a:lnTo>
                  <a:pt x="94800" y="131272"/>
                </a:lnTo>
                <a:lnTo>
                  <a:pt x="100560" y="120020"/>
                </a:lnTo>
                <a:lnTo>
                  <a:pt x="102464" y="107059"/>
                </a:lnTo>
                <a:lnTo>
                  <a:pt x="100428" y="96362"/>
                </a:lnTo>
                <a:lnTo>
                  <a:pt x="79736" y="63554"/>
                </a:lnTo>
                <a:lnTo>
                  <a:pt x="63475" y="45364"/>
                </a:lnTo>
                <a:lnTo>
                  <a:pt x="60016" y="40796"/>
                </a:lnTo>
                <a:lnTo>
                  <a:pt x="56856" y="34268"/>
                </a:lnTo>
                <a:lnTo>
                  <a:pt x="56066" y="30841"/>
                </a:lnTo>
                <a:lnTo>
                  <a:pt x="56066" y="22029"/>
                </a:lnTo>
                <a:lnTo>
                  <a:pt x="58054" y="17569"/>
                </a:lnTo>
                <a:lnTo>
                  <a:pt x="66009" y="10171"/>
                </a:lnTo>
                <a:lnTo>
                  <a:pt x="71376" y="8322"/>
                </a:lnTo>
                <a:lnTo>
                  <a:pt x="122898" y="8322"/>
                </a:lnTo>
                <a:lnTo>
                  <a:pt x="123028" y="7669"/>
                </a:lnTo>
                <a:lnTo>
                  <a:pt x="104722" y="7669"/>
                </a:lnTo>
                <a:lnTo>
                  <a:pt x="100990" y="6609"/>
                </a:lnTo>
                <a:lnTo>
                  <a:pt x="89766" y="2366"/>
                </a:lnTo>
                <a:lnTo>
                  <a:pt x="86197" y="1141"/>
                </a:lnTo>
                <a:lnTo>
                  <a:pt x="84670" y="815"/>
                </a:lnTo>
                <a:lnTo>
                  <a:pt x="81838" y="271"/>
                </a:lnTo>
                <a:lnTo>
                  <a:pt x="78677" y="0"/>
                </a:lnTo>
                <a:close/>
              </a:path>
              <a:path w="125094" h="151764">
                <a:moveTo>
                  <a:pt x="122898" y="8322"/>
                </a:moveTo>
                <a:lnTo>
                  <a:pt x="71376" y="8322"/>
                </a:lnTo>
                <a:lnTo>
                  <a:pt x="81192" y="8484"/>
                </a:lnTo>
                <a:lnTo>
                  <a:pt x="91617" y="12406"/>
                </a:lnTo>
                <a:lnTo>
                  <a:pt x="102775" y="23586"/>
                </a:lnTo>
                <a:lnTo>
                  <a:pt x="106783" y="35094"/>
                </a:lnTo>
                <a:lnTo>
                  <a:pt x="108536" y="50097"/>
                </a:lnTo>
                <a:lnTo>
                  <a:pt x="114584" y="50097"/>
                </a:lnTo>
                <a:lnTo>
                  <a:pt x="122898" y="8322"/>
                </a:lnTo>
                <a:close/>
              </a:path>
              <a:path w="125094" h="151764">
                <a:moveTo>
                  <a:pt x="124555" y="0"/>
                </a:moveTo>
                <a:lnTo>
                  <a:pt x="118343" y="0"/>
                </a:lnTo>
                <a:lnTo>
                  <a:pt x="115183" y="5113"/>
                </a:lnTo>
                <a:lnTo>
                  <a:pt x="111260" y="7669"/>
                </a:lnTo>
                <a:lnTo>
                  <a:pt x="123028" y="7669"/>
                </a:lnTo>
                <a:lnTo>
                  <a:pt x="124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3428" y="2938263"/>
            <a:ext cx="133350" cy="151765"/>
          </a:xfrm>
          <a:custGeom>
            <a:avLst/>
            <a:gdLst/>
            <a:ahLst/>
            <a:cxnLst/>
            <a:rect l="l" t="t" r="r" b="b"/>
            <a:pathLst>
              <a:path w="133350" h="151764">
                <a:moveTo>
                  <a:pt x="93996" y="0"/>
                </a:moveTo>
                <a:lnTo>
                  <a:pt x="45726" y="18903"/>
                </a:lnTo>
                <a:lnTo>
                  <a:pt x="12024" y="57565"/>
                </a:lnTo>
                <a:lnTo>
                  <a:pt x="0" y="106947"/>
                </a:lnTo>
                <a:lnTo>
                  <a:pt x="2073" y="119299"/>
                </a:lnTo>
                <a:lnTo>
                  <a:pt x="38340" y="150310"/>
                </a:lnTo>
                <a:lnTo>
                  <a:pt x="54423" y="151295"/>
                </a:lnTo>
                <a:lnTo>
                  <a:pt x="65606" y="149495"/>
                </a:lnTo>
                <a:lnTo>
                  <a:pt x="77658" y="145402"/>
                </a:lnTo>
                <a:lnTo>
                  <a:pt x="91384" y="138528"/>
                </a:lnTo>
                <a:lnTo>
                  <a:pt x="94945" y="135875"/>
                </a:lnTo>
                <a:lnTo>
                  <a:pt x="53931" y="135875"/>
                </a:lnTo>
                <a:lnTo>
                  <a:pt x="43218" y="130902"/>
                </a:lnTo>
                <a:lnTo>
                  <a:pt x="31741" y="119784"/>
                </a:lnTo>
                <a:lnTo>
                  <a:pt x="28614" y="108398"/>
                </a:lnTo>
                <a:lnTo>
                  <a:pt x="27910" y="90973"/>
                </a:lnTo>
                <a:lnTo>
                  <a:pt x="29816" y="80307"/>
                </a:lnTo>
                <a:lnTo>
                  <a:pt x="46614" y="40810"/>
                </a:lnTo>
                <a:lnTo>
                  <a:pt x="75295" y="13649"/>
                </a:lnTo>
                <a:lnTo>
                  <a:pt x="99292" y="7234"/>
                </a:lnTo>
                <a:lnTo>
                  <a:pt x="123914" y="7234"/>
                </a:lnTo>
                <a:lnTo>
                  <a:pt x="120744" y="4755"/>
                </a:lnTo>
                <a:lnTo>
                  <a:pt x="109960" y="1130"/>
                </a:lnTo>
                <a:lnTo>
                  <a:pt x="93996" y="0"/>
                </a:lnTo>
                <a:close/>
              </a:path>
              <a:path w="133350" h="151764">
                <a:moveTo>
                  <a:pt x="111930" y="111289"/>
                </a:moveTo>
                <a:lnTo>
                  <a:pt x="69728" y="135713"/>
                </a:lnTo>
                <a:lnTo>
                  <a:pt x="53931" y="135875"/>
                </a:lnTo>
                <a:lnTo>
                  <a:pt x="94945" y="135875"/>
                </a:lnTo>
                <a:lnTo>
                  <a:pt x="100990" y="131372"/>
                </a:lnTo>
                <a:lnTo>
                  <a:pt x="110546" y="122528"/>
                </a:lnTo>
                <a:lnTo>
                  <a:pt x="120050" y="111998"/>
                </a:lnTo>
                <a:lnTo>
                  <a:pt x="111930" y="111289"/>
                </a:lnTo>
                <a:close/>
              </a:path>
              <a:path w="133350" h="151764">
                <a:moveTo>
                  <a:pt x="123914" y="7234"/>
                </a:moveTo>
                <a:lnTo>
                  <a:pt x="105066" y="7234"/>
                </a:lnTo>
                <a:lnTo>
                  <a:pt x="109534" y="8322"/>
                </a:lnTo>
                <a:lnTo>
                  <a:pt x="112694" y="10498"/>
                </a:lnTo>
                <a:lnTo>
                  <a:pt x="114765" y="12021"/>
                </a:lnTo>
                <a:lnTo>
                  <a:pt x="115801" y="13924"/>
                </a:lnTo>
                <a:lnTo>
                  <a:pt x="115801" y="17405"/>
                </a:lnTo>
                <a:lnTo>
                  <a:pt x="115529" y="18548"/>
                </a:lnTo>
                <a:lnTo>
                  <a:pt x="114438" y="20724"/>
                </a:lnTo>
                <a:lnTo>
                  <a:pt x="112886" y="22492"/>
                </a:lnTo>
                <a:lnTo>
                  <a:pt x="107764" y="27388"/>
                </a:lnTo>
                <a:lnTo>
                  <a:pt x="106075" y="29482"/>
                </a:lnTo>
                <a:lnTo>
                  <a:pt x="104440" y="32963"/>
                </a:lnTo>
                <a:lnTo>
                  <a:pt x="104031" y="34867"/>
                </a:lnTo>
                <a:lnTo>
                  <a:pt x="104031" y="40197"/>
                </a:lnTo>
                <a:lnTo>
                  <a:pt x="105149" y="42916"/>
                </a:lnTo>
                <a:lnTo>
                  <a:pt x="109616" y="47268"/>
                </a:lnTo>
                <a:lnTo>
                  <a:pt x="112422" y="48355"/>
                </a:lnTo>
                <a:lnTo>
                  <a:pt x="120268" y="48355"/>
                </a:lnTo>
                <a:lnTo>
                  <a:pt x="124028" y="46506"/>
                </a:lnTo>
                <a:lnTo>
                  <a:pt x="127079" y="42808"/>
                </a:lnTo>
                <a:lnTo>
                  <a:pt x="131221" y="38021"/>
                </a:lnTo>
                <a:lnTo>
                  <a:pt x="133291" y="32256"/>
                </a:lnTo>
                <a:lnTo>
                  <a:pt x="133291" y="18330"/>
                </a:lnTo>
                <a:lnTo>
                  <a:pt x="130348" y="12266"/>
                </a:lnTo>
                <a:lnTo>
                  <a:pt x="123914" y="7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5997" y="2938263"/>
            <a:ext cx="133350" cy="151765"/>
          </a:xfrm>
          <a:custGeom>
            <a:avLst/>
            <a:gdLst/>
            <a:ahLst/>
            <a:cxnLst/>
            <a:rect l="l" t="t" r="r" b="b"/>
            <a:pathLst>
              <a:path w="133350" h="151764">
                <a:moveTo>
                  <a:pt x="93995" y="0"/>
                </a:moveTo>
                <a:lnTo>
                  <a:pt x="45725" y="18903"/>
                </a:lnTo>
                <a:lnTo>
                  <a:pt x="12023" y="57565"/>
                </a:lnTo>
                <a:lnTo>
                  <a:pt x="0" y="106947"/>
                </a:lnTo>
                <a:lnTo>
                  <a:pt x="2073" y="119299"/>
                </a:lnTo>
                <a:lnTo>
                  <a:pt x="38339" y="150310"/>
                </a:lnTo>
                <a:lnTo>
                  <a:pt x="54423" y="151295"/>
                </a:lnTo>
                <a:lnTo>
                  <a:pt x="65606" y="149495"/>
                </a:lnTo>
                <a:lnTo>
                  <a:pt x="77658" y="145401"/>
                </a:lnTo>
                <a:lnTo>
                  <a:pt x="91384" y="138528"/>
                </a:lnTo>
                <a:lnTo>
                  <a:pt x="94945" y="135875"/>
                </a:lnTo>
                <a:lnTo>
                  <a:pt x="53931" y="135875"/>
                </a:lnTo>
                <a:lnTo>
                  <a:pt x="43217" y="130902"/>
                </a:lnTo>
                <a:lnTo>
                  <a:pt x="31741" y="119784"/>
                </a:lnTo>
                <a:lnTo>
                  <a:pt x="28614" y="108399"/>
                </a:lnTo>
                <a:lnTo>
                  <a:pt x="27910" y="90974"/>
                </a:lnTo>
                <a:lnTo>
                  <a:pt x="29816" y="80308"/>
                </a:lnTo>
                <a:lnTo>
                  <a:pt x="46613" y="40811"/>
                </a:lnTo>
                <a:lnTo>
                  <a:pt x="75294" y="13649"/>
                </a:lnTo>
                <a:lnTo>
                  <a:pt x="99291" y="7234"/>
                </a:lnTo>
                <a:lnTo>
                  <a:pt x="123914" y="7234"/>
                </a:lnTo>
                <a:lnTo>
                  <a:pt x="120743" y="4754"/>
                </a:lnTo>
                <a:lnTo>
                  <a:pt x="109960" y="1130"/>
                </a:lnTo>
                <a:lnTo>
                  <a:pt x="93995" y="0"/>
                </a:lnTo>
                <a:close/>
              </a:path>
              <a:path w="133350" h="151764">
                <a:moveTo>
                  <a:pt x="111929" y="111289"/>
                </a:moveTo>
                <a:lnTo>
                  <a:pt x="69727" y="135713"/>
                </a:lnTo>
                <a:lnTo>
                  <a:pt x="53931" y="135875"/>
                </a:lnTo>
                <a:lnTo>
                  <a:pt x="94945" y="135875"/>
                </a:lnTo>
                <a:lnTo>
                  <a:pt x="100990" y="131371"/>
                </a:lnTo>
                <a:lnTo>
                  <a:pt x="110545" y="122528"/>
                </a:lnTo>
                <a:lnTo>
                  <a:pt x="120050" y="111998"/>
                </a:lnTo>
                <a:lnTo>
                  <a:pt x="111929" y="111289"/>
                </a:lnTo>
                <a:close/>
              </a:path>
              <a:path w="133350" h="151764">
                <a:moveTo>
                  <a:pt x="123914" y="7234"/>
                </a:moveTo>
                <a:lnTo>
                  <a:pt x="105066" y="7234"/>
                </a:lnTo>
                <a:lnTo>
                  <a:pt x="109534" y="8322"/>
                </a:lnTo>
                <a:lnTo>
                  <a:pt x="112694" y="10498"/>
                </a:lnTo>
                <a:lnTo>
                  <a:pt x="114765" y="12021"/>
                </a:lnTo>
                <a:lnTo>
                  <a:pt x="115801" y="13924"/>
                </a:lnTo>
                <a:lnTo>
                  <a:pt x="115801" y="17405"/>
                </a:lnTo>
                <a:lnTo>
                  <a:pt x="115527" y="18548"/>
                </a:lnTo>
                <a:lnTo>
                  <a:pt x="114438" y="20724"/>
                </a:lnTo>
                <a:lnTo>
                  <a:pt x="112885" y="22492"/>
                </a:lnTo>
                <a:lnTo>
                  <a:pt x="107764" y="27388"/>
                </a:lnTo>
                <a:lnTo>
                  <a:pt x="106075" y="29482"/>
                </a:lnTo>
                <a:lnTo>
                  <a:pt x="104439" y="32963"/>
                </a:lnTo>
                <a:lnTo>
                  <a:pt x="104031" y="34867"/>
                </a:lnTo>
                <a:lnTo>
                  <a:pt x="104031" y="40197"/>
                </a:lnTo>
                <a:lnTo>
                  <a:pt x="105148" y="42916"/>
                </a:lnTo>
                <a:lnTo>
                  <a:pt x="109616" y="47268"/>
                </a:lnTo>
                <a:lnTo>
                  <a:pt x="112422" y="48355"/>
                </a:lnTo>
                <a:lnTo>
                  <a:pt x="120268" y="48355"/>
                </a:lnTo>
                <a:lnTo>
                  <a:pt x="124028" y="46506"/>
                </a:lnTo>
                <a:lnTo>
                  <a:pt x="127078" y="42808"/>
                </a:lnTo>
                <a:lnTo>
                  <a:pt x="131220" y="38021"/>
                </a:lnTo>
                <a:lnTo>
                  <a:pt x="133290" y="32256"/>
                </a:lnTo>
                <a:lnTo>
                  <a:pt x="133290" y="18330"/>
                </a:lnTo>
                <a:lnTo>
                  <a:pt x="130348" y="12266"/>
                </a:lnTo>
                <a:lnTo>
                  <a:pt x="123914" y="7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3403" y="2938155"/>
            <a:ext cx="125095" cy="151765"/>
          </a:xfrm>
          <a:custGeom>
            <a:avLst/>
            <a:gdLst/>
            <a:ahLst/>
            <a:cxnLst/>
            <a:rect l="l" t="t" r="r" b="b"/>
            <a:pathLst>
              <a:path w="125094" h="151764">
                <a:moveTo>
                  <a:pt x="16019" y="98725"/>
                </a:moveTo>
                <a:lnTo>
                  <a:pt x="9972" y="98725"/>
                </a:lnTo>
                <a:lnTo>
                  <a:pt x="0" y="151596"/>
                </a:lnTo>
                <a:lnTo>
                  <a:pt x="6049" y="151596"/>
                </a:lnTo>
                <a:lnTo>
                  <a:pt x="8554" y="146592"/>
                </a:lnTo>
                <a:lnTo>
                  <a:pt x="12260" y="144090"/>
                </a:lnTo>
                <a:lnTo>
                  <a:pt x="78640" y="144090"/>
                </a:lnTo>
                <a:lnTo>
                  <a:pt x="80369" y="143114"/>
                </a:lnTo>
                <a:lnTo>
                  <a:pt x="43175" y="143114"/>
                </a:lnTo>
                <a:lnTo>
                  <a:pt x="32623" y="137874"/>
                </a:lnTo>
                <a:lnTo>
                  <a:pt x="21405" y="126178"/>
                </a:lnTo>
                <a:lnTo>
                  <a:pt x="17706" y="114204"/>
                </a:lnTo>
                <a:lnTo>
                  <a:pt x="16019" y="98725"/>
                </a:lnTo>
                <a:close/>
              </a:path>
              <a:path w="125094" h="151764">
                <a:moveTo>
                  <a:pt x="78640" y="144090"/>
                </a:moveTo>
                <a:lnTo>
                  <a:pt x="19124" y="144090"/>
                </a:lnTo>
                <a:lnTo>
                  <a:pt x="21903" y="144743"/>
                </a:lnTo>
                <a:lnTo>
                  <a:pt x="34111" y="148739"/>
                </a:lnTo>
                <a:lnTo>
                  <a:pt x="45811" y="150752"/>
                </a:lnTo>
                <a:lnTo>
                  <a:pt x="60447" y="151095"/>
                </a:lnTo>
                <a:lnTo>
                  <a:pt x="71433" y="148160"/>
                </a:lnTo>
                <a:lnTo>
                  <a:pt x="78640" y="144090"/>
                </a:lnTo>
                <a:close/>
              </a:path>
              <a:path w="125094" h="151764">
                <a:moveTo>
                  <a:pt x="78679" y="0"/>
                </a:moveTo>
                <a:lnTo>
                  <a:pt x="42757" y="13818"/>
                </a:lnTo>
                <a:lnTo>
                  <a:pt x="34000" y="37694"/>
                </a:lnTo>
                <a:lnTo>
                  <a:pt x="34000" y="43460"/>
                </a:lnTo>
                <a:lnTo>
                  <a:pt x="63289" y="88656"/>
                </a:lnTo>
                <a:lnTo>
                  <a:pt x="71201" y="99439"/>
                </a:lnTo>
                <a:lnTo>
                  <a:pt x="76172" y="108027"/>
                </a:lnTo>
                <a:lnTo>
                  <a:pt x="77915" y="111725"/>
                </a:lnTo>
                <a:lnTo>
                  <a:pt x="78788" y="115750"/>
                </a:lnTo>
                <a:lnTo>
                  <a:pt x="78788" y="126846"/>
                </a:lnTo>
                <a:lnTo>
                  <a:pt x="76362" y="132532"/>
                </a:lnTo>
                <a:lnTo>
                  <a:pt x="69406" y="138919"/>
                </a:lnTo>
                <a:lnTo>
                  <a:pt x="59995" y="142619"/>
                </a:lnTo>
                <a:lnTo>
                  <a:pt x="43175" y="143114"/>
                </a:lnTo>
                <a:lnTo>
                  <a:pt x="80369" y="143114"/>
                </a:lnTo>
                <a:lnTo>
                  <a:pt x="82626" y="141839"/>
                </a:lnTo>
                <a:lnTo>
                  <a:pt x="94801" y="131272"/>
                </a:lnTo>
                <a:lnTo>
                  <a:pt x="100561" y="120020"/>
                </a:lnTo>
                <a:lnTo>
                  <a:pt x="102464" y="107059"/>
                </a:lnTo>
                <a:lnTo>
                  <a:pt x="100428" y="96362"/>
                </a:lnTo>
                <a:lnTo>
                  <a:pt x="79737" y="63554"/>
                </a:lnTo>
                <a:lnTo>
                  <a:pt x="63477" y="45365"/>
                </a:lnTo>
                <a:lnTo>
                  <a:pt x="60017" y="40794"/>
                </a:lnTo>
                <a:lnTo>
                  <a:pt x="56856" y="34268"/>
                </a:lnTo>
                <a:lnTo>
                  <a:pt x="56066" y="30841"/>
                </a:lnTo>
                <a:lnTo>
                  <a:pt x="56066" y="22029"/>
                </a:lnTo>
                <a:lnTo>
                  <a:pt x="58055" y="17570"/>
                </a:lnTo>
                <a:lnTo>
                  <a:pt x="66010" y="10171"/>
                </a:lnTo>
                <a:lnTo>
                  <a:pt x="71377" y="8322"/>
                </a:lnTo>
                <a:lnTo>
                  <a:pt x="122900" y="8322"/>
                </a:lnTo>
                <a:lnTo>
                  <a:pt x="123030" y="7669"/>
                </a:lnTo>
                <a:lnTo>
                  <a:pt x="104722" y="7669"/>
                </a:lnTo>
                <a:lnTo>
                  <a:pt x="100991" y="6609"/>
                </a:lnTo>
                <a:lnTo>
                  <a:pt x="89767" y="2366"/>
                </a:lnTo>
                <a:lnTo>
                  <a:pt x="86197" y="1141"/>
                </a:lnTo>
                <a:lnTo>
                  <a:pt x="84672" y="815"/>
                </a:lnTo>
                <a:lnTo>
                  <a:pt x="81838" y="271"/>
                </a:lnTo>
                <a:lnTo>
                  <a:pt x="78679" y="0"/>
                </a:lnTo>
                <a:close/>
              </a:path>
              <a:path w="125094" h="151764">
                <a:moveTo>
                  <a:pt x="122900" y="8322"/>
                </a:moveTo>
                <a:lnTo>
                  <a:pt x="71377" y="8322"/>
                </a:lnTo>
                <a:lnTo>
                  <a:pt x="81193" y="8484"/>
                </a:lnTo>
                <a:lnTo>
                  <a:pt x="91618" y="12406"/>
                </a:lnTo>
                <a:lnTo>
                  <a:pt x="102776" y="23585"/>
                </a:lnTo>
                <a:lnTo>
                  <a:pt x="106784" y="35093"/>
                </a:lnTo>
                <a:lnTo>
                  <a:pt x="108536" y="50097"/>
                </a:lnTo>
                <a:lnTo>
                  <a:pt x="114585" y="50097"/>
                </a:lnTo>
                <a:lnTo>
                  <a:pt x="122900" y="8322"/>
                </a:lnTo>
                <a:close/>
              </a:path>
              <a:path w="125094" h="151764">
                <a:moveTo>
                  <a:pt x="124556" y="0"/>
                </a:moveTo>
                <a:lnTo>
                  <a:pt x="118344" y="0"/>
                </a:lnTo>
                <a:lnTo>
                  <a:pt x="115185" y="5113"/>
                </a:lnTo>
                <a:lnTo>
                  <a:pt x="111262" y="7669"/>
                </a:lnTo>
                <a:lnTo>
                  <a:pt x="123030" y="7669"/>
                </a:lnTo>
                <a:lnTo>
                  <a:pt x="124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45354" y="4448456"/>
            <a:ext cx="370205" cy="260350"/>
          </a:xfrm>
          <a:custGeom>
            <a:avLst/>
            <a:gdLst/>
            <a:ahLst/>
            <a:cxnLst/>
            <a:rect l="l" t="t" r="r" b="b"/>
            <a:pathLst>
              <a:path w="370205" h="260350">
                <a:moveTo>
                  <a:pt x="88229" y="27134"/>
                </a:moveTo>
                <a:lnTo>
                  <a:pt x="15318" y="27134"/>
                </a:lnTo>
                <a:lnTo>
                  <a:pt x="23026" y="27180"/>
                </a:lnTo>
                <a:lnTo>
                  <a:pt x="34691" y="29783"/>
                </a:lnTo>
                <a:lnTo>
                  <a:pt x="57203" y="79650"/>
                </a:lnTo>
                <a:lnTo>
                  <a:pt x="61783" y="122043"/>
                </a:lnTo>
                <a:lnTo>
                  <a:pt x="65188" y="171717"/>
                </a:lnTo>
                <a:lnTo>
                  <a:pt x="66970" y="213751"/>
                </a:lnTo>
                <a:lnTo>
                  <a:pt x="68092" y="259880"/>
                </a:lnTo>
                <a:lnTo>
                  <a:pt x="80421" y="259880"/>
                </a:lnTo>
                <a:lnTo>
                  <a:pt x="123006" y="188647"/>
                </a:lnTo>
                <a:lnTo>
                  <a:pt x="104967" y="188647"/>
                </a:lnTo>
                <a:lnTo>
                  <a:pt x="104380" y="181785"/>
                </a:lnTo>
                <a:lnTo>
                  <a:pt x="103692" y="171158"/>
                </a:lnTo>
                <a:lnTo>
                  <a:pt x="102869" y="156188"/>
                </a:lnTo>
                <a:lnTo>
                  <a:pt x="101872" y="136151"/>
                </a:lnTo>
                <a:lnTo>
                  <a:pt x="100831" y="120070"/>
                </a:lnTo>
                <a:lnTo>
                  <a:pt x="96600" y="76000"/>
                </a:lnTo>
                <a:lnTo>
                  <a:pt x="88367" y="27694"/>
                </a:lnTo>
                <a:lnTo>
                  <a:pt x="88229" y="27134"/>
                </a:lnTo>
                <a:close/>
              </a:path>
              <a:path w="370205" h="260350">
                <a:moveTo>
                  <a:pt x="236726" y="66299"/>
                </a:moveTo>
                <a:lnTo>
                  <a:pt x="196151" y="66299"/>
                </a:lnTo>
                <a:lnTo>
                  <a:pt x="214364" y="259880"/>
                </a:lnTo>
                <a:lnTo>
                  <a:pt x="251712" y="229477"/>
                </a:lnTo>
                <a:lnTo>
                  <a:pt x="267907" y="209806"/>
                </a:lnTo>
                <a:lnTo>
                  <a:pt x="249952" y="209806"/>
                </a:lnTo>
                <a:lnTo>
                  <a:pt x="236726" y="66299"/>
                </a:lnTo>
                <a:close/>
              </a:path>
              <a:path w="370205" h="260350">
                <a:moveTo>
                  <a:pt x="350083" y="0"/>
                </a:moveTo>
                <a:lnTo>
                  <a:pt x="335697" y="0"/>
                </a:lnTo>
                <a:lnTo>
                  <a:pt x="330187" y="2005"/>
                </a:lnTo>
                <a:lnTo>
                  <a:pt x="321594" y="10024"/>
                </a:lnTo>
                <a:lnTo>
                  <a:pt x="319445" y="14919"/>
                </a:lnTo>
                <a:lnTo>
                  <a:pt x="319445" y="24617"/>
                </a:lnTo>
                <a:lnTo>
                  <a:pt x="320473" y="28300"/>
                </a:lnTo>
                <a:lnTo>
                  <a:pt x="324582" y="35200"/>
                </a:lnTo>
                <a:lnTo>
                  <a:pt x="328179" y="38558"/>
                </a:lnTo>
                <a:lnTo>
                  <a:pt x="338453" y="45085"/>
                </a:lnTo>
                <a:lnTo>
                  <a:pt x="341396" y="47556"/>
                </a:lnTo>
                <a:lnTo>
                  <a:pt x="342143" y="49235"/>
                </a:lnTo>
                <a:lnTo>
                  <a:pt x="344011" y="52405"/>
                </a:lnTo>
                <a:lnTo>
                  <a:pt x="344944" y="56042"/>
                </a:lnTo>
                <a:lnTo>
                  <a:pt x="325412" y="106810"/>
                </a:lnTo>
                <a:lnTo>
                  <a:pt x="299555" y="146466"/>
                </a:lnTo>
                <a:lnTo>
                  <a:pt x="276376" y="177558"/>
                </a:lnTo>
                <a:lnTo>
                  <a:pt x="249952" y="209806"/>
                </a:lnTo>
                <a:lnTo>
                  <a:pt x="267907" y="209806"/>
                </a:lnTo>
                <a:lnTo>
                  <a:pt x="292955" y="177759"/>
                </a:lnTo>
                <a:lnTo>
                  <a:pt x="322354" y="136151"/>
                </a:lnTo>
                <a:lnTo>
                  <a:pt x="345955" y="99203"/>
                </a:lnTo>
                <a:lnTo>
                  <a:pt x="366287" y="56568"/>
                </a:lnTo>
                <a:lnTo>
                  <a:pt x="369884" y="31332"/>
                </a:lnTo>
                <a:lnTo>
                  <a:pt x="369884" y="21821"/>
                </a:lnTo>
                <a:lnTo>
                  <a:pt x="367223" y="14221"/>
                </a:lnTo>
                <a:lnTo>
                  <a:pt x="356574" y="2844"/>
                </a:lnTo>
                <a:lnTo>
                  <a:pt x="350083" y="0"/>
                </a:lnTo>
                <a:close/>
              </a:path>
              <a:path w="370205" h="260350">
                <a:moveTo>
                  <a:pt x="230616" y="0"/>
                </a:moveTo>
                <a:lnTo>
                  <a:pt x="220249" y="0"/>
                </a:lnTo>
                <a:lnTo>
                  <a:pt x="104967" y="188647"/>
                </a:lnTo>
                <a:lnTo>
                  <a:pt x="123006" y="188647"/>
                </a:lnTo>
                <a:lnTo>
                  <a:pt x="196151" y="66299"/>
                </a:lnTo>
                <a:lnTo>
                  <a:pt x="236726" y="66299"/>
                </a:lnTo>
                <a:lnTo>
                  <a:pt x="230616" y="0"/>
                </a:lnTo>
                <a:close/>
              </a:path>
              <a:path w="370205" h="260350">
                <a:moveTo>
                  <a:pt x="80421" y="0"/>
                </a:moveTo>
                <a:lnTo>
                  <a:pt x="0" y="18742"/>
                </a:lnTo>
                <a:lnTo>
                  <a:pt x="0" y="28813"/>
                </a:lnTo>
                <a:lnTo>
                  <a:pt x="8406" y="27694"/>
                </a:lnTo>
                <a:lnTo>
                  <a:pt x="15318" y="27134"/>
                </a:lnTo>
                <a:lnTo>
                  <a:pt x="88229" y="27134"/>
                </a:lnTo>
                <a:lnTo>
                  <a:pt x="85945" y="17881"/>
                </a:lnTo>
                <a:lnTo>
                  <a:pt x="83273" y="8557"/>
                </a:lnTo>
                <a:lnTo>
                  <a:pt x="80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81030" y="3735955"/>
            <a:ext cx="421640" cy="379730"/>
          </a:xfrm>
          <a:custGeom>
            <a:avLst/>
            <a:gdLst/>
            <a:ahLst/>
            <a:cxnLst/>
            <a:rect l="l" t="t" r="r" b="b"/>
            <a:pathLst>
              <a:path w="421639" h="379729">
                <a:moveTo>
                  <a:pt x="225854" y="0"/>
                </a:moveTo>
                <a:lnTo>
                  <a:pt x="104520" y="0"/>
                </a:lnTo>
                <a:lnTo>
                  <a:pt x="101158" y="10350"/>
                </a:lnTo>
                <a:lnTo>
                  <a:pt x="112605" y="10449"/>
                </a:lnTo>
                <a:lnTo>
                  <a:pt x="126908" y="12224"/>
                </a:lnTo>
                <a:lnTo>
                  <a:pt x="135905" y="16225"/>
                </a:lnTo>
                <a:lnTo>
                  <a:pt x="140757" y="20137"/>
                </a:lnTo>
                <a:lnTo>
                  <a:pt x="143189" y="25736"/>
                </a:lnTo>
                <a:lnTo>
                  <a:pt x="143079" y="36832"/>
                </a:lnTo>
                <a:lnTo>
                  <a:pt x="135343" y="75530"/>
                </a:lnTo>
                <a:lnTo>
                  <a:pt x="63209" y="321077"/>
                </a:lnTo>
                <a:lnTo>
                  <a:pt x="46328" y="357604"/>
                </a:lnTo>
                <a:lnTo>
                  <a:pt x="3638" y="368991"/>
                </a:lnTo>
                <a:lnTo>
                  <a:pt x="0" y="379329"/>
                </a:lnTo>
                <a:lnTo>
                  <a:pt x="162088" y="379328"/>
                </a:lnTo>
                <a:lnTo>
                  <a:pt x="202772" y="377475"/>
                </a:lnTo>
                <a:lnTo>
                  <a:pt x="251256" y="368979"/>
                </a:lnTo>
                <a:lnTo>
                  <a:pt x="274768" y="361146"/>
                </a:lnTo>
                <a:lnTo>
                  <a:pt x="132634" y="361146"/>
                </a:lnTo>
                <a:lnTo>
                  <a:pt x="124788" y="360307"/>
                </a:lnTo>
                <a:lnTo>
                  <a:pt x="119932" y="358628"/>
                </a:lnTo>
                <a:lnTo>
                  <a:pt x="116569" y="357696"/>
                </a:lnTo>
                <a:lnTo>
                  <a:pt x="113907" y="355831"/>
                </a:lnTo>
                <a:lnTo>
                  <a:pt x="109984" y="350236"/>
                </a:lnTo>
                <a:lnTo>
                  <a:pt x="109004" y="347346"/>
                </a:lnTo>
                <a:lnTo>
                  <a:pt x="109036" y="343375"/>
                </a:lnTo>
                <a:lnTo>
                  <a:pt x="118364" y="304527"/>
                </a:lnTo>
                <a:lnTo>
                  <a:pt x="200634" y="20980"/>
                </a:lnTo>
                <a:lnTo>
                  <a:pt x="235280" y="20048"/>
                </a:lnTo>
                <a:lnTo>
                  <a:pt x="344507" y="20048"/>
                </a:lnTo>
                <a:lnTo>
                  <a:pt x="339240" y="17247"/>
                </a:lnTo>
                <a:lnTo>
                  <a:pt x="298495" y="5323"/>
                </a:lnTo>
                <a:lnTo>
                  <a:pt x="257805" y="851"/>
                </a:lnTo>
                <a:lnTo>
                  <a:pt x="242312" y="212"/>
                </a:lnTo>
                <a:lnTo>
                  <a:pt x="225854" y="0"/>
                </a:lnTo>
                <a:close/>
              </a:path>
              <a:path w="421639" h="379729">
                <a:moveTo>
                  <a:pt x="344507" y="20048"/>
                </a:moveTo>
                <a:lnTo>
                  <a:pt x="235280" y="20048"/>
                </a:lnTo>
                <a:lnTo>
                  <a:pt x="249989" y="20140"/>
                </a:lnTo>
                <a:lnTo>
                  <a:pt x="264400" y="21453"/>
                </a:lnTo>
                <a:lnTo>
                  <a:pt x="302050" y="31996"/>
                </a:lnTo>
                <a:lnTo>
                  <a:pt x="338560" y="61160"/>
                </a:lnTo>
                <a:lnTo>
                  <a:pt x="357726" y="105583"/>
                </a:lnTo>
                <a:lnTo>
                  <a:pt x="362038" y="149767"/>
                </a:lnTo>
                <a:lnTo>
                  <a:pt x="361777" y="162539"/>
                </a:lnTo>
                <a:lnTo>
                  <a:pt x="355066" y="211847"/>
                </a:lnTo>
                <a:lnTo>
                  <a:pt x="343214" y="248803"/>
                </a:lnTo>
                <a:lnTo>
                  <a:pt x="325315" y="283140"/>
                </a:lnTo>
                <a:lnTo>
                  <a:pt x="291307" y="320935"/>
                </a:lnTo>
                <a:lnTo>
                  <a:pt x="248200" y="345016"/>
                </a:lnTo>
                <a:lnTo>
                  <a:pt x="207688" y="355719"/>
                </a:lnTo>
                <a:lnTo>
                  <a:pt x="156916" y="360929"/>
                </a:lnTo>
                <a:lnTo>
                  <a:pt x="143470" y="361146"/>
                </a:lnTo>
                <a:lnTo>
                  <a:pt x="274768" y="361146"/>
                </a:lnTo>
                <a:lnTo>
                  <a:pt x="316065" y="339094"/>
                </a:lnTo>
                <a:lnTo>
                  <a:pt x="350613" y="313026"/>
                </a:lnTo>
                <a:lnTo>
                  <a:pt x="384429" y="276530"/>
                </a:lnTo>
                <a:lnTo>
                  <a:pt x="406243" y="232322"/>
                </a:lnTo>
                <a:lnTo>
                  <a:pt x="418124" y="191689"/>
                </a:lnTo>
                <a:lnTo>
                  <a:pt x="421439" y="153155"/>
                </a:lnTo>
                <a:lnTo>
                  <a:pt x="420898" y="141057"/>
                </a:lnTo>
                <a:lnTo>
                  <a:pt x="408802" y="92927"/>
                </a:lnTo>
                <a:lnTo>
                  <a:pt x="388518" y="57041"/>
                </a:lnTo>
                <a:lnTo>
                  <a:pt x="350691" y="23337"/>
                </a:lnTo>
                <a:lnTo>
                  <a:pt x="344507" y="2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36386" y="3868832"/>
            <a:ext cx="242570" cy="247015"/>
          </a:xfrm>
          <a:custGeom>
            <a:avLst/>
            <a:gdLst/>
            <a:ahLst/>
            <a:cxnLst/>
            <a:rect l="l" t="t" r="r" b="b"/>
            <a:pathLst>
              <a:path w="242569" h="247014">
                <a:moveTo>
                  <a:pt x="213290" y="36925"/>
                </a:moveTo>
                <a:lnTo>
                  <a:pt x="193909" y="36925"/>
                </a:lnTo>
                <a:lnTo>
                  <a:pt x="0" y="238339"/>
                </a:lnTo>
                <a:lnTo>
                  <a:pt x="0" y="246452"/>
                </a:lnTo>
                <a:lnTo>
                  <a:pt x="182420" y="246452"/>
                </a:lnTo>
                <a:lnTo>
                  <a:pt x="194609" y="208407"/>
                </a:lnTo>
                <a:lnTo>
                  <a:pt x="48197" y="208407"/>
                </a:lnTo>
                <a:lnTo>
                  <a:pt x="213290" y="36925"/>
                </a:lnTo>
                <a:close/>
              </a:path>
              <a:path w="242569" h="247014">
                <a:moveTo>
                  <a:pt x="206799" y="170362"/>
                </a:moveTo>
                <a:lnTo>
                  <a:pt x="193918" y="176046"/>
                </a:lnTo>
                <a:lnTo>
                  <a:pt x="187545" y="188439"/>
                </a:lnTo>
                <a:lnTo>
                  <a:pt x="181720" y="196658"/>
                </a:lnTo>
                <a:lnTo>
                  <a:pt x="130300" y="208407"/>
                </a:lnTo>
                <a:lnTo>
                  <a:pt x="194609" y="208407"/>
                </a:lnTo>
                <a:lnTo>
                  <a:pt x="206799" y="170362"/>
                </a:lnTo>
                <a:close/>
              </a:path>
              <a:path w="242569" h="247014">
                <a:moveTo>
                  <a:pt x="242106" y="0"/>
                </a:moveTo>
                <a:lnTo>
                  <a:pt x="64169" y="0"/>
                </a:lnTo>
                <a:lnTo>
                  <a:pt x="40351" y="70774"/>
                </a:lnTo>
                <a:lnTo>
                  <a:pt x="52737" y="67342"/>
                </a:lnTo>
                <a:lnTo>
                  <a:pt x="59868" y="55372"/>
                </a:lnTo>
                <a:lnTo>
                  <a:pt x="66832" y="47136"/>
                </a:lnTo>
                <a:lnTo>
                  <a:pt x="113207" y="36925"/>
                </a:lnTo>
                <a:lnTo>
                  <a:pt x="213290" y="36925"/>
                </a:lnTo>
                <a:lnTo>
                  <a:pt x="242106" y="6993"/>
                </a:lnTo>
                <a:lnTo>
                  <a:pt x="242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32042" y="3282494"/>
            <a:ext cx="242570" cy="247015"/>
          </a:xfrm>
          <a:custGeom>
            <a:avLst/>
            <a:gdLst/>
            <a:ahLst/>
            <a:cxnLst/>
            <a:rect l="l" t="t" r="r" b="b"/>
            <a:pathLst>
              <a:path w="242570" h="247014">
                <a:moveTo>
                  <a:pt x="213290" y="36925"/>
                </a:moveTo>
                <a:lnTo>
                  <a:pt x="193909" y="36925"/>
                </a:lnTo>
                <a:lnTo>
                  <a:pt x="0" y="238339"/>
                </a:lnTo>
                <a:lnTo>
                  <a:pt x="0" y="246452"/>
                </a:lnTo>
                <a:lnTo>
                  <a:pt x="182420" y="246452"/>
                </a:lnTo>
                <a:lnTo>
                  <a:pt x="194609" y="208406"/>
                </a:lnTo>
                <a:lnTo>
                  <a:pt x="48197" y="208406"/>
                </a:lnTo>
                <a:lnTo>
                  <a:pt x="213290" y="36925"/>
                </a:lnTo>
                <a:close/>
              </a:path>
              <a:path w="242570" h="247014">
                <a:moveTo>
                  <a:pt x="206799" y="170362"/>
                </a:moveTo>
                <a:lnTo>
                  <a:pt x="193917" y="176046"/>
                </a:lnTo>
                <a:lnTo>
                  <a:pt x="187544" y="188439"/>
                </a:lnTo>
                <a:lnTo>
                  <a:pt x="181719" y="196658"/>
                </a:lnTo>
                <a:lnTo>
                  <a:pt x="130300" y="208406"/>
                </a:lnTo>
                <a:lnTo>
                  <a:pt x="194609" y="208406"/>
                </a:lnTo>
                <a:lnTo>
                  <a:pt x="206799" y="170362"/>
                </a:lnTo>
                <a:close/>
              </a:path>
              <a:path w="242570" h="247014">
                <a:moveTo>
                  <a:pt x="242106" y="0"/>
                </a:moveTo>
                <a:lnTo>
                  <a:pt x="64169" y="0"/>
                </a:lnTo>
                <a:lnTo>
                  <a:pt x="40351" y="70774"/>
                </a:lnTo>
                <a:lnTo>
                  <a:pt x="52737" y="67343"/>
                </a:lnTo>
                <a:lnTo>
                  <a:pt x="59868" y="55372"/>
                </a:lnTo>
                <a:lnTo>
                  <a:pt x="66831" y="47136"/>
                </a:lnTo>
                <a:lnTo>
                  <a:pt x="113207" y="36925"/>
                </a:lnTo>
                <a:lnTo>
                  <a:pt x="213290" y="36925"/>
                </a:lnTo>
                <a:lnTo>
                  <a:pt x="242106" y="6993"/>
                </a:lnTo>
                <a:lnTo>
                  <a:pt x="242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33990" y="3149616"/>
            <a:ext cx="421640" cy="379730"/>
          </a:xfrm>
          <a:custGeom>
            <a:avLst/>
            <a:gdLst/>
            <a:ahLst/>
            <a:cxnLst/>
            <a:rect l="l" t="t" r="r" b="b"/>
            <a:pathLst>
              <a:path w="421639" h="379729">
                <a:moveTo>
                  <a:pt x="225852" y="0"/>
                </a:moveTo>
                <a:lnTo>
                  <a:pt x="104519" y="0"/>
                </a:lnTo>
                <a:lnTo>
                  <a:pt x="101156" y="10350"/>
                </a:lnTo>
                <a:lnTo>
                  <a:pt x="112604" y="10449"/>
                </a:lnTo>
                <a:lnTo>
                  <a:pt x="126908" y="12224"/>
                </a:lnTo>
                <a:lnTo>
                  <a:pt x="135903" y="16225"/>
                </a:lnTo>
                <a:lnTo>
                  <a:pt x="140756" y="20137"/>
                </a:lnTo>
                <a:lnTo>
                  <a:pt x="143189" y="25736"/>
                </a:lnTo>
                <a:lnTo>
                  <a:pt x="143079" y="36831"/>
                </a:lnTo>
                <a:lnTo>
                  <a:pt x="135343" y="75529"/>
                </a:lnTo>
                <a:lnTo>
                  <a:pt x="63209" y="321076"/>
                </a:lnTo>
                <a:lnTo>
                  <a:pt x="46328" y="357604"/>
                </a:lnTo>
                <a:lnTo>
                  <a:pt x="3638" y="368991"/>
                </a:lnTo>
                <a:lnTo>
                  <a:pt x="0" y="379329"/>
                </a:lnTo>
                <a:lnTo>
                  <a:pt x="162087" y="379328"/>
                </a:lnTo>
                <a:lnTo>
                  <a:pt x="202771" y="377475"/>
                </a:lnTo>
                <a:lnTo>
                  <a:pt x="251254" y="368979"/>
                </a:lnTo>
                <a:lnTo>
                  <a:pt x="274767" y="361146"/>
                </a:lnTo>
                <a:lnTo>
                  <a:pt x="132634" y="361146"/>
                </a:lnTo>
                <a:lnTo>
                  <a:pt x="124788" y="360306"/>
                </a:lnTo>
                <a:lnTo>
                  <a:pt x="119931" y="358628"/>
                </a:lnTo>
                <a:lnTo>
                  <a:pt x="116569" y="357696"/>
                </a:lnTo>
                <a:lnTo>
                  <a:pt x="113906" y="355831"/>
                </a:lnTo>
                <a:lnTo>
                  <a:pt x="109983" y="350236"/>
                </a:lnTo>
                <a:lnTo>
                  <a:pt x="109002" y="347346"/>
                </a:lnTo>
                <a:lnTo>
                  <a:pt x="109035" y="343375"/>
                </a:lnTo>
                <a:lnTo>
                  <a:pt x="118363" y="304527"/>
                </a:lnTo>
                <a:lnTo>
                  <a:pt x="200633" y="20980"/>
                </a:lnTo>
                <a:lnTo>
                  <a:pt x="235279" y="20048"/>
                </a:lnTo>
                <a:lnTo>
                  <a:pt x="344506" y="20048"/>
                </a:lnTo>
                <a:lnTo>
                  <a:pt x="339239" y="17247"/>
                </a:lnTo>
                <a:lnTo>
                  <a:pt x="298494" y="5323"/>
                </a:lnTo>
                <a:lnTo>
                  <a:pt x="257804" y="851"/>
                </a:lnTo>
                <a:lnTo>
                  <a:pt x="242311" y="212"/>
                </a:lnTo>
                <a:lnTo>
                  <a:pt x="225852" y="0"/>
                </a:lnTo>
                <a:close/>
              </a:path>
              <a:path w="421639" h="379729">
                <a:moveTo>
                  <a:pt x="344506" y="20048"/>
                </a:moveTo>
                <a:lnTo>
                  <a:pt x="235279" y="20048"/>
                </a:lnTo>
                <a:lnTo>
                  <a:pt x="249988" y="20140"/>
                </a:lnTo>
                <a:lnTo>
                  <a:pt x="264399" y="21453"/>
                </a:lnTo>
                <a:lnTo>
                  <a:pt x="302050" y="31996"/>
                </a:lnTo>
                <a:lnTo>
                  <a:pt x="338559" y="61160"/>
                </a:lnTo>
                <a:lnTo>
                  <a:pt x="357725" y="105583"/>
                </a:lnTo>
                <a:lnTo>
                  <a:pt x="362037" y="149767"/>
                </a:lnTo>
                <a:lnTo>
                  <a:pt x="361776" y="162539"/>
                </a:lnTo>
                <a:lnTo>
                  <a:pt x="355064" y="211848"/>
                </a:lnTo>
                <a:lnTo>
                  <a:pt x="343213" y="248803"/>
                </a:lnTo>
                <a:lnTo>
                  <a:pt x="325314" y="283140"/>
                </a:lnTo>
                <a:lnTo>
                  <a:pt x="291307" y="320936"/>
                </a:lnTo>
                <a:lnTo>
                  <a:pt x="248200" y="345016"/>
                </a:lnTo>
                <a:lnTo>
                  <a:pt x="207687" y="355719"/>
                </a:lnTo>
                <a:lnTo>
                  <a:pt x="156915" y="360929"/>
                </a:lnTo>
                <a:lnTo>
                  <a:pt x="143469" y="361146"/>
                </a:lnTo>
                <a:lnTo>
                  <a:pt x="274767" y="361146"/>
                </a:lnTo>
                <a:lnTo>
                  <a:pt x="316064" y="339094"/>
                </a:lnTo>
                <a:lnTo>
                  <a:pt x="350612" y="313026"/>
                </a:lnTo>
                <a:lnTo>
                  <a:pt x="384428" y="276530"/>
                </a:lnTo>
                <a:lnTo>
                  <a:pt x="406242" y="232322"/>
                </a:lnTo>
                <a:lnTo>
                  <a:pt x="418123" y="191689"/>
                </a:lnTo>
                <a:lnTo>
                  <a:pt x="421438" y="153154"/>
                </a:lnTo>
                <a:lnTo>
                  <a:pt x="420896" y="141056"/>
                </a:lnTo>
                <a:lnTo>
                  <a:pt x="408801" y="92927"/>
                </a:lnTo>
                <a:lnTo>
                  <a:pt x="388517" y="57040"/>
                </a:lnTo>
                <a:lnTo>
                  <a:pt x="350690" y="23337"/>
                </a:lnTo>
                <a:lnTo>
                  <a:pt x="344506" y="2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41463" y="3275779"/>
            <a:ext cx="297815" cy="377190"/>
          </a:xfrm>
          <a:custGeom>
            <a:avLst/>
            <a:gdLst/>
            <a:ahLst/>
            <a:cxnLst/>
            <a:rect l="l" t="t" r="r" b="b"/>
            <a:pathLst>
              <a:path w="297814" h="377189">
                <a:moveTo>
                  <a:pt x="32598" y="326179"/>
                </a:moveTo>
                <a:lnTo>
                  <a:pt x="21763" y="326179"/>
                </a:lnTo>
                <a:lnTo>
                  <a:pt x="15179" y="329163"/>
                </a:lnTo>
                <a:lnTo>
                  <a:pt x="3036" y="341099"/>
                </a:lnTo>
                <a:lnTo>
                  <a:pt x="65" y="347577"/>
                </a:lnTo>
                <a:lnTo>
                  <a:pt x="0" y="360773"/>
                </a:lnTo>
                <a:lnTo>
                  <a:pt x="2195" y="365856"/>
                </a:lnTo>
                <a:lnTo>
                  <a:pt x="10975" y="374620"/>
                </a:lnTo>
                <a:lnTo>
                  <a:pt x="16065" y="376812"/>
                </a:lnTo>
                <a:lnTo>
                  <a:pt x="25839" y="376584"/>
                </a:lnTo>
                <a:lnTo>
                  <a:pt x="62635" y="360482"/>
                </a:lnTo>
                <a:lnTo>
                  <a:pt x="78737" y="346880"/>
                </a:lnTo>
                <a:lnTo>
                  <a:pt x="49971" y="346880"/>
                </a:lnTo>
                <a:lnTo>
                  <a:pt x="48851" y="346414"/>
                </a:lnTo>
                <a:lnTo>
                  <a:pt x="46422" y="343989"/>
                </a:lnTo>
                <a:lnTo>
                  <a:pt x="44787" y="341052"/>
                </a:lnTo>
                <a:lnTo>
                  <a:pt x="41238" y="332286"/>
                </a:lnTo>
                <a:lnTo>
                  <a:pt x="39603" y="329629"/>
                </a:lnTo>
                <a:lnTo>
                  <a:pt x="38011" y="328628"/>
                </a:lnTo>
                <a:lnTo>
                  <a:pt x="35680" y="327018"/>
                </a:lnTo>
                <a:lnTo>
                  <a:pt x="32598" y="326179"/>
                </a:lnTo>
                <a:close/>
              </a:path>
              <a:path w="297814" h="377189">
                <a:moveTo>
                  <a:pt x="150044" y="29008"/>
                </a:moveTo>
                <a:lnTo>
                  <a:pt x="84041" y="29008"/>
                </a:lnTo>
                <a:lnTo>
                  <a:pt x="96867" y="32197"/>
                </a:lnTo>
                <a:lnTo>
                  <a:pt x="106463" y="39861"/>
                </a:lnTo>
                <a:lnTo>
                  <a:pt x="117130" y="91756"/>
                </a:lnTo>
                <a:lnTo>
                  <a:pt x="130160" y="272607"/>
                </a:lnTo>
                <a:lnTo>
                  <a:pt x="124403" y="279701"/>
                </a:lnTo>
                <a:lnTo>
                  <a:pt x="98157" y="308363"/>
                </a:lnTo>
                <a:lnTo>
                  <a:pt x="65881" y="338111"/>
                </a:lnTo>
                <a:lnTo>
                  <a:pt x="52400" y="346880"/>
                </a:lnTo>
                <a:lnTo>
                  <a:pt x="78737" y="346880"/>
                </a:lnTo>
                <a:lnTo>
                  <a:pt x="108146" y="316863"/>
                </a:lnTo>
                <a:lnTo>
                  <a:pt x="137215" y="284005"/>
                </a:lnTo>
                <a:lnTo>
                  <a:pt x="169755" y="245441"/>
                </a:lnTo>
                <a:lnTo>
                  <a:pt x="187482" y="223513"/>
                </a:lnTo>
                <a:lnTo>
                  <a:pt x="170371" y="223513"/>
                </a:lnTo>
                <a:lnTo>
                  <a:pt x="156625" y="70917"/>
                </a:lnTo>
                <a:lnTo>
                  <a:pt x="155046" y="57066"/>
                </a:lnTo>
                <a:lnTo>
                  <a:pt x="153272" y="44796"/>
                </a:lnTo>
                <a:lnTo>
                  <a:pt x="151155" y="33570"/>
                </a:lnTo>
                <a:lnTo>
                  <a:pt x="150044" y="29008"/>
                </a:lnTo>
                <a:close/>
              </a:path>
              <a:path w="297814" h="377189">
                <a:moveTo>
                  <a:pt x="276105" y="0"/>
                </a:moveTo>
                <a:lnTo>
                  <a:pt x="261161" y="0"/>
                </a:lnTo>
                <a:lnTo>
                  <a:pt x="255557" y="2331"/>
                </a:lnTo>
                <a:lnTo>
                  <a:pt x="246589" y="11656"/>
                </a:lnTo>
                <a:lnTo>
                  <a:pt x="244348" y="17810"/>
                </a:lnTo>
                <a:lnTo>
                  <a:pt x="244348" y="31611"/>
                </a:lnTo>
                <a:lnTo>
                  <a:pt x="246169" y="37066"/>
                </a:lnTo>
                <a:lnTo>
                  <a:pt x="253455" y="46577"/>
                </a:lnTo>
                <a:lnTo>
                  <a:pt x="258032" y="49841"/>
                </a:lnTo>
                <a:lnTo>
                  <a:pt x="269054" y="53384"/>
                </a:lnTo>
                <a:lnTo>
                  <a:pt x="272463" y="54923"/>
                </a:lnTo>
                <a:lnTo>
                  <a:pt x="275078" y="57533"/>
                </a:lnTo>
                <a:lnTo>
                  <a:pt x="275732" y="59212"/>
                </a:lnTo>
                <a:lnTo>
                  <a:pt x="275732" y="64434"/>
                </a:lnTo>
                <a:lnTo>
                  <a:pt x="250563" y="112518"/>
                </a:lnTo>
                <a:lnTo>
                  <a:pt x="229521" y="144766"/>
                </a:lnTo>
                <a:lnTo>
                  <a:pt x="206434" y="176950"/>
                </a:lnTo>
                <a:lnTo>
                  <a:pt x="182524" y="208417"/>
                </a:lnTo>
                <a:lnTo>
                  <a:pt x="170371" y="223513"/>
                </a:lnTo>
                <a:lnTo>
                  <a:pt x="187482" y="223513"/>
                </a:lnTo>
                <a:lnTo>
                  <a:pt x="216407" y="186198"/>
                </a:lnTo>
                <a:lnTo>
                  <a:pt x="240786" y="152993"/>
                </a:lnTo>
                <a:lnTo>
                  <a:pt x="263485" y="119793"/>
                </a:lnTo>
                <a:lnTo>
                  <a:pt x="285706" y="82428"/>
                </a:lnTo>
                <a:lnTo>
                  <a:pt x="297426" y="33570"/>
                </a:lnTo>
                <a:lnTo>
                  <a:pt x="294782" y="20458"/>
                </a:lnTo>
                <a:lnTo>
                  <a:pt x="288902" y="10210"/>
                </a:lnTo>
                <a:lnTo>
                  <a:pt x="283110" y="3403"/>
                </a:lnTo>
                <a:lnTo>
                  <a:pt x="276105" y="0"/>
                </a:lnTo>
                <a:close/>
              </a:path>
              <a:path w="297814" h="377189">
                <a:moveTo>
                  <a:pt x="137585" y="0"/>
                </a:moveTo>
                <a:lnTo>
                  <a:pt x="55482" y="20142"/>
                </a:lnTo>
                <a:lnTo>
                  <a:pt x="58814" y="30403"/>
                </a:lnTo>
                <a:lnTo>
                  <a:pt x="71785" y="29237"/>
                </a:lnTo>
                <a:lnTo>
                  <a:pt x="84041" y="29008"/>
                </a:lnTo>
                <a:lnTo>
                  <a:pt x="150044" y="29008"/>
                </a:lnTo>
                <a:lnTo>
                  <a:pt x="148745" y="23674"/>
                </a:lnTo>
                <a:lnTo>
                  <a:pt x="144032" y="12146"/>
                </a:lnTo>
                <a:lnTo>
                  <a:pt x="137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35546" y="3275779"/>
            <a:ext cx="297815" cy="377190"/>
          </a:xfrm>
          <a:custGeom>
            <a:avLst/>
            <a:gdLst/>
            <a:ahLst/>
            <a:cxnLst/>
            <a:rect l="l" t="t" r="r" b="b"/>
            <a:pathLst>
              <a:path w="297814" h="377189">
                <a:moveTo>
                  <a:pt x="32599" y="326179"/>
                </a:moveTo>
                <a:lnTo>
                  <a:pt x="21763" y="326179"/>
                </a:lnTo>
                <a:lnTo>
                  <a:pt x="15179" y="329163"/>
                </a:lnTo>
                <a:lnTo>
                  <a:pt x="3036" y="341099"/>
                </a:lnTo>
                <a:lnTo>
                  <a:pt x="65" y="347577"/>
                </a:lnTo>
                <a:lnTo>
                  <a:pt x="0" y="360773"/>
                </a:lnTo>
                <a:lnTo>
                  <a:pt x="2195" y="365856"/>
                </a:lnTo>
                <a:lnTo>
                  <a:pt x="10975" y="374620"/>
                </a:lnTo>
                <a:lnTo>
                  <a:pt x="16066" y="376812"/>
                </a:lnTo>
                <a:lnTo>
                  <a:pt x="25840" y="376584"/>
                </a:lnTo>
                <a:lnTo>
                  <a:pt x="62635" y="360482"/>
                </a:lnTo>
                <a:lnTo>
                  <a:pt x="78737" y="346880"/>
                </a:lnTo>
                <a:lnTo>
                  <a:pt x="49971" y="346880"/>
                </a:lnTo>
                <a:lnTo>
                  <a:pt x="48851" y="346414"/>
                </a:lnTo>
                <a:lnTo>
                  <a:pt x="46423" y="343989"/>
                </a:lnTo>
                <a:lnTo>
                  <a:pt x="44787" y="341052"/>
                </a:lnTo>
                <a:lnTo>
                  <a:pt x="41239" y="332286"/>
                </a:lnTo>
                <a:lnTo>
                  <a:pt x="39604" y="329629"/>
                </a:lnTo>
                <a:lnTo>
                  <a:pt x="38012" y="328629"/>
                </a:lnTo>
                <a:lnTo>
                  <a:pt x="35681" y="327018"/>
                </a:lnTo>
                <a:lnTo>
                  <a:pt x="32599" y="326179"/>
                </a:lnTo>
                <a:close/>
              </a:path>
              <a:path w="297814" h="377189">
                <a:moveTo>
                  <a:pt x="150044" y="29008"/>
                </a:moveTo>
                <a:lnTo>
                  <a:pt x="84041" y="29008"/>
                </a:lnTo>
                <a:lnTo>
                  <a:pt x="96867" y="32197"/>
                </a:lnTo>
                <a:lnTo>
                  <a:pt x="106463" y="39861"/>
                </a:lnTo>
                <a:lnTo>
                  <a:pt x="117130" y="91756"/>
                </a:lnTo>
                <a:lnTo>
                  <a:pt x="130160" y="272607"/>
                </a:lnTo>
                <a:lnTo>
                  <a:pt x="124403" y="279701"/>
                </a:lnTo>
                <a:lnTo>
                  <a:pt x="98157" y="308363"/>
                </a:lnTo>
                <a:lnTo>
                  <a:pt x="65881" y="338111"/>
                </a:lnTo>
                <a:lnTo>
                  <a:pt x="52401" y="346880"/>
                </a:lnTo>
                <a:lnTo>
                  <a:pt x="78737" y="346880"/>
                </a:lnTo>
                <a:lnTo>
                  <a:pt x="108146" y="316864"/>
                </a:lnTo>
                <a:lnTo>
                  <a:pt x="137216" y="284006"/>
                </a:lnTo>
                <a:lnTo>
                  <a:pt x="169755" y="245441"/>
                </a:lnTo>
                <a:lnTo>
                  <a:pt x="187483" y="223513"/>
                </a:lnTo>
                <a:lnTo>
                  <a:pt x="170371" y="223513"/>
                </a:lnTo>
                <a:lnTo>
                  <a:pt x="156626" y="70917"/>
                </a:lnTo>
                <a:lnTo>
                  <a:pt x="155046" y="57066"/>
                </a:lnTo>
                <a:lnTo>
                  <a:pt x="153272" y="44796"/>
                </a:lnTo>
                <a:lnTo>
                  <a:pt x="151155" y="33570"/>
                </a:lnTo>
                <a:lnTo>
                  <a:pt x="150044" y="29008"/>
                </a:lnTo>
                <a:close/>
              </a:path>
              <a:path w="297814" h="377189">
                <a:moveTo>
                  <a:pt x="276106" y="0"/>
                </a:moveTo>
                <a:lnTo>
                  <a:pt x="261161" y="0"/>
                </a:lnTo>
                <a:lnTo>
                  <a:pt x="255557" y="2331"/>
                </a:lnTo>
                <a:lnTo>
                  <a:pt x="246590" y="11656"/>
                </a:lnTo>
                <a:lnTo>
                  <a:pt x="244347" y="17810"/>
                </a:lnTo>
                <a:lnTo>
                  <a:pt x="244347" y="31611"/>
                </a:lnTo>
                <a:lnTo>
                  <a:pt x="246170" y="37066"/>
                </a:lnTo>
                <a:lnTo>
                  <a:pt x="253455" y="46577"/>
                </a:lnTo>
                <a:lnTo>
                  <a:pt x="258032" y="49841"/>
                </a:lnTo>
                <a:lnTo>
                  <a:pt x="269054" y="53384"/>
                </a:lnTo>
                <a:lnTo>
                  <a:pt x="272463" y="54923"/>
                </a:lnTo>
                <a:lnTo>
                  <a:pt x="275079" y="57533"/>
                </a:lnTo>
                <a:lnTo>
                  <a:pt x="275732" y="59212"/>
                </a:lnTo>
                <a:lnTo>
                  <a:pt x="275732" y="64434"/>
                </a:lnTo>
                <a:lnTo>
                  <a:pt x="250563" y="112518"/>
                </a:lnTo>
                <a:lnTo>
                  <a:pt x="229521" y="144766"/>
                </a:lnTo>
                <a:lnTo>
                  <a:pt x="206435" y="176951"/>
                </a:lnTo>
                <a:lnTo>
                  <a:pt x="182525" y="208417"/>
                </a:lnTo>
                <a:lnTo>
                  <a:pt x="170371" y="223513"/>
                </a:lnTo>
                <a:lnTo>
                  <a:pt x="187483" y="223513"/>
                </a:lnTo>
                <a:lnTo>
                  <a:pt x="216407" y="186198"/>
                </a:lnTo>
                <a:lnTo>
                  <a:pt x="240786" y="152993"/>
                </a:lnTo>
                <a:lnTo>
                  <a:pt x="263486" y="119793"/>
                </a:lnTo>
                <a:lnTo>
                  <a:pt x="285706" y="82428"/>
                </a:lnTo>
                <a:lnTo>
                  <a:pt x="297426" y="33570"/>
                </a:lnTo>
                <a:lnTo>
                  <a:pt x="294783" y="20458"/>
                </a:lnTo>
                <a:lnTo>
                  <a:pt x="288903" y="10210"/>
                </a:lnTo>
                <a:lnTo>
                  <a:pt x="283112" y="3403"/>
                </a:lnTo>
                <a:lnTo>
                  <a:pt x="276106" y="0"/>
                </a:lnTo>
                <a:close/>
              </a:path>
              <a:path w="297814" h="377189">
                <a:moveTo>
                  <a:pt x="137586" y="0"/>
                </a:moveTo>
                <a:lnTo>
                  <a:pt x="55483" y="20142"/>
                </a:lnTo>
                <a:lnTo>
                  <a:pt x="58814" y="30403"/>
                </a:lnTo>
                <a:lnTo>
                  <a:pt x="71786" y="29237"/>
                </a:lnTo>
                <a:lnTo>
                  <a:pt x="84041" y="29008"/>
                </a:lnTo>
                <a:lnTo>
                  <a:pt x="150044" y="29008"/>
                </a:lnTo>
                <a:lnTo>
                  <a:pt x="148746" y="23675"/>
                </a:lnTo>
                <a:lnTo>
                  <a:pt x="144033" y="12146"/>
                </a:lnTo>
                <a:lnTo>
                  <a:pt x="1375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0308" y="2696155"/>
            <a:ext cx="242570" cy="247015"/>
          </a:xfrm>
          <a:custGeom>
            <a:avLst/>
            <a:gdLst/>
            <a:ahLst/>
            <a:cxnLst/>
            <a:rect l="l" t="t" r="r" b="b"/>
            <a:pathLst>
              <a:path w="242570" h="247014">
                <a:moveTo>
                  <a:pt x="213290" y="36925"/>
                </a:moveTo>
                <a:lnTo>
                  <a:pt x="193908" y="36925"/>
                </a:lnTo>
                <a:lnTo>
                  <a:pt x="0" y="238339"/>
                </a:lnTo>
                <a:lnTo>
                  <a:pt x="0" y="246452"/>
                </a:lnTo>
                <a:lnTo>
                  <a:pt x="182420" y="246452"/>
                </a:lnTo>
                <a:lnTo>
                  <a:pt x="194609" y="208406"/>
                </a:lnTo>
                <a:lnTo>
                  <a:pt x="48196" y="208406"/>
                </a:lnTo>
                <a:lnTo>
                  <a:pt x="213290" y="36925"/>
                </a:lnTo>
                <a:close/>
              </a:path>
              <a:path w="242570" h="247014">
                <a:moveTo>
                  <a:pt x="206799" y="170362"/>
                </a:moveTo>
                <a:lnTo>
                  <a:pt x="193916" y="176046"/>
                </a:lnTo>
                <a:lnTo>
                  <a:pt x="187544" y="188439"/>
                </a:lnTo>
                <a:lnTo>
                  <a:pt x="181719" y="196658"/>
                </a:lnTo>
                <a:lnTo>
                  <a:pt x="130299" y="208406"/>
                </a:lnTo>
                <a:lnTo>
                  <a:pt x="194609" y="208406"/>
                </a:lnTo>
                <a:lnTo>
                  <a:pt x="206799" y="170362"/>
                </a:lnTo>
                <a:close/>
              </a:path>
              <a:path w="242570" h="247014">
                <a:moveTo>
                  <a:pt x="242106" y="0"/>
                </a:moveTo>
                <a:lnTo>
                  <a:pt x="64169" y="0"/>
                </a:lnTo>
                <a:lnTo>
                  <a:pt x="40350" y="70774"/>
                </a:lnTo>
                <a:lnTo>
                  <a:pt x="52736" y="67343"/>
                </a:lnTo>
                <a:lnTo>
                  <a:pt x="59867" y="55372"/>
                </a:lnTo>
                <a:lnTo>
                  <a:pt x="66831" y="47136"/>
                </a:lnTo>
                <a:lnTo>
                  <a:pt x="113206" y="36925"/>
                </a:lnTo>
                <a:lnTo>
                  <a:pt x="213290" y="36925"/>
                </a:lnTo>
                <a:lnTo>
                  <a:pt x="242106" y="6993"/>
                </a:lnTo>
                <a:lnTo>
                  <a:pt x="242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62253" y="2563277"/>
            <a:ext cx="421640" cy="379730"/>
          </a:xfrm>
          <a:custGeom>
            <a:avLst/>
            <a:gdLst/>
            <a:ahLst/>
            <a:cxnLst/>
            <a:rect l="l" t="t" r="r" b="b"/>
            <a:pathLst>
              <a:path w="421639" h="379730">
                <a:moveTo>
                  <a:pt x="225854" y="0"/>
                </a:moveTo>
                <a:lnTo>
                  <a:pt x="104521" y="0"/>
                </a:lnTo>
                <a:lnTo>
                  <a:pt x="101158" y="10350"/>
                </a:lnTo>
                <a:lnTo>
                  <a:pt x="112605" y="10449"/>
                </a:lnTo>
                <a:lnTo>
                  <a:pt x="126908" y="12224"/>
                </a:lnTo>
                <a:lnTo>
                  <a:pt x="135905" y="16225"/>
                </a:lnTo>
                <a:lnTo>
                  <a:pt x="140757" y="20137"/>
                </a:lnTo>
                <a:lnTo>
                  <a:pt x="143189" y="25736"/>
                </a:lnTo>
                <a:lnTo>
                  <a:pt x="143079" y="36832"/>
                </a:lnTo>
                <a:lnTo>
                  <a:pt x="135343" y="75530"/>
                </a:lnTo>
                <a:lnTo>
                  <a:pt x="63209" y="321077"/>
                </a:lnTo>
                <a:lnTo>
                  <a:pt x="46329" y="357604"/>
                </a:lnTo>
                <a:lnTo>
                  <a:pt x="3637" y="368991"/>
                </a:lnTo>
                <a:lnTo>
                  <a:pt x="0" y="379329"/>
                </a:lnTo>
                <a:lnTo>
                  <a:pt x="162087" y="379328"/>
                </a:lnTo>
                <a:lnTo>
                  <a:pt x="202772" y="377475"/>
                </a:lnTo>
                <a:lnTo>
                  <a:pt x="251256" y="368979"/>
                </a:lnTo>
                <a:lnTo>
                  <a:pt x="274765" y="361147"/>
                </a:lnTo>
                <a:lnTo>
                  <a:pt x="132634" y="361147"/>
                </a:lnTo>
                <a:lnTo>
                  <a:pt x="124788" y="360307"/>
                </a:lnTo>
                <a:lnTo>
                  <a:pt x="119932" y="358628"/>
                </a:lnTo>
                <a:lnTo>
                  <a:pt x="116569" y="357696"/>
                </a:lnTo>
                <a:lnTo>
                  <a:pt x="113907" y="355831"/>
                </a:lnTo>
                <a:lnTo>
                  <a:pt x="109984" y="350236"/>
                </a:lnTo>
                <a:lnTo>
                  <a:pt x="109004" y="347346"/>
                </a:lnTo>
                <a:lnTo>
                  <a:pt x="109036" y="343375"/>
                </a:lnTo>
                <a:lnTo>
                  <a:pt x="118364" y="304527"/>
                </a:lnTo>
                <a:lnTo>
                  <a:pt x="200634" y="20980"/>
                </a:lnTo>
                <a:lnTo>
                  <a:pt x="235280" y="20048"/>
                </a:lnTo>
                <a:lnTo>
                  <a:pt x="344507" y="20048"/>
                </a:lnTo>
                <a:lnTo>
                  <a:pt x="339240" y="17247"/>
                </a:lnTo>
                <a:lnTo>
                  <a:pt x="298495" y="5323"/>
                </a:lnTo>
                <a:lnTo>
                  <a:pt x="257805" y="851"/>
                </a:lnTo>
                <a:lnTo>
                  <a:pt x="242312" y="212"/>
                </a:lnTo>
                <a:lnTo>
                  <a:pt x="225854" y="0"/>
                </a:lnTo>
                <a:close/>
              </a:path>
              <a:path w="421639" h="379730">
                <a:moveTo>
                  <a:pt x="344507" y="20048"/>
                </a:moveTo>
                <a:lnTo>
                  <a:pt x="235280" y="20048"/>
                </a:lnTo>
                <a:lnTo>
                  <a:pt x="249989" y="20140"/>
                </a:lnTo>
                <a:lnTo>
                  <a:pt x="264400" y="21453"/>
                </a:lnTo>
                <a:lnTo>
                  <a:pt x="302050" y="31996"/>
                </a:lnTo>
                <a:lnTo>
                  <a:pt x="338560" y="61160"/>
                </a:lnTo>
                <a:lnTo>
                  <a:pt x="357726" y="105583"/>
                </a:lnTo>
                <a:lnTo>
                  <a:pt x="362038" y="149767"/>
                </a:lnTo>
                <a:lnTo>
                  <a:pt x="361777" y="162539"/>
                </a:lnTo>
                <a:lnTo>
                  <a:pt x="355066" y="211848"/>
                </a:lnTo>
                <a:lnTo>
                  <a:pt x="343214" y="248803"/>
                </a:lnTo>
                <a:lnTo>
                  <a:pt x="325315" y="283140"/>
                </a:lnTo>
                <a:lnTo>
                  <a:pt x="291308" y="320936"/>
                </a:lnTo>
                <a:lnTo>
                  <a:pt x="248200" y="345016"/>
                </a:lnTo>
                <a:lnTo>
                  <a:pt x="207688" y="355719"/>
                </a:lnTo>
                <a:lnTo>
                  <a:pt x="156916" y="360930"/>
                </a:lnTo>
                <a:lnTo>
                  <a:pt x="143470" y="361147"/>
                </a:lnTo>
                <a:lnTo>
                  <a:pt x="274765" y="361147"/>
                </a:lnTo>
                <a:lnTo>
                  <a:pt x="316065" y="339094"/>
                </a:lnTo>
                <a:lnTo>
                  <a:pt x="350612" y="313026"/>
                </a:lnTo>
                <a:lnTo>
                  <a:pt x="384429" y="276531"/>
                </a:lnTo>
                <a:lnTo>
                  <a:pt x="406243" y="232322"/>
                </a:lnTo>
                <a:lnTo>
                  <a:pt x="418124" y="191689"/>
                </a:lnTo>
                <a:lnTo>
                  <a:pt x="421439" y="153154"/>
                </a:lnTo>
                <a:lnTo>
                  <a:pt x="420898" y="141057"/>
                </a:lnTo>
                <a:lnTo>
                  <a:pt x="408802" y="92927"/>
                </a:lnTo>
                <a:lnTo>
                  <a:pt x="388518" y="57041"/>
                </a:lnTo>
                <a:lnTo>
                  <a:pt x="350691" y="23338"/>
                </a:lnTo>
                <a:lnTo>
                  <a:pt x="344507" y="2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04476" y="2689440"/>
            <a:ext cx="271780" cy="259715"/>
          </a:xfrm>
          <a:custGeom>
            <a:avLst/>
            <a:gdLst/>
            <a:ahLst/>
            <a:cxnLst/>
            <a:rect l="l" t="t" r="r" b="b"/>
            <a:pathLst>
              <a:path w="271780" h="259714">
                <a:moveTo>
                  <a:pt x="27273" y="213723"/>
                </a:moveTo>
                <a:lnTo>
                  <a:pt x="15317" y="213723"/>
                </a:lnTo>
                <a:lnTo>
                  <a:pt x="10274" y="215774"/>
                </a:lnTo>
                <a:lnTo>
                  <a:pt x="2054" y="223981"/>
                </a:lnTo>
                <a:lnTo>
                  <a:pt x="0" y="229109"/>
                </a:lnTo>
                <a:lnTo>
                  <a:pt x="0" y="242163"/>
                </a:lnTo>
                <a:lnTo>
                  <a:pt x="2241" y="247665"/>
                </a:lnTo>
                <a:lnTo>
                  <a:pt x="7077" y="252073"/>
                </a:lnTo>
                <a:lnTo>
                  <a:pt x="17192" y="257898"/>
                </a:lnTo>
                <a:lnTo>
                  <a:pt x="31235" y="259647"/>
                </a:lnTo>
                <a:lnTo>
                  <a:pt x="41141" y="257050"/>
                </a:lnTo>
                <a:lnTo>
                  <a:pt x="52507" y="250930"/>
                </a:lnTo>
                <a:lnTo>
                  <a:pt x="66220" y="240483"/>
                </a:lnTo>
                <a:lnTo>
                  <a:pt x="72742" y="233728"/>
                </a:lnTo>
                <a:lnTo>
                  <a:pt x="76807" y="229109"/>
                </a:lnTo>
                <a:lnTo>
                  <a:pt x="48943" y="229109"/>
                </a:lnTo>
                <a:lnTo>
                  <a:pt x="45206" y="226964"/>
                </a:lnTo>
                <a:lnTo>
                  <a:pt x="33625" y="216706"/>
                </a:lnTo>
                <a:lnTo>
                  <a:pt x="27273" y="213723"/>
                </a:lnTo>
                <a:close/>
              </a:path>
              <a:path w="271780" h="259714">
                <a:moveTo>
                  <a:pt x="177285" y="157500"/>
                </a:moveTo>
                <a:lnTo>
                  <a:pt x="132367" y="157500"/>
                </a:lnTo>
                <a:lnTo>
                  <a:pt x="136416" y="175162"/>
                </a:lnTo>
                <a:lnTo>
                  <a:pt x="147294" y="217282"/>
                </a:lnTo>
                <a:lnTo>
                  <a:pt x="171459" y="257459"/>
                </a:lnTo>
                <a:lnTo>
                  <a:pt x="186361" y="258721"/>
                </a:lnTo>
                <a:lnTo>
                  <a:pt x="196839" y="253502"/>
                </a:lnTo>
                <a:lnTo>
                  <a:pt x="211199" y="242938"/>
                </a:lnTo>
                <a:lnTo>
                  <a:pt x="220287" y="234338"/>
                </a:lnTo>
                <a:lnTo>
                  <a:pt x="226314" y="227710"/>
                </a:lnTo>
                <a:lnTo>
                  <a:pt x="198205" y="227710"/>
                </a:lnTo>
                <a:lnTo>
                  <a:pt x="195776" y="226264"/>
                </a:lnTo>
                <a:lnTo>
                  <a:pt x="192678" y="222448"/>
                </a:lnTo>
                <a:lnTo>
                  <a:pt x="188877" y="213370"/>
                </a:lnTo>
                <a:lnTo>
                  <a:pt x="184381" y="196938"/>
                </a:lnTo>
                <a:lnTo>
                  <a:pt x="177285" y="157500"/>
                </a:lnTo>
                <a:close/>
              </a:path>
              <a:path w="271780" h="259714">
                <a:moveTo>
                  <a:pt x="136833" y="22885"/>
                </a:moveTo>
                <a:lnTo>
                  <a:pt x="54266" y="22885"/>
                </a:lnTo>
                <a:lnTo>
                  <a:pt x="70554" y="23353"/>
                </a:lnTo>
                <a:lnTo>
                  <a:pt x="82531" y="26581"/>
                </a:lnTo>
                <a:lnTo>
                  <a:pt x="107058" y="55996"/>
                </a:lnTo>
                <a:lnTo>
                  <a:pt x="119761" y="108657"/>
                </a:lnTo>
                <a:lnTo>
                  <a:pt x="124548" y="130568"/>
                </a:lnTo>
                <a:lnTo>
                  <a:pt x="120870" y="137727"/>
                </a:lnTo>
                <a:lnTo>
                  <a:pt x="100843" y="171161"/>
                </a:lnTo>
                <a:lnTo>
                  <a:pt x="73546" y="210677"/>
                </a:lnTo>
                <a:lnTo>
                  <a:pt x="53801" y="229109"/>
                </a:lnTo>
                <a:lnTo>
                  <a:pt x="76807" y="229109"/>
                </a:lnTo>
                <a:lnTo>
                  <a:pt x="103650" y="195607"/>
                </a:lnTo>
                <a:lnTo>
                  <a:pt x="132367" y="157500"/>
                </a:lnTo>
                <a:lnTo>
                  <a:pt x="177285" y="157500"/>
                </a:lnTo>
                <a:lnTo>
                  <a:pt x="165740" y="93334"/>
                </a:lnTo>
                <a:lnTo>
                  <a:pt x="173900" y="80228"/>
                </a:lnTo>
                <a:lnTo>
                  <a:pt x="156452" y="80228"/>
                </a:lnTo>
                <a:lnTo>
                  <a:pt x="152203" y="64891"/>
                </a:lnTo>
                <a:lnTo>
                  <a:pt x="148219" y="51648"/>
                </a:lnTo>
                <a:lnTo>
                  <a:pt x="144292" y="40118"/>
                </a:lnTo>
                <a:lnTo>
                  <a:pt x="140213" y="29924"/>
                </a:lnTo>
                <a:lnTo>
                  <a:pt x="136833" y="22885"/>
                </a:lnTo>
                <a:close/>
              </a:path>
              <a:path w="271780" h="259714">
                <a:moveTo>
                  <a:pt x="238312" y="192050"/>
                </a:moveTo>
                <a:lnTo>
                  <a:pt x="209133" y="225565"/>
                </a:lnTo>
                <a:lnTo>
                  <a:pt x="204556" y="227710"/>
                </a:lnTo>
                <a:lnTo>
                  <a:pt x="226314" y="227710"/>
                </a:lnTo>
                <a:lnTo>
                  <a:pt x="228762" y="225018"/>
                </a:lnTo>
                <a:lnTo>
                  <a:pt x="236625" y="214979"/>
                </a:lnTo>
                <a:lnTo>
                  <a:pt x="243875" y="204221"/>
                </a:lnTo>
                <a:lnTo>
                  <a:pt x="250512" y="192742"/>
                </a:lnTo>
                <a:lnTo>
                  <a:pt x="238312" y="192050"/>
                </a:lnTo>
                <a:close/>
              </a:path>
              <a:path w="271780" h="259714">
                <a:moveTo>
                  <a:pt x="252940" y="0"/>
                </a:moveTo>
                <a:lnTo>
                  <a:pt x="239490" y="0"/>
                </a:lnTo>
                <a:lnTo>
                  <a:pt x="234539" y="933"/>
                </a:lnTo>
                <a:lnTo>
                  <a:pt x="198046" y="26193"/>
                </a:lnTo>
                <a:lnTo>
                  <a:pt x="156452" y="80228"/>
                </a:lnTo>
                <a:lnTo>
                  <a:pt x="173900" y="80228"/>
                </a:lnTo>
                <a:lnTo>
                  <a:pt x="181927" y="68413"/>
                </a:lnTo>
                <a:lnTo>
                  <a:pt x="189354" y="58642"/>
                </a:lnTo>
                <a:lnTo>
                  <a:pt x="196337" y="50664"/>
                </a:lnTo>
                <a:lnTo>
                  <a:pt x="202874" y="44479"/>
                </a:lnTo>
                <a:lnTo>
                  <a:pt x="209040" y="39258"/>
                </a:lnTo>
                <a:lnTo>
                  <a:pt x="214364" y="36647"/>
                </a:lnTo>
                <a:lnTo>
                  <a:pt x="267044" y="36647"/>
                </a:lnTo>
                <a:lnTo>
                  <a:pt x="269847" y="34035"/>
                </a:lnTo>
                <a:lnTo>
                  <a:pt x="271247" y="29187"/>
                </a:lnTo>
                <a:lnTo>
                  <a:pt x="271247" y="15946"/>
                </a:lnTo>
                <a:lnTo>
                  <a:pt x="268866" y="10723"/>
                </a:lnTo>
                <a:lnTo>
                  <a:pt x="259339" y="2145"/>
                </a:lnTo>
                <a:lnTo>
                  <a:pt x="252940" y="0"/>
                </a:lnTo>
                <a:close/>
              </a:path>
              <a:path w="271780" h="259714">
                <a:moveTo>
                  <a:pt x="267044" y="36647"/>
                </a:moveTo>
                <a:lnTo>
                  <a:pt x="221837" y="36647"/>
                </a:lnTo>
                <a:lnTo>
                  <a:pt x="227721" y="38138"/>
                </a:lnTo>
                <a:lnTo>
                  <a:pt x="236500" y="41122"/>
                </a:lnTo>
                <a:lnTo>
                  <a:pt x="240985" y="42800"/>
                </a:lnTo>
                <a:lnTo>
                  <a:pt x="245187" y="43639"/>
                </a:lnTo>
                <a:lnTo>
                  <a:pt x="255836" y="43639"/>
                </a:lnTo>
                <a:lnTo>
                  <a:pt x="261814" y="41309"/>
                </a:lnTo>
                <a:lnTo>
                  <a:pt x="267044" y="36647"/>
                </a:lnTo>
                <a:close/>
              </a:path>
              <a:path w="271780" h="259714">
                <a:moveTo>
                  <a:pt x="119651" y="0"/>
                </a:moveTo>
                <a:lnTo>
                  <a:pt x="44833" y="13148"/>
                </a:lnTo>
                <a:lnTo>
                  <a:pt x="45062" y="23204"/>
                </a:lnTo>
                <a:lnTo>
                  <a:pt x="54266" y="22885"/>
                </a:lnTo>
                <a:lnTo>
                  <a:pt x="136833" y="22885"/>
                </a:lnTo>
                <a:lnTo>
                  <a:pt x="135775" y="20684"/>
                </a:lnTo>
                <a:lnTo>
                  <a:pt x="128563" y="10342"/>
                </a:lnTo>
                <a:lnTo>
                  <a:pt x="11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34426" y="2689440"/>
            <a:ext cx="271780" cy="259715"/>
          </a:xfrm>
          <a:custGeom>
            <a:avLst/>
            <a:gdLst/>
            <a:ahLst/>
            <a:cxnLst/>
            <a:rect l="l" t="t" r="r" b="b"/>
            <a:pathLst>
              <a:path w="271780" h="259714">
                <a:moveTo>
                  <a:pt x="27274" y="213723"/>
                </a:moveTo>
                <a:lnTo>
                  <a:pt x="15318" y="213723"/>
                </a:lnTo>
                <a:lnTo>
                  <a:pt x="10274" y="215774"/>
                </a:lnTo>
                <a:lnTo>
                  <a:pt x="2054" y="223981"/>
                </a:lnTo>
                <a:lnTo>
                  <a:pt x="0" y="229109"/>
                </a:lnTo>
                <a:lnTo>
                  <a:pt x="0" y="242163"/>
                </a:lnTo>
                <a:lnTo>
                  <a:pt x="2241" y="247665"/>
                </a:lnTo>
                <a:lnTo>
                  <a:pt x="7077" y="252073"/>
                </a:lnTo>
                <a:lnTo>
                  <a:pt x="17193" y="257898"/>
                </a:lnTo>
                <a:lnTo>
                  <a:pt x="31236" y="259647"/>
                </a:lnTo>
                <a:lnTo>
                  <a:pt x="41142" y="257050"/>
                </a:lnTo>
                <a:lnTo>
                  <a:pt x="52508" y="250930"/>
                </a:lnTo>
                <a:lnTo>
                  <a:pt x="66221" y="240483"/>
                </a:lnTo>
                <a:lnTo>
                  <a:pt x="72744" y="233728"/>
                </a:lnTo>
                <a:lnTo>
                  <a:pt x="76808" y="229109"/>
                </a:lnTo>
                <a:lnTo>
                  <a:pt x="48944" y="229109"/>
                </a:lnTo>
                <a:lnTo>
                  <a:pt x="45208" y="226964"/>
                </a:lnTo>
                <a:lnTo>
                  <a:pt x="33625" y="216706"/>
                </a:lnTo>
                <a:lnTo>
                  <a:pt x="27274" y="213723"/>
                </a:lnTo>
                <a:close/>
              </a:path>
              <a:path w="271780" h="259714">
                <a:moveTo>
                  <a:pt x="177285" y="157499"/>
                </a:moveTo>
                <a:lnTo>
                  <a:pt x="132368" y="157499"/>
                </a:lnTo>
                <a:lnTo>
                  <a:pt x="136417" y="175162"/>
                </a:lnTo>
                <a:lnTo>
                  <a:pt x="147294" y="217282"/>
                </a:lnTo>
                <a:lnTo>
                  <a:pt x="171459" y="257459"/>
                </a:lnTo>
                <a:lnTo>
                  <a:pt x="186361" y="258721"/>
                </a:lnTo>
                <a:lnTo>
                  <a:pt x="196839" y="253502"/>
                </a:lnTo>
                <a:lnTo>
                  <a:pt x="211199" y="242938"/>
                </a:lnTo>
                <a:lnTo>
                  <a:pt x="220287" y="234338"/>
                </a:lnTo>
                <a:lnTo>
                  <a:pt x="226314" y="227710"/>
                </a:lnTo>
                <a:lnTo>
                  <a:pt x="198205" y="227710"/>
                </a:lnTo>
                <a:lnTo>
                  <a:pt x="195776" y="226264"/>
                </a:lnTo>
                <a:lnTo>
                  <a:pt x="192678" y="222448"/>
                </a:lnTo>
                <a:lnTo>
                  <a:pt x="188878" y="213370"/>
                </a:lnTo>
                <a:lnTo>
                  <a:pt x="184381" y="196938"/>
                </a:lnTo>
                <a:lnTo>
                  <a:pt x="177285" y="157499"/>
                </a:lnTo>
                <a:close/>
              </a:path>
              <a:path w="271780" h="259714">
                <a:moveTo>
                  <a:pt x="136833" y="22885"/>
                </a:moveTo>
                <a:lnTo>
                  <a:pt x="54266" y="22885"/>
                </a:lnTo>
                <a:lnTo>
                  <a:pt x="70554" y="23353"/>
                </a:lnTo>
                <a:lnTo>
                  <a:pt x="82531" y="26581"/>
                </a:lnTo>
                <a:lnTo>
                  <a:pt x="107058" y="55996"/>
                </a:lnTo>
                <a:lnTo>
                  <a:pt x="119761" y="108656"/>
                </a:lnTo>
                <a:lnTo>
                  <a:pt x="124549" y="130567"/>
                </a:lnTo>
                <a:lnTo>
                  <a:pt x="120871" y="137726"/>
                </a:lnTo>
                <a:lnTo>
                  <a:pt x="100844" y="171160"/>
                </a:lnTo>
                <a:lnTo>
                  <a:pt x="73546" y="210676"/>
                </a:lnTo>
                <a:lnTo>
                  <a:pt x="53801" y="229109"/>
                </a:lnTo>
                <a:lnTo>
                  <a:pt x="76808" y="229109"/>
                </a:lnTo>
                <a:lnTo>
                  <a:pt x="103651" y="195606"/>
                </a:lnTo>
                <a:lnTo>
                  <a:pt x="132368" y="157499"/>
                </a:lnTo>
                <a:lnTo>
                  <a:pt x="177285" y="157499"/>
                </a:lnTo>
                <a:lnTo>
                  <a:pt x="165741" y="93334"/>
                </a:lnTo>
                <a:lnTo>
                  <a:pt x="173901" y="80227"/>
                </a:lnTo>
                <a:lnTo>
                  <a:pt x="156453" y="80227"/>
                </a:lnTo>
                <a:lnTo>
                  <a:pt x="152204" y="64891"/>
                </a:lnTo>
                <a:lnTo>
                  <a:pt x="148220" y="51647"/>
                </a:lnTo>
                <a:lnTo>
                  <a:pt x="144292" y="40118"/>
                </a:lnTo>
                <a:lnTo>
                  <a:pt x="140213" y="29923"/>
                </a:lnTo>
                <a:lnTo>
                  <a:pt x="136833" y="22885"/>
                </a:lnTo>
                <a:close/>
              </a:path>
              <a:path w="271780" h="259714">
                <a:moveTo>
                  <a:pt x="238313" y="192051"/>
                </a:moveTo>
                <a:lnTo>
                  <a:pt x="209133" y="225565"/>
                </a:lnTo>
                <a:lnTo>
                  <a:pt x="204557" y="227710"/>
                </a:lnTo>
                <a:lnTo>
                  <a:pt x="226314" y="227710"/>
                </a:lnTo>
                <a:lnTo>
                  <a:pt x="228762" y="225018"/>
                </a:lnTo>
                <a:lnTo>
                  <a:pt x="236625" y="214979"/>
                </a:lnTo>
                <a:lnTo>
                  <a:pt x="243875" y="204221"/>
                </a:lnTo>
                <a:lnTo>
                  <a:pt x="250512" y="192742"/>
                </a:lnTo>
                <a:lnTo>
                  <a:pt x="238313" y="192051"/>
                </a:lnTo>
                <a:close/>
              </a:path>
              <a:path w="271780" h="259714">
                <a:moveTo>
                  <a:pt x="252940" y="0"/>
                </a:moveTo>
                <a:lnTo>
                  <a:pt x="239490" y="0"/>
                </a:lnTo>
                <a:lnTo>
                  <a:pt x="234541" y="933"/>
                </a:lnTo>
                <a:lnTo>
                  <a:pt x="198047" y="26194"/>
                </a:lnTo>
                <a:lnTo>
                  <a:pt x="156453" y="80227"/>
                </a:lnTo>
                <a:lnTo>
                  <a:pt x="173901" y="80227"/>
                </a:lnTo>
                <a:lnTo>
                  <a:pt x="181928" y="68413"/>
                </a:lnTo>
                <a:lnTo>
                  <a:pt x="189355" y="58642"/>
                </a:lnTo>
                <a:lnTo>
                  <a:pt x="196337" y="50664"/>
                </a:lnTo>
                <a:lnTo>
                  <a:pt x="202876" y="44479"/>
                </a:lnTo>
                <a:lnTo>
                  <a:pt x="209040" y="39258"/>
                </a:lnTo>
                <a:lnTo>
                  <a:pt x="214364" y="36647"/>
                </a:lnTo>
                <a:lnTo>
                  <a:pt x="267045" y="36647"/>
                </a:lnTo>
                <a:lnTo>
                  <a:pt x="269847" y="34035"/>
                </a:lnTo>
                <a:lnTo>
                  <a:pt x="271247" y="29187"/>
                </a:lnTo>
                <a:lnTo>
                  <a:pt x="271247" y="15946"/>
                </a:lnTo>
                <a:lnTo>
                  <a:pt x="268866" y="10723"/>
                </a:lnTo>
                <a:lnTo>
                  <a:pt x="259339" y="2145"/>
                </a:lnTo>
                <a:lnTo>
                  <a:pt x="252940" y="0"/>
                </a:lnTo>
                <a:close/>
              </a:path>
              <a:path w="271780" h="259714">
                <a:moveTo>
                  <a:pt x="267045" y="36647"/>
                </a:moveTo>
                <a:lnTo>
                  <a:pt x="221837" y="36647"/>
                </a:lnTo>
                <a:lnTo>
                  <a:pt x="227721" y="38138"/>
                </a:lnTo>
                <a:lnTo>
                  <a:pt x="236501" y="41122"/>
                </a:lnTo>
                <a:lnTo>
                  <a:pt x="240985" y="42800"/>
                </a:lnTo>
                <a:lnTo>
                  <a:pt x="245188" y="43639"/>
                </a:lnTo>
                <a:lnTo>
                  <a:pt x="255836" y="43639"/>
                </a:lnTo>
                <a:lnTo>
                  <a:pt x="261814" y="41309"/>
                </a:lnTo>
                <a:lnTo>
                  <a:pt x="267045" y="36647"/>
                </a:lnTo>
                <a:close/>
              </a:path>
              <a:path w="271780" h="259714">
                <a:moveTo>
                  <a:pt x="119651" y="0"/>
                </a:moveTo>
                <a:lnTo>
                  <a:pt x="44834" y="13148"/>
                </a:lnTo>
                <a:lnTo>
                  <a:pt x="45063" y="23204"/>
                </a:lnTo>
                <a:lnTo>
                  <a:pt x="54266" y="22885"/>
                </a:lnTo>
                <a:lnTo>
                  <a:pt x="136833" y="22885"/>
                </a:lnTo>
                <a:lnTo>
                  <a:pt x="135776" y="20684"/>
                </a:lnTo>
                <a:lnTo>
                  <a:pt x="128563" y="10342"/>
                </a:lnTo>
                <a:lnTo>
                  <a:pt x="11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07360" y="7277100"/>
            <a:ext cx="215900" cy="819785"/>
          </a:xfrm>
          <a:custGeom>
            <a:avLst/>
            <a:gdLst/>
            <a:ahLst/>
            <a:cxnLst/>
            <a:rect l="l" t="t" r="r" b="b"/>
            <a:pathLst>
              <a:path w="215900" h="819784">
                <a:moveTo>
                  <a:pt x="215900" y="655657"/>
                </a:moveTo>
                <a:lnTo>
                  <a:pt x="0" y="655657"/>
                </a:lnTo>
                <a:lnTo>
                  <a:pt x="107950" y="819572"/>
                </a:lnTo>
                <a:lnTo>
                  <a:pt x="215900" y="655657"/>
                </a:lnTo>
                <a:close/>
              </a:path>
              <a:path w="215900" h="819784">
                <a:moveTo>
                  <a:pt x="161925" y="163915"/>
                </a:moveTo>
                <a:lnTo>
                  <a:pt x="53975" y="163915"/>
                </a:lnTo>
                <a:lnTo>
                  <a:pt x="53975" y="655657"/>
                </a:lnTo>
                <a:lnTo>
                  <a:pt x="161925" y="655657"/>
                </a:lnTo>
                <a:lnTo>
                  <a:pt x="161925" y="163915"/>
                </a:lnTo>
                <a:close/>
              </a:path>
              <a:path w="215900" h="819784">
                <a:moveTo>
                  <a:pt x="107950" y="0"/>
                </a:moveTo>
                <a:lnTo>
                  <a:pt x="0" y="163915"/>
                </a:lnTo>
                <a:lnTo>
                  <a:pt x="215900" y="163915"/>
                </a:lnTo>
                <a:lnTo>
                  <a:pt x="107950" y="0"/>
                </a:lnTo>
                <a:close/>
              </a:path>
            </a:pathLst>
          </a:custGeom>
          <a:solidFill>
            <a:srgbClr val="F8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07360" y="7277100"/>
            <a:ext cx="215900" cy="819785"/>
          </a:xfrm>
          <a:custGeom>
            <a:avLst/>
            <a:gdLst/>
            <a:ahLst/>
            <a:cxnLst/>
            <a:rect l="l" t="t" r="r" b="b"/>
            <a:pathLst>
              <a:path w="215900" h="819784">
                <a:moveTo>
                  <a:pt x="107950" y="0"/>
                </a:moveTo>
                <a:lnTo>
                  <a:pt x="215900" y="163915"/>
                </a:lnTo>
                <a:lnTo>
                  <a:pt x="161925" y="163915"/>
                </a:lnTo>
                <a:lnTo>
                  <a:pt x="161925" y="655657"/>
                </a:lnTo>
                <a:lnTo>
                  <a:pt x="215900" y="655657"/>
                </a:lnTo>
                <a:lnTo>
                  <a:pt x="107950" y="819572"/>
                </a:lnTo>
                <a:lnTo>
                  <a:pt x="0" y="655657"/>
                </a:lnTo>
                <a:lnTo>
                  <a:pt x="53975" y="655657"/>
                </a:lnTo>
                <a:lnTo>
                  <a:pt x="53975" y="163915"/>
                </a:lnTo>
                <a:lnTo>
                  <a:pt x="0" y="163915"/>
                </a:lnTo>
                <a:lnTo>
                  <a:pt x="10795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02400" y="6543040"/>
            <a:ext cx="5297170" cy="2648585"/>
          </a:xfrm>
          <a:custGeom>
            <a:avLst/>
            <a:gdLst/>
            <a:ahLst/>
            <a:cxnLst/>
            <a:rect l="l" t="t" r="r" b="b"/>
            <a:pathLst>
              <a:path w="5297170" h="2648584">
                <a:moveTo>
                  <a:pt x="0" y="0"/>
                </a:moveTo>
                <a:lnTo>
                  <a:pt x="5296747" y="0"/>
                </a:lnTo>
                <a:lnTo>
                  <a:pt x="5296747" y="2648373"/>
                </a:lnTo>
                <a:lnTo>
                  <a:pt x="0" y="2648373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51600" y="6489700"/>
            <a:ext cx="5461000" cy="280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614492" y="6781800"/>
            <a:ext cx="0" cy="2335530"/>
          </a:xfrm>
          <a:custGeom>
            <a:avLst/>
            <a:gdLst/>
            <a:ahLst/>
            <a:cxnLst/>
            <a:rect l="l" t="t" r="r" b="b"/>
            <a:pathLst>
              <a:path h="2335529">
                <a:moveTo>
                  <a:pt x="0" y="0"/>
                </a:moveTo>
                <a:lnTo>
                  <a:pt x="0" y="2335529"/>
                </a:lnTo>
              </a:path>
            </a:pathLst>
          </a:custGeom>
          <a:ln w="35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514269" y="9133205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514269" y="676529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851197" y="6781800"/>
            <a:ext cx="0" cy="2335530"/>
          </a:xfrm>
          <a:custGeom>
            <a:avLst/>
            <a:gdLst/>
            <a:ahLst/>
            <a:cxnLst/>
            <a:rect l="l" t="t" r="r" b="b"/>
            <a:pathLst>
              <a:path h="2335529">
                <a:moveTo>
                  <a:pt x="0" y="0"/>
                </a:moveTo>
                <a:lnTo>
                  <a:pt x="0" y="2335529"/>
                </a:lnTo>
              </a:path>
            </a:pathLst>
          </a:custGeom>
          <a:ln w="35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834180" y="9133205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4" y="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834180" y="676529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4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686909" y="6920230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55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586685" y="899414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586685" y="690371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28506" y="6920230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5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11490" y="899414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5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11490" y="690371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5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77561" y="7908663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733" y="0"/>
                </a:lnTo>
              </a:path>
            </a:pathLst>
          </a:custGeom>
          <a:ln w="36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7561" y="7840934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733" y="0"/>
                </a:lnTo>
              </a:path>
            </a:pathLst>
          </a:custGeom>
          <a:ln w="36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59720" y="6775450"/>
            <a:ext cx="0" cy="2346960"/>
          </a:xfrm>
          <a:custGeom>
            <a:avLst/>
            <a:gdLst/>
            <a:ahLst/>
            <a:cxnLst/>
            <a:rect l="l" t="t" r="r" b="b"/>
            <a:pathLst>
              <a:path h="2346959">
                <a:moveTo>
                  <a:pt x="0" y="0"/>
                </a:moveTo>
                <a:lnTo>
                  <a:pt x="0" y="2346960"/>
                </a:lnTo>
              </a:path>
            </a:pathLst>
          </a:custGeom>
          <a:ln w="35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59497" y="913891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59497" y="6759575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65" y="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52381" y="6775450"/>
            <a:ext cx="0" cy="2346960"/>
          </a:xfrm>
          <a:custGeom>
            <a:avLst/>
            <a:gdLst/>
            <a:ahLst/>
            <a:cxnLst/>
            <a:rect l="l" t="t" r="r" b="b"/>
            <a:pathLst>
              <a:path h="2346959">
                <a:moveTo>
                  <a:pt x="0" y="0"/>
                </a:moveTo>
                <a:lnTo>
                  <a:pt x="0" y="2346960"/>
                </a:lnTo>
              </a:path>
            </a:pathLst>
          </a:custGeom>
          <a:ln w="35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35365" y="913891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5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35365" y="6759575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65" y="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157667" y="8566678"/>
            <a:ext cx="133985" cy="347345"/>
          </a:xfrm>
          <a:custGeom>
            <a:avLst/>
            <a:gdLst/>
            <a:ahLst/>
            <a:cxnLst/>
            <a:rect l="l" t="t" r="r" b="b"/>
            <a:pathLst>
              <a:path w="133984" h="347345">
                <a:moveTo>
                  <a:pt x="90839" y="40385"/>
                </a:moveTo>
                <a:lnTo>
                  <a:pt x="33865" y="40385"/>
                </a:lnTo>
                <a:lnTo>
                  <a:pt x="37578" y="41640"/>
                </a:lnTo>
                <a:lnTo>
                  <a:pt x="43751" y="46657"/>
                </a:lnTo>
                <a:lnTo>
                  <a:pt x="49370" y="85724"/>
                </a:lnTo>
                <a:lnTo>
                  <a:pt x="49547" y="103600"/>
                </a:lnTo>
                <a:lnTo>
                  <a:pt x="49304" y="287219"/>
                </a:lnTo>
                <a:lnTo>
                  <a:pt x="44960" y="328066"/>
                </a:lnTo>
                <a:lnTo>
                  <a:pt x="6005" y="337891"/>
                </a:lnTo>
                <a:lnTo>
                  <a:pt x="6005" y="347172"/>
                </a:lnTo>
                <a:lnTo>
                  <a:pt x="133630" y="347172"/>
                </a:lnTo>
                <a:lnTo>
                  <a:pt x="126006" y="337613"/>
                </a:lnTo>
                <a:lnTo>
                  <a:pt x="111920" y="336173"/>
                </a:lnTo>
                <a:lnTo>
                  <a:pt x="103101" y="333626"/>
                </a:lnTo>
                <a:lnTo>
                  <a:pt x="90839" y="287219"/>
                </a:lnTo>
                <a:lnTo>
                  <a:pt x="90839" y="40385"/>
                </a:lnTo>
                <a:close/>
              </a:path>
              <a:path w="133984" h="347345">
                <a:moveTo>
                  <a:pt x="90839" y="0"/>
                </a:moveTo>
                <a:lnTo>
                  <a:pt x="82580" y="0"/>
                </a:lnTo>
                <a:lnTo>
                  <a:pt x="0" y="40385"/>
                </a:lnTo>
                <a:lnTo>
                  <a:pt x="5598" y="47307"/>
                </a:lnTo>
                <a:lnTo>
                  <a:pt x="19178" y="42116"/>
                </a:lnTo>
                <a:lnTo>
                  <a:pt x="29528" y="40385"/>
                </a:lnTo>
                <a:lnTo>
                  <a:pt x="90839" y="40385"/>
                </a:lnTo>
                <a:lnTo>
                  <a:pt x="90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45418" y="8426815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1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7" y="56516"/>
                </a:lnTo>
                <a:lnTo>
                  <a:pt x="137412" y="84128"/>
                </a:lnTo>
                <a:lnTo>
                  <a:pt x="136766" y="94556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0" y="172813"/>
                </a:lnTo>
                <a:lnTo>
                  <a:pt x="87512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7"/>
                </a:lnTo>
                <a:lnTo>
                  <a:pt x="106333" y="209908"/>
                </a:lnTo>
                <a:lnTo>
                  <a:pt x="139170" y="168174"/>
                </a:lnTo>
                <a:lnTo>
                  <a:pt x="152296" y="152951"/>
                </a:lnTo>
                <a:lnTo>
                  <a:pt x="160105" y="142670"/>
                </a:lnTo>
                <a:lnTo>
                  <a:pt x="181178" y="98947"/>
                </a:lnTo>
                <a:lnTo>
                  <a:pt x="183347" y="71594"/>
                </a:lnTo>
                <a:lnTo>
                  <a:pt x="181229" y="60319"/>
                </a:lnTo>
                <a:lnTo>
                  <a:pt x="176961" y="48947"/>
                </a:lnTo>
                <a:lnTo>
                  <a:pt x="170250" y="37150"/>
                </a:lnTo>
                <a:lnTo>
                  <a:pt x="160804" y="24600"/>
                </a:lnTo>
                <a:lnTo>
                  <a:pt x="152041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0" y="12357"/>
                </a:lnTo>
                <a:lnTo>
                  <a:pt x="9252" y="39417"/>
                </a:lnTo>
                <a:lnTo>
                  <a:pt x="0" y="77691"/>
                </a:lnTo>
                <a:lnTo>
                  <a:pt x="2682" y="90753"/>
                </a:lnTo>
                <a:lnTo>
                  <a:pt x="8412" y="100938"/>
                </a:lnTo>
                <a:lnTo>
                  <a:pt x="14168" y="107879"/>
                </a:lnTo>
                <a:lnTo>
                  <a:pt x="20549" y="111350"/>
                </a:lnTo>
                <a:lnTo>
                  <a:pt x="33061" y="111350"/>
                </a:lnTo>
                <a:lnTo>
                  <a:pt x="38491" y="66980"/>
                </a:lnTo>
                <a:lnTo>
                  <a:pt x="33917" y="55271"/>
                </a:lnTo>
                <a:lnTo>
                  <a:pt x="58610" y="17280"/>
                </a:lnTo>
                <a:lnTo>
                  <a:pt x="89081" y="14870"/>
                </a:lnTo>
                <a:lnTo>
                  <a:pt x="148423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8" y="312320"/>
                </a:lnTo>
                <a:lnTo>
                  <a:pt x="59087" y="318967"/>
                </a:lnTo>
                <a:lnTo>
                  <a:pt x="59087" y="334520"/>
                </a:lnTo>
                <a:lnTo>
                  <a:pt x="61798" y="341083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39" y="354671"/>
                </a:lnTo>
                <a:lnTo>
                  <a:pt x="101129" y="351954"/>
                </a:lnTo>
                <a:lnTo>
                  <a:pt x="112140" y="341083"/>
                </a:lnTo>
                <a:lnTo>
                  <a:pt x="114892" y="334520"/>
                </a:lnTo>
                <a:lnTo>
                  <a:pt x="114892" y="318967"/>
                </a:lnTo>
                <a:lnTo>
                  <a:pt x="112180" y="312320"/>
                </a:lnTo>
                <a:lnTo>
                  <a:pt x="101337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656737" y="8426815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2" y="14870"/>
                </a:lnTo>
                <a:lnTo>
                  <a:pt x="100816" y="18475"/>
                </a:lnTo>
                <a:lnTo>
                  <a:pt x="111873" y="25140"/>
                </a:lnTo>
                <a:lnTo>
                  <a:pt x="133677" y="56516"/>
                </a:lnTo>
                <a:lnTo>
                  <a:pt x="137412" y="84128"/>
                </a:lnTo>
                <a:lnTo>
                  <a:pt x="136766" y="94556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1" y="172813"/>
                </a:lnTo>
                <a:lnTo>
                  <a:pt x="87513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7"/>
                </a:lnTo>
                <a:lnTo>
                  <a:pt x="106333" y="209908"/>
                </a:lnTo>
                <a:lnTo>
                  <a:pt x="139170" y="168174"/>
                </a:lnTo>
                <a:lnTo>
                  <a:pt x="152296" y="152952"/>
                </a:lnTo>
                <a:lnTo>
                  <a:pt x="160105" y="142670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29" y="60319"/>
                </a:lnTo>
                <a:lnTo>
                  <a:pt x="176961" y="48947"/>
                </a:lnTo>
                <a:lnTo>
                  <a:pt x="170250" y="37150"/>
                </a:lnTo>
                <a:lnTo>
                  <a:pt x="160805" y="24600"/>
                </a:lnTo>
                <a:lnTo>
                  <a:pt x="152041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9" y="0"/>
                </a:moveTo>
                <a:lnTo>
                  <a:pt x="39140" y="12357"/>
                </a:lnTo>
                <a:lnTo>
                  <a:pt x="9252" y="39417"/>
                </a:lnTo>
                <a:lnTo>
                  <a:pt x="0" y="77691"/>
                </a:lnTo>
                <a:lnTo>
                  <a:pt x="2682" y="90753"/>
                </a:lnTo>
                <a:lnTo>
                  <a:pt x="8413" y="100938"/>
                </a:lnTo>
                <a:lnTo>
                  <a:pt x="14167" y="107879"/>
                </a:lnTo>
                <a:lnTo>
                  <a:pt x="20549" y="111350"/>
                </a:lnTo>
                <a:lnTo>
                  <a:pt x="33062" y="111350"/>
                </a:lnTo>
                <a:lnTo>
                  <a:pt x="38491" y="66979"/>
                </a:lnTo>
                <a:lnTo>
                  <a:pt x="33917" y="55271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3" y="14870"/>
                </a:lnTo>
                <a:lnTo>
                  <a:pt x="141942" y="10920"/>
                </a:lnTo>
                <a:lnTo>
                  <a:pt x="130449" y="6134"/>
                </a:lnTo>
                <a:lnTo>
                  <a:pt x="117503" y="2718"/>
                </a:lnTo>
                <a:lnTo>
                  <a:pt x="103046" y="673"/>
                </a:lnTo>
                <a:lnTo>
                  <a:pt x="87019" y="0"/>
                </a:lnTo>
                <a:close/>
              </a:path>
              <a:path w="183515" h="354965">
                <a:moveTo>
                  <a:pt x="94705" y="298732"/>
                </a:moveTo>
                <a:lnTo>
                  <a:pt x="79190" y="298732"/>
                </a:lnTo>
                <a:lnTo>
                  <a:pt x="72643" y="301450"/>
                </a:lnTo>
                <a:lnTo>
                  <a:pt x="61798" y="312320"/>
                </a:lnTo>
                <a:lnTo>
                  <a:pt x="59087" y="318967"/>
                </a:lnTo>
                <a:lnTo>
                  <a:pt x="59087" y="334520"/>
                </a:lnTo>
                <a:lnTo>
                  <a:pt x="61798" y="341083"/>
                </a:lnTo>
                <a:lnTo>
                  <a:pt x="72643" y="351954"/>
                </a:lnTo>
                <a:lnTo>
                  <a:pt x="79190" y="354671"/>
                </a:lnTo>
                <a:lnTo>
                  <a:pt x="94539" y="354671"/>
                </a:lnTo>
                <a:lnTo>
                  <a:pt x="101129" y="351954"/>
                </a:lnTo>
                <a:lnTo>
                  <a:pt x="112139" y="341083"/>
                </a:lnTo>
                <a:lnTo>
                  <a:pt x="114892" y="334520"/>
                </a:lnTo>
                <a:lnTo>
                  <a:pt x="114892" y="318967"/>
                </a:lnTo>
                <a:lnTo>
                  <a:pt x="112180" y="312320"/>
                </a:lnTo>
                <a:lnTo>
                  <a:pt x="101337" y="301450"/>
                </a:lnTo>
                <a:lnTo>
                  <a:pt x="94705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68056" y="8426815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6" y="18475"/>
                </a:lnTo>
                <a:lnTo>
                  <a:pt x="111874" y="25140"/>
                </a:lnTo>
                <a:lnTo>
                  <a:pt x="133678" y="56516"/>
                </a:lnTo>
                <a:lnTo>
                  <a:pt x="137413" y="84128"/>
                </a:lnTo>
                <a:lnTo>
                  <a:pt x="136767" y="94556"/>
                </a:lnTo>
                <a:lnTo>
                  <a:pt x="125930" y="132328"/>
                </a:lnTo>
                <a:lnTo>
                  <a:pt x="112721" y="159042"/>
                </a:lnTo>
                <a:lnTo>
                  <a:pt x="105741" y="172814"/>
                </a:lnTo>
                <a:lnTo>
                  <a:pt x="87513" y="216980"/>
                </a:lnTo>
                <a:lnTo>
                  <a:pt x="80109" y="267627"/>
                </a:lnTo>
                <a:lnTo>
                  <a:pt x="90369" y="267627"/>
                </a:lnTo>
                <a:lnTo>
                  <a:pt x="90492" y="265648"/>
                </a:lnTo>
                <a:lnTo>
                  <a:pt x="91856" y="251977"/>
                </a:lnTo>
                <a:lnTo>
                  <a:pt x="106334" y="209908"/>
                </a:lnTo>
                <a:lnTo>
                  <a:pt x="139171" y="168174"/>
                </a:lnTo>
                <a:lnTo>
                  <a:pt x="152298" y="152952"/>
                </a:lnTo>
                <a:lnTo>
                  <a:pt x="160106" y="142670"/>
                </a:lnTo>
                <a:lnTo>
                  <a:pt x="181179" y="98947"/>
                </a:lnTo>
                <a:lnTo>
                  <a:pt x="183348" y="71593"/>
                </a:lnTo>
                <a:lnTo>
                  <a:pt x="181230" y="60319"/>
                </a:lnTo>
                <a:lnTo>
                  <a:pt x="176961" y="48947"/>
                </a:lnTo>
                <a:lnTo>
                  <a:pt x="170250" y="37149"/>
                </a:lnTo>
                <a:lnTo>
                  <a:pt x="160805" y="24599"/>
                </a:lnTo>
                <a:lnTo>
                  <a:pt x="152041" y="17075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1" y="12357"/>
                </a:lnTo>
                <a:lnTo>
                  <a:pt x="9252" y="39418"/>
                </a:lnTo>
                <a:lnTo>
                  <a:pt x="0" y="77691"/>
                </a:lnTo>
                <a:lnTo>
                  <a:pt x="2683" y="90753"/>
                </a:lnTo>
                <a:lnTo>
                  <a:pt x="8414" y="100938"/>
                </a:lnTo>
                <a:lnTo>
                  <a:pt x="14168" y="107879"/>
                </a:lnTo>
                <a:lnTo>
                  <a:pt x="20550" y="111350"/>
                </a:lnTo>
                <a:lnTo>
                  <a:pt x="33062" y="111350"/>
                </a:lnTo>
                <a:lnTo>
                  <a:pt x="38492" y="66979"/>
                </a:lnTo>
                <a:lnTo>
                  <a:pt x="33918" y="55271"/>
                </a:lnTo>
                <a:lnTo>
                  <a:pt x="58612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2" y="10919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20"/>
                </a:lnTo>
                <a:lnTo>
                  <a:pt x="59088" y="318967"/>
                </a:lnTo>
                <a:lnTo>
                  <a:pt x="59088" y="334520"/>
                </a:lnTo>
                <a:lnTo>
                  <a:pt x="61799" y="341083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40" y="354671"/>
                </a:lnTo>
                <a:lnTo>
                  <a:pt x="101129" y="351954"/>
                </a:lnTo>
                <a:lnTo>
                  <a:pt x="112141" y="341083"/>
                </a:lnTo>
                <a:lnTo>
                  <a:pt x="114893" y="334520"/>
                </a:lnTo>
                <a:lnTo>
                  <a:pt x="114893" y="318967"/>
                </a:lnTo>
                <a:lnTo>
                  <a:pt x="112182" y="312320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79376" y="8426815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40"/>
                </a:lnTo>
                <a:lnTo>
                  <a:pt x="133678" y="56516"/>
                </a:lnTo>
                <a:lnTo>
                  <a:pt x="137413" y="84128"/>
                </a:lnTo>
                <a:lnTo>
                  <a:pt x="136767" y="94556"/>
                </a:lnTo>
                <a:lnTo>
                  <a:pt x="125930" y="132328"/>
                </a:lnTo>
                <a:lnTo>
                  <a:pt x="112720" y="159041"/>
                </a:lnTo>
                <a:lnTo>
                  <a:pt x="105741" y="172813"/>
                </a:lnTo>
                <a:lnTo>
                  <a:pt x="87513" y="216980"/>
                </a:lnTo>
                <a:lnTo>
                  <a:pt x="80109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6" y="251977"/>
                </a:lnTo>
                <a:lnTo>
                  <a:pt x="106334" y="209908"/>
                </a:lnTo>
                <a:lnTo>
                  <a:pt x="139171" y="168174"/>
                </a:lnTo>
                <a:lnTo>
                  <a:pt x="152297" y="152951"/>
                </a:lnTo>
                <a:lnTo>
                  <a:pt x="160106" y="142670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30" y="60319"/>
                </a:lnTo>
                <a:lnTo>
                  <a:pt x="176961" y="48947"/>
                </a:lnTo>
                <a:lnTo>
                  <a:pt x="170251" y="37150"/>
                </a:lnTo>
                <a:lnTo>
                  <a:pt x="160805" y="24600"/>
                </a:lnTo>
                <a:lnTo>
                  <a:pt x="152042" y="17075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9" y="0"/>
                </a:moveTo>
                <a:lnTo>
                  <a:pt x="39141" y="12357"/>
                </a:lnTo>
                <a:lnTo>
                  <a:pt x="9252" y="39418"/>
                </a:lnTo>
                <a:lnTo>
                  <a:pt x="0" y="77691"/>
                </a:lnTo>
                <a:lnTo>
                  <a:pt x="2682" y="90753"/>
                </a:lnTo>
                <a:lnTo>
                  <a:pt x="8412" y="100938"/>
                </a:lnTo>
                <a:lnTo>
                  <a:pt x="14168" y="107879"/>
                </a:lnTo>
                <a:lnTo>
                  <a:pt x="20550" y="111350"/>
                </a:lnTo>
                <a:lnTo>
                  <a:pt x="33062" y="111350"/>
                </a:lnTo>
                <a:lnTo>
                  <a:pt x="38492" y="66980"/>
                </a:lnTo>
                <a:lnTo>
                  <a:pt x="33918" y="55271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2" y="10920"/>
                </a:lnTo>
                <a:lnTo>
                  <a:pt x="130449" y="6134"/>
                </a:lnTo>
                <a:lnTo>
                  <a:pt x="117503" y="2718"/>
                </a:lnTo>
                <a:lnTo>
                  <a:pt x="103046" y="673"/>
                </a:lnTo>
                <a:lnTo>
                  <a:pt x="87019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20"/>
                </a:lnTo>
                <a:lnTo>
                  <a:pt x="59088" y="318967"/>
                </a:lnTo>
                <a:lnTo>
                  <a:pt x="59088" y="334520"/>
                </a:lnTo>
                <a:lnTo>
                  <a:pt x="61799" y="341083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40" y="354671"/>
                </a:lnTo>
                <a:lnTo>
                  <a:pt x="101129" y="351954"/>
                </a:lnTo>
                <a:lnTo>
                  <a:pt x="112140" y="341083"/>
                </a:lnTo>
                <a:lnTo>
                  <a:pt x="114893" y="334520"/>
                </a:lnTo>
                <a:lnTo>
                  <a:pt x="114893" y="318967"/>
                </a:lnTo>
                <a:lnTo>
                  <a:pt x="112182" y="312320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345418" y="7913079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1" y="14870"/>
                </a:lnTo>
                <a:lnTo>
                  <a:pt x="100814" y="18475"/>
                </a:lnTo>
                <a:lnTo>
                  <a:pt x="111872" y="25139"/>
                </a:lnTo>
                <a:lnTo>
                  <a:pt x="133677" y="56515"/>
                </a:lnTo>
                <a:lnTo>
                  <a:pt x="137412" y="84128"/>
                </a:lnTo>
                <a:lnTo>
                  <a:pt x="136766" y="94556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0" y="172813"/>
                </a:lnTo>
                <a:lnTo>
                  <a:pt x="87512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6"/>
                </a:lnTo>
                <a:lnTo>
                  <a:pt x="106333" y="209908"/>
                </a:lnTo>
                <a:lnTo>
                  <a:pt x="139171" y="168173"/>
                </a:lnTo>
                <a:lnTo>
                  <a:pt x="152296" y="152951"/>
                </a:lnTo>
                <a:lnTo>
                  <a:pt x="160105" y="142669"/>
                </a:lnTo>
                <a:lnTo>
                  <a:pt x="181178" y="98946"/>
                </a:lnTo>
                <a:lnTo>
                  <a:pt x="183347" y="71593"/>
                </a:lnTo>
                <a:lnTo>
                  <a:pt x="181229" y="60319"/>
                </a:lnTo>
                <a:lnTo>
                  <a:pt x="176960" y="48947"/>
                </a:lnTo>
                <a:lnTo>
                  <a:pt x="170250" y="37149"/>
                </a:lnTo>
                <a:lnTo>
                  <a:pt x="160804" y="24599"/>
                </a:lnTo>
                <a:lnTo>
                  <a:pt x="152040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7" y="0"/>
                </a:moveTo>
                <a:lnTo>
                  <a:pt x="39139" y="12358"/>
                </a:lnTo>
                <a:lnTo>
                  <a:pt x="9251" y="39419"/>
                </a:lnTo>
                <a:lnTo>
                  <a:pt x="0" y="77692"/>
                </a:lnTo>
                <a:lnTo>
                  <a:pt x="2682" y="90754"/>
                </a:lnTo>
                <a:lnTo>
                  <a:pt x="8412" y="100939"/>
                </a:lnTo>
                <a:lnTo>
                  <a:pt x="14168" y="107879"/>
                </a:lnTo>
                <a:lnTo>
                  <a:pt x="20548" y="111348"/>
                </a:lnTo>
                <a:lnTo>
                  <a:pt x="33061" y="111348"/>
                </a:lnTo>
                <a:lnTo>
                  <a:pt x="38491" y="66980"/>
                </a:lnTo>
                <a:lnTo>
                  <a:pt x="33917" y="55271"/>
                </a:lnTo>
                <a:lnTo>
                  <a:pt x="58610" y="17280"/>
                </a:lnTo>
                <a:lnTo>
                  <a:pt x="89081" y="14870"/>
                </a:lnTo>
                <a:lnTo>
                  <a:pt x="148423" y="14870"/>
                </a:lnTo>
                <a:lnTo>
                  <a:pt x="141941" y="10919"/>
                </a:lnTo>
                <a:lnTo>
                  <a:pt x="130447" y="6134"/>
                </a:lnTo>
                <a:lnTo>
                  <a:pt x="117501" y="2718"/>
                </a:lnTo>
                <a:lnTo>
                  <a:pt x="103044" y="673"/>
                </a:lnTo>
                <a:lnTo>
                  <a:pt x="87017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8" y="312319"/>
                </a:lnTo>
                <a:lnTo>
                  <a:pt x="59087" y="318967"/>
                </a:lnTo>
                <a:lnTo>
                  <a:pt x="59087" y="334519"/>
                </a:lnTo>
                <a:lnTo>
                  <a:pt x="61798" y="341084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39" y="354671"/>
                </a:lnTo>
                <a:lnTo>
                  <a:pt x="101129" y="351954"/>
                </a:lnTo>
                <a:lnTo>
                  <a:pt x="112140" y="341084"/>
                </a:lnTo>
                <a:lnTo>
                  <a:pt x="114892" y="334519"/>
                </a:lnTo>
                <a:lnTo>
                  <a:pt x="114892" y="318967"/>
                </a:lnTo>
                <a:lnTo>
                  <a:pt x="112180" y="312319"/>
                </a:lnTo>
                <a:lnTo>
                  <a:pt x="101337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56737" y="7913079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7" y="56515"/>
                </a:lnTo>
                <a:lnTo>
                  <a:pt x="137412" y="84128"/>
                </a:lnTo>
                <a:lnTo>
                  <a:pt x="136766" y="94556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0" y="172813"/>
                </a:lnTo>
                <a:lnTo>
                  <a:pt x="87513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6"/>
                </a:lnTo>
                <a:lnTo>
                  <a:pt x="106333" y="209908"/>
                </a:lnTo>
                <a:lnTo>
                  <a:pt x="139170" y="168173"/>
                </a:lnTo>
                <a:lnTo>
                  <a:pt x="152297" y="152951"/>
                </a:lnTo>
                <a:lnTo>
                  <a:pt x="160105" y="142669"/>
                </a:lnTo>
                <a:lnTo>
                  <a:pt x="181179" y="98946"/>
                </a:lnTo>
                <a:lnTo>
                  <a:pt x="183348" y="71593"/>
                </a:lnTo>
                <a:lnTo>
                  <a:pt x="181229" y="60319"/>
                </a:lnTo>
                <a:lnTo>
                  <a:pt x="176960" y="48947"/>
                </a:lnTo>
                <a:lnTo>
                  <a:pt x="170249" y="37149"/>
                </a:lnTo>
                <a:lnTo>
                  <a:pt x="160804" y="24599"/>
                </a:lnTo>
                <a:lnTo>
                  <a:pt x="152040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7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2"/>
                </a:lnTo>
                <a:lnTo>
                  <a:pt x="2682" y="90754"/>
                </a:lnTo>
                <a:lnTo>
                  <a:pt x="8412" y="100939"/>
                </a:lnTo>
                <a:lnTo>
                  <a:pt x="14167" y="107879"/>
                </a:lnTo>
                <a:lnTo>
                  <a:pt x="20549" y="111348"/>
                </a:lnTo>
                <a:lnTo>
                  <a:pt x="33062" y="111348"/>
                </a:lnTo>
                <a:lnTo>
                  <a:pt x="38491" y="66980"/>
                </a:lnTo>
                <a:lnTo>
                  <a:pt x="33917" y="55271"/>
                </a:lnTo>
                <a:lnTo>
                  <a:pt x="58610" y="17280"/>
                </a:lnTo>
                <a:lnTo>
                  <a:pt x="89082" y="14870"/>
                </a:lnTo>
                <a:lnTo>
                  <a:pt x="148423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7" y="0"/>
                </a:lnTo>
                <a:close/>
              </a:path>
              <a:path w="183515" h="354965">
                <a:moveTo>
                  <a:pt x="94705" y="298732"/>
                </a:moveTo>
                <a:lnTo>
                  <a:pt x="79190" y="298732"/>
                </a:lnTo>
                <a:lnTo>
                  <a:pt x="72643" y="301450"/>
                </a:lnTo>
                <a:lnTo>
                  <a:pt x="61798" y="312319"/>
                </a:lnTo>
                <a:lnTo>
                  <a:pt x="59087" y="318967"/>
                </a:lnTo>
                <a:lnTo>
                  <a:pt x="59087" y="334519"/>
                </a:lnTo>
                <a:lnTo>
                  <a:pt x="61798" y="341084"/>
                </a:lnTo>
                <a:lnTo>
                  <a:pt x="72643" y="351954"/>
                </a:lnTo>
                <a:lnTo>
                  <a:pt x="79190" y="354671"/>
                </a:lnTo>
                <a:lnTo>
                  <a:pt x="94539" y="354671"/>
                </a:lnTo>
                <a:lnTo>
                  <a:pt x="101129" y="351954"/>
                </a:lnTo>
                <a:lnTo>
                  <a:pt x="112138" y="341084"/>
                </a:lnTo>
                <a:lnTo>
                  <a:pt x="114892" y="334519"/>
                </a:lnTo>
                <a:lnTo>
                  <a:pt x="114892" y="318967"/>
                </a:lnTo>
                <a:lnTo>
                  <a:pt x="112180" y="312319"/>
                </a:lnTo>
                <a:lnTo>
                  <a:pt x="101337" y="301450"/>
                </a:lnTo>
                <a:lnTo>
                  <a:pt x="94705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68056" y="7913079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8" y="56516"/>
                </a:lnTo>
                <a:lnTo>
                  <a:pt x="137413" y="84128"/>
                </a:lnTo>
                <a:lnTo>
                  <a:pt x="136767" y="94556"/>
                </a:lnTo>
                <a:lnTo>
                  <a:pt x="125930" y="132328"/>
                </a:lnTo>
                <a:lnTo>
                  <a:pt x="112721" y="159042"/>
                </a:lnTo>
                <a:lnTo>
                  <a:pt x="105741" y="172813"/>
                </a:lnTo>
                <a:lnTo>
                  <a:pt x="87513" y="216980"/>
                </a:lnTo>
                <a:lnTo>
                  <a:pt x="80109" y="267627"/>
                </a:lnTo>
                <a:lnTo>
                  <a:pt x="90369" y="267627"/>
                </a:lnTo>
                <a:lnTo>
                  <a:pt x="90492" y="265647"/>
                </a:lnTo>
                <a:lnTo>
                  <a:pt x="91856" y="251976"/>
                </a:lnTo>
                <a:lnTo>
                  <a:pt x="106334" y="209908"/>
                </a:lnTo>
                <a:lnTo>
                  <a:pt x="139171" y="168173"/>
                </a:lnTo>
                <a:lnTo>
                  <a:pt x="152298" y="152951"/>
                </a:lnTo>
                <a:lnTo>
                  <a:pt x="160106" y="142669"/>
                </a:lnTo>
                <a:lnTo>
                  <a:pt x="181180" y="98946"/>
                </a:lnTo>
                <a:lnTo>
                  <a:pt x="183348" y="71593"/>
                </a:lnTo>
                <a:lnTo>
                  <a:pt x="181229" y="60318"/>
                </a:lnTo>
                <a:lnTo>
                  <a:pt x="176961" y="48946"/>
                </a:lnTo>
                <a:lnTo>
                  <a:pt x="170250" y="37149"/>
                </a:lnTo>
                <a:lnTo>
                  <a:pt x="160805" y="24599"/>
                </a:lnTo>
                <a:lnTo>
                  <a:pt x="152041" y="17074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7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3"/>
                </a:lnTo>
                <a:lnTo>
                  <a:pt x="2683" y="90755"/>
                </a:lnTo>
                <a:lnTo>
                  <a:pt x="8414" y="100939"/>
                </a:lnTo>
                <a:lnTo>
                  <a:pt x="14168" y="107879"/>
                </a:lnTo>
                <a:lnTo>
                  <a:pt x="20550" y="111348"/>
                </a:lnTo>
                <a:lnTo>
                  <a:pt x="33062" y="111348"/>
                </a:lnTo>
                <a:lnTo>
                  <a:pt x="38493" y="66980"/>
                </a:lnTo>
                <a:lnTo>
                  <a:pt x="33918" y="55271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1" y="10919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4" y="673"/>
                </a:lnTo>
                <a:lnTo>
                  <a:pt x="87017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19"/>
                </a:lnTo>
                <a:lnTo>
                  <a:pt x="59088" y="318967"/>
                </a:lnTo>
                <a:lnTo>
                  <a:pt x="59088" y="334519"/>
                </a:lnTo>
                <a:lnTo>
                  <a:pt x="61799" y="341084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40" y="354671"/>
                </a:lnTo>
                <a:lnTo>
                  <a:pt x="101129" y="351954"/>
                </a:lnTo>
                <a:lnTo>
                  <a:pt x="112141" y="341084"/>
                </a:lnTo>
                <a:lnTo>
                  <a:pt x="114893" y="334519"/>
                </a:lnTo>
                <a:lnTo>
                  <a:pt x="114893" y="318967"/>
                </a:lnTo>
                <a:lnTo>
                  <a:pt x="112181" y="312319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79376" y="7913079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8" y="56516"/>
                </a:lnTo>
                <a:lnTo>
                  <a:pt x="137413" y="84128"/>
                </a:lnTo>
                <a:lnTo>
                  <a:pt x="136767" y="94556"/>
                </a:lnTo>
                <a:lnTo>
                  <a:pt x="125930" y="132327"/>
                </a:lnTo>
                <a:lnTo>
                  <a:pt x="112720" y="159041"/>
                </a:lnTo>
                <a:lnTo>
                  <a:pt x="105741" y="172813"/>
                </a:lnTo>
                <a:lnTo>
                  <a:pt x="87513" y="216980"/>
                </a:lnTo>
                <a:lnTo>
                  <a:pt x="80109" y="267627"/>
                </a:lnTo>
                <a:lnTo>
                  <a:pt x="90368" y="267627"/>
                </a:lnTo>
                <a:lnTo>
                  <a:pt x="90491" y="265647"/>
                </a:lnTo>
                <a:lnTo>
                  <a:pt x="91855" y="251976"/>
                </a:lnTo>
                <a:lnTo>
                  <a:pt x="106334" y="209908"/>
                </a:lnTo>
                <a:lnTo>
                  <a:pt x="139171" y="168173"/>
                </a:lnTo>
                <a:lnTo>
                  <a:pt x="152297" y="152951"/>
                </a:lnTo>
                <a:lnTo>
                  <a:pt x="160106" y="142669"/>
                </a:lnTo>
                <a:lnTo>
                  <a:pt x="181179" y="98946"/>
                </a:lnTo>
                <a:lnTo>
                  <a:pt x="183348" y="71593"/>
                </a:lnTo>
                <a:lnTo>
                  <a:pt x="181229" y="60319"/>
                </a:lnTo>
                <a:lnTo>
                  <a:pt x="176961" y="48946"/>
                </a:lnTo>
                <a:lnTo>
                  <a:pt x="170250" y="37149"/>
                </a:lnTo>
                <a:lnTo>
                  <a:pt x="160805" y="24599"/>
                </a:lnTo>
                <a:lnTo>
                  <a:pt x="152041" y="17075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2"/>
                </a:lnTo>
                <a:lnTo>
                  <a:pt x="2682" y="90754"/>
                </a:lnTo>
                <a:lnTo>
                  <a:pt x="8412" y="100939"/>
                </a:lnTo>
                <a:lnTo>
                  <a:pt x="14168" y="107879"/>
                </a:lnTo>
                <a:lnTo>
                  <a:pt x="20550" y="111348"/>
                </a:lnTo>
                <a:lnTo>
                  <a:pt x="33062" y="111348"/>
                </a:lnTo>
                <a:lnTo>
                  <a:pt x="38492" y="66980"/>
                </a:lnTo>
                <a:lnTo>
                  <a:pt x="33918" y="55272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1" y="10919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19"/>
                </a:lnTo>
                <a:lnTo>
                  <a:pt x="59088" y="318967"/>
                </a:lnTo>
                <a:lnTo>
                  <a:pt x="59088" y="334519"/>
                </a:lnTo>
                <a:lnTo>
                  <a:pt x="61799" y="341084"/>
                </a:lnTo>
                <a:lnTo>
                  <a:pt x="72643" y="351954"/>
                </a:lnTo>
                <a:lnTo>
                  <a:pt x="79191" y="354671"/>
                </a:lnTo>
                <a:lnTo>
                  <a:pt x="94540" y="354671"/>
                </a:lnTo>
                <a:lnTo>
                  <a:pt x="101129" y="351954"/>
                </a:lnTo>
                <a:lnTo>
                  <a:pt x="112140" y="341084"/>
                </a:lnTo>
                <a:lnTo>
                  <a:pt x="114893" y="334519"/>
                </a:lnTo>
                <a:lnTo>
                  <a:pt x="114893" y="318967"/>
                </a:lnTo>
                <a:lnTo>
                  <a:pt x="112182" y="312319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345418" y="7399344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2" y="14870"/>
                </a:moveTo>
                <a:lnTo>
                  <a:pt x="89081" y="14870"/>
                </a:lnTo>
                <a:lnTo>
                  <a:pt x="100814" y="18475"/>
                </a:lnTo>
                <a:lnTo>
                  <a:pt x="111873" y="25139"/>
                </a:lnTo>
                <a:lnTo>
                  <a:pt x="133677" y="56515"/>
                </a:lnTo>
                <a:lnTo>
                  <a:pt x="137412" y="84127"/>
                </a:lnTo>
                <a:lnTo>
                  <a:pt x="136766" y="94555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0" y="172813"/>
                </a:lnTo>
                <a:lnTo>
                  <a:pt x="87512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6"/>
                </a:lnTo>
                <a:lnTo>
                  <a:pt x="106333" y="209908"/>
                </a:lnTo>
                <a:lnTo>
                  <a:pt x="139170" y="168173"/>
                </a:lnTo>
                <a:lnTo>
                  <a:pt x="152296" y="152951"/>
                </a:lnTo>
                <a:lnTo>
                  <a:pt x="160105" y="142669"/>
                </a:lnTo>
                <a:lnTo>
                  <a:pt x="181178" y="98947"/>
                </a:lnTo>
                <a:lnTo>
                  <a:pt x="183347" y="71594"/>
                </a:lnTo>
                <a:lnTo>
                  <a:pt x="181229" y="60320"/>
                </a:lnTo>
                <a:lnTo>
                  <a:pt x="176961" y="48947"/>
                </a:lnTo>
                <a:lnTo>
                  <a:pt x="170250" y="37150"/>
                </a:lnTo>
                <a:lnTo>
                  <a:pt x="160804" y="24600"/>
                </a:lnTo>
                <a:lnTo>
                  <a:pt x="152041" y="17075"/>
                </a:lnTo>
                <a:lnTo>
                  <a:pt x="148422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0" y="12357"/>
                </a:lnTo>
                <a:lnTo>
                  <a:pt x="9252" y="39417"/>
                </a:lnTo>
                <a:lnTo>
                  <a:pt x="0" y="77691"/>
                </a:lnTo>
                <a:lnTo>
                  <a:pt x="2682" y="90753"/>
                </a:lnTo>
                <a:lnTo>
                  <a:pt x="8412" y="100938"/>
                </a:lnTo>
                <a:lnTo>
                  <a:pt x="14168" y="107879"/>
                </a:lnTo>
                <a:lnTo>
                  <a:pt x="20549" y="111348"/>
                </a:lnTo>
                <a:lnTo>
                  <a:pt x="33061" y="111348"/>
                </a:lnTo>
                <a:lnTo>
                  <a:pt x="38491" y="66980"/>
                </a:lnTo>
                <a:lnTo>
                  <a:pt x="33917" y="55271"/>
                </a:lnTo>
                <a:lnTo>
                  <a:pt x="58610" y="17280"/>
                </a:lnTo>
                <a:lnTo>
                  <a:pt x="89081" y="14870"/>
                </a:lnTo>
                <a:lnTo>
                  <a:pt x="148422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8" y="312319"/>
                </a:lnTo>
                <a:lnTo>
                  <a:pt x="59087" y="318967"/>
                </a:lnTo>
                <a:lnTo>
                  <a:pt x="59087" y="334519"/>
                </a:lnTo>
                <a:lnTo>
                  <a:pt x="61798" y="341084"/>
                </a:lnTo>
                <a:lnTo>
                  <a:pt x="72643" y="351954"/>
                </a:lnTo>
                <a:lnTo>
                  <a:pt x="79191" y="354670"/>
                </a:lnTo>
                <a:lnTo>
                  <a:pt x="94539" y="354670"/>
                </a:lnTo>
                <a:lnTo>
                  <a:pt x="101129" y="351954"/>
                </a:lnTo>
                <a:lnTo>
                  <a:pt x="112140" y="341084"/>
                </a:lnTo>
                <a:lnTo>
                  <a:pt x="114892" y="334519"/>
                </a:lnTo>
                <a:lnTo>
                  <a:pt x="114892" y="318967"/>
                </a:lnTo>
                <a:lnTo>
                  <a:pt x="112180" y="312319"/>
                </a:lnTo>
                <a:lnTo>
                  <a:pt x="101337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656737" y="7399344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7" y="56515"/>
                </a:lnTo>
                <a:lnTo>
                  <a:pt x="137412" y="84127"/>
                </a:lnTo>
                <a:lnTo>
                  <a:pt x="136766" y="94555"/>
                </a:lnTo>
                <a:lnTo>
                  <a:pt x="125929" y="132328"/>
                </a:lnTo>
                <a:lnTo>
                  <a:pt x="112720" y="159041"/>
                </a:lnTo>
                <a:lnTo>
                  <a:pt x="105741" y="172813"/>
                </a:lnTo>
                <a:lnTo>
                  <a:pt x="87512" y="216980"/>
                </a:lnTo>
                <a:lnTo>
                  <a:pt x="80108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5" y="251976"/>
                </a:lnTo>
                <a:lnTo>
                  <a:pt x="106333" y="209908"/>
                </a:lnTo>
                <a:lnTo>
                  <a:pt x="139170" y="168173"/>
                </a:lnTo>
                <a:lnTo>
                  <a:pt x="152296" y="152951"/>
                </a:lnTo>
                <a:lnTo>
                  <a:pt x="160105" y="142669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30" y="60320"/>
                </a:lnTo>
                <a:lnTo>
                  <a:pt x="176961" y="48947"/>
                </a:lnTo>
                <a:lnTo>
                  <a:pt x="170250" y="37150"/>
                </a:lnTo>
                <a:lnTo>
                  <a:pt x="160805" y="24600"/>
                </a:lnTo>
                <a:lnTo>
                  <a:pt x="152041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9" y="0"/>
                </a:moveTo>
                <a:lnTo>
                  <a:pt x="39140" y="12357"/>
                </a:lnTo>
                <a:lnTo>
                  <a:pt x="9252" y="39417"/>
                </a:lnTo>
                <a:lnTo>
                  <a:pt x="0" y="77691"/>
                </a:lnTo>
                <a:lnTo>
                  <a:pt x="2682" y="90753"/>
                </a:lnTo>
                <a:lnTo>
                  <a:pt x="8413" y="100938"/>
                </a:lnTo>
                <a:lnTo>
                  <a:pt x="14167" y="107879"/>
                </a:lnTo>
                <a:lnTo>
                  <a:pt x="20549" y="111348"/>
                </a:lnTo>
                <a:lnTo>
                  <a:pt x="33062" y="111348"/>
                </a:lnTo>
                <a:lnTo>
                  <a:pt x="38491" y="66979"/>
                </a:lnTo>
                <a:lnTo>
                  <a:pt x="33917" y="55271"/>
                </a:lnTo>
                <a:lnTo>
                  <a:pt x="58610" y="17280"/>
                </a:lnTo>
                <a:lnTo>
                  <a:pt x="89082" y="14870"/>
                </a:lnTo>
                <a:lnTo>
                  <a:pt x="148423" y="14870"/>
                </a:lnTo>
                <a:lnTo>
                  <a:pt x="141942" y="10920"/>
                </a:lnTo>
                <a:lnTo>
                  <a:pt x="130449" y="6134"/>
                </a:lnTo>
                <a:lnTo>
                  <a:pt x="117503" y="2718"/>
                </a:lnTo>
                <a:lnTo>
                  <a:pt x="103046" y="673"/>
                </a:lnTo>
                <a:lnTo>
                  <a:pt x="87019" y="0"/>
                </a:lnTo>
                <a:close/>
              </a:path>
              <a:path w="183515" h="354965">
                <a:moveTo>
                  <a:pt x="94705" y="298732"/>
                </a:moveTo>
                <a:lnTo>
                  <a:pt x="79190" y="298732"/>
                </a:lnTo>
                <a:lnTo>
                  <a:pt x="72643" y="301450"/>
                </a:lnTo>
                <a:lnTo>
                  <a:pt x="61798" y="312319"/>
                </a:lnTo>
                <a:lnTo>
                  <a:pt x="59087" y="318967"/>
                </a:lnTo>
                <a:lnTo>
                  <a:pt x="59087" y="334519"/>
                </a:lnTo>
                <a:lnTo>
                  <a:pt x="61798" y="341084"/>
                </a:lnTo>
                <a:lnTo>
                  <a:pt x="72643" y="351954"/>
                </a:lnTo>
                <a:lnTo>
                  <a:pt x="79190" y="354670"/>
                </a:lnTo>
                <a:lnTo>
                  <a:pt x="94539" y="354670"/>
                </a:lnTo>
                <a:lnTo>
                  <a:pt x="101129" y="351954"/>
                </a:lnTo>
                <a:lnTo>
                  <a:pt x="112139" y="341084"/>
                </a:lnTo>
                <a:lnTo>
                  <a:pt x="114892" y="334519"/>
                </a:lnTo>
                <a:lnTo>
                  <a:pt x="114892" y="318967"/>
                </a:lnTo>
                <a:lnTo>
                  <a:pt x="112180" y="312319"/>
                </a:lnTo>
                <a:lnTo>
                  <a:pt x="101337" y="301450"/>
                </a:lnTo>
                <a:lnTo>
                  <a:pt x="94705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968056" y="7399344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6" y="18475"/>
                </a:lnTo>
                <a:lnTo>
                  <a:pt x="111873" y="25139"/>
                </a:lnTo>
                <a:lnTo>
                  <a:pt x="133678" y="56516"/>
                </a:lnTo>
                <a:lnTo>
                  <a:pt x="137413" y="84127"/>
                </a:lnTo>
                <a:lnTo>
                  <a:pt x="136767" y="94556"/>
                </a:lnTo>
                <a:lnTo>
                  <a:pt x="125930" y="132328"/>
                </a:lnTo>
                <a:lnTo>
                  <a:pt x="112721" y="159042"/>
                </a:lnTo>
                <a:lnTo>
                  <a:pt x="105741" y="172813"/>
                </a:lnTo>
                <a:lnTo>
                  <a:pt x="87512" y="216979"/>
                </a:lnTo>
                <a:lnTo>
                  <a:pt x="80109" y="267627"/>
                </a:lnTo>
                <a:lnTo>
                  <a:pt x="90369" y="267627"/>
                </a:lnTo>
                <a:lnTo>
                  <a:pt x="90492" y="265648"/>
                </a:lnTo>
                <a:lnTo>
                  <a:pt x="91856" y="251976"/>
                </a:lnTo>
                <a:lnTo>
                  <a:pt x="106334" y="209908"/>
                </a:lnTo>
                <a:lnTo>
                  <a:pt x="139171" y="168173"/>
                </a:lnTo>
                <a:lnTo>
                  <a:pt x="152298" y="152951"/>
                </a:lnTo>
                <a:lnTo>
                  <a:pt x="160106" y="142669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30" y="60319"/>
                </a:lnTo>
                <a:lnTo>
                  <a:pt x="176961" y="48947"/>
                </a:lnTo>
                <a:lnTo>
                  <a:pt x="170251" y="37150"/>
                </a:lnTo>
                <a:lnTo>
                  <a:pt x="160805" y="24599"/>
                </a:lnTo>
                <a:lnTo>
                  <a:pt x="152041" y="17075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1" y="12357"/>
                </a:lnTo>
                <a:lnTo>
                  <a:pt x="9252" y="39418"/>
                </a:lnTo>
                <a:lnTo>
                  <a:pt x="0" y="77691"/>
                </a:lnTo>
                <a:lnTo>
                  <a:pt x="2683" y="90753"/>
                </a:lnTo>
                <a:lnTo>
                  <a:pt x="8414" y="100938"/>
                </a:lnTo>
                <a:lnTo>
                  <a:pt x="14168" y="107879"/>
                </a:lnTo>
                <a:lnTo>
                  <a:pt x="20550" y="111348"/>
                </a:lnTo>
                <a:lnTo>
                  <a:pt x="33062" y="111348"/>
                </a:lnTo>
                <a:lnTo>
                  <a:pt x="38493" y="66980"/>
                </a:lnTo>
                <a:lnTo>
                  <a:pt x="33918" y="55271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2" y="10919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19"/>
                </a:lnTo>
                <a:lnTo>
                  <a:pt x="59088" y="318967"/>
                </a:lnTo>
                <a:lnTo>
                  <a:pt x="59088" y="334519"/>
                </a:lnTo>
                <a:lnTo>
                  <a:pt x="61799" y="341084"/>
                </a:lnTo>
                <a:lnTo>
                  <a:pt x="72643" y="351954"/>
                </a:lnTo>
                <a:lnTo>
                  <a:pt x="79191" y="354670"/>
                </a:lnTo>
                <a:lnTo>
                  <a:pt x="94540" y="354670"/>
                </a:lnTo>
                <a:lnTo>
                  <a:pt x="101129" y="351954"/>
                </a:lnTo>
                <a:lnTo>
                  <a:pt x="112141" y="341084"/>
                </a:lnTo>
                <a:lnTo>
                  <a:pt x="114893" y="334519"/>
                </a:lnTo>
                <a:lnTo>
                  <a:pt x="114893" y="318967"/>
                </a:lnTo>
                <a:lnTo>
                  <a:pt x="112182" y="312319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279376" y="7399344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4" y="14870"/>
                </a:moveTo>
                <a:lnTo>
                  <a:pt x="89082" y="14870"/>
                </a:lnTo>
                <a:lnTo>
                  <a:pt x="100815" y="18475"/>
                </a:lnTo>
                <a:lnTo>
                  <a:pt x="111873" y="25139"/>
                </a:lnTo>
                <a:lnTo>
                  <a:pt x="133678" y="56516"/>
                </a:lnTo>
                <a:lnTo>
                  <a:pt x="137413" y="84127"/>
                </a:lnTo>
                <a:lnTo>
                  <a:pt x="136767" y="94556"/>
                </a:lnTo>
                <a:lnTo>
                  <a:pt x="125930" y="132328"/>
                </a:lnTo>
                <a:lnTo>
                  <a:pt x="112720" y="159041"/>
                </a:lnTo>
                <a:lnTo>
                  <a:pt x="105741" y="172813"/>
                </a:lnTo>
                <a:lnTo>
                  <a:pt x="87512" y="216979"/>
                </a:lnTo>
                <a:lnTo>
                  <a:pt x="80109" y="267627"/>
                </a:lnTo>
                <a:lnTo>
                  <a:pt x="90368" y="267627"/>
                </a:lnTo>
                <a:lnTo>
                  <a:pt x="90491" y="265648"/>
                </a:lnTo>
                <a:lnTo>
                  <a:pt x="91856" y="251976"/>
                </a:lnTo>
                <a:lnTo>
                  <a:pt x="106334" y="209908"/>
                </a:lnTo>
                <a:lnTo>
                  <a:pt x="139171" y="168173"/>
                </a:lnTo>
                <a:lnTo>
                  <a:pt x="152297" y="152951"/>
                </a:lnTo>
                <a:lnTo>
                  <a:pt x="160106" y="142669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30" y="60319"/>
                </a:lnTo>
                <a:lnTo>
                  <a:pt x="176962" y="48947"/>
                </a:lnTo>
                <a:lnTo>
                  <a:pt x="170251" y="37150"/>
                </a:lnTo>
                <a:lnTo>
                  <a:pt x="160805" y="24600"/>
                </a:lnTo>
                <a:lnTo>
                  <a:pt x="152042" y="17075"/>
                </a:lnTo>
                <a:lnTo>
                  <a:pt x="148424" y="14870"/>
                </a:lnTo>
                <a:close/>
              </a:path>
              <a:path w="183515" h="354965">
                <a:moveTo>
                  <a:pt x="87019" y="0"/>
                </a:moveTo>
                <a:lnTo>
                  <a:pt x="39141" y="12357"/>
                </a:lnTo>
                <a:lnTo>
                  <a:pt x="9252" y="39418"/>
                </a:lnTo>
                <a:lnTo>
                  <a:pt x="0" y="77691"/>
                </a:lnTo>
                <a:lnTo>
                  <a:pt x="2682" y="90753"/>
                </a:lnTo>
                <a:lnTo>
                  <a:pt x="8412" y="100938"/>
                </a:lnTo>
                <a:lnTo>
                  <a:pt x="14168" y="107879"/>
                </a:lnTo>
                <a:lnTo>
                  <a:pt x="20550" y="111348"/>
                </a:lnTo>
                <a:lnTo>
                  <a:pt x="33062" y="111348"/>
                </a:lnTo>
                <a:lnTo>
                  <a:pt x="38492" y="66980"/>
                </a:lnTo>
                <a:lnTo>
                  <a:pt x="33918" y="55271"/>
                </a:lnTo>
                <a:lnTo>
                  <a:pt x="58611" y="17280"/>
                </a:lnTo>
                <a:lnTo>
                  <a:pt x="89082" y="14870"/>
                </a:lnTo>
                <a:lnTo>
                  <a:pt x="148424" y="14870"/>
                </a:lnTo>
                <a:lnTo>
                  <a:pt x="141942" y="10920"/>
                </a:lnTo>
                <a:lnTo>
                  <a:pt x="130449" y="6134"/>
                </a:lnTo>
                <a:lnTo>
                  <a:pt x="117503" y="2718"/>
                </a:lnTo>
                <a:lnTo>
                  <a:pt x="103046" y="673"/>
                </a:lnTo>
                <a:lnTo>
                  <a:pt x="87019" y="0"/>
                </a:lnTo>
                <a:close/>
              </a:path>
              <a:path w="183515" h="354965">
                <a:moveTo>
                  <a:pt x="94706" y="298732"/>
                </a:moveTo>
                <a:lnTo>
                  <a:pt x="79191" y="298732"/>
                </a:lnTo>
                <a:lnTo>
                  <a:pt x="72643" y="301450"/>
                </a:lnTo>
                <a:lnTo>
                  <a:pt x="61799" y="312320"/>
                </a:lnTo>
                <a:lnTo>
                  <a:pt x="59088" y="318967"/>
                </a:lnTo>
                <a:lnTo>
                  <a:pt x="59088" y="334519"/>
                </a:lnTo>
                <a:lnTo>
                  <a:pt x="61799" y="341084"/>
                </a:lnTo>
                <a:lnTo>
                  <a:pt x="72643" y="351954"/>
                </a:lnTo>
                <a:lnTo>
                  <a:pt x="79191" y="354670"/>
                </a:lnTo>
                <a:lnTo>
                  <a:pt x="94540" y="354670"/>
                </a:lnTo>
                <a:lnTo>
                  <a:pt x="101129" y="351954"/>
                </a:lnTo>
                <a:lnTo>
                  <a:pt x="112140" y="341084"/>
                </a:lnTo>
                <a:lnTo>
                  <a:pt x="114893" y="334519"/>
                </a:lnTo>
                <a:lnTo>
                  <a:pt x="114893" y="318967"/>
                </a:lnTo>
                <a:lnTo>
                  <a:pt x="112182" y="312320"/>
                </a:lnTo>
                <a:lnTo>
                  <a:pt x="101338" y="301450"/>
                </a:lnTo>
                <a:lnTo>
                  <a:pt x="94706" y="298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345418" y="6885608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1" y="14870"/>
                </a:moveTo>
                <a:lnTo>
                  <a:pt x="89082" y="14870"/>
                </a:lnTo>
                <a:lnTo>
                  <a:pt x="100815" y="18476"/>
                </a:lnTo>
                <a:lnTo>
                  <a:pt x="111873" y="25140"/>
                </a:lnTo>
                <a:lnTo>
                  <a:pt x="133677" y="56516"/>
                </a:lnTo>
                <a:lnTo>
                  <a:pt x="137412" y="84129"/>
                </a:lnTo>
                <a:lnTo>
                  <a:pt x="136766" y="94557"/>
                </a:lnTo>
                <a:lnTo>
                  <a:pt x="125930" y="132328"/>
                </a:lnTo>
                <a:lnTo>
                  <a:pt x="112720" y="159043"/>
                </a:lnTo>
                <a:lnTo>
                  <a:pt x="105740" y="172815"/>
                </a:lnTo>
                <a:lnTo>
                  <a:pt x="87512" y="216981"/>
                </a:lnTo>
                <a:lnTo>
                  <a:pt x="80108" y="267628"/>
                </a:lnTo>
                <a:lnTo>
                  <a:pt x="90368" y="267628"/>
                </a:lnTo>
                <a:lnTo>
                  <a:pt x="90491" y="265648"/>
                </a:lnTo>
                <a:lnTo>
                  <a:pt x="91855" y="251977"/>
                </a:lnTo>
                <a:lnTo>
                  <a:pt x="106334" y="209909"/>
                </a:lnTo>
                <a:lnTo>
                  <a:pt x="139171" y="168174"/>
                </a:lnTo>
                <a:lnTo>
                  <a:pt x="152296" y="152952"/>
                </a:lnTo>
                <a:lnTo>
                  <a:pt x="160105" y="142670"/>
                </a:lnTo>
                <a:lnTo>
                  <a:pt x="181178" y="98948"/>
                </a:lnTo>
                <a:lnTo>
                  <a:pt x="183347" y="71594"/>
                </a:lnTo>
                <a:lnTo>
                  <a:pt x="181229" y="60319"/>
                </a:lnTo>
                <a:lnTo>
                  <a:pt x="176960" y="48947"/>
                </a:lnTo>
                <a:lnTo>
                  <a:pt x="170249" y="37150"/>
                </a:lnTo>
                <a:lnTo>
                  <a:pt x="160804" y="24600"/>
                </a:lnTo>
                <a:lnTo>
                  <a:pt x="152040" y="17076"/>
                </a:lnTo>
                <a:lnTo>
                  <a:pt x="148421" y="14870"/>
                </a:lnTo>
                <a:close/>
              </a:path>
              <a:path w="183515" h="354965">
                <a:moveTo>
                  <a:pt x="87017" y="0"/>
                </a:moveTo>
                <a:lnTo>
                  <a:pt x="39139" y="12358"/>
                </a:lnTo>
                <a:lnTo>
                  <a:pt x="9251" y="39419"/>
                </a:lnTo>
                <a:lnTo>
                  <a:pt x="0" y="77692"/>
                </a:lnTo>
                <a:lnTo>
                  <a:pt x="2682" y="90755"/>
                </a:lnTo>
                <a:lnTo>
                  <a:pt x="8412" y="100939"/>
                </a:lnTo>
                <a:lnTo>
                  <a:pt x="14168" y="107880"/>
                </a:lnTo>
                <a:lnTo>
                  <a:pt x="20549" y="111350"/>
                </a:lnTo>
                <a:lnTo>
                  <a:pt x="33061" y="111350"/>
                </a:lnTo>
                <a:lnTo>
                  <a:pt x="38491" y="66981"/>
                </a:lnTo>
                <a:lnTo>
                  <a:pt x="33917" y="55272"/>
                </a:lnTo>
                <a:lnTo>
                  <a:pt x="58610" y="17281"/>
                </a:lnTo>
                <a:lnTo>
                  <a:pt x="89082" y="14870"/>
                </a:lnTo>
                <a:lnTo>
                  <a:pt x="148421" y="14870"/>
                </a:lnTo>
                <a:lnTo>
                  <a:pt x="141941" y="10920"/>
                </a:lnTo>
                <a:lnTo>
                  <a:pt x="130447" y="6134"/>
                </a:lnTo>
                <a:lnTo>
                  <a:pt x="117501" y="2718"/>
                </a:lnTo>
                <a:lnTo>
                  <a:pt x="103044" y="673"/>
                </a:lnTo>
                <a:lnTo>
                  <a:pt x="87017" y="0"/>
                </a:lnTo>
                <a:close/>
              </a:path>
              <a:path w="183515" h="354965">
                <a:moveTo>
                  <a:pt x="94706" y="298733"/>
                </a:moveTo>
                <a:lnTo>
                  <a:pt x="79191" y="298733"/>
                </a:lnTo>
                <a:lnTo>
                  <a:pt x="72643" y="301451"/>
                </a:lnTo>
                <a:lnTo>
                  <a:pt x="61798" y="312321"/>
                </a:lnTo>
                <a:lnTo>
                  <a:pt x="59087" y="318968"/>
                </a:lnTo>
                <a:lnTo>
                  <a:pt x="59087" y="334520"/>
                </a:lnTo>
                <a:lnTo>
                  <a:pt x="61798" y="341085"/>
                </a:lnTo>
                <a:lnTo>
                  <a:pt x="72643" y="351955"/>
                </a:lnTo>
                <a:lnTo>
                  <a:pt x="79191" y="354673"/>
                </a:lnTo>
                <a:lnTo>
                  <a:pt x="94539" y="354673"/>
                </a:lnTo>
                <a:lnTo>
                  <a:pt x="101129" y="351955"/>
                </a:lnTo>
                <a:lnTo>
                  <a:pt x="112140" y="341085"/>
                </a:lnTo>
                <a:lnTo>
                  <a:pt x="114892" y="334520"/>
                </a:lnTo>
                <a:lnTo>
                  <a:pt x="114892" y="318968"/>
                </a:lnTo>
                <a:lnTo>
                  <a:pt x="112180" y="312321"/>
                </a:lnTo>
                <a:lnTo>
                  <a:pt x="101337" y="301451"/>
                </a:lnTo>
                <a:lnTo>
                  <a:pt x="94706" y="298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656737" y="6885608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2" y="14870"/>
                </a:moveTo>
                <a:lnTo>
                  <a:pt x="89082" y="14870"/>
                </a:lnTo>
                <a:lnTo>
                  <a:pt x="100816" y="18476"/>
                </a:lnTo>
                <a:lnTo>
                  <a:pt x="111873" y="25141"/>
                </a:lnTo>
                <a:lnTo>
                  <a:pt x="133677" y="56516"/>
                </a:lnTo>
                <a:lnTo>
                  <a:pt x="137412" y="84129"/>
                </a:lnTo>
                <a:lnTo>
                  <a:pt x="136766" y="94557"/>
                </a:lnTo>
                <a:lnTo>
                  <a:pt x="125930" y="132328"/>
                </a:lnTo>
                <a:lnTo>
                  <a:pt x="112720" y="159043"/>
                </a:lnTo>
                <a:lnTo>
                  <a:pt x="105741" y="172815"/>
                </a:lnTo>
                <a:lnTo>
                  <a:pt x="87512" y="216981"/>
                </a:lnTo>
                <a:lnTo>
                  <a:pt x="80108" y="267628"/>
                </a:lnTo>
                <a:lnTo>
                  <a:pt x="90368" y="267628"/>
                </a:lnTo>
                <a:lnTo>
                  <a:pt x="90491" y="265648"/>
                </a:lnTo>
                <a:lnTo>
                  <a:pt x="91855" y="251977"/>
                </a:lnTo>
                <a:lnTo>
                  <a:pt x="106333" y="209909"/>
                </a:lnTo>
                <a:lnTo>
                  <a:pt x="139171" y="168174"/>
                </a:lnTo>
                <a:lnTo>
                  <a:pt x="152297" y="152952"/>
                </a:lnTo>
                <a:lnTo>
                  <a:pt x="160105" y="142670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29" y="60319"/>
                </a:lnTo>
                <a:lnTo>
                  <a:pt x="176960" y="48947"/>
                </a:lnTo>
                <a:lnTo>
                  <a:pt x="170249" y="37150"/>
                </a:lnTo>
                <a:lnTo>
                  <a:pt x="160804" y="24600"/>
                </a:lnTo>
                <a:lnTo>
                  <a:pt x="152040" y="17076"/>
                </a:lnTo>
                <a:lnTo>
                  <a:pt x="148422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2"/>
                </a:lnTo>
                <a:lnTo>
                  <a:pt x="2682" y="90755"/>
                </a:lnTo>
                <a:lnTo>
                  <a:pt x="8413" y="100939"/>
                </a:lnTo>
                <a:lnTo>
                  <a:pt x="14167" y="107880"/>
                </a:lnTo>
                <a:lnTo>
                  <a:pt x="20549" y="111350"/>
                </a:lnTo>
                <a:lnTo>
                  <a:pt x="33062" y="111350"/>
                </a:lnTo>
                <a:lnTo>
                  <a:pt x="38491" y="66980"/>
                </a:lnTo>
                <a:lnTo>
                  <a:pt x="33917" y="55272"/>
                </a:lnTo>
                <a:lnTo>
                  <a:pt x="58611" y="17281"/>
                </a:lnTo>
                <a:lnTo>
                  <a:pt x="89082" y="14870"/>
                </a:lnTo>
                <a:lnTo>
                  <a:pt x="148422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5" y="298733"/>
                </a:moveTo>
                <a:lnTo>
                  <a:pt x="79190" y="298733"/>
                </a:lnTo>
                <a:lnTo>
                  <a:pt x="72643" y="301451"/>
                </a:lnTo>
                <a:lnTo>
                  <a:pt x="61798" y="312321"/>
                </a:lnTo>
                <a:lnTo>
                  <a:pt x="59087" y="318968"/>
                </a:lnTo>
                <a:lnTo>
                  <a:pt x="59087" y="334520"/>
                </a:lnTo>
                <a:lnTo>
                  <a:pt x="61798" y="341085"/>
                </a:lnTo>
                <a:lnTo>
                  <a:pt x="72643" y="351955"/>
                </a:lnTo>
                <a:lnTo>
                  <a:pt x="79190" y="354673"/>
                </a:lnTo>
                <a:lnTo>
                  <a:pt x="94539" y="354673"/>
                </a:lnTo>
                <a:lnTo>
                  <a:pt x="101129" y="351955"/>
                </a:lnTo>
                <a:lnTo>
                  <a:pt x="112139" y="341085"/>
                </a:lnTo>
                <a:lnTo>
                  <a:pt x="114892" y="334520"/>
                </a:lnTo>
                <a:lnTo>
                  <a:pt x="114892" y="318968"/>
                </a:lnTo>
                <a:lnTo>
                  <a:pt x="112180" y="312321"/>
                </a:lnTo>
                <a:lnTo>
                  <a:pt x="101337" y="301451"/>
                </a:lnTo>
                <a:lnTo>
                  <a:pt x="94705" y="298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68056" y="6885608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2" y="14870"/>
                </a:lnTo>
                <a:lnTo>
                  <a:pt x="100816" y="18476"/>
                </a:lnTo>
                <a:lnTo>
                  <a:pt x="111874" y="25141"/>
                </a:lnTo>
                <a:lnTo>
                  <a:pt x="133678" y="56517"/>
                </a:lnTo>
                <a:lnTo>
                  <a:pt x="137413" y="84129"/>
                </a:lnTo>
                <a:lnTo>
                  <a:pt x="136767" y="94557"/>
                </a:lnTo>
                <a:lnTo>
                  <a:pt x="125931" y="132328"/>
                </a:lnTo>
                <a:lnTo>
                  <a:pt x="112721" y="159043"/>
                </a:lnTo>
                <a:lnTo>
                  <a:pt x="105741" y="172815"/>
                </a:lnTo>
                <a:lnTo>
                  <a:pt x="87512" y="216981"/>
                </a:lnTo>
                <a:lnTo>
                  <a:pt x="80109" y="267628"/>
                </a:lnTo>
                <a:lnTo>
                  <a:pt x="90369" y="267628"/>
                </a:lnTo>
                <a:lnTo>
                  <a:pt x="90492" y="265648"/>
                </a:lnTo>
                <a:lnTo>
                  <a:pt x="91856" y="251977"/>
                </a:lnTo>
                <a:lnTo>
                  <a:pt x="106335" y="209909"/>
                </a:lnTo>
                <a:lnTo>
                  <a:pt x="139171" y="168174"/>
                </a:lnTo>
                <a:lnTo>
                  <a:pt x="152298" y="152952"/>
                </a:lnTo>
                <a:lnTo>
                  <a:pt x="160107" y="142670"/>
                </a:lnTo>
                <a:lnTo>
                  <a:pt x="181180" y="98947"/>
                </a:lnTo>
                <a:lnTo>
                  <a:pt x="183348" y="71594"/>
                </a:lnTo>
                <a:lnTo>
                  <a:pt x="181229" y="60319"/>
                </a:lnTo>
                <a:lnTo>
                  <a:pt x="176961" y="48947"/>
                </a:lnTo>
                <a:lnTo>
                  <a:pt x="170250" y="37149"/>
                </a:lnTo>
                <a:lnTo>
                  <a:pt x="160804" y="24600"/>
                </a:lnTo>
                <a:lnTo>
                  <a:pt x="152040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7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2"/>
                </a:lnTo>
                <a:lnTo>
                  <a:pt x="2683" y="90755"/>
                </a:lnTo>
                <a:lnTo>
                  <a:pt x="8414" y="100939"/>
                </a:lnTo>
                <a:lnTo>
                  <a:pt x="14168" y="107880"/>
                </a:lnTo>
                <a:lnTo>
                  <a:pt x="20550" y="111350"/>
                </a:lnTo>
                <a:lnTo>
                  <a:pt x="33062" y="111350"/>
                </a:lnTo>
                <a:lnTo>
                  <a:pt x="38492" y="66980"/>
                </a:lnTo>
                <a:lnTo>
                  <a:pt x="33918" y="55272"/>
                </a:lnTo>
                <a:lnTo>
                  <a:pt x="58612" y="17281"/>
                </a:lnTo>
                <a:lnTo>
                  <a:pt x="89082" y="14870"/>
                </a:lnTo>
                <a:lnTo>
                  <a:pt x="148423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4" y="673"/>
                </a:lnTo>
                <a:lnTo>
                  <a:pt x="87017" y="0"/>
                </a:lnTo>
                <a:close/>
              </a:path>
              <a:path w="183515" h="354965">
                <a:moveTo>
                  <a:pt x="94706" y="298733"/>
                </a:moveTo>
                <a:lnTo>
                  <a:pt x="79191" y="298733"/>
                </a:lnTo>
                <a:lnTo>
                  <a:pt x="72643" y="301451"/>
                </a:lnTo>
                <a:lnTo>
                  <a:pt x="61799" y="312321"/>
                </a:lnTo>
                <a:lnTo>
                  <a:pt x="59088" y="318968"/>
                </a:lnTo>
                <a:lnTo>
                  <a:pt x="59088" y="334520"/>
                </a:lnTo>
                <a:lnTo>
                  <a:pt x="61799" y="341085"/>
                </a:lnTo>
                <a:lnTo>
                  <a:pt x="72643" y="351955"/>
                </a:lnTo>
                <a:lnTo>
                  <a:pt x="79191" y="354673"/>
                </a:lnTo>
                <a:lnTo>
                  <a:pt x="94540" y="354673"/>
                </a:lnTo>
                <a:lnTo>
                  <a:pt x="101129" y="351955"/>
                </a:lnTo>
                <a:lnTo>
                  <a:pt x="112141" y="341085"/>
                </a:lnTo>
                <a:lnTo>
                  <a:pt x="114893" y="334520"/>
                </a:lnTo>
                <a:lnTo>
                  <a:pt x="114893" y="318968"/>
                </a:lnTo>
                <a:lnTo>
                  <a:pt x="112182" y="312321"/>
                </a:lnTo>
                <a:lnTo>
                  <a:pt x="101338" y="301451"/>
                </a:lnTo>
                <a:lnTo>
                  <a:pt x="94706" y="298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79376" y="6885608"/>
            <a:ext cx="183515" cy="354965"/>
          </a:xfrm>
          <a:custGeom>
            <a:avLst/>
            <a:gdLst/>
            <a:ahLst/>
            <a:cxnLst/>
            <a:rect l="l" t="t" r="r" b="b"/>
            <a:pathLst>
              <a:path w="183515" h="354965">
                <a:moveTo>
                  <a:pt x="148423" y="14870"/>
                </a:moveTo>
                <a:lnTo>
                  <a:pt x="89082" y="14870"/>
                </a:lnTo>
                <a:lnTo>
                  <a:pt x="100816" y="18476"/>
                </a:lnTo>
                <a:lnTo>
                  <a:pt x="111873" y="25141"/>
                </a:lnTo>
                <a:lnTo>
                  <a:pt x="133678" y="56517"/>
                </a:lnTo>
                <a:lnTo>
                  <a:pt x="137413" y="84129"/>
                </a:lnTo>
                <a:lnTo>
                  <a:pt x="136767" y="94557"/>
                </a:lnTo>
                <a:lnTo>
                  <a:pt x="125930" y="132328"/>
                </a:lnTo>
                <a:lnTo>
                  <a:pt x="112720" y="159042"/>
                </a:lnTo>
                <a:lnTo>
                  <a:pt x="105741" y="172814"/>
                </a:lnTo>
                <a:lnTo>
                  <a:pt x="87512" y="216981"/>
                </a:lnTo>
                <a:lnTo>
                  <a:pt x="80109" y="267628"/>
                </a:lnTo>
                <a:lnTo>
                  <a:pt x="90368" y="267628"/>
                </a:lnTo>
                <a:lnTo>
                  <a:pt x="90491" y="265648"/>
                </a:lnTo>
                <a:lnTo>
                  <a:pt x="91856" y="251977"/>
                </a:lnTo>
                <a:lnTo>
                  <a:pt x="106334" y="209909"/>
                </a:lnTo>
                <a:lnTo>
                  <a:pt x="139171" y="168174"/>
                </a:lnTo>
                <a:lnTo>
                  <a:pt x="152297" y="152952"/>
                </a:lnTo>
                <a:lnTo>
                  <a:pt x="160106" y="142670"/>
                </a:lnTo>
                <a:lnTo>
                  <a:pt x="181179" y="98947"/>
                </a:lnTo>
                <a:lnTo>
                  <a:pt x="183348" y="71594"/>
                </a:lnTo>
                <a:lnTo>
                  <a:pt x="181229" y="60319"/>
                </a:lnTo>
                <a:lnTo>
                  <a:pt x="176961" y="48947"/>
                </a:lnTo>
                <a:lnTo>
                  <a:pt x="170250" y="37150"/>
                </a:lnTo>
                <a:lnTo>
                  <a:pt x="160805" y="24600"/>
                </a:lnTo>
                <a:lnTo>
                  <a:pt x="152041" y="17075"/>
                </a:lnTo>
                <a:lnTo>
                  <a:pt x="148423" y="14870"/>
                </a:lnTo>
                <a:close/>
              </a:path>
              <a:path w="183515" h="354965">
                <a:moveTo>
                  <a:pt x="87018" y="0"/>
                </a:moveTo>
                <a:lnTo>
                  <a:pt x="39140" y="12358"/>
                </a:lnTo>
                <a:lnTo>
                  <a:pt x="9252" y="39419"/>
                </a:lnTo>
                <a:lnTo>
                  <a:pt x="0" y="77692"/>
                </a:lnTo>
                <a:lnTo>
                  <a:pt x="2682" y="90755"/>
                </a:lnTo>
                <a:lnTo>
                  <a:pt x="8412" y="100939"/>
                </a:lnTo>
                <a:lnTo>
                  <a:pt x="14168" y="107880"/>
                </a:lnTo>
                <a:lnTo>
                  <a:pt x="20550" y="111350"/>
                </a:lnTo>
                <a:lnTo>
                  <a:pt x="33062" y="111350"/>
                </a:lnTo>
                <a:lnTo>
                  <a:pt x="38491" y="66981"/>
                </a:lnTo>
                <a:lnTo>
                  <a:pt x="33918" y="55272"/>
                </a:lnTo>
                <a:lnTo>
                  <a:pt x="58611" y="17281"/>
                </a:lnTo>
                <a:lnTo>
                  <a:pt x="89082" y="14870"/>
                </a:lnTo>
                <a:lnTo>
                  <a:pt x="148423" y="14870"/>
                </a:lnTo>
                <a:lnTo>
                  <a:pt x="141941" y="10920"/>
                </a:lnTo>
                <a:lnTo>
                  <a:pt x="130448" y="6134"/>
                </a:lnTo>
                <a:lnTo>
                  <a:pt x="117502" y="2718"/>
                </a:lnTo>
                <a:lnTo>
                  <a:pt x="103045" y="673"/>
                </a:lnTo>
                <a:lnTo>
                  <a:pt x="87018" y="0"/>
                </a:lnTo>
                <a:close/>
              </a:path>
              <a:path w="183515" h="354965">
                <a:moveTo>
                  <a:pt x="94706" y="298733"/>
                </a:moveTo>
                <a:lnTo>
                  <a:pt x="79191" y="298733"/>
                </a:lnTo>
                <a:lnTo>
                  <a:pt x="72643" y="301451"/>
                </a:lnTo>
                <a:lnTo>
                  <a:pt x="61799" y="312321"/>
                </a:lnTo>
                <a:lnTo>
                  <a:pt x="59088" y="318968"/>
                </a:lnTo>
                <a:lnTo>
                  <a:pt x="59088" y="334520"/>
                </a:lnTo>
                <a:lnTo>
                  <a:pt x="61799" y="341085"/>
                </a:lnTo>
                <a:lnTo>
                  <a:pt x="72643" y="351955"/>
                </a:lnTo>
                <a:lnTo>
                  <a:pt x="79191" y="354673"/>
                </a:lnTo>
                <a:lnTo>
                  <a:pt x="94540" y="354673"/>
                </a:lnTo>
                <a:lnTo>
                  <a:pt x="101129" y="351955"/>
                </a:lnTo>
                <a:lnTo>
                  <a:pt x="112140" y="341085"/>
                </a:lnTo>
                <a:lnTo>
                  <a:pt x="114893" y="334520"/>
                </a:lnTo>
                <a:lnTo>
                  <a:pt x="114893" y="318968"/>
                </a:lnTo>
                <a:lnTo>
                  <a:pt x="112182" y="312321"/>
                </a:lnTo>
                <a:lnTo>
                  <a:pt x="101338" y="301451"/>
                </a:lnTo>
                <a:lnTo>
                  <a:pt x="94706" y="298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262423" y="8304287"/>
            <a:ext cx="118110" cy="135255"/>
          </a:xfrm>
          <a:custGeom>
            <a:avLst/>
            <a:gdLst/>
            <a:ahLst/>
            <a:cxnLst/>
            <a:rect l="l" t="t" r="r" b="b"/>
            <a:pathLst>
              <a:path w="118109" h="135254">
                <a:moveTo>
                  <a:pt x="78637" y="0"/>
                </a:moveTo>
                <a:lnTo>
                  <a:pt x="42038" y="14903"/>
                </a:lnTo>
                <a:lnTo>
                  <a:pt x="8407" y="53523"/>
                </a:lnTo>
                <a:lnTo>
                  <a:pt x="0" y="88225"/>
                </a:lnTo>
                <a:lnTo>
                  <a:pt x="99" y="104367"/>
                </a:lnTo>
                <a:lnTo>
                  <a:pt x="35190" y="134214"/>
                </a:lnTo>
                <a:lnTo>
                  <a:pt x="52774" y="134685"/>
                </a:lnTo>
                <a:lnTo>
                  <a:pt x="64868" y="131537"/>
                </a:lnTo>
                <a:lnTo>
                  <a:pt x="77412" y="125746"/>
                </a:lnTo>
                <a:lnTo>
                  <a:pt x="82846" y="121969"/>
                </a:lnTo>
                <a:lnTo>
                  <a:pt x="49695" y="121969"/>
                </a:lnTo>
                <a:lnTo>
                  <a:pt x="38832" y="118015"/>
                </a:lnTo>
                <a:lnTo>
                  <a:pt x="27495" y="107579"/>
                </a:lnTo>
                <a:lnTo>
                  <a:pt x="24544" y="96610"/>
                </a:lnTo>
                <a:lnTo>
                  <a:pt x="24060" y="78677"/>
                </a:lnTo>
                <a:lnTo>
                  <a:pt x="26526" y="66993"/>
                </a:lnTo>
                <a:lnTo>
                  <a:pt x="44152" y="31163"/>
                </a:lnTo>
                <a:lnTo>
                  <a:pt x="75482" y="7909"/>
                </a:lnTo>
                <a:lnTo>
                  <a:pt x="87515" y="6107"/>
                </a:lnTo>
                <a:lnTo>
                  <a:pt x="109403" y="6107"/>
                </a:lnTo>
                <a:lnTo>
                  <a:pt x="106257" y="3680"/>
                </a:lnTo>
                <a:lnTo>
                  <a:pt x="95841" y="667"/>
                </a:lnTo>
                <a:lnTo>
                  <a:pt x="78637" y="0"/>
                </a:lnTo>
                <a:close/>
              </a:path>
              <a:path w="118109" h="135254">
                <a:moveTo>
                  <a:pt x="106055" y="100050"/>
                </a:moveTo>
                <a:lnTo>
                  <a:pt x="94837" y="103326"/>
                </a:lnTo>
                <a:lnTo>
                  <a:pt x="85089" y="111487"/>
                </a:lnTo>
                <a:lnTo>
                  <a:pt x="75009" y="117663"/>
                </a:lnTo>
                <a:lnTo>
                  <a:pt x="64123" y="121082"/>
                </a:lnTo>
                <a:lnTo>
                  <a:pt x="49695" y="121969"/>
                </a:lnTo>
                <a:lnTo>
                  <a:pt x="82846" y="121969"/>
                </a:lnTo>
                <a:lnTo>
                  <a:pt x="87016" y="119071"/>
                </a:lnTo>
                <a:lnTo>
                  <a:pt x="96564" y="110505"/>
                </a:lnTo>
                <a:lnTo>
                  <a:pt x="106055" y="100050"/>
                </a:lnTo>
                <a:close/>
              </a:path>
              <a:path w="118109" h="135254">
                <a:moveTo>
                  <a:pt x="109403" y="6107"/>
                </a:moveTo>
                <a:lnTo>
                  <a:pt x="92674" y="6107"/>
                </a:lnTo>
                <a:lnTo>
                  <a:pt x="96664" y="7083"/>
                </a:lnTo>
                <a:lnTo>
                  <a:pt x="99485" y="9034"/>
                </a:lnTo>
                <a:lnTo>
                  <a:pt x="101335" y="10399"/>
                </a:lnTo>
                <a:lnTo>
                  <a:pt x="102260" y="12107"/>
                </a:lnTo>
                <a:lnTo>
                  <a:pt x="102260" y="15228"/>
                </a:lnTo>
                <a:lnTo>
                  <a:pt x="102016" y="16253"/>
                </a:lnTo>
                <a:lnTo>
                  <a:pt x="101043" y="18205"/>
                </a:lnTo>
                <a:lnTo>
                  <a:pt x="99656" y="19788"/>
                </a:lnTo>
                <a:lnTo>
                  <a:pt x="95083" y="24179"/>
                </a:lnTo>
                <a:lnTo>
                  <a:pt x="93574" y="26057"/>
                </a:lnTo>
                <a:lnTo>
                  <a:pt x="92115" y="29179"/>
                </a:lnTo>
                <a:lnTo>
                  <a:pt x="91809" y="30608"/>
                </a:lnTo>
                <a:lnTo>
                  <a:pt x="91749" y="35666"/>
                </a:lnTo>
                <a:lnTo>
                  <a:pt x="92746" y="38104"/>
                </a:lnTo>
                <a:lnTo>
                  <a:pt x="96737" y="42006"/>
                </a:lnTo>
                <a:lnTo>
                  <a:pt x="99242" y="42982"/>
                </a:lnTo>
                <a:lnTo>
                  <a:pt x="106249" y="42982"/>
                </a:lnTo>
                <a:lnTo>
                  <a:pt x="109607" y="41324"/>
                </a:lnTo>
                <a:lnTo>
                  <a:pt x="112332" y="38007"/>
                </a:lnTo>
                <a:lnTo>
                  <a:pt x="116029" y="33715"/>
                </a:lnTo>
                <a:lnTo>
                  <a:pt x="117880" y="28545"/>
                </a:lnTo>
                <a:lnTo>
                  <a:pt x="117880" y="16058"/>
                </a:lnTo>
                <a:lnTo>
                  <a:pt x="115251" y="10619"/>
                </a:lnTo>
                <a:lnTo>
                  <a:pt x="109403" y="6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286447" y="7698240"/>
            <a:ext cx="118110" cy="135255"/>
          </a:xfrm>
          <a:custGeom>
            <a:avLst/>
            <a:gdLst/>
            <a:ahLst/>
            <a:cxnLst/>
            <a:rect l="l" t="t" r="r" b="b"/>
            <a:pathLst>
              <a:path w="118109" h="135254">
                <a:moveTo>
                  <a:pt x="78637" y="0"/>
                </a:moveTo>
                <a:lnTo>
                  <a:pt x="42038" y="14903"/>
                </a:lnTo>
                <a:lnTo>
                  <a:pt x="8407" y="53523"/>
                </a:lnTo>
                <a:lnTo>
                  <a:pt x="0" y="88225"/>
                </a:lnTo>
                <a:lnTo>
                  <a:pt x="99" y="104367"/>
                </a:lnTo>
                <a:lnTo>
                  <a:pt x="35190" y="134214"/>
                </a:lnTo>
                <a:lnTo>
                  <a:pt x="52773" y="134685"/>
                </a:lnTo>
                <a:lnTo>
                  <a:pt x="64867" y="131537"/>
                </a:lnTo>
                <a:lnTo>
                  <a:pt x="77412" y="125746"/>
                </a:lnTo>
                <a:lnTo>
                  <a:pt x="82846" y="121970"/>
                </a:lnTo>
                <a:lnTo>
                  <a:pt x="49694" y="121970"/>
                </a:lnTo>
                <a:lnTo>
                  <a:pt x="38831" y="118015"/>
                </a:lnTo>
                <a:lnTo>
                  <a:pt x="27494" y="107579"/>
                </a:lnTo>
                <a:lnTo>
                  <a:pt x="24543" y="96610"/>
                </a:lnTo>
                <a:lnTo>
                  <a:pt x="24059" y="78677"/>
                </a:lnTo>
                <a:lnTo>
                  <a:pt x="26526" y="66992"/>
                </a:lnTo>
                <a:lnTo>
                  <a:pt x="44152" y="31163"/>
                </a:lnTo>
                <a:lnTo>
                  <a:pt x="75481" y="7909"/>
                </a:lnTo>
                <a:lnTo>
                  <a:pt x="87516" y="6108"/>
                </a:lnTo>
                <a:lnTo>
                  <a:pt x="109402" y="6108"/>
                </a:lnTo>
                <a:lnTo>
                  <a:pt x="106257" y="3681"/>
                </a:lnTo>
                <a:lnTo>
                  <a:pt x="95840" y="667"/>
                </a:lnTo>
                <a:lnTo>
                  <a:pt x="78637" y="0"/>
                </a:lnTo>
                <a:close/>
              </a:path>
              <a:path w="118109" h="135254">
                <a:moveTo>
                  <a:pt x="106055" y="100051"/>
                </a:moveTo>
                <a:lnTo>
                  <a:pt x="94836" y="103327"/>
                </a:lnTo>
                <a:lnTo>
                  <a:pt x="85088" y="111487"/>
                </a:lnTo>
                <a:lnTo>
                  <a:pt x="75008" y="117664"/>
                </a:lnTo>
                <a:lnTo>
                  <a:pt x="64122" y="121083"/>
                </a:lnTo>
                <a:lnTo>
                  <a:pt x="49694" y="121970"/>
                </a:lnTo>
                <a:lnTo>
                  <a:pt x="82846" y="121970"/>
                </a:lnTo>
                <a:lnTo>
                  <a:pt x="87016" y="119071"/>
                </a:lnTo>
                <a:lnTo>
                  <a:pt x="96564" y="110506"/>
                </a:lnTo>
                <a:lnTo>
                  <a:pt x="106055" y="100051"/>
                </a:lnTo>
                <a:close/>
              </a:path>
              <a:path w="118109" h="135254">
                <a:moveTo>
                  <a:pt x="109402" y="6108"/>
                </a:moveTo>
                <a:lnTo>
                  <a:pt x="92673" y="6108"/>
                </a:lnTo>
                <a:lnTo>
                  <a:pt x="96663" y="7083"/>
                </a:lnTo>
                <a:lnTo>
                  <a:pt x="99485" y="9034"/>
                </a:lnTo>
                <a:lnTo>
                  <a:pt x="101334" y="10400"/>
                </a:lnTo>
                <a:lnTo>
                  <a:pt x="102259" y="12107"/>
                </a:lnTo>
                <a:lnTo>
                  <a:pt x="102259" y="15229"/>
                </a:lnTo>
                <a:lnTo>
                  <a:pt x="102015" y="16254"/>
                </a:lnTo>
                <a:lnTo>
                  <a:pt x="101042" y="18205"/>
                </a:lnTo>
                <a:lnTo>
                  <a:pt x="99655" y="19790"/>
                </a:lnTo>
                <a:lnTo>
                  <a:pt x="95082" y="24180"/>
                </a:lnTo>
                <a:lnTo>
                  <a:pt x="93575" y="26057"/>
                </a:lnTo>
                <a:lnTo>
                  <a:pt x="92114" y="29179"/>
                </a:lnTo>
                <a:lnTo>
                  <a:pt x="91808" y="30608"/>
                </a:lnTo>
                <a:lnTo>
                  <a:pt x="91748" y="35666"/>
                </a:lnTo>
                <a:lnTo>
                  <a:pt x="92747" y="38106"/>
                </a:lnTo>
                <a:lnTo>
                  <a:pt x="96737" y="42007"/>
                </a:lnTo>
                <a:lnTo>
                  <a:pt x="99243" y="42982"/>
                </a:lnTo>
                <a:lnTo>
                  <a:pt x="106249" y="42982"/>
                </a:lnTo>
                <a:lnTo>
                  <a:pt x="109606" y="41324"/>
                </a:lnTo>
                <a:lnTo>
                  <a:pt x="112331" y="38008"/>
                </a:lnTo>
                <a:lnTo>
                  <a:pt x="116030" y="33715"/>
                </a:lnTo>
                <a:lnTo>
                  <a:pt x="117879" y="28545"/>
                </a:lnTo>
                <a:lnTo>
                  <a:pt x="117879" y="16058"/>
                </a:lnTo>
                <a:lnTo>
                  <a:pt x="115251" y="10620"/>
                </a:lnTo>
                <a:lnTo>
                  <a:pt x="109402" y="6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270431" y="7092191"/>
            <a:ext cx="118110" cy="135255"/>
          </a:xfrm>
          <a:custGeom>
            <a:avLst/>
            <a:gdLst/>
            <a:ahLst/>
            <a:cxnLst/>
            <a:rect l="l" t="t" r="r" b="b"/>
            <a:pathLst>
              <a:path w="118109" h="135254">
                <a:moveTo>
                  <a:pt x="78636" y="0"/>
                </a:moveTo>
                <a:lnTo>
                  <a:pt x="42037" y="14904"/>
                </a:lnTo>
                <a:lnTo>
                  <a:pt x="8407" y="53524"/>
                </a:lnTo>
                <a:lnTo>
                  <a:pt x="0" y="88226"/>
                </a:lnTo>
                <a:lnTo>
                  <a:pt x="99" y="104368"/>
                </a:lnTo>
                <a:lnTo>
                  <a:pt x="35190" y="134215"/>
                </a:lnTo>
                <a:lnTo>
                  <a:pt x="52774" y="134686"/>
                </a:lnTo>
                <a:lnTo>
                  <a:pt x="64868" y="131538"/>
                </a:lnTo>
                <a:lnTo>
                  <a:pt x="77412" y="125746"/>
                </a:lnTo>
                <a:lnTo>
                  <a:pt x="82845" y="121970"/>
                </a:lnTo>
                <a:lnTo>
                  <a:pt x="49695" y="121970"/>
                </a:lnTo>
                <a:lnTo>
                  <a:pt x="38832" y="118016"/>
                </a:lnTo>
                <a:lnTo>
                  <a:pt x="27495" y="107580"/>
                </a:lnTo>
                <a:lnTo>
                  <a:pt x="24544" y="96612"/>
                </a:lnTo>
                <a:lnTo>
                  <a:pt x="24060" y="78678"/>
                </a:lnTo>
                <a:lnTo>
                  <a:pt x="26526" y="66994"/>
                </a:lnTo>
                <a:lnTo>
                  <a:pt x="44152" y="31163"/>
                </a:lnTo>
                <a:lnTo>
                  <a:pt x="75482" y="7910"/>
                </a:lnTo>
                <a:lnTo>
                  <a:pt x="87516" y="6109"/>
                </a:lnTo>
                <a:lnTo>
                  <a:pt x="109404" y="6109"/>
                </a:lnTo>
                <a:lnTo>
                  <a:pt x="106257" y="3681"/>
                </a:lnTo>
                <a:lnTo>
                  <a:pt x="95840" y="667"/>
                </a:lnTo>
                <a:lnTo>
                  <a:pt x="78636" y="0"/>
                </a:lnTo>
                <a:close/>
              </a:path>
              <a:path w="118109" h="135254">
                <a:moveTo>
                  <a:pt x="106055" y="100051"/>
                </a:moveTo>
                <a:lnTo>
                  <a:pt x="94836" y="103326"/>
                </a:lnTo>
                <a:lnTo>
                  <a:pt x="85088" y="111488"/>
                </a:lnTo>
                <a:lnTo>
                  <a:pt x="75009" y="117664"/>
                </a:lnTo>
                <a:lnTo>
                  <a:pt x="64122" y="121083"/>
                </a:lnTo>
                <a:lnTo>
                  <a:pt x="49695" y="121970"/>
                </a:lnTo>
                <a:lnTo>
                  <a:pt x="82845" y="121970"/>
                </a:lnTo>
                <a:lnTo>
                  <a:pt x="87016" y="119071"/>
                </a:lnTo>
                <a:lnTo>
                  <a:pt x="96564" y="110506"/>
                </a:lnTo>
                <a:lnTo>
                  <a:pt x="106055" y="100051"/>
                </a:lnTo>
                <a:close/>
              </a:path>
              <a:path w="118109" h="135254">
                <a:moveTo>
                  <a:pt x="109404" y="6109"/>
                </a:moveTo>
                <a:lnTo>
                  <a:pt x="92673" y="6109"/>
                </a:lnTo>
                <a:lnTo>
                  <a:pt x="96663" y="7083"/>
                </a:lnTo>
                <a:lnTo>
                  <a:pt x="99485" y="9035"/>
                </a:lnTo>
                <a:lnTo>
                  <a:pt x="101334" y="10401"/>
                </a:lnTo>
                <a:lnTo>
                  <a:pt x="102259" y="12107"/>
                </a:lnTo>
                <a:lnTo>
                  <a:pt x="102259" y="15229"/>
                </a:lnTo>
                <a:lnTo>
                  <a:pt x="102016" y="16254"/>
                </a:lnTo>
                <a:lnTo>
                  <a:pt x="101042" y="18205"/>
                </a:lnTo>
                <a:lnTo>
                  <a:pt x="99657" y="19790"/>
                </a:lnTo>
                <a:lnTo>
                  <a:pt x="95082" y="24180"/>
                </a:lnTo>
                <a:lnTo>
                  <a:pt x="93573" y="26058"/>
                </a:lnTo>
                <a:lnTo>
                  <a:pt x="92114" y="29180"/>
                </a:lnTo>
                <a:lnTo>
                  <a:pt x="91808" y="30609"/>
                </a:lnTo>
                <a:lnTo>
                  <a:pt x="91748" y="35667"/>
                </a:lnTo>
                <a:lnTo>
                  <a:pt x="92747" y="38106"/>
                </a:lnTo>
                <a:lnTo>
                  <a:pt x="96737" y="42007"/>
                </a:lnTo>
                <a:lnTo>
                  <a:pt x="99243" y="42984"/>
                </a:lnTo>
                <a:lnTo>
                  <a:pt x="106249" y="42984"/>
                </a:lnTo>
                <a:lnTo>
                  <a:pt x="109607" y="41325"/>
                </a:lnTo>
                <a:lnTo>
                  <a:pt x="112331" y="38008"/>
                </a:lnTo>
                <a:lnTo>
                  <a:pt x="116030" y="33715"/>
                </a:lnTo>
                <a:lnTo>
                  <a:pt x="117879" y="28545"/>
                </a:lnTo>
                <a:lnTo>
                  <a:pt x="117879" y="16058"/>
                </a:lnTo>
                <a:lnTo>
                  <a:pt x="115251" y="10620"/>
                </a:lnTo>
                <a:lnTo>
                  <a:pt x="109404" y="6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32251" y="8903168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59" h="136525">
                <a:moveTo>
                  <a:pt x="14306" y="88528"/>
                </a:moveTo>
                <a:lnTo>
                  <a:pt x="8905" y="88528"/>
                </a:lnTo>
                <a:lnTo>
                  <a:pt x="0" y="135938"/>
                </a:lnTo>
                <a:lnTo>
                  <a:pt x="5402" y="135936"/>
                </a:lnTo>
                <a:lnTo>
                  <a:pt x="7639" y="131451"/>
                </a:lnTo>
                <a:lnTo>
                  <a:pt x="10948" y="129207"/>
                </a:lnTo>
                <a:lnTo>
                  <a:pt x="53671" y="129207"/>
                </a:lnTo>
                <a:lnTo>
                  <a:pt x="42234" y="129002"/>
                </a:lnTo>
                <a:lnTo>
                  <a:pt x="31120" y="125292"/>
                </a:lnTo>
                <a:lnTo>
                  <a:pt x="20134" y="115179"/>
                </a:lnTo>
                <a:lnTo>
                  <a:pt x="16100" y="103795"/>
                </a:lnTo>
                <a:lnTo>
                  <a:pt x="14306" y="88528"/>
                </a:lnTo>
                <a:close/>
              </a:path>
              <a:path w="111759" h="136525">
                <a:moveTo>
                  <a:pt x="70264" y="0"/>
                </a:moveTo>
                <a:lnTo>
                  <a:pt x="32798" y="21033"/>
                </a:lnTo>
                <a:lnTo>
                  <a:pt x="30363" y="33801"/>
                </a:lnTo>
                <a:lnTo>
                  <a:pt x="30363" y="38971"/>
                </a:lnTo>
                <a:lnTo>
                  <a:pt x="31603" y="44142"/>
                </a:lnTo>
                <a:lnTo>
                  <a:pt x="36727" y="53963"/>
                </a:lnTo>
                <a:lnTo>
                  <a:pt x="43398" y="63269"/>
                </a:lnTo>
                <a:lnTo>
                  <a:pt x="54492" y="76958"/>
                </a:lnTo>
                <a:lnTo>
                  <a:pt x="62896" y="88141"/>
                </a:lnTo>
                <a:lnTo>
                  <a:pt x="68025" y="96868"/>
                </a:lnTo>
                <a:lnTo>
                  <a:pt x="69582" y="100185"/>
                </a:lnTo>
                <a:lnTo>
                  <a:pt x="70360" y="103795"/>
                </a:lnTo>
                <a:lnTo>
                  <a:pt x="70360" y="113745"/>
                </a:lnTo>
                <a:lnTo>
                  <a:pt x="68196" y="118842"/>
                </a:lnTo>
                <a:lnTo>
                  <a:pt x="59533" y="127134"/>
                </a:lnTo>
                <a:lnTo>
                  <a:pt x="53671" y="129207"/>
                </a:lnTo>
                <a:lnTo>
                  <a:pt x="17080" y="129207"/>
                </a:lnTo>
                <a:lnTo>
                  <a:pt x="19560" y="129792"/>
                </a:lnTo>
                <a:lnTo>
                  <a:pt x="31920" y="134280"/>
                </a:lnTo>
                <a:lnTo>
                  <a:pt x="39998" y="135938"/>
                </a:lnTo>
                <a:lnTo>
                  <a:pt x="47439" y="135936"/>
                </a:lnTo>
                <a:lnTo>
                  <a:pt x="82357" y="120602"/>
                </a:lnTo>
                <a:lnTo>
                  <a:pt x="91528" y="97161"/>
                </a:lnTo>
                <a:lnTo>
                  <a:pt x="91528" y="90918"/>
                </a:lnTo>
                <a:lnTo>
                  <a:pt x="61456" y="45946"/>
                </a:lnTo>
                <a:lnTo>
                  <a:pt x="56687" y="40679"/>
                </a:lnTo>
                <a:lnTo>
                  <a:pt x="53597" y="36581"/>
                </a:lnTo>
                <a:lnTo>
                  <a:pt x="50775" y="30728"/>
                </a:lnTo>
                <a:lnTo>
                  <a:pt x="50069" y="27655"/>
                </a:lnTo>
                <a:lnTo>
                  <a:pt x="50069" y="19754"/>
                </a:lnTo>
                <a:lnTo>
                  <a:pt x="51846" y="15754"/>
                </a:lnTo>
                <a:lnTo>
                  <a:pt x="58950" y="9121"/>
                </a:lnTo>
                <a:lnTo>
                  <a:pt x="63743" y="7462"/>
                </a:lnTo>
                <a:lnTo>
                  <a:pt x="109756" y="7462"/>
                </a:lnTo>
                <a:lnTo>
                  <a:pt x="109872" y="6877"/>
                </a:lnTo>
                <a:lnTo>
                  <a:pt x="93522" y="6877"/>
                </a:lnTo>
                <a:lnTo>
                  <a:pt x="90190" y="5926"/>
                </a:lnTo>
                <a:lnTo>
                  <a:pt x="80166" y="2121"/>
                </a:lnTo>
                <a:lnTo>
                  <a:pt x="76978" y="1024"/>
                </a:lnTo>
                <a:lnTo>
                  <a:pt x="75617" y="731"/>
                </a:lnTo>
                <a:lnTo>
                  <a:pt x="73085" y="243"/>
                </a:lnTo>
                <a:lnTo>
                  <a:pt x="70264" y="0"/>
                </a:lnTo>
                <a:close/>
              </a:path>
              <a:path w="111759" h="136525">
                <a:moveTo>
                  <a:pt x="109756" y="7462"/>
                </a:moveTo>
                <a:lnTo>
                  <a:pt x="77271" y="7462"/>
                </a:lnTo>
                <a:lnTo>
                  <a:pt x="83548" y="10438"/>
                </a:lnTo>
                <a:lnTo>
                  <a:pt x="90671" y="19210"/>
                </a:lnTo>
                <a:lnTo>
                  <a:pt x="95053" y="30116"/>
                </a:lnTo>
                <a:lnTo>
                  <a:pt x="96928" y="44922"/>
                </a:lnTo>
                <a:lnTo>
                  <a:pt x="102330" y="44922"/>
                </a:lnTo>
                <a:lnTo>
                  <a:pt x="109756" y="7462"/>
                </a:lnTo>
                <a:close/>
              </a:path>
              <a:path w="111759" h="136525">
                <a:moveTo>
                  <a:pt x="111235" y="0"/>
                </a:moveTo>
                <a:lnTo>
                  <a:pt x="105688" y="0"/>
                </a:lnTo>
                <a:lnTo>
                  <a:pt x="102866" y="4584"/>
                </a:lnTo>
                <a:lnTo>
                  <a:pt x="99362" y="6877"/>
                </a:lnTo>
                <a:lnTo>
                  <a:pt x="109872" y="6877"/>
                </a:lnTo>
                <a:lnTo>
                  <a:pt x="111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85538" y="8297122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59" h="136525">
                <a:moveTo>
                  <a:pt x="14306" y="88527"/>
                </a:moveTo>
                <a:lnTo>
                  <a:pt x="8905" y="88527"/>
                </a:lnTo>
                <a:lnTo>
                  <a:pt x="0" y="135938"/>
                </a:lnTo>
                <a:lnTo>
                  <a:pt x="5402" y="135936"/>
                </a:lnTo>
                <a:lnTo>
                  <a:pt x="7640" y="131450"/>
                </a:lnTo>
                <a:lnTo>
                  <a:pt x="10948" y="129207"/>
                </a:lnTo>
                <a:lnTo>
                  <a:pt x="53671" y="129207"/>
                </a:lnTo>
                <a:lnTo>
                  <a:pt x="42235" y="129002"/>
                </a:lnTo>
                <a:lnTo>
                  <a:pt x="31120" y="125292"/>
                </a:lnTo>
                <a:lnTo>
                  <a:pt x="20134" y="115179"/>
                </a:lnTo>
                <a:lnTo>
                  <a:pt x="16101" y="103794"/>
                </a:lnTo>
                <a:lnTo>
                  <a:pt x="14306" y="88527"/>
                </a:lnTo>
                <a:close/>
              </a:path>
              <a:path w="111759" h="136525">
                <a:moveTo>
                  <a:pt x="70264" y="0"/>
                </a:moveTo>
                <a:lnTo>
                  <a:pt x="32798" y="21032"/>
                </a:lnTo>
                <a:lnTo>
                  <a:pt x="30364" y="33801"/>
                </a:lnTo>
                <a:lnTo>
                  <a:pt x="30364" y="38971"/>
                </a:lnTo>
                <a:lnTo>
                  <a:pt x="31605" y="44141"/>
                </a:lnTo>
                <a:lnTo>
                  <a:pt x="36727" y="53962"/>
                </a:lnTo>
                <a:lnTo>
                  <a:pt x="43399" y="63269"/>
                </a:lnTo>
                <a:lnTo>
                  <a:pt x="54492" y="76958"/>
                </a:lnTo>
                <a:lnTo>
                  <a:pt x="62896" y="88141"/>
                </a:lnTo>
                <a:lnTo>
                  <a:pt x="68026" y="96867"/>
                </a:lnTo>
                <a:lnTo>
                  <a:pt x="69583" y="100185"/>
                </a:lnTo>
                <a:lnTo>
                  <a:pt x="70361" y="103794"/>
                </a:lnTo>
                <a:lnTo>
                  <a:pt x="70361" y="113745"/>
                </a:lnTo>
                <a:lnTo>
                  <a:pt x="68196" y="118841"/>
                </a:lnTo>
                <a:lnTo>
                  <a:pt x="59535" y="127134"/>
                </a:lnTo>
                <a:lnTo>
                  <a:pt x="53671" y="129207"/>
                </a:lnTo>
                <a:lnTo>
                  <a:pt x="17078" y="129207"/>
                </a:lnTo>
                <a:lnTo>
                  <a:pt x="19561" y="129791"/>
                </a:lnTo>
                <a:lnTo>
                  <a:pt x="31921" y="134279"/>
                </a:lnTo>
                <a:lnTo>
                  <a:pt x="39998" y="135938"/>
                </a:lnTo>
                <a:lnTo>
                  <a:pt x="47439" y="135936"/>
                </a:lnTo>
                <a:lnTo>
                  <a:pt x="82356" y="120601"/>
                </a:lnTo>
                <a:lnTo>
                  <a:pt x="91528" y="97161"/>
                </a:lnTo>
                <a:lnTo>
                  <a:pt x="91528" y="90918"/>
                </a:lnTo>
                <a:lnTo>
                  <a:pt x="61457" y="45946"/>
                </a:lnTo>
                <a:lnTo>
                  <a:pt x="56688" y="40678"/>
                </a:lnTo>
                <a:lnTo>
                  <a:pt x="53599" y="36581"/>
                </a:lnTo>
                <a:lnTo>
                  <a:pt x="50777" y="30727"/>
                </a:lnTo>
                <a:lnTo>
                  <a:pt x="50071" y="27655"/>
                </a:lnTo>
                <a:lnTo>
                  <a:pt x="50071" y="19753"/>
                </a:lnTo>
                <a:lnTo>
                  <a:pt x="51846" y="15754"/>
                </a:lnTo>
                <a:lnTo>
                  <a:pt x="58950" y="9121"/>
                </a:lnTo>
                <a:lnTo>
                  <a:pt x="63743" y="7462"/>
                </a:lnTo>
                <a:lnTo>
                  <a:pt x="109756" y="7462"/>
                </a:lnTo>
                <a:lnTo>
                  <a:pt x="109872" y="6877"/>
                </a:lnTo>
                <a:lnTo>
                  <a:pt x="93524" y="6877"/>
                </a:lnTo>
                <a:lnTo>
                  <a:pt x="90190" y="5925"/>
                </a:lnTo>
                <a:lnTo>
                  <a:pt x="80166" y="2120"/>
                </a:lnTo>
                <a:lnTo>
                  <a:pt x="76979" y="1023"/>
                </a:lnTo>
                <a:lnTo>
                  <a:pt x="75617" y="731"/>
                </a:lnTo>
                <a:lnTo>
                  <a:pt x="73087" y="243"/>
                </a:lnTo>
                <a:lnTo>
                  <a:pt x="70264" y="0"/>
                </a:lnTo>
                <a:close/>
              </a:path>
              <a:path w="111759" h="136525">
                <a:moveTo>
                  <a:pt x="109756" y="7462"/>
                </a:moveTo>
                <a:lnTo>
                  <a:pt x="77270" y="7462"/>
                </a:lnTo>
                <a:lnTo>
                  <a:pt x="83548" y="10438"/>
                </a:lnTo>
                <a:lnTo>
                  <a:pt x="90671" y="19210"/>
                </a:lnTo>
                <a:lnTo>
                  <a:pt x="95052" y="30116"/>
                </a:lnTo>
                <a:lnTo>
                  <a:pt x="96928" y="44922"/>
                </a:lnTo>
                <a:lnTo>
                  <a:pt x="102330" y="44922"/>
                </a:lnTo>
                <a:lnTo>
                  <a:pt x="109756" y="7462"/>
                </a:lnTo>
                <a:close/>
              </a:path>
              <a:path w="111759" h="136525">
                <a:moveTo>
                  <a:pt x="111235" y="0"/>
                </a:moveTo>
                <a:lnTo>
                  <a:pt x="105688" y="0"/>
                </a:lnTo>
                <a:lnTo>
                  <a:pt x="102866" y="4584"/>
                </a:lnTo>
                <a:lnTo>
                  <a:pt x="99362" y="6877"/>
                </a:lnTo>
                <a:lnTo>
                  <a:pt x="109872" y="6877"/>
                </a:lnTo>
                <a:lnTo>
                  <a:pt x="111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08226" y="7691073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59" h="136525">
                <a:moveTo>
                  <a:pt x="14306" y="88527"/>
                </a:moveTo>
                <a:lnTo>
                  <a:pt x="8905" y="88527"/>
                </a:lnTo>
                <a:lnTo>
                  <a:pt x="0" y="135938"/>
                </a:lnTo>
                <a:lnTo>
                  <a:pt x="5403" y="135936"/>
                </a:lnTo>
                <a:lnTo>
                  <a:pt x="7640" y="131451"/>
                </a:lnTo>
                <a:lnTo>
                  <a:pt x="10949" y="129207"/>
                </a:lnTo>
                <a:lnTo>
                  <a:pt x="53671" y="129207"/>
                </a:lnTo>
                <a:lnTo>
                  <a:pt x="42235" y="129002"/>
                </a:lnTo>
                <a:lnTo>
                  <a:pt x="31121" y="125292"/>
                </a:lnTo>
                <a:lnTo>
                  <a:pt x="20135" y="115179"/>
                </a:lnTo>
                <a:lnTo>
                  <a:pt x="16101" y="103794"/>
                </a:lnTo>
                <a:lnTo>
                  <a:pt x="14306" y="88527"/>
                </a:lnTo>
                <a:close/>
              </a:path>
              <a:path w="111759" h="136525">
                <a:moveTo>
                  <a:pt x="70265" y="0"/>
                </a:moveTo>
                <a:lnTo>
                  <a:pt x="32798" y="21033"/>
                </a:lnTo>
                <a:lnTo>
                  <a:pt x="30364" y="33802"/>
                </a:lnTo>
                <a:lnTo>
                  <a:pt x="30364" y="38972"/>
                </a:lnTo>
                <a:lnTo>
                  <a:pt x="31605" y="44142"/>
                </a:lnTo>
                <a:lnTo>
                  <a:pt x="36728" y="53963"/>
                </a:lnTo>
                <a:lnTo>
                  <a:pt x="43399" y="63269"/>
                </a:lnTo>
                <a:lnTo>
                  <a:pt x="54493" y="76958"/>
                </a:lnTo>
                <a:lnTo>
                  <a:pt x="62898" y="88141"/>
                </a:lnTo>
                <a:lnTo>
                  <a:pt x="68026" y="96869"/>
                </a:lnTo>
                <a:lnTo>
                  <a:pt x="69583" y="100185"/>
                </a:lnTo>
                <a:lnTo>
                  <a:pt x="70361" y="103794"/>
                </a:lnTo>
                <a:lnTo>
                  <a:pt x="70361" y="113745"/>
                </a:lnTo>
                <a:lnTo>
                  <a:pt x="68197" y="118842"/>
                </a:lnTo>
                <a:lnTo>
                  <a:pt x="59535" y="127134"/>
                </a:lnTo>
                <a:lnTo>
                  <a:pt x="53671" y="129207"/>
                </a:lnTo>
                <a:lnTo>
                  <a:pt x="17080" y="129207"/>
                </a:lnTo>
                <a:lnTo>
                  <a:pt x="19561" y="129792"/>
                </a:lnTo>
                <a:lnTo>
                  <a:pt x="31921" y="134279"/>
                </a:lnTo>
                <a:lnTo>
                  <a:pt x="39998" y="135938"/>
                </a:lnTo>
                <a:lnTo>
                  <a:pt x="47440" y="135936"/>
                </a:lnTo>
                <a:lnTo>
                  <a:pt x="82358" y="120601"/>
                </a:lnTo>
                <a:lnTo>
                  <a:pt x="91528" y="97161"/>
                </a:lnTo>
                <a:lnTo>
                  <a:pt x="91528" y="90918"/>
                </a:lnTo>
                <a:lnTo>
                  <a:pt x="61457" y="45947"/>
                </a:lnTo>
                <a:lnTo>
                  <a:pt x="56688" y="40679"/>
                </a:lnTo>
                <a:lnTo>
                  <a:pt x="53599" y="36582"/>
                </a:lnTo>
                <a:lnTo>
                  <a:pt x="50775" y="30728"/>
                </a:lnTo>
                <a:lnTo>
                  <a:pt x="50071" y="27655"/>
                </a:lnTo>
                <a:lnTo>
                  <a:pt x="50071" y="19754"/>
                </a:lnTo>
                <a:lnTo>
                  <a:pt x="51847" y="15754"/>
                </a:lnTo>
                <a:lnTo>
                  <a:pt x="58952" y="9121"/>
                </a:lnTo>
                <a:lnTo>
                  <a:pt x="63745" y="7462"/>
                </a:lnTo>
                <a:lnTo>
                  <a:pt x="109756" y="7462"/>
                </a:lnTo>
                <a:lnTo>
                  <a:pt x="109872" y="6877"/>
                </a:lnTo>
                <a:lnTo>
                  <a:pt x="93524" y="6877"/>
                </a:lnTo>
                <a:lnTo>
                  <a:pt x="90191" y="5925"/>
                </a:lnTo>
                <a:lnTo>
                  <a:pt x="80167" y="2122"/>
                </a:lnTo>
                <a:lnTo>
                  <a:pt x="76979" y="1024"/>
                </a:lnTo>
                <a:lnTo>
                  <a:pt x="75617" y="731"/>
                </a:lnTo>
                <a:lnTo>
                  <a:pt x="73087" y="243"/>
                </a:lnTo>
                <a:lnTo>
                  <a:pt x="70265" y="0"/>
                </a:lnTo>
                <a:close/>
              </a:path>
              <a:path w="111759" h="136525">
                <a:moveTo>
                  <a:pt x="109756" y="7462"/>
                </a:moveTo>
                <a:lnTo>
                  <a:pt x="77271" y="7462"/>
                </a:lnTo>
                <a:lnTo>
                  <a:pt x="83549" y="10438"/>
                </a:lnTo>
                <a:lnTo>
                  <a:pt x="90671" y="19210"/>
                </a:lnTo>
                <a:lnTo>
                  <a:pt x="95053" y="30115"/>
                </a:lnTo>
                <a:lnTo>
                  <a:pt x="96930" y="44922"/>
                </a:lnTo>
                <a:lnTo>
                  <a:pt x="102331" y="44922"/>
                </a:lnTo>
                <a:lnTo>
                  <a:pt x="109756" y="7462"/>
                </a:lnTo>
                <a:close/>
              </a:path>
              <a:path w="111759" h="136525">
                <a:moveTo>
                  <a:pt x="111235" y="0"/>
                </a:moveTo>
                <a:lnTo>
                  <a:pt x="105688" y="0"/>
                </a:lnTo>
                <a:lnTo>
                  <a:pt x="102866" y="4584"/>
                </a:lnTo>
                <a:lnTo>
                  <a:pt x="99363" y="6877"/>
                </a:lnTo>
                <a:lnTo>
                  <a:pt x="109872" y="6877"/>
                </a:lnTo>
                <a:lnTo>
                  <a:pt x="111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92212" y="7085028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59" h="136525">
                <a:moveTo>
                  <a:pt x="14306" y="88527"/>
                </a:moveTo>
                <a:lnTo>
                  <a:pt x="8903" y="88527"/>
                </a:lnTo>
                <a:lnTo>
                  <a:pt x="0" y="135938"/>
                </a:lnTo>
                <a:lnTo>
                  <a:pt x="5402" y="135936"/>
                </a:lnTo>
                <a:lnTo>
                  <a:pt x="7639" y="131450"/>
                </a:lnTo>
                <a:lnTo>
                  <a:pt x="10948" y="129207"/>
                </a:lnTo>
                <a:lnTo>
                  <a:pt x="53671" y="129207"/>
                </a:lnTo>
                <a:lnTo>
                  <a:pt x="42234" y="129002"/>
                </a:lnTo>
                <a:lnTo>
                  <a:pt x="31119" y="125291"/>
                </a:lnTo>
                <a:lnTo>
                  <a:pt x="20134" y="115178"/>
                </a:lnTo>
                <a:lnTo>
                  <a:pt x="16100" y="103794"/>
                </a:lnTo>
                <a:lnTo>
                  <a:pt x="14306" y="88527"/>
                </a:lnTo>
                <a:close/>
              </a:path>
              <a:path w="111759" h="136525">
                <a:moveTo>
                  <a:pt x="70264" y="0"/>
                </a:moveTo>
                <a:lnTo>
                  <a:pt x="32797" y="21032"/>
                </a:lnTo>
                <a:lnTo>
                  <a:pt x="30363" y="33801"/>
                </a:lnTo>
                <a:lnTo>
                  <a:pt x="30363" y="38971"/>
                </a:lnTo>
                <a:lnTo>
                  <a:pt x="31603" y="44141"/>
                </a:lnTo>
                <a:lnTo>
                  <a:pt x="36726" y="53962"/>
                </a:lnTo>
                <a:lnTo>
                  <a:pt x="43398" y="63269"/>
                </a:lnTo>
                <a:lnTo>
                  <a:pt x="54491" y="76958"/>
                </a:lnTo>
                <a:lnTo>
                  <a:pt x="62896" y="88140"/>
                </a:lnTo>
                <a:lnTo>
                  <a:pt x="68025" y="96867"/>
                </a:lnTo>
                <a:lnTo>
                  <a:pt x="69582" y="100185"/>
                </a:lnTo>
                <a:lnTo>
                  <a:pt x="70360" y="103794"/>
                </a:lnTo>
                <a:lnTo>
                  <a:pt x="70360" y="113745"/>
                </a:lnTo>
                <a:lnTo>
                  <a:pt x="68195" y="118841"/>
                </a:lnTo>
                <a:lnTo>
                  <a:pt x="59533" y="127133"/>
                </a:lnTo>
                <a:lnTo>
                  <a:pt x="53671" y="129207"/>
                </a:lnTo>
                <a:lnTo>
                  <a:pt x="17078" y="129207"/>
                </a:lnTo>
                <a:lnTo>
                  <a:pt x="19560" y="129791"/>
                </a:lnTo>
                <a:lnTo>
                  <a:pt x="31920" y="134279"/>
                </a:lnTo>
                <a:lnTo>
                  <a:pt x="39997" y="135938"/>
                </a:lnTo>
                <a:lnTo>
                  <a:pt x="47440" y="135936"/>
                </a:lnTo>
                <a:lnTo>
                  <a:pt x="82357" y="120601"/>
                </a:lnTo>
                <a:lnTo>
                  <a:pt x="91527" y="97160"/>
                </a:lnTo>
                <a:lnTo>
                  <a:pt x="91527" y="90916"/>
                </a:lnTo>
                <a:lnTo>
                  <a:pt x="61456" y="45946"/>
                </a:lnTo>
                <a:lnTo>
                  <a:pt x="56687" y="40678"/>
                </a:lnTo>
                <a:lnTo>
                  <a:pt x="53597" y="36581"/>
                </a:lnTo>
                <a:lnTo>
                  <a:pt x="50775" y="30727"/>
                </a:lnTo>
                <a:lnTo>
                  <a:pt x="50071" y="27655"/>
                </a:lnTo>
                <a:lnTo>
                  <a:pt x="50071" y="19753"/>
                </a:lnTo>
                <a:lnTo>
                  <a:pt x="51846" y="15754"/>
                </a:lnTo>
                <a:lnTo>
                  <a:pt x="58950" y="9119"/>
                </a:lnTo>
                <a:lnTo>
                  <a:pt x="63743" y="7462"/>
                </a:lnTo>
                <a:lnTo>
                  <a:pt x="109756" y="7462"/>
                </a:lnTo>
                <a:lnTo>
                  <a:pt x="109872" y="6877"/>
                </a:lnTo>
                <a:lnTo>
                  <a:pt x="93522" y="6877"/>
                </a:lnTo>
                <a:lnTo>
                  <a:pt x="90190" y="5925"/>
                </a:lnTo>
                <a:lnTo>
                  <a:pt x="80166" y="2120"/>
                </a:lnTo>
                <a:lnTo>
                  <a:pt x="76978" y="1023"/>
                </a:lnTo>
                <a:lnTo>
                  <a:pt x="75615" y="730"/>
                </a:lnTo>
                <a:lnTo>
                  <a:pt x="73085" y="242"/>
                </a:lnTo>
                <a:lnTo>
                  <a:pt x="70264" y="0"/>
                </a:lnTo>
                <a:close/>
              </a:path>
              <a:path w="111759" h="136525">
                <a:moveTo>
                  <a:pt x="109756" y="7462"/>
                </a:moveTo>
                <a:lnTo>
                  <a:pt x="77270" y="7462"/>
                </a:lnTo>
                <a:lnTo>
                  <a:pt x="83546" y="10436"/>
                </a:lnTo>
                <a:lnTo>
                  <a:pt x="90670" y="19209"/>
                </a:lnTo>
                <a:lnTo>
                  <a:pt x="95052" y="30115"/>
                </a:lnTo>
                <a:lnTo>
                  <a:pt x="96928" y="44921"/>
                </a:lnTo>
                <a:lnTo>
                  <a:pt x="102330" y="44921"/>
                </a:lnTo>
                <a:lnTo>
                  <a:pt x="109756" y="7462"/>
                </a:lnTo>
                <a:close/>
              </a:path>
              <a:path w="111759" h="136525">
                <a:moveTo>
                  <a:pt x="111235" y="0"/>
                </a:moveTo>
                <a:lnTo>
                  <a:pt x="105686" y="0"/>
                </a:lnTo>
                <a:lnTo>
                  <a:pt x="102864" y="4584"/>
                </a:lnTo>
                <a:lnTo>
                  <a:pt x="99362" y="6877"/>
                </a:lnTo>
                <a:lnTo>
                  <a:pt x="109872" y="6877"/>
                </a:lnTo>
                <a:lnTo>
                  <a:pt x="111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026285" y="8086807"/>
            <a:ext cx="216535" cy="221615"/>
          </a:xfrm>
          <a:custGeom>
            <a:avLst/>
            <a:gdLst/>
            <a:ahLst/>
            <a:cxnLst/>
            <a:rect l="l" t="t" r="r" b="b"/>
            <a:pathLst>
              <a:path w="216534" h="221615">
                <a:moveTo>
                  <a:pt x="190480" y="33111"/>
                </a:moveTo>
                <a:lnTo>
                  <a:pt x="173172" y="33111"/>
                </a:lnTo>
                <a:lnTo>
                  <a:pt x="0" y="213721"/>
                </a:lnTo>
                <a:lnTo>
                  <a:pt x="0" y="220995"/>
                </a:lnTo>
                <a:lnTo>
                  <a:pt x="162911" y="220995"/>
                </a:lnTo>
                <a:lnTo>
                  <a:pt x="173797" y="186880"/>
                </a:lnTo>
                <a:lnTo>
                  <a:pt x="43042" y="186880"/>
                </a:lnTo>
                <a:lnTo>
                  <a:pt x="190480" y="33111"/>
                </a:lnTo>
                <a:close/>
              </a:path>
              <a:path w="216534" h="221615">
                <a:moveTo>
                  <a:pt x="184683" y="152765"/>
                </a:moveTo>
                <a:lnTo>
                  <a:pt x="174572" y="154741"/>
                </a:lnTo>
                <a:lnTo>
                  <a:pt x="168124" y="167875"/>
                </a:lnTo>
                <a:lnTo>
                  <a:pt x="162285" y="176344"/>
                </a:lnTo>
                <a:lnTo>
                  <a:pt x="116365" y="186880"/>
                </a:lnTo>
                <a:lnTo>
                  <a:pt x="173797" y="186880"/>
                </a:lnTo>
                <a:lnTo>
                  <a:pt x="184683" y="152765"/>
                </a:lnTo>
                <a:close/>
              </a:path>
              <a:path w="216534" h="221615">
                <a:moveTo>
                  <a:pt x="216214" y="0"/>
                </a:moveTo>
                <a:lnTo>
                  <a:pt x="57307" y="0"/>
                </a:lnTo>
                <a:lnTo>
                  <a:pt x="36036" y="63463"/>
                </a:lnTo>
                <a:lnTo>
                  <a:pt x="45591" y="63371"/>
                </a:lnTo>
                <a:lnTo>
                  <a:pt x="52731" y="50731"/>
                </a:lnTo>
                <a:lnTo>
                  <a:pt x="59684" y="42266"/>
                </a:lnTo>
                <a:lnTo>
                  <a:pt x="101100" y="33111"/>
                </a:lnTo>
                <a:lnTo>
                  <a:pt x="190480" y="33111"/>
                </a:lnTo>
                <a:lnTo>
                  <a:pt x="216214" y="6271"/>
                </a:lnTo>
                <a:lnTo>
                  <a:pt x="216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002847" y="7474739"/>
            <a:ext cx="266065" cy="338455"/>
          </a:xfrm>
          <a:custGeom>
            <a:avLst/>
            <a:gdLst/>
            <a:ahLst/>
            <a:cxnLst/>
            <a:rect l="l" t="t" r="r" b="b"/>
            <a:pathLst>
              <a:path w="266065" h="338454">
                <a:moveTo>
                  <a:pt x="29112" y="292487"/>
                </a:moveTo>
                <a:lnTo>
                  <a:pt x="19436" y="292487"/>
                </a:lnTo>
                <a:lnTo>
                  <a:pt x="13554" y="295163"/>
                </a:lnTo>
                <a:lnTo>
                  <a:pt x="2710" y="305865"/>
                </a:lnTo>
                <a:lnTo>
                  <a:pt x="0" y="311802"/>
                </a:lnTo>
                <a:lnTo>
                  <a:pt x="0" y="323509"/>
                </a:lnTo>
                <a:lnTo>
                  <a:pt x="1960" y="328066"/>
                </a:lnTo>
                <a:lnTo>
                  <a:pt x="9801" y="335926"/>
                </a:lnTo>
                <a:lnTo>
                  <a:pt x="14347" y="337891"/>
                </a:lnTo>
                <a:lnTo>
                  <a:pt x="26704" y="337115"/>
                </a:lnTo>
                <a:lnTo>
                  <a:pt x="66083" y="314930"/>
                </a:lnTo>
                <a:lnTo>
                  <a:pt x="70244" y="311050"/>
                </a:lnTo>
                <a:lnTo>
                  <a:pt x="44627" y="311050"/>
                </a:lnTo>
                <a:lnTo>
                  <a:pt x="43627" y="310631"/>
                </a:lnTo>
                <a:lnTo>
                  <a:pt x="41457" y="308458"/>
                </a:lnTo>
                <a:lnTo>
                  <a:pt x="39997" y="305823"/>
                </a:lnTo>
                <a:lnTo>
                  <a:pt x="36827" y="297964"/>
                </a:lnTo>
                <a:lnTo>
                  <a:pt x="35368" y="295581"/>
                </a:lnTo>
                <a:lnTo>
                  <a:pt x="34033" y="294745"/>
                </a:lnTo>
                <a:lnTo>
                  <a:pt x="31864" y="293240"/>
                </a:lnTo>
                <a:lnTo>
                  <a:pt x="29112" y="292487"/>
                </a:lnTo>
                <a:close/>
              </a:path>
              <a:path w="266065" h="338454">
                <a:moveTo>
                  <a:pt x="134108" y="25836"/>
                </a:moveTo>
                <a:lnTo>
                  <a:pt x="67066" y="25836"/>
                </a:lnTo>
                <a:lnTo>
                  <a:pt x="75329" y="26047"/>
                </a:lnTo>
                <a:lnTo>
                  <a:pt x="86984" y="29674"/>
                </a:lnTo>
                <a:lnTo>
                  <a:pt x="104603" y="82276"/>
                </a:lnTo>
                <a:lnTo>
                  <a:pt x="115444" y="245470"/>
                </a:lnTo>
                <a:lnTo>
                  <a:pt x="109002" y="253312"/>
                </a:lnTo>
                <a:lnTo>
                  <a:pt x="79765" y="284774"/>
                </a:lnTo>
                <a:lnTo>
                  <a:pt x="48548" y="310214"/>
                </a:lnTo>
                <a:lnTo>
                  <a:pt x="46796" y="311050"/>
                </a:lnTo>
                <a:lnTo>
                  <a:pt x="70244" y="311050"/>
                </a:lnTo>
                <a:lnTo>
                  <a:pt x="107184" y="272297"/>
                </a:lnTo>
                <a:lnTo>
                  <a:pt x="133515" y="241829"/>
                </a:lnTo>
                <a:lnTo>
                  <a:pt x="158093" y="212178"/>
                </a:lnTo>
                <a:lnTo>
                  <a:pt x="167513" y="200426"/>
                </a:lnTo>
                <a:lnTo>
                  <a:pt x="152151" y="200426"/>
                </a:lnTo>
                <a:lnTo>
                  <a:pt x="140665" y="71818"/>
                </a:lnTo>
                <a:lnTo>
                  <a:pt x="139197" y="57179"/>
                </a:lnTo>
                <a:lnTo>
                  <a:pt x="137539" y="44002"/>
                </a:lnTo>
                <a:lnTo>
                  <a:pt x="135697" y="32887"/>
                </a:lnTo>
                <a:lnTo>
                  <a:pt x="134108" y="25836"/>
                </a:lnTo>
                <a:close/>
              </a:path>
              <a:path w="266065" h="338454">
                <a:moveTo>
                  <a:pt x="246576" y="0"/>
                </a:moveTo>
                <a:lnTo>
                  <a:pt x="233230" y="0"/>
                </a:lnTo>
                <a:lnTo>
                  <a:pt x="228225" y="2090"/>
                </a:lnTo>
                <a:lnTo>
                  <a:pt x="220218" y="10450"/>
                </a:lnTo>
                <a:lnTo>
                  <a:pt x="218216" y="15970"/>
                </a:lnTo>
                <a:lnTo>
                  <a:pt x="218216" y="28345"/>
                </a:lnTo>
                <a:lnTo>
                  <a:pt x="219842" y="33237"/>
                </a:lnTo>
                <a:lnTo>
                  <a:pt x="226349" y="41765"/>
                </a:lnTo>
                <a:lnTo>
                  <a:pt x="230436" y="44691"/>
                </a:lnTo>
                <a:lnTo>
                  <a:pt x="240278" y="47868"/>
                </a:lnTo>
                <a:lnTo>
                  <a:pt x="243324" y="49249"/>
                </a:lnTo>
                <a:lnTo>
                  <a:pt x="245659" y="51591"/>
                </a:lnTo>
                <a:lnTo>
                  <a:pt x="246242" y="53094"/>
                </a:lnTo>
                <a:lnTo>
                  <a:pt x="246242" y="57778"/>
                </a:lnTo>
                <a:lnTo>
                  <a:pt x="224535" y="99666"/>
                </a:lnTo>
                <a:lnTo>
                  <a:pt x="197030" y="141168"/>
                </a:lnTo>
                <a:lnTo>
                  <a:pt x="171863" y="175360"/>
                </a:lnTo>
                <a:lnTo>
                  <a:pt x="152151" y="200426"/>
                </a:lnTo>
                <a:lnTo>
                  <a:pt x="167513" y="200426"/>
                </a:lnTo>
                <a:lnTo>
                  <a:pt x="195880" y="163588"/>
                </a:lnTo>
                <a:lnTo>
                  <a:pt x="219806" y="130361"/>
                </a:lnTo>
                <a:lnTo>
                  <a:pt x="246544" y="88840"/>
                </a:lnTo>
                <a:lnTo>
                  <a:pt x="264825" y="44691"/>
                </a:lnTo>
                <a:lnTo>
                  <a:pt x="265748" y="33237"/>
                </a:lnTo>
                <a:lnTo>
                  <a:pt x="263677" y="19571"/>
                </a:lnTo>
                <a:lnTo>
                  <a:pt x="258005" y="9155"/>
                </a:lnTo>
                <a:lnTo>
                  <a:pt x="252832" y="3051"/>
                </a:lnTo>
                <a:lnTo>
                  <a:pt x="246576" y="0"/>
                </a:lnTo>
                <a:close/>
              </a:path>
              <a:path w="266065" h="338454">
                <a:moveTo>
                  <a:pt x="122871" y="0"/>
                </a:moveTo>
                <a:lnTo>
                  <a:pt x="49549" y="18060"/>
                </a:lnTo>
                <a:lnTo>
                  <a:pt x="51802" y="27341"/>
                </a:lnTo>
                <a:lnTo>
                  <a:pt x="60810" y="26338"/>
                </a:lnTo>
                <a:lnTo>
                  <a:pt x="67066" y="25836"/>
                </a:lnTo>
                <a:lnTo>
                  <a:pt x="134108" y="25836"/>
                </a:lnTo>
                <a:lnTo>
                  <a:pt x="133592" y="23546"/>
                </a:lnTo>
                <a:lnTo>
                  <a:pt x="129195" y="12118"/>
                </a:lnTo>
                <a:lnTo>
                  <a:pt x="122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017862" y="6868692"/>
            <a:ext cx="242570" cy="233045"/>
          </a:xfrm>
          <a:custGeom>
            <a:avLst/>
            <a:gdLst/>
            <a:ahLst/>
            <a:cxnLst/>
            <a:rect l="l" t="t" r="r" b="b"/>
            <a:pathLst>
              <a:path w="242570" h="233045">
                <a:moveTo>
                  <a:pt x="24357" y="191646"/>
                </a:moveTo>
                <a:lnTo>
                  <a:pt x="13680" y="191646"/>
                </a:lnTo>
                <a:lnTo>
                  <a:pt x="9177" y="193487"/>
                </a:lnTo>
                <a:lnTo>
                  <a:pt x="1835" y="200845"/>
                </a:lnTo>
                <a:lnTo>
                  <a:pt x="0" y="205444"/>
                </a:lnTo>
                <a:lnTo>
                  <a:pt x="0" y="217149"/>
                </a:lnTo>
                <a:lnTo>
                  <a:pt x="2001" y="222083"/>
                </a:lnTo>
                <a:lnTo>
                  <a:pt x="6013" y="225769"/>
                </a:lnTo>
                <a:lnTo>
                  <a:pt x="11511" y="230611"/>
                </a:lnTo>
                <a:lnTo>
                  <a:pt x="17600" y="233037"/>
                </a:lnTo>
                <a:lnTo>
                  <a:pt x="25596" y="233009"/>
                </a:lnTo>
                <a:lnTo>
                  <a:pt x="59876" y="214918"/>
                </a:lnTo>
                <a:lnTo>
                  <a:pt x="68621" y="205444"/>
                </a:lnTo>
                <a:lnTo>
                  <a:pt x="43709" y="205444"/>
                </a:lnTo>
                <a:lnTo>
                  <a:pt x="40373" y="203521"/>
                </a:lnTo>
                <a:lnTo>
                  <a:pt x="30029" y="194322"/>
                </a:lnTo>
                <a:lnTo>
                  <a:pt x="24357" y="191646"/>
                </a:lnTo>
                <a:close/>
              </a:path>
              <a:path w="242570" h="233045">
                <a:moveTo>
                  <a:pt x="160301" y="142270"/>
                </a:moveTo>
                <a:lnTo>
                  <a:pt x="118445" y="142270"/>
                </a:lnTo>
                <a:lnTo>
                  <a:pt x="122500" y="159970"/>
                </a:lnTo>
                <a:lnTo>
                  <a:pt x="133115" y="200480"/>
                </a:lnTo>
                <a:lnTo>
                  <a:pt x="167448" y="231555"/>
                </a:lnTo>
                <a:lnTo>
                  <a:pt x="177659" y="225762"/>
                </a:lnTo>
                <a:lnTo>
                  <a:pt x="192997" y="213822"/>
                </a:lnTo>
                <a:lnTo>
                  <a:pt x="201702" y="204783"/>
                </a:lnTo>
                <a:lnTo>
                  <a:pt x="202186" y="204189"/>
                </a:lnTo>
                <a:lnTo>
                  <a:pt x="177007" y="204189"/>
                </a:lnTo>
                <a:lnTo>
                  <a:pt x="174839" y="202893"/>
                </a:lnTo>
                <a:lnTo>
                  <a:pt x="170501" y="197709"/>
                </a:lnTo>
                <a:lnTo>
                  <a:pt x="167831" y="189807"/>
                </a:lnTo>
                <a:lnTo>
                  <a:pt x="164663" y="176596"/>
                </a:lnTo>
                <a:lnTo>
                  <a:pt x="160301" y="142270"/>
                </a:lnTo>
                <a:close/>
              </a:path>
              <a:path w="242570" h="233045">
                <a:moveTo>
                  <a:pt x="122278" y="20318"/>
                </a:moveTo>
                <a:lnTo>
                  <a:pt x="49465" y="20318"/>
                </a:lnTo>
                <a:lnTo>
                  <a:pt x="58924" y="20503"/>
                </a:lnTo>
                <a:lnTo>
                  <a:pt x="71654" y="22902"/>
                </a:lnTo>
                <a:lnTo>
                  <a:pt x="97167" y="55822"/>
                </a:lnTo>
                <a:lnTo>
                  <a:pt x="106570" y="95119"/>
                </a:lnTo>
                <a:lnTo>
                  <a:pt x="111393" y="116736"/>
                </a:lnTo>
                <a:lnTo>
                  <a:pt x="107240" y="124831"/>
                </a:lnTo>
                <a:lnTo>
                  <a:pt x="84799" y="161899"/>
                </a:lnTo>
                <a:lnTo>
                  <a:pt x="60037" y="195477"/>
                </a:lnTo>
                <a:lnTo>
                  <a:pt x="48047" y="205444"/>
                </a:lnTo>
                <a:lnTo>
                  <a:pt x="68621" y="205444"/>
                </a:lnTo>
                <a:lnTo>
                  <a:pt x="73692" y="199557"/>
                </a:lnTo>
                <a:lnTo>
                  <a:pt x="81478" y="189972"/>
                </a:lnTo>
                <a:lnTo>
                  <a:pt x="89744" y="179441"/>
                </a:lnTo>
                <a:lnTo>
                  <a:pt x="118445" y="142270"/>
                </a:lnTo>
                <a:lnTo>
                  <a:pt x="160301" y="142270"/>
                </a:lnTo>
                <a:lnTo>
                  <a:pt x="152021" y="77110"/>
                </a:lnTo>
                <a:lnTo>
                  <a:pt x="158592" y="67036"/>
                </a:lnTo>
                <a:lnTo>
                  <a:pt x="138393" y="67036"/>
                </a:lnTo>
                <a:lnTo>
                  <a:pt x="134151" y="52047"/>
                </a:lnTo>
                <a:lnTo>
                  <a:pt x="130230" y="39585"/>
                </a:lnTo>
                <a:lnTo>
                  <a:pt x="126427" y="29268"/>
                </a:lnTo>
                <a:lnTo>
                  <a:pt x="122540" y="20712"/>
                </a:lnTo>
                <a:lnTo>
                  <a:pt x="122278" y="20318"/>
                </a:lnTo>
                <a:close/>
              </a:path>
              <a:path w="242570" h="233045">
                <a:moveTo>
                  <a:pt x="214909" y="168419"/>
                </a:moveTo>
                <a:lnTo>
                  <a:pt x="186767" y="202266"/>
                </a:lnTo>
                <a:lnTo>
                  <a:pt x="182679" y="204189"/>
                </a:lnTo>
                <a:lnTo>
                  <a:pt x="202186" y="204189"/>
                </a:lnTo>
                <a:lnTo>
                  <a:pt x="209724" y="194938"/>
                </a:lnTo>
                <a:lnTo>
                  <a:pt x="217063" y="184289"/>
                </a:lnTo>
                <a:lnTo>
                  <a:pt x="223720" y="172834"/>
                </a:lnTo>
                <a:lnTo>
                  <a:pt x="214909" y="168419"/>
                </a:lnTo>
                <a:close/>
              </a:path>
              <a:path w="242570" h="233045">
                <a:moveTo>
                  <a:pt x="225889" y="0"/>
                </a:moveTo>
                <a:lnTo>
                  <a:pt x="213878" y="0"/>
                </a:lnTo>
                <a:lnTo>
                  <a:pt x="209456" y="835"/>
                </a:lnTo>
                <a:lnTo>
                  <a:pt x="169887" y="30799"/>
                </a:lnTo>
                <a:lnTo>
                  <a:pt x="162159" y="40385"/>
                </a:lnTo>
                <a:lnTo>
                  <a:pt x="138393" y="67036"/>
                </a:lnTo>
                <a:lnTo>
                  <a:pt x="158592" y="67036"/>
                </a:lnTo>
                <a:lnTo>
                  <a:pt x="160092" y="64742"/>
                </a:lnTo>
                <a:lnTo>
                  <a:pt x="167590" y="54486"/>
                </a:lnTo>
                <a:lnTo>
                  <a:pt x="174632" y="46182"/>
                </a:lnTo>
                <a:lnTo>
                  <a:pt x="181179" y="39884"/>
                </a:lnTo>
                <a:lnTo>
                  <a:pt x="186683" y="35201"/>
                </a:lnTo>
                <a:lnTo>
                  <a:pt x="191438" y="32861"/>
                </a:lnTo>
                <a:lnTo>
                  <a:pt x="238485" y="32861"/>
                </a:lnTo>
                <a:lnTo>
                  <a:pt x="240987" y="30519"/>
                </a:lnTo>
                <a:lnTo>
                  <a:pt x="242239" y="26172"/>
                </a:lnTo>
                <a:lnTo>
                  <a:pt x="242239" y="14297"/>
                </a:lnTo>
                <a:lnTo>
                  <a:pt x="240112" y="9616"/>
                </a:lnTo>
                <a:lnTo>
                  <a:pt x="231603" y="1922"/>
                </a:lnTo>
                <a:lnTo>
                  <a:pt x="225889" y="0"/>
                </a:lnTo>
                <a:close/>
              </a:path>
              <a:path w="242570" h="233045">
                <a:moveTo>
                  <a:pt x="238485" y="32861"/>
                </a:moveTo>
                <a:lnTo>
                  <a:pt x="198112" y="32861"/>
                </a:lnTo>
                <a:lnTo>
                  <a:pt x="203366" y="34198"/>
                </a:lnTo>
                <a:lnTo>
                  <a:pt x="211208" y="36874"/>
                </a:lnTo>
                <a:lnTo>
                  <a:pt x="215212" y="38379"/>
                </a:lnTo>
                <a:lnTo>
                  <a:pt x="218967" y="39132"/>
                </a:lnTo>
                <a:lnTo>
                  <a:pt x="228475" y="39132"/>
                </a:lnTo>
                <a:lnTo>
                  <a:pt x="233813" y="37042"/>
                </a:lnTo>
                <a:lnTo>
                  <a:pt x="238485" y="32861"/>
                </a:lnTo>
                <a:close/>
              </a:path>
              <a:path w="242570" h="233045">
                <a:moveTo>
                  <a:pt x="106855" y="0"/>
                </a:moveTo>
                <a:lnTo>
                  <a:pt x="40039" y="11789"/>
                </a:lnTo>
                <a:lnTo>
                  <a:pt x="40039" y="20820"/>
                </a:lnTo>
                <a:lnTo>
                  <a:pt x="45044" y="20486"/>
                </a:lnTo>
                <a:lnTo>
                  <a:pt x="49465" y="20318"/>
                </a:lnTo>
                <a:lnTo>
                  <a:pt x="122278" y="20318"/>
                </a:lnTo>
                <a:lnTo>
                  <a:pt x="115644" y="10355"/>
                </a:lnTo>
                <a:lnTo>
                  <a:pt x="106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12790" y="8680145"/>
            <a:ext cx="330835" cy="233045"/>
          </a:xfrm>
          <a:custGeom>
            <a:avLst/>
            <a:gdLst/>
            <a:ahLst/>
            <a:cxnLst/>
            <a:rect l="l" t="t" r="r" b="b"/>
            <a:pathLst>
              <a:path w="330834" h="233045">
                <a:moveTo>
                  <a:pt x="78757" y="24331"/>
                </a:moveTo>
                <a:lnTo>
                  <a:pt x="27025" y="24331"/>
                </a:lnTo>
                <a:lnTo>
                  <a:pt x="33365" y="26254"/>
                </a:lnTo>
                <a:lnTo>
                  <a:pt x="38045" y="30587"/>
                </a:lnTo>
                <a:lnTo>
                  <a:pt x="50502" y="67151"/>
                </a:lnTo>
                <a:lnTo>
                  <a:pt x="55141" y="109057"/>
                </a:lnTo>
                <a:lnTo>
                  <a:pt x="58476" y="159084"/>
                </a:lnTo>
                <a:lnTo>
                  <a:pt x="60120" y="201933"/>
                </a:lnTo>
                <a:lnTo>
                  <a:pt x="60808" y="233036"/>
                </a:lnTo>
                <a:lnTo>
                  <a:pt x="71819" y="233036"/>
                </a:lnTo>
                <a:lnTo>
                  <a:pt x="111395" y="166566"/>
                </a:lnTo>
                <a:lnTo>
                  <a:pt x="93495" y="166566"/>
                </a:lnTo>
                <a:lnTo>
                  <a:pt x="92835" y="157352"/>
                </a:lnTo>
                <a:lnTo>
                  <a:pt x="92038" y="143238"/>
                </a:lnTo>
                <a:lnTo>
                  <a:pt x="91115" y="124501"/>
                </a:lnTo>
                <a:lnTo>
                  <a:pt x="90086" y="108203"/>
                </a:lnTo>
                <a:lnTo>
                  <a:pt x="85798" y="64440"/>
                </a:lnTo>
                <a:lnTo>
                  <a:pt x="79709" y="28372"/>
                </a:lnTo>
                <a:lnTo>
                  <a:pt x="78757" y="24331"/>
                </a:lnTo>
                <a:close/>
              </a:path>
              <a:path w="330834" h="233045">
                <a:moveTo>
                  <a:pt x="211409" y="59450"/>
                </a:moveTo>
                <a:lnTo>
                  <a:pt x="175172" y="59450"/>
                </a:lnTo>
                <a:lnTo>
                  <a:pt x="191438" y="233036"/>
                </a:lnTo>
                <a:lnTo>
                  <a:pt x="225036" y="205436"/>
                </a:lnTo>
                <a:lnTo>
                  <a:pt x="239216" y="188135"/>
                </a:lnTo>
                <a:lnTo>
                  <a:pt x="223220" y="188135"/>
                </a:lnTo>
                <a:lnTo>
                  <a:pt x="211409" y="59450"/>
                </a:lnTo>
                <a:close/>
              </a:path>
              <a:path w="330834" h="233045">
                <a:moveTo>
                  <a:pt x="312642" y="0"/>
                </a:moveTo>
                <a:lnTo>
                  <a:pt x="299796" y="0"/>
                </a:lnTo>
                <a:lnTo>
                  <a:pt x="294873" y="1797"/>
                </a:lnTo>
                <a:lnTo>
                  <a:pt x="287200" y="8987"/>
                </a:lnTo>
                <a:lnTo>
                  <a:pt x="285281" y="13378"/>
                </a:lnTo>
                <a:lnTo>
                  <a:pt x="285281" y="22073"/>
                </a:lnTo>
                <a:lnTo>
                  <a:pt x="286198" y="25377"/>
                </a:lnTo>
                <a:lnTo>
                  <a:pt x="289868" y="31564"/>
                </a:lnTo>
                <a:lnTo>
                  <a:pt x="293081" y="34574"/>
                </a:lnTo>
                <a:lnTo>
                  <a:pt x="302256" y="40427"/>
                </a:lnTo>
                <a:lnTo>
                  <a:pt x="304883" y="42644"/>
                </a:lnTo>
                <a:lnTo>
                  <a:pt x="305551" y="44149"/>
                </a:lnTo>
                <a:lnTo>
                  <a:pt x="307219" y="46991"/>
                </a:lnTo>
                <a:lnTo>
                  <a:pt x="308013" y="50096"/>
                </a:lnTo>
                <a:lnTo>
                  <a:pt x="290807" y="95440"/>
                </a:lnTo>
                <a:lnTo>
                  <a:pt x="264820" y="135142"/>
                </a:lnTo>
                <a:lnTo>
                  <a:pt x="241016" y="166566"/>
                </a:lnTo>
                <a:lnTo>
                  <a:pt x="223220" y="188135"/>
                </a:lnTo>
                <a:lnTo>
                  <a:pt x="239216" y="188135"/>
                </a:lnTo>
                <a:lnTo>
                  <a:pt x="266218" y="153091"/>
                </a:lnTo>
                <a:lnTo>
                  <a:pt x="288300" y="121261"/>
                </a:lnTo>
                <a:lnTo>
                  <a:pt x="312248" y="83154"/>
                </a:lnTo>
                <a:lnTo>
                  <a:pt x="329074" y="44900"/>
                </a:lnTo>
                <a:lnTo>
                  <a:pt x="330325" y="36790"/>
                </a:lnTo>
                <a:lnTo>
                  <a:pt x="330325" y="19565"/>
                </a:lnTo>
                <a:lnTo>
                  <a:pt x="327948" y="12750"/>
                </a:lnTo>
                <a:lnTo>
                  <a:pt x="318439" y="2550"/>
                </a:lnTo>
                <a:lnTo>
                  <a:pt x="312642" y="0"/>
                </a:lnTo>
                <a:close/>
              </a:path>
              <a:path w="330834" h="233045">
                <a:moveTo>
                  <a:pt x="205953" y="0"/>
                </a:moveTo>
                <a:lnTo>
                  <a:pt x="196693" y="0"/>
                </a:lnTo>
                <a:lnTo>
                  <a:pt x="93495" y="166566"/>
                </a:lnTo>
                <a:lnTo>
                  <a:pt x="111395" y="166566"/>
                </a:lnTo>
                <a:lnTo>
                  <a:pt x="175172" y="59450"/>
                </a:lnTo>
                <a:lnTo>
                  <a:pt x="211409" y="59450"/>
                </a:lnTo>
                <a:lnTo>
                  <a:pt x="205953" y="0"/>
                </a:lnTo>
                <a:close/>
              </a:path>
              <a:path w="330834" h="233045">
                <a:moveTo>
                  <a:pt x="71819" y="0"/>
                </a:moveTo>
                <a:lnTo>
                  <a:pt x="0" y="16805"/>
                </a:lnTo>
                <a:lnTo>
                  <a:pt x="0" y="25836"/>
                </a:lnTo>
                <a:lnTo>
                  <a:pt x="7506" y="24833"/>
                </a:lnTo>
                <a:lnTo>
                  <a:pt x="13679" y="24331"/>
                </a:lnTo>
                <a:lnTo>
                  <a:pt x="78757" y="24331"/>
                </a:lnTo>
                <a:lnTo>
                  <a:pt x="77280" y="18060"/>
                </a:lnTo>
                <a:lnTo>
                  <a:pt x="74649" y="8602"/>
                </a:lnTo>
                <a:lnTo>
                  <a:pt x="71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52829" y="8080118"/>
            <a:ext cx="216535" cy="221615"/>
          </a:xfrm>
          <a:custGeom>
            <a:avLst/>
            <a:gdLst/>
            <a:ahLst/>
            <a:cxnLst/>
            <a:rect l="l" t="t" r="r" b="b"/>
            <a:pathLst>
              <a:path w="216534" h="221615">
                <a:moveTo>
                  <a:pt x="190477" y="33111"/>
                </a:moveTo>
                <a:lnTo>
                  <a:pt x="173170" y="33111"/>
                </a:lnTo>
                <a:lnTo>
                  <a:pt x="0" y="213721"/>
                </a:lnTo>
                <a:lnTo>
                  <a:pt x="0" y="220995"/>
                </a:lnTo>
                <a:lnTo>
                  <a:pt x="162910" y="220995"/>
                </a:lnTo>
                <a:lnTo>
                  <a:pt x="173796" y="186880"/>
                </a:lnTo>
                <a:lnTo>
                  <a:pt x="43042" y="186880"/>
                </a:lnTo>
                <a:lnTo>
                  <a:pt x="190477" y="33111"/>
                </a:lnTo>
                <a:close/>
              </a:path>
              <a:path w="216534" h="221615">
                <a:moveTo>
                  <a:pt x="184682" y="152765"/>
                </a:moveTo>
                <a:lnTo>
                  <a:pt x="174572" y="154741"/>
                </a:lnTo>
                <a:lnTo>
                  <a:pt x="168123" y="167875"/>
                </a:lnTo>
                <a:lnTo>
                  <a:pt x="162285" y="176344"/>
                </a:lnTo>
                <a:lnTo>
                  <a:pt x="116365" y="186880"/>
                </a:lnTo>
                <a:lnTo>
                  <a:pt x="173796" y="186880"/>
                </a:lnTo>
                <a:lnTo>
                  <a:pt x="184682" y="152765"/>
                </a:lnTo>
                <a:close/>
              </a:path>
              <a:path w="216534" h="221615">
                <a:moveTo>
                  <a:pt x="216213" y="0"/>
                </a:moveTo>
                <a:lnTo>
                  <a:pt x="57306" y="0"/>
                </a:lnTo>
                <a:lnTo>
                  <a:pt x="36036" y="63463"/>
                </a:lnTo>
                <a:lnTo>
                  <a:pt x="45589" y="63371"/>
                </a:lnTo>
                <a:lnTo>
                  <a:pt x="52730" y="50731"/>
                </a:lnTo>
                <a:lnTo>
                  <a:pt x="59683" y="42266"/>
                </a:lnTo>
                <a:lnTo>
                  <a:pt x="101099" y="33111"/>
                </a:lnTo>
                <a:lnTo>
                  <a:pt x="190477" y="33111"/>
                </a:lnTo>
                <a:lnTo>
                  <a:pt x="216213" y="6269"/>
                </a:lnTo>
                <a:lnTo>
                  <a:pt x="216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28056" y="7468049"/>
            <a:ext cx="266065" cy="338455"/>
          </a:xfrm>
          <a:custGeom>
            <a:avLst/>
            <a:gdLst/>
            <a:ahLst/>
            <a:cxnLst/>
            <a:rect l="l" t="t" r="r" b="b"/>
            <a:pathLst>
              <a:path w="266065" h="338454">
                <a:moveTo>
                  <a:pt x="29110" y="292488"/>
                </a:moveTo>
                <a:lnTo>
                  <a:pt x="19434" y="292488"/>
                </a:lnTo>
                <a:lnTo>
                  <a:pt x="13554" y="295164"/>
                </a:lnTo>
                <a:lnTo>
                  <a:pt x="2710" y="305866"/>
                </a:lnTo>
                <a:lnTo>
                  <a:pt x="0" y="311804"/>
                </a:lnTo>
                <a:lnTo>
                  <a:pt x="0" y="323509"/>
                </a:lnTo>
                <a:lnTo>
                  <a:pt x="1959" y="328066"/>
                </a:lnTo>
                <a:lnTo>
                  <a:pt x="9800" y="335926"/>
                </a:lnTo>
                <a:lnTo>
                  <a:pt x="14347" y="337892"/>
                </a:lnTo>
                <a:lnTo>
                  <a:pt x="26704" y="337117"/>
                </a:lnTo>
                <a:lnTo>
                  <a:pt x="66082" y="314932"/>
                </a:lnTo>
                <a:lnTo>
                  <a:pt x="70244" y="311050"/>
                </a:lnTo>
                <a:lnTo>
                  <a:pt x="44626" y="311050"/>
                </a:lnTo>
                <a:lnTo>
                  <a:pt x="43625" y="310633"/>
                </a:lnTo>
                <a:lnTo>
                  <a:pt x="41456" y="308458"/>
                </a:lnTo>
                <a:lnTo>
                  <a:pt x="39997" y="305824"/>
                </a:lnTo>
                <a:lnTo>
                  <a:pt x="36827" y="297964"/>
                </a:lnTo>
                <a:lnTo>
                  <a:pt x="35368" y="295582"/>
                </a:lnTo>
                <a:lnTo>
                  <a:pt x="34033" y="294746"/>
                </a:lnTo>
                <a:lnTo>
                  <a:pt x="31864" y="293241"/>
                </a:lnTo>
                <a:lnTo>
                  <a:pt x="29110" y="292488"/>
                </a:lnTo>
                <a:close/>
              </a:path>
              <a:path w="266065" h="338454">
                <a:moveTo>
                  <a:pt x="134108" y="25838"/>
                </a:moveTo>
                <a:lnTo>
                  <a:pt x="67066" y="25838"/>
                </a:lnTo>
                <a:lnTo>
                  <a:pt x="75328" y="26048"/>
                </a:lnTo>
                <a:lnTo>
                  <a:pt x="86983" y="29676"/>
                </a:lnTo>
                <a:lnTo>
                  <a:pt x="104602" y="82278"/>
                </a:lnTo>
                <a:lnTo>
                  <a:pt x="115442" y="245470"/>
                </a:lnTo>
                <a:lnTo>
                  <a:pt x="109001" y="253313"/>
                </a:lnTo>
                <a:lnTo>
                  <a:pt x="79764" y="284775"/>
                </a:lnTo>
                <a:lnTo>
                  <a:pt x="48547" y="310215"/>
                </a:lnTo>
                <a:lnTo>
                  <a:pt x="46795" y="311050"/>
                </a:lnTo>
                <a:lnTo>
                  <a:pt x="70244" y="311050"/>
                </a:lnTo>
                <a:lnTo>
                  <a:pt x="107184" y="272298"/>
                </a:lnTo>
                <a:lnTo>
                  <a:pt x="133515" y="241830"/>
                </a:lnTo>
                <a:lnTo>
                  <a:pt x="158092" y="212179"/>
                </a:lnTo>
                <a:lnTo>
                  <a:pt x="167513" y="200427"/>
                </a:lnTo>
                <a:lnTo>
                  <a:pt x="152149" y="200427"/>
                </a:lnTo>
                <a:lnTo>
                  <a:pt x="140665" y="71819"/>
                </a:lnTo>
                <a:lnTo>
                  <a:pt x="139196" y="57180"/>
                </a:lnTo>
                <a:lnTo>
                  <a:pt x="137538" y="44003"/>
                </a:lnTo>
                <a:lnTo>
                  <a:pt x="135697" y="32888"/>
                </a:lnTo>
                <a:lnTo>
                  <a:pt x="134108" y="25838"/>
                </a:lnTo>
                <a:close/>
              </a:path>
              <a:path w="266065" h="338454">
                <a:moveTo>
                  <a:pt x="246576" y="0"/>
                </a:moveTo>
                <a:lnTo>
                  <a:pt x="233229" y="0"/>
                </a:lnTo>
                <a:lnTo>
                  <a:pt x="228225" y="2090"/>
                </a:lnTo>
                <a:lnTo>
                  <a:pt x="220216" y="10452"/>
                </a:lnTo>
                <a:lnTo>
                  <a:pt x="218215" y="15971"/>
                </a:lnTo>
                <a:lnTo>
                  <a:pt x="218215" y="28346"/>
                </a:lnTo>
                <a:lnTo>
                  <a:pt x="219842" y="33237"/>
                </a:lnTo>
                <a:lnTo>
                  <a:pt x="226348" y="41766"/>
                </a:lnTo>
                <a:lnTo>
                  <a:pt x="230435" y="44692"/>
                </a:lnTo>
                <a:lnTo>
                  <a:pt x="240278" y="47870"/>
                </a:lnTo>
                <a:lnTo>
                  <a:pt x="243323" y="49249"/>
                </a:lnTo>
                <a:lnTo>
                  <a:pt x="245658" y="51591"/>
                </a:lnTo>
                <a:lnTo>
                  <a:pt x="246242" y="53096"/>
                </a:lnTo>
                <a:lnTo>
                  <a:pt x="246242" y="57778"/>
                </a:lnTo>
                <a:lnTo>
                  <a:pt x="224534" y="99667"/>
                </a:lnTo>
                <a:lnTo>
                  <a:pt x="197029" y="141169"/>
                </a:lnTo>
                <a:lnTo>
                  <a:pt x="171862" y="175361"/>
                </a:lnTo>
                <a:lnTo>
                  <a:pt x="152149" y="200427"/>
                </a:lnTo>
                <a:lnTo>
                  <a:pt x="167513" y="200427"/>
                </a:lnTo>
                <a:lnTo>
                  <a:pt x="195880" y="163590"/>
                </a:lnTo>
                <a:lnTo>
                  <a:pt x="219806" y="130362"/>
                </a:lnTo>
                <a:lnTo>
                  <a:pt x="246544" y="88841"/>
                </a:lnTo>
                <a:lnTo>
                  <a:pt x="264824" y="44692"/>
                </a:lnTo>
                <a:lnTo>
                  <a:pt x="265746" y="33237"/>
                </a:lnTo>
                <a:lnTo>
                  <a:pt x="263676" y="19572"/>
                </a:lnTo>
                <a:lnTo>
                  <a:pt x="258004" y="9156"/>
                </a:lnTo>
                <a:lnTo>
                  <a:pt x="252831" y="3053"/>
                </a:lnTo>
                <a:lnTo>
                  <a:pt x="246576" y="0"/>
                </a:lnTo>
                <a:close/>
              </a:path>
              <a:path w="266065" h="338454">
                <a:moveTo>
                  <a:pt x="122871" y="0"/>
                </a:moveTo>
                <a:lnTo>
                  <a:pt x="49547" y="18061"/>
                </a:lnTo>
                <a:lnTo>
                  <a:pt x="51799" y="27343"/>
                </a:lnTo>
                <a:lnTo>
                  <a:pt x="60810" y="26339"/>
                </a:lnTo>
                <a:lnTo>
                  <a:pt x="67066" y="25838"/>
                </a:lnTo>
                <a:lnTo>
                  <a:pt x="134108" y="25838"/>
                </a:lnTo>
                <a:lnTo>
                  <a:pt x="133591" y="23547"/>
                </a:lnTo>
                <a:lnTo>
                  <a:pt x="129195" y="12118"/>
                </a:lnTo>
                <a:lnTo>
                  <a:pt x="122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43069" y="6862002"/>
            <a:ext cx="242570" cy="233045"/>
          </a:xfrm>
          <a:custGeom>
            <a:avLst/>
            <a:gdLst/>
            <a:ahLst/>
            <a:cxnLst/>
            <a:rect l="l" t="t" r="r" b="b"/>
            <a:pathLst>
              <a:path w="242570" h="233045">
                <a:moveTo>
                  <a:pt x="24357" y="191646"/>
                </a:moveTo>
                <a:lnTo>
                  <a:pt x="13680" y="191646"/>
                </a:lnTo>
                <a:lnTo>
                  <a:pt x="9175" y="193487"/>
                </a:lnTo>
                <a:lnTo>
                  <a:pt x="1835" y="200845"/>
                </a:lnTo>
                <a:lnTo>
                  <a:pt x="0" y="205444"/>
                </a:lnTo>
                <a:lnTo>
                  <a:pt x="0" y="217149"/>
                </a:lnTo>
                <a:lnTo>
                  <a:pt x="2002" y="222083"/>
                </a:lnTo>
                <a:lnTo>
                  <a:pt x="6013" y="225769"/>
                </a:lnTo>
                <a:lnTo>
                  <a:pt x="11511" y="230611"/>
                </a:lnTo>
                <a:lnTo>
                  <a:pt x="17600" y="233037"/>
                </a:lnTo>
                <a:lnTo>
                  <a:pt x="25596" y="233009"/>
                </a:lnTo>
                <a:lnTo>
                  <a:pt x="59876" y="214918"/>
                </a:lnTo>
                <a:lnTo>
                  <a:pt x="68621" y="205444"/>
                </a:lnTo>
                <a:lnTo>
                  <a:pt x="43709" y="205444"/>
                </a:lnTo>
                <a:lnTo>
                  <a:pt x="40373" y="203520"/>
                </a:lnTo>
                <a:lnTo>
                  <a:pt x="30030" y="194322"/>
                </a:lnTo>
                <a:lnTo>
                  <a:pt x="24357" y="191646"/>
                </a:lnTo>
                <a:close/>
              </a:path>
              <a:path w="242570" h="233045">
                <a:moveTo>
                  <a:pt x="160301" y="142270"/>
                </a:moveTo>
                <a:lnTo>
                  <a:pt x="118445" y="142270"/>
                </a:lnTo>
                <a:lnTo>
                  <a:pt x="122500" y="159969"/>
                </a:lnTo>
                <a:lnTo>
                  <a:pt x="133115" y="200480"/>
                </a:lnTo>
                <a:lnTo>
                  <a:pt x="167448" y="231555"/>
                </a:lnTo>
                <a:lnTo>
                  <a:pt x="177659" y="225762"/>
                </a:lnTo>
                <a:lnTo>
                  <a:pt x="192997" y="213822"/>
                </a:lnTo>
                <a:lnTo>
                  <a:pt x="201702" y="204783"/>
                </a:lnTo>
                <a:lnTo>
                  <a:pt x="202186" y="204189"/>
                </a:lnTo>
                <a:lnTo>
                  <a:pt x="177008" y="204189"/>
                </a:lnTo>
                <a:lnTo>
                  <a:pt x="174839" y="202892"/>
                </a:lnTo>
                <a:lnTo>
                  <a:pt x="170502" y="197708"/>
                </a:lnTo>
                <a:lnTo>
                  <a:pt x="167833" y="189807"/>
                </a:lnTo>
                <a:lnTo>
                  <a:pt x="164663" y="176596"/>
                </a:lnTo>
                <a:lnTo>
                  <a:pt x="160301" y="142270"/>
                </a:lnTo>
                <a:close/>
              </a:path>
              <a:path w="242570" h="233045">
                <a:moveTo>
                  <a:pt x="122279" y="20318"/>
                </a:moveTo>
                <a:lnTo>
                  <a:pt x="49466" y="20318"/>
                </a:lnTo>
                <a:lnTo>
                  <a:pt x="58923" y="20503"/>
                </a:lnTo>
                <a:lnTo>
                  <a:pt x="71654" y="22901"/>
                </a:lnTo>
                <a:lnTo>
                  <a:pt x="97167" y="55822"/>
                </a:lnTo>
                <a:lnTo>
                  <a:pt x="106570" y="95119"/>
                </a:lnTo>
                <a:lnTo>
                  <a:pt x="111395" y="116735"/>
                </a:lnTo>
                <a:lnTo>
                  <a:pt x="107241" y="124830"/>
                </a:lnTo>
                <a:lnTo>
                  <a:pt x="84800" y="161899"/>
                </a:lnTo>
                <a:lnTo>
                  <a:pt x="60038" y="195476"/>
                </a:lnTo>
                <a:lnTo>
                  <a:pt x="48047" y="205444"/>
                </a:lnTo>
                <a:lnTo>
                  <a:pt x="68621" y="205444"/>
                </a:lnTo>
                <a:lnTo>
                  <a:pt x="73692" y="199557"/>
                </a:lnTo>
                <a:lnTo>
                  <a:pt x="81479" y="189971"/>
                </a:lnTo>
                <a:lnTo>
                  <a:pt x="89744" y="179441"/>
                </a:lnTo>
                <a:lnTo>
                  <a:pt x="118445" y="142270"/>
                </a:lnTo>
                <a:lnTo>
                  <a:pt x="160301" y="142270"/>
                </a:lnTo>
                <a:lnTo>
                  <a:pt x="152022" y="77111"/>
                </a:lnTo>
                <a:lnTo>
                  <a:pt x="158592" y="67037"/>
                </a:lnTo>
                <a:lnTo>
                  <a:pt x="138394" y="67037"/>
                </a:lnTo>
                <a:lnTo>
                  <a:pt x="134152" y="52047"/>
                </a:lnTo>
                <a:lnTo>
                  <a:pt x="130230" y="39585"/>
                </a:lnTo>
                <a:lnTo>
                  <a:pt x="126427" y="29268"/>
                </a:lnTo>
                <a:lnTo>
                  <a:pt x="122540" y="20711"/>
                </a:lnTo>
                <a:lnTo>
                  <a:pt x="122279" y="20318"/>
                </a:lnTo>
                <a:close/>
              </a:path>
              <a:path w="242570" h="233045">
                <a:moveTo>
                  <a:pt x="214910" y="168417"/>
                </a:moveTo>
                <a:lnTo>
                  <a:pt x="186768" y="202266"/>
                </a:lnTo>
                <a:lnTo>
                  <a:pt x="182680" y="204189"/>
                </a:lnTo>
                <a:lnTo>
                  <a:pt x="202186" y="204189"/>
                </a:lnTo>
                <a:lnTo>
                  <a:pt x="209724" y="194938"/>
                </a:lnTo>
                <a:lnTo>
                  <a:pt x="217064" y="184289"/>
                </a:lnTo>
                <a:lnTo>
                  <a:pt x="223720" y="172834"/>
                </a:lnTo>
                <a:lnTo>
                  <a:pt x="214910" y="168417"/>
                </a:lnTo>
                <a:close/>
              </a:path>
              <a:path w="242570" h="233045">
                <a:moveTo>
                  <a:pt x="225889" y="0"/>
                </a:moveTo>
                <a:lnTo>
                  <a:pt x="213878" y="0"/>
                </a:lnTo>
                <a:lnTo>
                  <a:pt x="209457" y="835"/>
                </a:lnTo>
                <a:lnTo>
                  <a:pt x="169888" y="30799"/>
                </a:lnTo>
                <a:lnTo>
                  <a:pt x="162161" y="40386"/>
                </a:lnTo>
                <a:lnTo>
                  <a:pt x="138394" y="67037"/>
                </a:lnTo>
                <a:lnTo>
                  <a:pt x="158592" y="67037"/>
                </a:lnTo>
                <a:lnTo>
                  <a:pt x="160093" y="64743"/>
                </a:lnTo>
                <a:lnTo>
                  <a:pt x="167590" y="54486"/>
                </a:lnTo>
                <a:lnTo>
                  <a:pt x="174632" y="46182"/>
                </a:lnTo>
                <a:lnTo>
                  <a:pt x="181179" y="39884"/>
                </a:lnTo>
                <a:lnTo>
                  <a:pt x="186684" y="35201"/>
                </a:lnTo>
                <a:lnTo>
                  <a:pt x="191439" y="32859"/>
                </a:lnTo>
                <a:lnTo>
                  <a:pt x="238487" y="32859"/>
                </a:lnTo>
                <a:lnTo>
                  <a:pt x="240988" y="30519"/>
                </a:lnTo>
                <a:lnTo>
                  <a:pt x="242239" y="26170"/>
                </a:lnTo>
                <a:lnTo>
                  <a:pt x="242239" y="14297"/>
                </a:lnTo>
                <a:lnTo>
                  <a:pt x="240112" y="9615"/>
                </a:lnTo>
                <a:lnTo>
                  <a:pt x="231603" y="1922"/>
                </a:lnTo>
                <a:lnTo>
                  <a:pt x="225889" y="0"/>
                </a:lnTo>
                <a:close/>
              </a:path>
              <a:path w="242570" h="233045">
                <a:moveTo>
                  <a:pt x="238487" y="32859"/>
                </a:moveTo>
                <a:lnTo>
                  <a:pt x="191439" y="32859"/>
                </a:lnTo>
                <a:lnTo>
                  <a:pt x="198112" y="32861"/>
                </a:lnTo>
                <a:lnTo>
                  <a:pt x="203367" y="34198"/>
                </a:lnTo>
                <a:lnTo>
                  <a:pt x="211208" y="36874"/>
                </a:lnTo>
                <a:lnTo>
                  <a:pt x="215212" y="38379"/>
                </a:lnTo>
                <a:lnTo>
                  <a:pt x="218967" y="39132"/>
                </a:lnTo>
                <a:lnTo>
                  <a:pt x="228475" y="39132"/>
                </a:lnTo>
                <a:lnTo>
                  <a:pt x="233814" y="37042"/>
                </a:lnTo>
                <a:lnTo>
                  <a:pt x="238487" y="32859"/>
                </a:lnTo>
                <a:close/>
              </a:path>
              <a:path w="242570" h="233045">
                <a:moveTo>
                  <a:pt x="106855" y="0"/>
                </a:moveTo>
                <a:lnTo>
                  <a:pt x="40039" y="11789"/>
                </a:lnTo>
                <a:lnTo>
                  <a:pt x="40039" y="20820"/>
                </a:lnTo>
                <a:lnTo>
                  <a:pt x="45044" y="20485"/>
                </a:lnTo>
                <a:lnTo>
                  <a:pt x="49466" y="20318"/>
                </a:lnTo>
                <a:lnTo>
                  <a:pt x="122279" y="20318"/>
                </a:lnTo>
                <a:lnTo>
                  <a:pt x="115644" y="10355"/>
                </a:lnTo>
                <a:lnTo>
                  <a:pt x="106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502400" y="6543040"/>
            <a:ext cx="5297170" cy="2648585"/>
          </a:xfrm>
          <a:custGeom>
            <a:avLst/>
            <a:gdLst/>
            <a:ahLst/>
            <a:cxnLst/>
            <a:rect l="l" t="t" r="r" b="b"/>
            <a:pathLst>
              <a:path w="5297170" h="2648584">
                <a:moveTo>
                  <a:pt x="0" y="0"/>
                </a:moveTo>
                <a:lnTo>
                  <a:pt x="5296747" y="0"/>
                </a:lnTo>
                <a:lnTo>
                  <a:pt x="5296747" y="2648372"/>
                </a:lnTo>
                <a:lnTo>
                  <a:pt x="0" y="26483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6441440" y="2682239"/>
            <a:ext cx="5118100" cy="1689100"/>
          </a:xfrm>
          <a:prstGeom prst="rect">
            <a:avLst/>
          </a:prstGeom>
          <a:ln w="25400">
            <a:solidFill>
              <a:srgbClr val="B6192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8585" marR="55244">
              <a:lnSpc>
                <a:spcPct val="100499"/>
              </a:lnSpc>
            </a:pPr>
            <a:r>
              <a:rPr sz="3400" spc="-95" dirty="0">
                <a:solidFill>
                  <a:srgbClr val="B6192B"/>
                </a:solidFill>
                <a:latin typeface="Arial"/>
                <a:cs typeface="Arial"/>
              </a:rPr>
              <a:t>W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e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wan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o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divide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by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he </a:t>
            </a:r>
            <a:r>
              <a:rPr sz="3400" i="1" dirty="0">
                <a:solidFill>
                  <a:srgbClr val="B6192B"/>
                </a:solidFill>
                <a:latin typeface="Arial"/>
                <a:cs typeface="Arial"/>
              </a:rPr>
              <a:t>z</a:t>
            </a:r>
            <a:r>
              <a:rPr sz="3400" i="1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coordina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e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.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How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do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we do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ha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wi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a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4x4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ma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rix?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451600" y="4567483"/>
            <a:ext cx="5744845" cy="1689100"/>
          </a:xfrm>
          <a:prstGeom prst="rect">
            <a:avLst/>
          </a:prstGeom>
          <a:ln w="25400">
            <a:solidFill>
              <a:srgbClr val="B6192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8585" marR="489584">
              <a:lnSpc>
                <a:spcPct val="100499"/>
              </a:lnSpc>
            </a:pP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Recall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ha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in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homogenous coordina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e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s:</a:t>
            </a:r>
            <a:endParaRPr sz="3400">
              <a:latin typeface="Arial"/>
              <a:cs typeface="Arial"/>
            </a:endParaRPr>
          </a:p>
          <a:p>
            <a:pPr marL="108585">
              <a:lnSpc>
                <a:spcPct val="100000"/>
              </a:lnSpc>
              <a:spcBef>
                <a:spcPts val="20"/>
              </a:spcBef>
            </a:pP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(x,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254" dirty="0">
                <a:solidFill>
                  <a:srgbClr val="B6192B"/>
                </a:solidFill>
                <a:latin typeface="Arial"/>
                <a:cs typeface="Arial"/>
              </a:rPr>
              <a:t>y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,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z,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w)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20" dirty="0">
                <a:solidFill>
                  <a:srgbClr val="B6192B"/>
                </a:solidFill>
                <a:latin typeface="Arial"/>
                <a:cs typeface="Arial"/>
              </a:rPr>
              <a:t>=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(x/</a:t>
            </a:r>
            <a:r>
              <a:rPr sz="3400" spc="-190" dirty="0">
                <a:solidFill>
                  <a:srgbClr val="B6192B"/>
                </a:solidFill>
                <a:latin typeface="Arial"/>
                <a:cs typeface="Arial"/>
              </a:rPr>
              <a:t>w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,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20" dirty="0">
                <a:solidFill>
                  <a:srgbClr val="B6192B"/>
                </a:solidFill>
                <a:latin typeface="Arial"/>
                <a:cs typeface="Arial"/>
              </a:rPr>
              <a:t>y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/</a:t>
            </a:r>
            <a:r>
              <a:rPr sz="3400" spc="-190" dirty="0">
                <a:solidFill>
                  <a:srgbClr val="B6192B"/>
                </a:solidFill>
                <a:latin typeface="Arial"/>
                <a:cs typeface="Arial"/>
              </a:rPr>
              <a:t>w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,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20" dirty="0">
                <a:solidFill>
                  <a:srgbClr val="B6192B"/>
                </a:solidFill>
                <a:latin typeface="Arial"/>
                <a:cs typeface="Arial"/>
              </a:rPr>
              <a:t>z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/</a:t>
            </a:r>
            <a:r>
              <a:rPr sz="3400" spc="-190" dirty="0">
                <a:solidFill>
                  <a:srgbClr val="B6192B"/>
                </a:solidFill>
                <a:latin typeface="Arial"/>
                <a:cs typeface="Arial"/>
              </a:rPr>
              <a:t>w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,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1)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1" name="object 2"/>
          <p:cNvSpPr txBox="1">
            <a:spLocks/>
          </p:cNvSpPr>
          <p:nvPr/>
        </p:nvSpPr>
        <p:spPr>
          <a:xfrm>
            <a:off x="1463040" y="1000760"/>
            <a:ext cx="1024128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75345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258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sz="4500" b="1" smtClean="0"/>
              <a:t>Pers</a:t>
            </a:r>
            <a:r>
              <a:rPr lang="es-MX" sz="4500" b="1" spc="-40" smtClean="0"/>
              <a:t>p</a:t>
            </a:r>
            <a:r>
              <a:rPr lang="es-MX" sz="4500" b="1" smtClean="0"/>
              <a:t>ec</a:t>
            </a:r>
            <a:r>
              <a:rPr lang="es-MX" sz="4500" b="1" spc="-20" smtClean="0"/>
              <a:t>ti</a:t>
            </a:r>
            <a:r>
              <a:rPr lang="es-MX" sz="4500" b="1" smtClean="0"/>
              <a:t>ve</a:t>
            </a:r>
            <a:r>
              <a:rPr lang="es-MX" sz="4500" b="1" spc="-5" smtClean="0"/>
              <a:t> </a:t>
            </a:r>
            <a:r>
              <a:rPr lang="es-MX" sz="4500" b="1" smtClean="0"/>
              <a:t>Pr</a:t>
            </a:r>
            <a:r>
              <a:rPr lang="es-MX" sz="4500" b="1" spc="-30" smtClean="0"/>
              <a:t>oj</a:t>
            </a:r>
            <a:r>
              <a:rPr lang="es-MX" sz="4500" b="1" smtClean="0"/>
              <a:t>ec</a:t>
            </a:r>
            <a:r>
              <a:rPr lang="es-MX" sz="4500" b="1" spc="-20" smtClean="0"/>
              <a:t>t</a:t>
            </a:r>
            <a:r>
              <a:rPr lang="es-MX" sz="4500" b="1" spc="-30" smtClean="0"/>
              <a:t>io</a:t>
            </a:r>
            <a:r>
              <a:rPr lang="es-MX" sz="4500" b="1" spc="-35" smtClean="0"/>
              <a:t>n</a:t>
            </a:r>
            <a:r>
              <a:rPr lang="es-MX" sz="4500" b="1" spc="-5" smtClean="0"/>
              <a:t> </a:t>
            </a:r>
            <a:r>
              <a:rPr lang="es-MX" sz="4500" b="1" smtClean="0"/>
              <a:t>Matr</a:t>
            </a:r>
            <a:r>
              <a:rPr lang="es-MX" sz="4500" b="1" spc="-20" smtClean="0"/>
              <a:t>i</a:t>
            </a:r>
            <a:r>
              <a:rPr lang="es-MX" sz="4500" b="1" smtClean="0"/>
              <a:t>x</a:t>
            </a:r>
            <a:endParaRPr lang="es-MX" sz="4500" dirty="0"/>
          </a:p>
        </p:txBody>
      </p:sp>
      <p:sp>
        <p:nvSpPr>
          <p:cNvPr id="102" name="object 3"/>
          <p:cNvSpPr txBox="1"/>
          <p:nvPr/>
        </p:nvSpPr>
        <p:spPr>
          <a:xfrm>
            <a:off x="726440" y="1888988"/>
            <a:ext cx="608266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4x4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rix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represen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ion?</a:t>
            </a:r>
            <a:endParaRPr sz="38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63775" y="5534666"/>
                <a:ext cx="4236353" cy="1282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54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s-MX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sz="5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s-MX" sz="5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s-MX" sz="5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s-MX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sz="5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s-MX" sz="5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s-MX" sz="5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5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MX" sz="5400" b="0" i="1" smtClean="0"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r>
                  <a:rPr lang="es-MX" sz="5400" dirty="0" smtClean="0"/>
                  <a:t>)</a:t>
                </a:r>
                <a:endParaRPr lang="es-MX" sz="54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75" y="5534666"/>
                <a:ext cx="4236353" cy="1282980"/>
              </a:xfrm>
              <a:prstGeom prst="rect">
                <a:avLst/>
              </a:prstGeom>
              <a:blipFill>
                <a:blip r:embed="rId4"/>
                <a:stretch>
                  <a:fillRect t="-5238" r="-8921" b="-857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312148" y="8315453"/>
                <a:ext cx="3697231" cy="1102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5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MX" sz="5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MX" sz="5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MX" sz="5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s-MX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sz="5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s-MX" sz="5400" dirty="0" smtClean="0"/>
                  <a:t>)</a:t>
                </a:r>
                <a:endParaRPr lang="es-MX" sz="54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148" y="8315453"/>
                <a:ext cx="3697231" cy="1102353"/>
              </a:xfrm>
              <a:prstGeom prst="rect">
                <a:avLst/>
              </a:prstGeom>
              <a:blipFill>
                <a:blip r:embed="rId5"/>
                <a:stretch>
                  <a:fillRect t="-11602" r="-10379" b="-204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9511" y="6543040"/>
            <a:ext cx="6066790" cy="2648585"/>
          </a:xfrm>
          <a:custGeom>
            <a:avLst/>
            <a:gdLst/>
            <a:ahLst/>
            <a:cxnLst/>
            <a:rect l="l" t="t" r="r" b="b"/>
            <a:pathLst>
              <a:path w="6066790" h="2648584">
                <a:moveTo>
                  <a:pt x="0" y="0"/>
                </a:moveTo>
                <a:lnTo>
                  <a:pt x="6066649" y="0"/>
                </a:lnTo>
                <a:lnTo>
                  <a:pt x="6066649" y="2648373"/>
                </a:lnTo>
                <a:lnTo>
                  <a:pt x="0" y="2648373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37300" y="6489700"/>
            <a:ext cx="6223000" cy="280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82728" y="6780530"/>
            <a:ext cx="0" cy="2324100"/>
          </a:xfrm>
          <a:custGeom>
            <a:avLst/>
            <a:gdLst/>
            <a:ahLst/>
            <a:cxnLst/>
            <a:rect l="l" t="t" r="r" b="b"/>
            <a:pathLst>
              <a:path h="2324100">
                <a:moveTo>
                  <a:pt x="0" y="0"/>
                </a:moveTo>
                <a:lnTo>
                  <a:pt x="0" y="2324100"/>
                </a:lnTo>
              </a:path>
            </a:pathLst>
          </a:custGeom>
          <a:ln w="355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82406" y="912114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481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82406" y="676401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481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18684" y="6780530"/>
            <a:ext cx="0" cy="2324100"/>
          </a:xfrm>
          <a:custGeom>
            <a:avLst/>
            <a:gdLst/>
            <a:ahLst/>
            <a:cxnLst/>
            <a:rect l="l" t="t" r="r" b="b"/>
            <a:pathLst>
              <a:path h="2324100">
                <a:moveTo>
                  <a:pt x="0" y="0"/>
                </a:moveTo>
                <a:lnTo>
                  <a:pt x="0" y="2324100"/>
                </a:lnTo>
              </a:path>
            </a:pathLst>
          </a:custGeom>
          <a:ln w="35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01652" y="912114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979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01652" y="676401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979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54237" y="6918959"/>
            <a:ext cx="0" cy="2047239"/>
          </a:xfrm>
          <a:custGeom>
            <a:avLst/>
            <a:gdLst/>
            <a:ahLst/>
            <a:cxnLst/>
            <a:rect l="l" t="t" r="r" b="b"/>
            <a:pathLst>
              <a:path h="2047240">
                <a:moveTo>
                  <a:pt x="0" y="0"/>
                </a:moveTo>
                <a:lnTo>
                  <a:pt x="0" y="2047240"/>
                </a:lnTo>
              </a:path>
            </a:pathLst>
          </a:custGeom>
          <a:ln w="355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53915" y="898270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480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53915" y="690245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480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15799" y="6918959"/>
            <a:ext cx="0" cy="2047239"/>
          </a:xfrm>
          <a:custGeom>
            <a:avLst/>
            <a:gdLst/>
            <a:ahLst/>
            <a:cxnLst/>
            <a:rect l="l" t="t" r="r" b="b"/>
            <a:pathLst>
              <a:path h="2047240">
                <a:moveTo>
                  <a:pt x="0" y="0"/>
                </a:moveTo>
                <a:lnTo>
                  <a:pt x="0" y="2047240"/>
                </a:lnTo>
              </a:path>
            </a:pathLst>
          </a:custGeom>
          <a:ln w="3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98766" y="898270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979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98766" y="690245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979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64411" y="7902117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968" y="0"/>
                </a:lnTo>
              </a:path>
            </a:pathLst>
          </a:custGeom>
          <a:ln w="35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64411" y="7834712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968" y="0"/>
                </a:lnTo>
              </a:path>
            </a:pathLst>
          </a:custGeom>
          <a:ln w="35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46358" y="6775450"/>
            <a:ext cx="0" cy="2334260"/>
          </a:xfrm>
          <a:custGeom>
            <a:avLst/>
            <a:gdLst/>
            <a:ahLst/>
            <a:cxnLst/>
            <a:rect l="l" t="t" r="r" b="b"/>
            <a:pathLst>
              <a:path h="2334259">
                <a:moveTo>
                  <a:pt x="0" y="0"/>
                </a:moveTo>
                <a:lnTo>
                  <a:pt x="0" y="2334260"/>
                </a:lnTo>
              </a:path>
            </a:pathLst>
          </a:custGeom>
          <a:ln w="35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46036" y="912621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481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46036" y="675894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481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38228" y="6775450"/>
            <a:ext cx="0" cy="2334260"/>
          </a:xfrm>
          <a:custGeom>
            <a:avLst/>
            <a:gdLst/>
            <a:ahLst/>
            <a:cxnLst/>
            <a:rect l="l" t="t" r="r" b="b"/>
            <a:pathLst>
              <a:path h="2334259">
                <a:moveTo>
                  <a:pt x="0" y="0"/>
                </a:moveTo>
                <a:lnTo>
                  <a:pt x="0" y="2334260"/>
                </a:lnTo>
              </a:path>
            </a:pathLst>
          </a:custGeom>
          <a:ln w="35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21194" y="912621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979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21194" y="675894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979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825454" y="8556983"/>
            <a:ext cx="133985" cy="346075"/>
          </a:xfrm>
          <a:custGeom>
            <a:avLst/>
            <a:gdLst/>
            <a:ahLst/>
            <a:cxnLst/>
            <a:rect l="l" t="t" r="r" b="b"/>
            <a:pathLst>
              <a:path w="133984" h="346075">
                <a:moveTo>
                  <a:pt x="90928" y="40192"/>
                </a:moveTo>
                <a:lnTo>
                  <a:pt x="33900" y="40192"/>
                </a:lnTo>
                <a:lnTo>
                  <a:pt x="37614" y="41441"/>
                </a:lnTo>
                <a:lnTo>
                  <a:pt x="43793" y="46435"/>
                </a:lnTo>
                <a:lnTo>
                  <a:pt x="49418" y="85239"/>
                </a:lnTo>
                <a:lnTo>
                  <a:pt x="49597" y="103104"/>
                </a:lnTo>
                <a:lnTo>
                  <a:pt x="49358" y="285846"/>
                </a:lnTo>
                <a:lnTo>
                  <a:pt x="45004" y="326497"/>
                </a:lnTo>
                <a:lnTo>
                  <a:pt x="6010" y="336275"/>
                </a:lnTo>
                <a:lnTo>
                  <a:pt x="6010" y="345512"/>
                </a:lnTo>
                <a:lnTo>
                  <a:pt x="133762" y="345512"/>
                </a:lnTo>
                <a:lnTo>
                  <a:pt x="126101" y="335997"/>
                </a:lnTo>
                <a:lnTo>
                  <a:pt x="112020" y="334564"/>
                </a:lnTo>
                <a:lnTo>
                  <a:pt x="103202" y="332031"/>
                </a:lnTo>
                <a:lnTo>
                  <a:pt x="90928" y="285846"/>
                </a:lnTo>
                <a:lnTo>
                  <a:pt x="90928" y="40192"/>
                </a:lnTo>
                <a:close/>
              </a:path>
              <a:path w="133984" h="346075">
                <a:moveTo>
                  <a:pt x="90928" y="0"/>
                </a:moveTo>
                <a:lnTo>
                  <a:pt x="82663" y="0"/>
                </a:lnTo>
                <a:lnTo>
                  <a:pt x="0" y="40192"/>
                </a:lnTo>
                <a:lnTo>
                  <a:pt x="5619" y="47075"/>
                </a:lnTo>
                <a:lnTo>
                  <a:pt x="19203" y="41913"/>
                </a:lnTo>
                <a:lnTo>
                  <a:pt x="29557" y="40192"/>
                </a:lnTo>
                <a:lnTo>
                  <a:pt x="90928" y="40192"/>
                </a:lnTo>
                <a:lnTo>
                  <a:pt x="90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75664" y="8418838"/>
            <a:ext cx="219710" cy="351155"/>
          </a:xfrm>
          <a:custGeom>
            <a:avLst/>
            <a:gdLst/>
            <a:ahLst/>
            <a:cxnLst/>
            <a:rect l="l" t="t" r="r" b="b"/>
            <a:pathLst>
              <a:path w="219709" h="351154">
                <a:moveTo>
                  <a:pt x="104033" y="0"/>
                </a:moveTo>
                <a:lnTo>
                  <a:pt x="56152" y="22084"/>
                </a:lnTo>
                <a:lnTo>
                  <a:pt x="27026" y="59764"/>
                </a:lnTo>
                <a:lnTo>
                  <a:pt x="9881" y="99874"/>
                </a:lnTo>
                <a:lnTo>
                  <a:pt x="1056" y="149879"/>
                </a:lnTo>
                <a:lnTo>
                  <a:pt x="0" y="181069"/>
                </a:lnTo>
                <a:lnTo>
                  <a:pt x="96" y="187626"/>
                </a:lnTo>
                <a:lnTo>
                  <a:pt x="4041" y="227056"/>
                </a:lnTo>
                <a:lnTo>
                  <a:pt x="18189" y="275081"/>
                </a:lnTo>
                <a:lnTo>
                  <a:pt x="37527" y="310130"/>
                </a:lnTo>
                <a:lnTo>
                  <a:pt x="65861" y="337724"/>
                </a:lnTo>
                <a:lnTo>
                  <a:pt x="114994" y="350814"/>
                </a:lnTo>
                <a:lnTo>
                  <a:pt x="125934" y="348723"/>
                </a:lnTo>
                <a:lnTo>
                  <a:pt x="137432" y="344617"/>
                </a:lnTo>
                <a:lnTo>
                  <a:pt x="149724" y="338323"/>
                </a:lnTo>
                <a:lnTo>
                  <a:pt x="154892" y="334964"/>
                </a:lnTo>
                <a:lnTo>
                  <a:pt x="102642" y="334964"/>
                </a:lnTo>
                <a:lnTo>
                  <a:pt x="91489" y="331230"/>
                </a:lnTo>
                <a:lnTo>
                  <a:pt x="66008" y="297414"/>
                </a:lnTo>
                <a:lnTo>
                  <a:pt x="54284" y="253309"/>
                </a:lnTo>
                <a:lnTo>
                  <a:pt x="49887" y="213690"/>
                </a:lnTo>
                <a:lnTo>
                  <a:pt x="49153" y="191613"/>
                </a:lnTo>
                <a:lnTo>
                  <a:pt x="49250" y="169113"/>
                </a:lnTo>
                <a:lnTo>
                  <a:pt x="52721" y="119293"/>
                </a:lnTo>
                <a:lnTo>
                  <a:pt x="58835" y="79049"/>
                </a:lnTo>
                <a:lnTo>
                  <a:pt x="79736" y="33873"/>
                </a:lnTo>
                <a:lnTo>
                  <a:pt x="113209" y="16230"/>
                </a:lnTo>
                <a:lnTo>
                  <a:pt x="157134" y="16230"/>
                </a:lnTo>
                <a:lnTo>
                  <a:pt x="153299" y="13361"/>
                </a:lnTo>
                <a:lnTo>
                  <a:pt x="142345" y="7417"/>
                </a:lnTo>
                <a:lnTo>
                  <a:pt x="130567" y="3205"/>
                </a:lnTo>
                <a:lnTo>
                  <a:pt x="117838" y="730"/>
                </a:lnTo>
                <a:lnTo>
                  <a:pt x="104033" y="0"/>
                </a:lnTo>
                <a:close/>
              </a:path>
              <a:path w="219709" h="351154">
                <a:moveTo>
                  <a:pt x="157134" y="16230"/>
                </a:moveTo>
                <a:lnTo>
                  <a:pt x="113209" y="16230"/>
                </a:lnTo>
                <a:lnTo>
                  <a:pt x="125348" y="18867"/>
                </a:lnTo>
                <a:lnTo>
                  <a:pt x="136843" y="25823"/>
                </a:lnTo>
                <a:lnTo>
                  <a:pt x="160521" y="71980"/>
                </a:lnTo>
                <a:lnTo>
                  <a:pt x="168698" y="119332"/>
                </a:lnTo>
                <a:lnTo>
                  <a:pt x="170421" y="177010"/>
                </a:lnTo>
                <a:lnTo>
                  <a:pt x="170064" y="191613"/>
                </a:lnTo>
                <a:lnTo>
                  <a:pt x="167468" y="231710"/>
                </a:lnTo>
                <a:lnTo>
                  <a:pt x="160108" y="277688"/>
                </a:lnTo>
                <a:lnTo>
                  <a:pt x="139033" y="319925"/>
                </a:lnTo>
                <a:lnTo>
                  <a:pt x="102642" y="334964"/>
                </a:lnTo>
                <a:lnTo>
                  <a:pt x="154892" y="334964"/>
                </a:lnTo>
                <a:lnTo>
                  <a:pt x="185317" y="304802"/>
                </a:lnTo>
                <a:lnTo>
                  <a:pt x="205731" y="264662"/>
                </a:lnTo>
                <a:lnTo>
                  <a:pt x="216130" y="220476"/>
                </a:lnTo>
                <a:lnTo>
                  <a:pt x="219298" y="177922"/>
                </a:lnTo>
                <a:lnTo>
                  <a:pt x="219462" y="161659"/>
                </a:lnTo>
                <a:lnTo>
                  <a:pt x="218720" y="147996"/>
                </a:lnTo>
                <a:lnTo>
                  <a:pt x="212732" y="109544"/>
                </a:lnTo>
                <a:lnTo>
                  <a:pt x="194926" y="62973"/>
                </a:lnTo>
                <a:lnTo>
                  <a:pt x="173234" y="30421"/>
                </a:lnTo>
                <a:lnTo>
                  <a:pt x="163553" y="21031"/>
                </a:lnTo>
                <a:lnTo>
                  <a:pt x="157134" y="16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51658" y="8409025"/>
            <a:ext cx="143510" cy="362585"/>
          </a:xfrm>
          <a:custGeom>
            <a:avLst/>
            <a:gdLst/>
            <a:ahLst/>
            <a:cxnLst/>
            <a:rect l="l" t="t" r="r" b="b"/>
            <a:pathLst>
              <a:path w="143509" h="362584">
                <a:moveTo>
                  <a:pt x="143032" y="0"/>
                </a:moveTo>
                <a:lnTo>
                  <a:pt x="122991" y="0"/>
                </a:lnTo>
                <a:lnTo>
                  <a:pt x="0" y="361988"/>
                </a:lnTo>
                <a:lnTo>
                  <a:pt x="20039" y="361988"/>
                </a:lnTo>
                <a:lnTo>
                  <a:pt x="143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22458" y="8418512"/>
            <a:ext cx="133985" cy="346075"/>
          </a:xfrm>
          <a:custGeom>
            <a:avLst/>
            <a:gdLst/>
            <a:ahLst/>
            <a:cxnLst/>
            <a:rect l="l" t="t" r="r" b="b"/>
            <a:pathLst>
              <a:path w="133984" h="346075">
                <a:moveTo>
                  <a:pt x="90928" y="40192"/>
                </a:moveTo>
                <a:lnTo>
                  <a:pt x="33898" y="40192"/>
                </a:lnTo>
                <a:lnTo>
                  <a:pt x="37614" y="41441"/>
                </a:lnTo>
                <a:lnTo>
                  <a:pt x="43794" y="46433"/>
                </a:lnTo>
                <a:lnTo>
                  <a:pt x="49418" y="85238"/>
                </a:lnTo>
                <a:lnTo>
                  <a:pt x="49597" y="103104"/>
                </a:lnTo>
                <a:lnTo>
                  <a:pt x="49358" y="285846"/>
                </a:lnTo>
                <a:lnTo>
                  <a:pt x="45004" y="326497"/>
                </a:lnTo>
                <a:lnTo>
                  <a:pt x="6012" y="336274"/>
                </a:lnTo>
                <a:lnTo>
                  <a:pt x="6012" y="345511"/>
                </a:lnTo>
                <a:lnTo>
                  <a:pt x="133762" y="345511"/>
                </a:lnTo>
                <a:lnTo>
                  <a:pt x="126099" y="335996"/>
                </a:lnTo>
                <a:lnTo>
                  <a:pt x="112019" y="334563"/>
                </a:lnTo>
                <a:lnTo>
                  <a:pt x="103201" y="332030"/>
                </a:lnTo>
                <a:lnTo>
                  <a:pt x="90928" y="285846"/>
                </a:lnTo>
                <a:lnTo>
                  <a:pt x="90928" y="40192"/>
                </a:lnTo>
                <a:close/>
              </a:path>
              <a:path w="133984" h="346075">
                <a:moveTo>
                  <a:pt x="90928" y="0"/>
                </a:moveTo>
                <a:lnTo>
                  <a:pt x="82661" y="0"/>
                </a:lnTo>
                <a:lnTo>
                  <a:pt x="0" y="40192"/>
                </a:lnTo>
                <a:lnTo>
                  <a:pt x="5619" y="47074"/>
                </a:lnTo>
                <a:lnTo>
                  <a:pt x="19203" y="41913"/>
                </a:lnTo>
                <a:lnTo>
                  <a:pt x="29557" y="40192"/>
                </a:lnTo>
                <a:lnTo>
                  <a:pt x="90928" y="40192"/>
                </a:lnTo>
                <a:lnTo>
                  <a:pt x="90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99583" y="8418838"/>
            <a:ext cx="219710" cy="351155"/>
          </a:xfrm>
          <a:custGeom>
            <a:avLst/>
            <a:gdLst/>
            <a:ahLst/>
            <a:cxnLst/>
            <a:rect l="l" t="t" r="r" b="b"/>
            <a:pathLst>
              <a:path w="219709" h="351154">
                <a:moveTo>
                  <a:pt x="104034" y="0"/>
                </a:moveTo>
                <a:lnTo>
                  <a:pt x="56153" y="22084"/>
                </a:lnTo>
                <a:lnTo>
                  <a:pt x="27027" y="59764"/>
                </a:lnTo>
                <a:lnTo>
                  <a:pt x="9882" y="99874"/>
                </a:lnTo>
                <a:lnTo>
                  <a:pt x="1056" y="149879"/>
                </a:lnTo>
                <a:lnTo>
                  <a:pt x="0" y="181069"/>
                </a:lnTo>
                <a:lnTo>
                  <a:pt x="96" y="187626"/>
                </a:lnTo>
                <a:lnTo>
                  <a:pt x="4041" y="227056"/>
                </a:lnTo>
                <a:lnTo>
                  <a:pt x="18190" y="275082"/>
                </a:lnTo>
                <a:lnTo>
                  <a:pt x="37528" y="310130"/>
                </a:lnTo>
                <a:lnTo>
                  <a:pt x="65861" y="337724"/>
                </a:lnTo>
                <a:lnTo>
                  <a:pt x="114994" y="350814"/>
                </a:lnTo>
                <a:lnTo>
                  <a:pt x="125934" y="348723"/>
                </a:lnTo>
                <a:lnTo>
                  <a:pt x="137433" y="344617"/>
                </a:lnTo>
                <a:lnTo>
                  <a:pt x="149724" y="338323"/>
                </a:lnTo>
                <a:lnTo>
                  <a:pt x="154893" y="334964"/>
                </a:lnTo>
                <a:lnTo>
                  <a:pt x="102644" y="334964"/>
                </a:lnTo>
                <a:lnTo>
                  <a:pt x="91490" y="331230"/>
                </a:lnTo>
                <a:lnTo>
                  <a:pt x="66009" y="297414"/>
                </a:lnTo>
                <a:lnTo>
                  <a:pt x="54284" y="253309"/>
                </a:lnTo>
                <a:lnTo>
                  <a:pt x="49887" y="213690"/>
                </a:lnTo>
                <a:lnTo>
                  <a:pt x="49153" y="191613"/>
                </a:lnTo>
                <a:lnTo>
                  <a:pt x="49250" y="169113"/>
                </a:lnTo>
                <a:lnTo>
                  <a:pt x="52722" y="119293"/>
                </a:lnTo>
                <a:lnTo>
                  <a:pt x="58837" y="79050"/>
                </a:lnTo>
                <a:lnTo>
                  <a:pt x="79737" y="33873"/>
                </a:lnTo>
                <a:lnTo>
                  <a:pt x="113210" y="16230"/>
                </a:lnTo>
                <a:lnTo>
                  <a:pt x="157134" y="16230"/>
                </a:lnTo>
                <a:lnTo>
                  <a:pt x="153299" y="13362"/>
                </a:lnTo>
                <a:lnTo>
                  <a:pt x="142345" y="7417"/>
                </a:lnTo>
                <a:lnTo>
                  <a:pt x="130567" y="3205"/>
                </a:lnTo>
                <a:lnTo>
                  <a:pt x="117838" y="730"/>
                </a:lnTo>
                <a:lnTo>
                  <a:pt x="104034" y="0"/>
                </a:lnTo>
                <a:close/>
              </a:path>
              <a:path w="219709" h="351154">
                <a:moveTo>
                  <a:pt x="157134" y="16230"/>
                </a:moveTo>
                <a:lnTo>
                  <a:pt x="113210" y="16230"/>
                </a:lnTo>
                <a:lnTo>
                  <a:pt x="125350" y="18867"/>
                </a:lnTo>
                <a:lnTo>
                  <a:pt x="136844" y="25823"/>
                </a:lnTo>
                <a:lnTo>
                  <a:pt x="160522" y="71980"/>
                </a:lnTo>
                <a:lnTo>
                  <a:pt x="168698" y="119332"/>
                </a:lnTo>
                <a:lnTo>
                  <a:pt x="170421" y="177010"/>
                </a:lnTo>
                <a:lnTo>
                  <a:pt x="170064" y="191613"/>
                </a:lnTo>
                <a:lnTo>
                  <a:pt x="167468" y="231710"/>
                </a:lnTo>
                <a:lnTo>
                  <a:pt x="160108" y="277688"/>
                </a:lnTo>
                <a:lnTo>
                  <a:pt x="139034" y="319925"/>
                </a:lnTo>
                <a:lnTo>
                  <a:pt x="102644" y="334964"/>
                </a:lnTo>
                <a:lnTo>
                  <a:pt x="154893" y="334964"/>
                </a:lnTo>
                <a:lnTo>
                  <a:pt x="185318" y="304803"/>
                </a:lnTo>
                <a:lnTo>
                  <a:pt x="205731" y="264662"/>
                </a:lnTo>
                <a:lnTo>
                  <a:pt x="216130" y="220476"/>
                </a:lnTo>
                <a:lnTo>
                  <a:pt x="219298" y="177922"/>
                </a:lnTo>
                <a:lnTo>
                  <a:pt x="219462" y="161660"/>
                </a:lnTo>
                <a:lnTo>
                  <a:pt x="218721" y="147996"/>
                </a:lnTo>
                <a:lnTo>
                  <a:pt x="212733" y="109544"/>
                </a:lnTo>
                <a:lnTo>
                  <a:pt x="194927" y="62973"/>
                </a:lnTo>
                <a:lnTo>
                  <a:pt x="173235" y="30421"/>
                </a:lnTo>
                <a:lnTo>
                  <a:pt x="163553" y="21032"/>
                </a:lnTo>
                <a:lnTo>
                  <a:pt x="157134" y="16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70149" y="8418838"/>
            <a:ext cx="219710" cy="351155"/>
          </a:xfrm>
          <a:custGeom>
            <a:avLst/>
            <a:gdLst/>
            <a:ahLst/>
            <a:cxnLst/>
            <a:rect l="l" t="t" r="r" b="b"/>
            <a:pathLst>
              <a:path w="219709" h="351154">
                <a:moveTo>
                  <a:pt x="104033" y="0"/>
                </a:moveTo>
                <a:lnTo>
                  <a:pt x="56153" y="22083"/>
                </a:lnTo>
                <a:lnTo>
                  <a:pt x="27027" y="59763"/>
                </a:lnTo>
                <a:lnTo>
                  <a:pt x="9882" y="99874"/>
                </a:lnTo>
                <a:lnTo>
                  <a:pt x="1056" y="149879"/>
                </a:lnTo>
                <a:lnTo>
                  <a:pt x="0" y="181069"/>
                </a:lnTo>
                <a:lnTo>
                  <a:pt x="96" y="187626"/>
                </a:lnTo>
                <a:lnTo>
                  <a:pt x="4041" y="227056"/>
                </a:lnTo>
                <a:lnTo>
                  <a:pt x="18190" y="275081"/>
                </a:lnTo>
                <a:lnTo>
                  <a:pt x="37527" y="310130"/>
                </a:lnTo>
                <a:lnTo>
                  <a:pt x="65861" y="337724"/>
                </a:lnTo>
                <a:lnTo>
                  <a:pt x="114994" y="350814"/>
                </a:lnTo>
                <a:lnTo>
                  <a:pt x="125934" y="348723"/>
                </a:lnTo>
                <a:lnTo>
                  <a:pt x="137432" y="344617"/>
                </a:lnTo>
                <a:lnTo>
                  <a:pt x="149724" y="338323"/>
                </a:lnTo>
                <a:lnTo>
                  <a:pt x="154892" y="334964"/>
                </a:lnTo>
                <a:lnTo>
                  <a:pt x="102642" y="334964"/>
                </a:lnTo>
                <a:lnTo>
                  <a:pt x="91489" y="331230"/>
                </a:lnTo>
                <a:lnTo>
                  <a:pt x="66008" y="297414"/>
                </a:lnTo>
                <a:lnTo>
                  <a:pt x="54283" y="253309"/>
                </a:lnTo>
                <a:lnTo>
                  <a:pt x="49886" y="213690"/>
                </a:lnTo>
                <a:lnTo>
                  <a:pt x="49152" y="191613"/>
                </a:lnTo>
                <a:lnTo>
                  <a:pt x="49248" y="169113"/>
                </a:lnTo>
                <a:lnTo>
                  <a:pt x="52721" y="119293"/>
                </a:lnTo>
                <a:lnTo>
                  <a:pt x="58836" y="79050"/>
                </a:lnTo>
                <a:lnTo>
                  <a:pt x="79737" y="33873"/>
                </a:lnTo>
                <a:lnTo>
                  <a:pt x="113209" y="16230"/>
                </a:lnTo>
                <a:lnTo>
                  <a:pt x="157134" y="16230"/>
                </a:lnTo>
                <a:lnTo>
                  <a:pt x="153299" y="13362"/>
                </a:lnTo>
                <a:lnTo>
                  <a:pt x="142345" y="7417"/>
                </a:lnTo>
                <a:lnTo>
                  <a:pt x="130567" y="3205"/>
                </a:lnTo>
                <a:lnTo>
                  <a:pt x="117838" y="730"/>
                </a:lnTo>
                <a:lnTo>
                  <a:pt x="104033" y="0"/>
                </a:lnTo>
                <a:close/>
              </a:path>
              <a:path w="219709" h="351154">
                <a:moveTo>
                  <a:pt x="157134" y="16230"/>
                </a:moveTo>
                <a:lnTo>
                  <a:pt x="113209" y="16230"/>
                </a:lnTo>
                <a:lnTo>
                  <a:pt x="125349" y="18867"/>
                </a:lnTo>
                <a:lnTo>
                  <a:pt x="136843" y="25824"/>
                </a:lnTo>
                <a:lnTo>
                  <a:pt x="160521" y="71980"/>
                </a:lnTo>
                <a:lnTo>
                  <a:pt x="168698" y="119332"/>
                </a:lnTo>
                <a:lnTo>
                  <a:pt x="170421" y="177009"/>
                </a:lnTo>
                <a:lnTo>
                  <a:pt x="170064" y="191613"/>
                </a:lnTo>
                <a:lnTo>
                  <a:pt x="167468" y="231710"/>
                </a:lnTo>
                <a:lnTo>
                  <a:pt x="160107" y="277688"/>
                </a:lnTo>
                <a:lnTo>
                  <a:pt x="139034" y="319925"/>
                </a:lnTo>
                <a:lnTo>
                  <a:pt x="102642" y="334964"/>
                </a:lnTo>
                <a:lnTo>
                  <a:pt x="154892" y="334964"/>
                </a:lnTo>
                <a:lnTo>
                  <a:pt x="185317" y="304803"/>
                </a:lnTo>
                <a:lnTo>
                  <a:pt x="205730" y="264662"/>
                </a:lnTo>
                <a:lnTo>
                  <a:pt x="216130" y="220476"/>
                </a:lnTo>
                <a:lnTo>
                  <a:pt x="219298" y="177922"/>
                </a:lnTo>
                <a:lnTo>
                  <a:pt x="219462" y="161660"/>
                </a:lnTo>
                <a:lnTo>
                  <a:pt x="218721" y="147996"/>
                </a:lnTo>
                <a:lnTo>
                  <a:pt x="212732" y="109544"/>
                </a:lnTo>
                <a:lnTo>
                  <a:pt x="194927" y="62973"/>
                </a:lnTo>
                <a:lnTo>
                  <a:pt x="173234" y="30421"/>
                </a:lnTo>
                <a:lnTo>
                  <a:pt x="163553" y="21031"/>
                </a:lnTo>
                <a:lnTo>
                  <a:pt x="157134" y="16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75664" y="7907562"/>
            <a:ext cx="219710" cy="351155"/>
          </a:xfrm>
          <a:custGeom>
            <a:avLst/>
            <a:gdLst/>
            <a:ahLst/>
            <a:cxnLst/>
            <a:rect l="l" t="t" r="r" b="b"/>
            <a:pathLst>
              <a:path w="219709" h="351154">
                <a:moveTo>
                  <a:pt x="104033" y="0"/>
                </a:moveTo>
                <a:lnTo>
                  <a:pt x="56153" y="22084"/>
                </a:lnTo>
                <a:lnTo>
                  <a:pt x="27026" y="59763"/>
                </a:lnTo>
                <a:lnTo>
                  <a:pt x="9881" y="99873"/>
                </a:lnTo>
                <a:lnTo>
                  <a:pt x="1056" y="149879"/>
                </a:lnTo>
                <a:lnTo>
                  <a:pt x="0" y="181068"/>
                </a:lnTo>
                <a:lnTo>
                  <a:pt x="96" y="187625"/>
                </a:lnTo>
                <a:lnTo>
                  <a:pt x="4040" y="227055"/>
                </a:lnTo>
                <a:lnTo>
                  <a:pt x="18189" y="275080"/>
                </a:lnTo>
                <a:lnTo>
                  <a:pt x="37527" y="310129"/>
                </a:lnTo>
                <a:lnTo>
                  <a:pt x="65861" y="337724"/>
                </a:lnTo>
                <a:lnTo>
                  <a:pt x="114994" y="350814"/>
                </a:lnTo>
                <a:lnTo>
                  <a:pt x="125934" y="348722"/>
                </a:lnTo>
                <a:lnTo>
                  <a:pt x="137432" y="344617"/>
                </a:lnTo>
                <a:lnTo>
                  <a:pt x="149724" y="338322"/>
                </a:lnTo>
                <a:lnTo>
                  <a:pt x="154891" y="334964"/>
                </a:lnTo>
                <a:lnTo>
                  <a:pt x="102643" y="334964"/>
                </a:lnTo>
                <a:lnTo>
                  <a:pt x="91489" y="331229"/>
                </a:lnTo>
                <a:lnTo>
                  <a:pt x="66009" y="297414"/>
                </a:lnTo>
                <a:lnTo>
                  <a:pt x="54284" y="253309"/>
                </a:lnTo>
                <a:lnTo>
                  <a:pt x="49887" y="213690"/>
                </a:lnTo>
                <a:lnTo>
                  <a:pt x="49153" y="191613"/>
                </a:lnTo>
                <a:lnTo>
                  <a:pt x="49250" y="169112"/>
                </a:lnTo>
                <a:lnTo>
                  <a:pt x="52721" y="119292"/>
                </a:lnTo>
                <a:lnTo>
                  <a:pt x="58835" y="79049"/>
                </a:lnTo>
                <a:lnTo>
                  <a:pt x="79736" y="33872"/>
                </a:lnTo>
                <a:lnTo>
                  <a:pt x="113209" y="16228"/>
                </a:lnTo>
                <a:lnTo>
                  <a:pt x="157132" y="16228"/>
                </a:lnTo>
                <a:lnTo>
                  <a:pt x="153299" y="13361"/>
                </a:lnTo>
                <a:lnTo>
                  <a:pt x="142345" y="7417"/>
                </a:lnTo>
                <a:lnTo>
                  <a:pt x="130567" y="3205"/>
                </a:lnTo>
                <a:lnTo>
                  <a:pt x="117838" y="730"/>
                </a:lnTo>
                <a:lnTo>
                  <a:pt x="104033" y="0"/>
                </a:lnTo>
                <a:close/>
              </a:path>
              <a:path w="219709" h="351154">
                <a:moveTo>
                  <a:pt x="157132" y="16228"/>
                </a:moveTo>
                <a:lnTo>
                  <a:pt x="113209" y="16228"/>
                </a:lnTo>
                <a:lnTo>
                  <a:pt x="125349" y="18866"/>
                </a:lnTo>
                <a:lnTo>
                  <a:pt x="136844" y="25822"/>
                </a:lnTo>
                <a:lnTo>
                  <a:pt x="160520" y="71979"/>
                </a:lnTo>
                <a:lnTo>
                  <a:pt x="168698" y="119331"/>
                </a:lnTo>
                <a:lnTo>
                  <a:pt x="170421" y="177009"/>
                </a:lnTo>
                <a:lnTo>
                  <a:pt x="170064" y="191613"/>
                </a:lnTo>
                <a:lnTo>
                  <a:pt x="167468" y="231710"/>
                </a:lnTo>
                <a:lnTo>
                  <a:pt x="160108" y="277687"/>
                </a:lnTo>
                <a:lnTo>
                  <a:pt x="139034" y="319924"/>
                </a:lnTo>
                <a:lnTo>
                  <a:pt x="102643" y="334964"/>
                </a:lnTo>
                <a:lnTo>
                  <a:pt x="154891" y="334964"/>
                </a:lnTo>
                <a:lnTo>
                  <a:pt x="185317" y="304802"/>
                </a:lnTo>
                <a:lnTo>
                  <a:pt x="205731" y="264662"/>
                </a:lnTo>
                <a:lnTo>
                  <a:pt x="216130" y="220476"/>
                </a:lnTo>
                <a:lnTo>
                  <a:pt x="219298" y="177922"/>
                </a:lnTo>
                <a:lnTo>
                  <a:pt x="219462" y="161659"/>
                </a:lnTo>
                <a:lnTo>
                  <a:pt x="218721" y="147995"/>
                </a:lnTo>
                <a:lnTo>
                  <a:pt x="212732" y="109543"/>
                </a:lnTo>
                <a:lnTo>
                  <a:pt x="194926" y="62973"/>
                </a:lnTo>
                <a:lnTo>
                  <a:pt x="173234" y="30421"/>
                </a:lnTo>
                <a:lnTo>
                  <a:pt x="163553" y="21031"/>
                </a:lnTo>
                <a:lnTo>
                  <a:pt x="157132" y="16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75150" y="7907235"/>
            <a:ext cx="133985" cy="346075"/>
          </a:xfrm>
          <a:custGeom>
            <a:avLst/>
            <a:gdLst/>
            <a:ahLst/>
            <a:cxnLst/>
            <a:rect l="l" t="t" r="r" b="b"/>
            <a:pathLst>
              <a:path w="133984" h="346075">
                <a:moveTo>
                  <a:pt x="90929" y="40192"/>
                </a:moveTo>
                <a:lnTo>
                  <a:pt x="33901" y="40192"/>
                </a:lnTo>
                <a:lnTo>
                  <a:pt x="37616" y="41441"/>
                </a:lnTo>
                <a:lnTo>
                  <a:pt x="43795" y="46433"/>
                </a:lnTo>
                <a:lnTo>
                  <a:pt x="49419" y="85237"/>
                </a:lnTo>
                <a:lnTo>
                  <a:pt x="49598" y="103103"/>
                </a:lnTo>
                <a:lnTo>
                  <a:pt x="49359" y="285845"/>
                </a:lnTo>
                <a:lnTo>
                  <a:pt x="45006" y="326495"/>
                </a:lnTo>
                <a:lnTo>
                  <a:pt x="6012" y="336274"/>
                </a:lnTo>
                <a:lnTo>
                  <a:pt x="6012" y="345511"/>
                </a:lnTo>
                <a:lnTo>
                  <a:pt x="133764" y="345511"/>
                </a:lnTo>
                <a:lnTo>
                  <a:pt x="126102" y="335996"/>
                </a:lnTo>
                <a:lnTo>
                  <a:pt x="112021" y="334563"/>
                </a:lnTo>
                <a:lnTo>
                  <a:pt x="103204" y="332030"/>
                </a:lnTo>
                <a:lnTo>
                  <a:pt x="90929" y="285845"/>
                </a:lnTo>
                <a:lnTo>
                  <a:pt x="90929" y="40192"/>
                </a:lnTo>
                <a:close/>
              </a:path>
              <a:path w="133984" h="346075">
                <a:moveTo>
                  <a:pt x="90929" y="0"/>
                </a:moveTo>
                <a:lnTo>
                  <a:pt x="82664" y="0"/>
                </a:lnTo>
                <a:lnTo>
                  <a:pt x="0" y="40192"/>
                </a:lnTo>
                <a:lnTo>
                  <a:pt x="5619" y="47073"/>
                </a:lnTo>
                <a:lnTo>
                  <a:pt x="19204" y="41913"/>
                </a:lnTo>
                <a:lnTo>
                  <a:pt x="29557" y="40192"/>
                </a:lnTo>
                <a:lnTo>
                  <a:pt x="90929" y="40192"/>
                </a:lnTo>
                <a:lnTo>
                  <a:pt x="90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99583" y="7907562"/>
            <a:ext cx="219710" cy="351155"/>
          </a:xfrm>
          <a:custGeom>
            <a:avLst/>
            <a:gdLst/>
            <a:ahLst/>
            <a:cxnLst/>
            <a:rect l="l" t="t" r="r" b="b"/>
            <a:pathLst>
              <a:path w="219709" h="351154">
                <a:moveTo>
                  <a:pt x="104034" y="0"/>
                </a:moveTo>
                <a:lnTo>
                  <a:pt x="56153" y="22083"/>
                </a:lnTo>
                <a:lnTo>
                  <a:pt x="27027" y="59763"/>
                </a:lnTo>
                <a:lnTo>
                  <a:pt x="9882" y="99873"/>
                </a:lnTo>
                <a:lnTo>
                  <a:pt x="1056" y="149879"/>
                </a:lnTo>
                <a:lnTo>
                  <a:pt x="0" y="181068"/>
                </a:lnTo>
                <a:lnTo>
                  <a:pt x="96" y="187626"/>
                </a:lnTo>
                <a:lnTo>
                  <a:pt x="4041" y="227055"/>
                </a:lnTo>
                <a:lnTo>
                  <a:pt x="18190" y="275081"/>
                </a:lnTo>
                <a:lnTo>
                  <a:pt x="37527" y="310130"/>
                </a:lnTo>
                <a:lnTo>
                  <a:pt x="65861" y="337724"/>
                </a:lnTo>
                <a:lnTo>
                  <a:pt x="114994" y="350814"/>
                </a:lnTo>
                <a:lnTo>
                  <a:pt x="125934" y="348722"/>
                </a:lnTo>
                <a:lnTo>
                  <a:pt x="137432" y="344617"/>
                </a:lnTo>
                <a:lnTo>
                  <a:pt x="149724" y="338323"/>
                </a:lnTo>
                <a:lnTo>
                  <a:pt x="154892" y="334964"/>
                </a:lnTo>
                <a:lnTo>
                  <a:pt x="102644" y="334964"/>
                </a:lnTo>
                <a:lnTo>
                  <a:pt x="91490" y="331229"/>
                </a:lnTo>
                <a:lnTo>
                  <a:pt x="66010" y="297413"/>
                </a:lnTo>
                <a:lnTo>
                  <a:pt x="54284" y="253309"/>
                </a:lnTo>
                <a:lnTo>
                  <a:pt x="49887" y="213690"/>
                </a:lnTo>
                <a:lnTo>
                  <a:pt x="49153" y="191613"/>
                </a:lnTo>
                <a:lnTo>
                  <a:pt x="49250" y="169112"/>
                </a:lnTo>
                <a:lnTo>
                  <a:pt x="52722" y="119292"/>
                </a:lnTo>
                <a:lnTo>
                  <a:pt x="58837" y="79049"/>
                </a:lnTo>
                <a:lnTo>
                  <a:pt x="79738" y="33872"/>
                </a:lnTo>
                <a:lnTo>
                  <a:pt x="113210" y="16229"/>
                </a:lnTo>
                <a:lnTo>
                  <a:pt x="157132" y="16229"/>
                </a:lnTo>
                <a:lnTo>
                  <a:pt x="153299" y="13362"/>
                </a:lnTo>
                <a:lnTo>
                  <a:pt x="142345" y="7417"/>
                </a:lnTo>
                <a:lnTo>
                  <a:pt x="130567" y="3205"/>
                </a:lnTo>
                <a:lnTo>
                  <a:pt x="117838" y="730"/>
                </a:lnTo>
                <a:lnTo>
                  <a:pt x="104034" y="0"/>
                </a:lnTo>
                <a:close/>
              </a:path>
              <a:path w="219709" h="351154">
                <a:moveTo>
                  <a:pt x="157132" y="16229"/>
                </a:moveTo>
                <a:lnTo>
                  <a:pt x="113210" y="16229"/>
                </a:lnTo>
                <a:lnTo>
                  <a:pt x="125350" y="18867"/>
                </a:lnTo>
                <a:lnTo>
                  <a:pt x="136845" y="25822"/>
                </a:lnTo>
                <a:lnTo>
                  <a:pt x="160521" y="71979"/>
                </a:lnTo>
                <a:lnTo>
                  <a:pt x="168698" y="119331"/>
                </a:lnTo>
                <a:lnTo>
                  <a:pt x="170421" y="177009"/>
                </a:lnTo>
                <a:lnTo>
                  <a:pt x="170064" y="191613"/>
                </a:lnTo>
                <a:lnTo>
                  <a:pt x="167468" y="231710"/>
                </a:lnTo>
                <a:lnTo>
                  <a:pt x="160108" y="277687"/>
                </a:lnTo>
                <a:lnTo>
                  <a:pt x="139034" y="319924"/>
                </a:lnTo>
                <a:lnTo>
                  <a:pt x="102644" y="334964"/>
                </a:lnTo>
                <a:lnTo>
                  <a:pt x="154892" y="334964"/>
                </a:lnTo>
                <a:lnTo>
                  <a:pt x="185318" y="304802"/>
                </a:lnTo>
                <a:lnTo>
                  <a:pt x="205730" y="264662"/>
                </a:lnTo>
                <a:lnTo>
                  <a:pt x="216130" y="220477"/>
                </a:lnTo>
                <a:lnTo>
                  <a:pt x="219298" y="177922"/>
                </a:lnTo>
                <a:lnTo>
                  <a:pt x="219462" y="161660"/>
                </a:lnTo>
                <a:lnTo>
                  <a:pt x="218721" y="147996"/>
                </a:lnTo>
                <a:lnTo>
                  <a:pt x="212733" y="109543"/>
                </a:lnTo>
                <a:lnTo>
                  <a:pt x="194927" y="62973"/>
                </a:lnTo>
                <a:lnTo>
                  <a:pt x="173235" y="30421"/>
                </a:lnTo>
                <a:lnTo>
                  <a:pt x="163554" y="21032"/>
                </a:lnTo>
                <a:lnTo>
                  <a:pt x="157132" y="162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70149" y="7907562"/>
            <a:ext cx="219710" cy="351155"/>
          </a:xfrm>
          <a:custGeom>
            <a:avLst/>
            <a:gdLst/>
            <a:ahLst/>
            <a:cxnLst/>
            <a:rect l="l" t="t" r="r" b="b"/>
            <a:pathLst>
              <a:path w="219709" h="351154">
                <a:moveTo>
                  <a:pt x="104034" y="0"/>
                </a:moveTo>
                <a:lnTo>
                  <a:pt x="56153" y="22083"/>
                </a:lnTo>
                <a:lnTo>
                  <a:pt x="27027" y="59763"/>
                </a:lnTo>
                <a:lnTo>
                  <a:pt x="9882" y="99873"/>
                </a:lnTo>
                <a:lnTo>
                  <a:pt x="1056" y="149879"/>
                </a:lnTo>
                <a:lnTo>
                  <a:pt x="0" y="181068"/>
                </a:lnTo>
                <a:lnTo>
                  <a:pt x="96" y="187625"/>
                </a:lnTo>
                <a:lnTo>
                  <a:pt x="4041" y="227055"/>
                </a:lnTo>
                <a:lnTo>
                  <a:pt x="18189" y="275080"/>
                </a:lnTo>
                <a:lnTo>
                  <a:pt x="37527" y="310129"/>
                </a:lnTo>
                <a:lnTo>
                  <a:pt x="65861" y="337724"/>
                </a:lnTo>
                <a:lnTo>
                  <a:pt x="114994" y="350814"/>
                </a:lnTo>
                <a:lnTo>
                  <a:pt x="125934" y="348722"/>
                </a:lnTo>
                <a:lnTo>
                  <a:pt x="137432" y="344617"/>
                </a:lnTo>
                <a:lnTo>
                  <a:pt x="149724" y="338323"/>
                </a:lnTo>
                <a:lnTo>
                  <a:pt x="154892" y="334964"/>
                </a:lnTo>
                <a:lnTo>
                  <a:pt x="102643" y="334964"/>
                </a:lnTo>
                <a:lnTo>
                  <a:pt x="91489" y="331229"/>
                </a:lnTo>
                <a:lnTo>
                  <a:pt x="66009" y="297413"/>
                </a:lnTo>
                <a:lnTo>
                  <a:pt x="54283" y="253309"/>
                </a:lnTo>
                <a:lnTo>
                  <a:pt x="49886" y="213690"/>
                </a:lnTo>
                <a:lnTo>
                  <a:pt x="49152" y="191613"/>
                </a:lnTo>
                <a:lnTo>
                  <a:pt x="49248" y="169112"/>
                </a:lnTo>
                <a:lnTo>
                  <a:pt x="52721" y="119292"/>
                </a:lnTo>
                <a:lnTo>
                  <a:pt x="58836" y="79049"/>
                </a:lnTo>
                <a:lnTo>
                  <a:pt x="79737" y="33872"/>
                </a:lnTo>
                <a:lnTo>
                  <a:pt x="113209" y="16229"/>
                </a:lnTo>
                <a:lnTo>
                  <a:pt x="157132" y="16229"/>
                </a:lnTo>
                <a:lnTo>
                  <a:pt x="153299" y="13362"/>
                </a:lnTo>
                <a:lnTo>
                  <a:pt x="142345" y="7417"/>
                </a:lnTo>
                <a:lnTo>
                  <a:pt x="130567" y="3205"/>
                </a:lnTo>
                <a:lnTo>
                  <a:pt x="117838" y="730"/>
                </a:lnTo>
                <a:lnTo>
                  <a:pt x="104034" y="0"/>
                </a:lnTo>
                <a:close/>
              </a:path>
              <a:path w="219709" h="351154">
                <a:moveTo>
                  <a:pt x="157132" y="16229"/>
                </a:moveTo>
                <a:lnTo>
                  <a:pt x="113209" y="16229"/>
                </a:lnTo>
                <a:lnTo>
                  <a:pt x="125349" y="18867"/>
                </a:lnTo>
                <a:lnTo>
                  <a:pt x="136844" y="25823"/>
                </a:lnTo>
                <a:lnTo>
                  <a:pt x="160521" y="71979"/>
                </a:lnTo>
                <a:lnTo>
                  <a:pt x="168698" y="119331"/>
                </a:lnTo>
                <a:lnTo>
                  <a:pt x="170421" y="177009"/>
                </a:lnTo>
                <a:lnTo>
                  <a:pt x="170064" y="191613"/>
                </a:lnTo>
                <a:lnTo>
                  <a:pt x="167468" y="231710"/>
                </a:lnTo>
                <a:lnTo>
                  <a:pt x="160108" y="277687"/>
                </a:lnTo>
                <a:lnTo>
                  <a:pt x="139034" y="319924"/>
                </a:lnTo>
                <a:lnTo>
                  <a:pt x="102643" y="334964"/>
                </a:lnTo>
                <a:lnTo>
                  <a:pt x="154892" y="334964"/>
                </a:lnTo>
                <a:lnTo>
                  <a:pt x="185317" y="304802"/>
                </a:lnTo>
                <a:lnTo>
                  <a:pt x="205730" y="264662"/>
                </a:lnTo>
                <a:lnTo>
                  <a:pt x="216130" y="220476"/>
                </a:lnTo>
                <a:lnTo>
                  <a:pt x="219298" y="177922"/>
                </a:lnTo>
                <a:lnTo>
                  <a:pt x="219462" y="161659"/>
                </a:lnTo>
                <a:lnTo>
                  <a:pt x="218721" y="147995"/>
                </a:lnTo>
                <a:lnTo>
                  <a:pt x="212732" y="109543"/>
                </a:lnTo>
                <a:lnTo>
                  <a:pt x="194927" y="62973"/>
                </a:lnTo>
                <a:lnTo>
                  <a:pt x="173235" y="30421"/>
                </a:lnTo>
                <a:lnTo>
                  <a:pt x="163553" y="21032"/>
                </a:lnTo>
                <a:lnTo>
                  <a:pt x="157132" y="162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75664" y="7396284"/>
            <a:ext cx="219710" cy="351155"/>
          </a:xfrm>
          <a:custGeom>
            <a:avLst/>
            <a:gdLst/>
            <a:ahLst/>
            <a:cxnLst/>
            <a:rect l="l" t="t" r="r" b="b"/>
            <a:pathLst>
              <a:path w="219709" h="351154">
                <a:moveTo>
                  <a:pt x="104033" y="0"/>
                </a:moveTo>
                <a:lnTo>
                  <a:pt x="56152" y="22084"/>
                </a:lnTo>
                <a:lnTo>
                  <a:pt x="27026" y="59764"/>
                </a:lnTo>
                <a:lnTo>
                  <a:pt x="9881" y="99874"/>
                </a:lnTo>
                <a:lnTo>
                  <a:pt x="1056" y="149879"/>
                </a:lnTo>
                <a:lnTo>
                  <a:pt x="0" y="181068"/>
                </a:lnTo>
                <a:lnTo>
                  <a:pt x="96" y="187625"/>
                </a:lnTo>
                <a:lnTo>
                  <a:pt x="4040" y="227055"/>
                </a:lnTo>
                <a:lnTo>
                  <a:pt x="18189" y="275080"/>
                </a:lnTo>
                <a:lnTo>
                  <a:pt x="37527" y="310129"/>
                </a:lnTo>
                <a:lnTo>
                  <a:pt x="65861" y="337724"/>
                </a:lnTo>
                <a:lnTo>
                  <a:pt x="114994" y="350814"/>
                </a:lnTo>
                <a:lnTo>
                  <a:pt x="125934" y="348722"/>
                </a:lnTo>
                <a:lnTo>
                  <a:pt x="137432" y="344616"/>
                </a:lnTo>
                <a:lnTo>
                  <a:pt x="149724" y="338322"/>
                </a:lnTo>
                <a:lnTo>
                  <a:pt x="154891" y="334964"/>
                </a:lnTo>
                <a:lnTo>
                  <a:pt x="102643" y="334964"/>
                </a:lnTo>
                <a:lnTo>
                  <a:pt x="91489" y="331229"/>
                </a:lnTo>
                <a:lnTo>
                  <a:pt x="66008" y="297414"/>
                </a:lnTo>
                <a:lnTo>
                  <a:pt x="54284" y="253309"/>
                </a:lnTo>
                <a:lnTo>
                  <a:pt x="49887" y="213690"/>
                </a:lnTo>
                <a:lnTo>
                  <a:pt x="49153" y="191613"/>
                </a:lnTo>
                <a:lnTo>
                  <a:pt x="49250" y="169112"/>
                </a:lnTo>
                <a:lnTo>
                  <a:pt x="52721" y="119292"/>
                </a:lnTo>
                <a:lnTo>
                  <a:pt x="58835" y="79049"/>
                </a:lnTo>
                <a:lnTo>
                  <a:pt x="79736" y="33872"/>
                </a:lnTo>
                <a:lnTo>
                  <a:pt x="113208" y="16230"/>
                </a:lnTo>
                <a:lnTo>
                  <a:pt x="157134" y="16230"/>
                </a:lnTo>
                <a:lnTo>
                  <a:pt x="153299" y="13361"/>
                </a:lnTo>
                <a:lnTo>
                  <a:pt x="142345" y="7417"/>
                </a:lnTo>
                <a:lnTo>
                  <a:pt x="130567" y="3205"/>
                </a:lnTo>
                <a:lnTo>
                  <a:pt x="117838" y="730"/>
                </a:lnTo>
                <a:lnTo>
                  <a:pt x="104033" y="0"/>
                </a:lnTo>
                <a:close/>
              </a:path>
              <a:path w="219709" h="351154">
                <a:moveTo>
                  <a:pt x="157134" y="16230"/>
                </a:moveTo>
                <a:lnTo>
                  <a:pt x="113208" y="16230"/>
                </a:lnTo>
                <a:lnTo>
                  <a:pt x="125348" y="18867"/>
                </a:lnTo>
                <a:lnTo>
                  <a:pt x="136843" y="25823"/>
                </a:lnTo>
                <a:lnTo>
                  <a:pt x="160520" y="71979"/>
                </a:lnTo>
                <a:lnTo>
                  <a:pt x="168698" y="119332"/>
                </a:lnTo>
                <a:lnTo>
                  <a:pt x="170421" y="177009"/>
                </a:lnTo>
                <a:lnTo>
                  <a:pt x="170064" y="191613"/>
                </a:lnTo>
                <a:lnTo>
                  <a:pt x="167468" y="231710"/>
                </a:lnTo>
                <a:lnTo>
                  <a:pt x="160108" y="277687"/>
                </a:lnTo>
                <a:lnTo>
                  <a:pt x="139034" y="319925"/>
                </a:lnTo>
                <a:lnTo>
                  <a:pt x="102643" y="334964"/>
                </a:lnTo>
                <a:lnTo>
                  <a:pt x="154891" y="334964"/>
                </a:lnTo>
                <a:lnTo>
                  <a:pt x="185317" y="304802"/>
                </a:lnTo>
                <a:lnTo>
                  <a:pt x="205731" y="264662"/>
                </a:lnTo>
                <a:lnTo>
                  <a:pt x="216130" y="220476"/>
                </a:lnTo>
                <a:lnTo>
                  <a:pt x="219298" y="177922"/>
                </a:lnTo>
                <a:lnTo>
                  <a:pt x="219462" y="161659"/>
                </a:lnTo>
                <a:lnTo>
                  <a:pt x="218720" y="147995"/>
                </a:lnTo>
                <a:lnTo>
                  <a:pt x="212732" y="109543"/>
                </a:lnTo>
                <a:lnTo>
                  <a:pt x="194926" y="62973"/>
                </a:lnTo>
                <a:lnTo>
                  <a:pt x="173234" y="30421"/>
                </a:lnTo>
                <a:lnTo>
                  <a:pt x="163553" y="21031"/>
                </a:lnTo>
                <a:lnTo>
                  <a:pt x="157134" y="16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37623" y="7396284"/>
            <a:ext cx="219710" cy="351155"/>
          </a:xfrm>
          <a:custGeom>
            <a:avLst/>
            <a:gdLst/>
            <a:ahLst/>
            <a:cxnLst/>
            <a:rect l="l" t="t" r="r" b="b"/>
            <a:pathLst>
              <a:path w="219709" h="351154">
                <a:moveTo>
                  <a:pt x="104034" y="0"/>
                </a:moveTo>
                <a:lnTo>
                  <a:pt x="56153" y="22084"/>
                </a:lnTo>
                <a:lnTo>
                  <a:pt x="27027" y="59764"/>
                </a:lnTo>
                <a:lnTo>
                  <a:pt x="9882" y="99874"/>
                </a:lnTo>
                <a:lnTo>
                  <a:pt x="1056" y="149879"/>
                </a:lnTo>
                <a:lnTo>
                  <a:pt x="0" y="181069"/>
                </a:lnTo>
                <a:lnTo>
                  <a:pt x="96" y="187625"/>
                </a:lnTo>
                <a:lnTo>
                  <a:pt x="4040" y="227055"/>
                </a:lnTo>
                <a:lnTo>
                  <a:pt x="18189" y="275081"/>
                </a:lnTo>
                <a:lnTo>
                  <a:pt x="37527" y="310129"/>
                </a:lnTo>
                <a:lnTo>
                  <a:pt x="65861" y="337724"/>
                </a:lnTo>
                <a:lnTo>
                  <a:pt x="114994" y="350814"/>
                </a:lnTo>
                <a:lnTo>
                  <a:pt x="125934" y="348722"/>
                </a:lnTo>
                <a:lnTo>
                  <a:pt x="137433" y="344617"/>
                </a:lnTo>
                <a:lnTo>
                  <a:pt x="149724" y="338323"/>
                </a:lnTo>
                <a:lnTo>
                  <a:pt x="154892" y="334964"/>
                </a:lnTo>
                <a:lnTo>
                  <a:pt x="102643" y="334964"/>
                </a:lnTo>
                <a:lnTo>
                  <a:pt x="91489" y="331229"/>
                </a:lnTo>
                <a:lnTo>
                  <a:pt x="66008" y="297414"/>
                </a:lnTo>
                <a:lnTo>
                  <a:pt x="54284" y="253310"/>
                </a:lnTo>
                <a:lnTo>
                  <a:pt x="49887" y="213690"/>
                </a:lnTo>
                <a:lnTo>
                  <a:pt x="49153" y="191613"/>
                </a:lnTo>
                <a:lnTo>
                  <a:pt x="49250" y="169112"/>
                </a:lnTo>
                <a:lnTo>
                  <a:pt x="52722" y="119292"/>
                </a:lnTo>
                <a:lnTo>
                  <a:pt x="58837" y="79049"/>
                </a:lnTo>
                <a:lnTo>
                  <a:pt x="79737" y="33872"/>
                </a:lnTo>
                <a:lnTo>
                  <a:pt x="113210" y="16230"/>
                </a:lnTo>
                <a:lnTo>
                  <a:pt x="157134" y="16230"/>
                </a:lnTo>
                <a:lnTo>
                  <a:pt x="153299" y="13362"/>
                </a:lnTo>
                <a:lnTo>
                  <a:pt x="142345" y="7417"/>
                </a:lnTo>
                <a:lnTo>
                  <a:pt x="130567" y="3205"/>
                </a:lnTo>
                <a:lnTo>
                  <a:pt x="117838" y="730"/>
                </a:lnTo>
                <a:lnTo>
                  <a:pt x="104034" y="0"/>
                </a:lnTo>
                <a:close/>
              </a:path>
              <a:path w="219709" h="351154">
                <a:moveTo>
                  <a:pt x="157134" y="16230"/>
                </a:moveTo>
                <a:lnTo>
                  <a:pt x="113210" y="16230"/>
                </a:lnTo>
                <a:lnTo>
                  <a:pt x="125349" y="18867"/>
                </a:lnTo>
                <a:lnTo>
                  <a:pt x="136844" y="25823"/>
                </a:lnTo>
                <a:lnTo>
                  <a:pt x="160522" y="71979"/>
                </a:lnTo>
                <a:lnTo>
                  <a:pt x="168699" y="119332"/>
                </a:lnTo>
                <a:lnTo>
                  <a:pt x="170421" y="177009"/>
                </a:lnTo>
                <a:lnTo>
                  <a:pt x="170064" y="191613"/>
                </a:lnTo>
                <a:lnTo>
                  <a:pt x="167468" y="231710"/>
                </a:lnTo>
                <a:lnTo>
                  <a:pt x="160107" y="277687"/>
                </a:lnTo>
                <a:lnTo>
                  <a:pt x="139034" y="319925"/>
                </a:lnTo>
                <a:lnTo>
                  <a:pt x="102643" y="334964"/>
                </a:lnTo>
                <a:lnTo>
                  <a:pt x="154892" y="334964"/>
                </a:lnTo>
                <a:lnTo>
                  <a:pt x="185317" y="304802"/>
                </a:lnTo>
                <a:lnTo>
                  <a:pt x="205730" y="264662"/>
                </a:lnTo>
                <a:lnTo>
                  <a:pt x="216131" y="220476"/>
                </a:lnTo>
                <a:lnTo>
                  <a:pt x="219298" y="177922"/>
                </a:lnTo>
                <a:lnTo>
                  <a:pt x="219462" y="161659"/>
                </a:lnTo>
                <a:lnTo>
                  <a:pt x="218721" y="147996"/>
                </a:lnTo>
                <a:lnTo>
                  <a:pt x="212732" y="109543"/>
                </a:lnTo>
                <a:lnTo>
                  <a:pt x="194927" y="62973"/>
                </a:lnTo>
                <a:lnTo>
                  <a:pt x="173235" y="30421"/>
                </a:lnTo>
                <a:lnTo>
                  <a:pt x="163553" y="21031"/>
                </a:lnTo>
                <a:lnTo>
                  <a:pt x="157134" y="16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37110" y="7395957"/>
            <a:ext cx="133985" cy="346075"/>
          </a:xfrm>
          <a:custGeom>
            <a:avLst/>
            <a:gdLst/>
            <a:ahLst/>
            <a:cxnLst/>
            <a:rect l="l" t="t" r="r" b="b"/>
            <a:pathLst>
              <a:path w="133984" h="346075">
                <a:moveTo>
                  <a:pt x="90928" y="40192"/>
                </a:moveTo>
                <a:lnTo>
                  <a:pt x="33900" y="40192"/>
                </a:lnTo>
                <a:lnTo>
                  <a:pt x="37616" y="41441"/>
                </a:lnTo>
                <a:lnTo>
                  <a:pt x="43794" y="46433"/>
                </a:lnTo>
                <a:lnTo>
                  <a:pt x="49418" y="85238"/>
                </a:lnTo>
                <a:lnTo>
                  <a:pt x="49597" y="103104"/>
                </a:lnTo>
                <a:lnTo>
                  <a:pt x="49358" y="285845"/>
                </a:lnTo>
                <a:lnTo>
                  <a:pt x="45004" y="326496"/>
                </a:lnTo>
                <a:lnTo>
                  <a:pt x="6012" y="336274"/>
                </a:lnTo>
                <a:lnTo>
                  <a:pt x="6012" y="345511"/>
                </a:lnTo>
                <a:lnTo>
                  <a:pt x="133762" y="345511"/>
                </a:lnTo>
                <a:lnTo>
                  <a:pt x="126101" y="335996"/>
                </a:lnTo>
                <a:lnTo>
                  <a:pt x="112020" y="334563"/>
                </a:lnTo>
                <a:lnTo>
                  <a:pt x="103202" y="332030"/>
                </a:lnTo>
                <a:lnTo>
                  <a:pt x="90928" y="285845"/>
                </a:lnTo>
                <a:lnTo>
                  <a:pt x="90928" y="40192"/>
                </a:lnTo>
                <a:close/>
              </a:path>
              <a:path w="133984" h="346075">
                <a:moveTo>
                  <a:pt x="90928" y="0"/>
                </a:moveTo>
                <a:lnTo>
                  <a:pt x="82663" y="0"/>
                </a:lnTo>
                <a:lnTo>
                  <a:pt x="0" y="40192"/>
                </a:lnTo>
                <a:lnTo>
                  <a:pt x="5619" y="47074"/>
                </a:lnTo>
                <a:lnTo>
                  <a:pt x="19203" y="41913"/>
                </a:lnTo>
                <a:lnTo>
                  <a:pt x="29557" y="40192"/>
                </a:lnTo>
                <a:lnTo>
                  <a:pt x="90928" y="40192"/>
                </a:lnTo>
                <a:lnTo>
                  <a:pt x="90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70149" y="7396284"/>
            <a:ext cx="219710" cy="351155"/>
          </a:xfrm>
          <a:custGeom>
            <a:avLst/>
            <a:gdLst/>
            <a:ahLst/>
            <a:cxnLst/>
            <a:rect l="l" t="t" r="r" b="b"/>
            <a:pathLst>
              <a:path w="219709" h="351154">
                <a:moveTo>
                  <a:pt x="104033" y="0"/>
                </a:moveTo>
                <a:lnTo>
                  <a:pt x="56153" y="22083"/>
                </a:lnTo>
                <a:lnTo>
                  <a:pt x="27027" y="59763"/>
                </a:lnTo>
                <a:lnTo>
                  <a:pt x="9882" y="99874"/>
                </a:lnTo>
                <a:lnTo>
                  <a:pt x="1056" y="149879"/>
                </a:lnTo>
                <a:lnTo>
                  <a:pt x="0" y="181069"/>
                </a:lnTo>
                <a:lnTo>
                  <a:pt x="96" y="187625"/>
                </a:lnTo>
                <a:lnTo>
                  <a:pt x="4041" y="227055"/>
                </a:lnTo>
                <a:lnTo>
                  <a:pt x="18189" y="275080"/>
                </a:lnTo>
                <a:lnTo>
                  <a:pt x="37527" y="310129"/>
                </a:lnTo>
                <a:lnTo>
                  <a:pt x="65861" y="337724"/>
                </a:lnTo>
                <a:lnTo>
                  <a:pt x="114994" y="350814"/>
                </a:lnTo>
                <a:lnTo>
                  <a:pt x="125934" y="348722"/>
                </a:lnTo>
                <a:lnTo>
                  <a:pt x="137432" y="344617"/>
                </a:lnTo>
                <a:lnTo>
                  <a:pt x="149724" y="338323"/>
                </a:lnTo>
                <a:lnTo>
                  <a:pt x="154892" y="334964"/>
                </a:lnTo>
                <a:lnTo>
                  <a:pt x="102642" y="334964"/>
                </a:lnTo>
                <a:lnTo>
                  <a:pt x="91489" y="331229"/>
                </a:lnTo>
                <a:lnTo>
                  <a:pt x="66008" y="297414"/>
                </a:lnTo>
                <a:lnTo>
                  <a:pt x="54283" y="253309"/>
                </a:lnTo>
                <a:lnTo>
                  <a:pt x="49886" y="213690"/>
                </a:lnTo>
                <a:lnTo>
                  <a:pt x="49152" y="191613"/>
                </a:lnTo>
                <a:lnTo>
                  <a:pt x="49248" y="169112"/>
                </a:lnTo>
                <a:lnTo>
                  <a:pt x="52721" y="119292"/>
                </a:lnTo>
                <a:lnTo>
                  <a:pt x="58836" y="79049"/>
                </a:lnTo>
                <a:lnTo>
                  <a:pt x="79737" y="33873"/>
                </a:lnTo>
                <a:lnTo>
                  <a:pt x="113209" y="16230"/>
                </a:lnTo>
                <a:lnTo>
                  <a:pt x="157134" y="16230"/>
                </a:lnTo>
                <a:lnTo>
                  <a:pt x="153299" y="13362"/>
                </a:lnTo>
                <a:lnTo>
                  <a:pt x="142345" y="7417"/>
                </a:lnTo>
                <a:lnTo>
                  <a:pt x="130567" y="3205"/>
                </a:lnTo>
                <a:lnTo>
                  <a:pt x="117838" y="730"/>
                </a:lnTo>
                <a:lnTo>
                  <a:pt x="104033" y="0"/>
                </a:lnTo>
                <a:close/>
              </a:path>
              <a:path w="219709" h="351154">
                <a:moveTo>
                  <a:pt x="157134" y="16230"/>
                </a:moveTo>
                <a:lnTo>
                  <a:pt x="113209" y="16230"/>
                </a:lnTo>
                <a:lnTo>
                  <a:pt x="125349" y="18867"/>
                </a:lnTo>
                <a:lnTo>
                  <a:pt x="136843" y="25823"/>
                </a:lnTo>
                <a:lnTo>
                  <a:pt x="160521" y="71979"/>
                </a:lnTo>
                <a:lnTo>
                  <a:pt x="168698" y="119332"/>
                </a:lnTo>
                <a:lnTo>
                  <a:pt x="170421" y="177009"/>
                </a:lnTo>
                <a:lnTo>
                  <a:pt x="170064" y="191613"/>
                </a:lnTo>
                <a:lnTo>
                  <a:pt x="167468" y="231710"/>
                </a:lnTo>
                <a:lnTo>
                  <a:pt x="160108" y="277687"/>
                </a:lnTo>
                <a:lnTo>
                  <a:pt x="139034" y="319925"/>
                </a:lnTo>
                <a:lnTo>
                  <a:pt x="102642" y="334964"/>
                </a:lnTo>
                <a:lnTo>
                  <a:pt x="154892" y="334964"/>
                </a:lnTo>
                <a:lnTo>
                  <a:pt x="185317" y="304802"/>
                </a:lnTo>
                <a:lnTo>
                  <a:pt x="205730" y="264662"/>
                </a:lnTo>
                <a:lnTo>
                  <a:pt x="216130" y="220476"/>
                </a:lnTo>
                <a:lnTo>
                  <a:pt x="219298" y="177922"/>
                </a:lnTo>
                <a:lnTo>
                  <a:pt x="219462" y="161659"/>
                </a:lnTo>
                <a:lnTo>
                  <a:pt x="218721" y="147995"/>
                </a:lnTo>
                <a:lnTo>
                  <a:pt x="212732" y="109543"/>
                </a:lnTo>
                <a:lnTo>
                  <a:pt x="194927" y="62973"/>
                </a:lnTo>
                <a:lnTo>
                  <a:pt x="173235" y="30421"/>
                </a:lnTo>
                <a:lnTo>
                  <a:pt x="163553" y="21031"/>
                </a:lnTo>
                <a:lnTo>
                  <a:pt x="157134" y="16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975664" y="6885006"/>
            <a:ext cx="219710" cy="351155"/>
          </a:xfrm>
          <a:custGeom>
            <a:avLst/>
            <a:gdLst/>
            <a:ahLst/>
            <a:cxnLst/>
            <a:rect l="l" t="t" r="r" b="b"/>
            <a:pathLst>
              <a:path w="219709" h="351154">
                <a:moveTo>
                  <a:pt x="104033" y="0"/>
                </a:moveTo>
                <a:lnTo>
                  <a:pt x="56153" y="22084"/>
                </a:lnTo>
                <a:lnTo>
                  <a:pt x="27026" y="59764"/>
                </a:lnTo>
                <a:lnTo>
                  <a:pt x="9882" y="99874"/>
                </a:lnTo>
                <a:lnTo>
                  <a:pt x="1056" y="149879"/>
                </a:lnTo>
                <a:lnTo>
                  <a:pt x="0" y="181069"/>
                </a:lnTo>
                <a:lnTo>
                  <a:pt x="96" y="187627"/>
                </a:lnTo>
                <a:lnTo>
                  <a:pt x="4041" y="227057"/>
                </a:lnTo>
                <a:lnTo>
                  <a:pt x="18189" y="275082"/>
                </a:lnTo>
                <a:lnTo>
                  <a:pt x="37527" y="310131"/>
                </a:lnTo>
                <a:lnTo>
                  <a:pt x="65861" y="337725"/>
                </a:lnTo>
                <a:lnTo>
                  <a:pt x="114994" y="350815"/>
                </a:lnTo>
                <a:lnTo>
                  <a:pt x="125934" y="348723"/>
                </a:lnTo>
                <a:lnTo>
                  <a:pt x="137432" y="344618"/>
                </a:lnTo>
                <a:lnTo>
                  <a:pt x="149724" y="338324"/>
                </a:lnTo>
                <a:lnTo>
                  <a:pt x="154893" y="334964"/>
                </a:lnTo>
                <a:lnTo>
                  <a:pt x="102643" y="334964"/>
                </a:lnTo>
                <a:lnTo>
                  <a:pt x="91489" y="331230"/>
                </a:lnTo>
                <a:lnTo>
                  <a:pt x="66008" y="297414"/>
                </a:lnTo>
                <a:lnTo>
                  <a:pt x="54284" y="253310"/>
                </a:lnTo>
                <a:lnTo>
                  <a:pt x="49887" y="213690"/>
                </a:lnTo>
                <a:lnTo>
                  <a:pt x="49153" y="191613"/>
                </a:lnTo>
                <a:lnTo>
                  <a:pt x="49250" y="169113"/>
                </a:lnTo>
                <a:lnTo>
                  <a:pt x="52721" y="119293"/>
                </a:lnTo>
                <a:lnTo>
                  <a:pt x="58835" y="79050"/>
                </a:lnTo>
                <a:lnTo>
                  <a:pt x="79736" y="33873"/>
                </a:lnTo>
                <a:lnTo>
                  <a:pt x="113209" y="16230"/>
                </a:lnTo>
                <a:lnTo>
                  <a:pt x="157132" y="16230"/>
                </a:lnTo>
                <a:lnTo>
                  <a:pt x="153298" y="13362"/>
                </a:lnTo>
                <a:lnTo>
                  <a:pt x="142345" y="7418"/>
                </a:lnTo>
                <a:lnTo>
                  <a:pt x="130567" y="3205"/>
                </a:lnTo>
                <a:lnTo>
                  <a:pt x="117838" y="730"/>
                </a:lnTo>
                <a:lnTo>
                  <a:pt x="104033" y="0"/>
                </a:lnTo>
                <a:close/>
              </a:path>
              <a:path w="219709" h="351154">
                <a:moveTo>
                  <a:pt x="157132" y="16230"/>
                </a:moveTo>
                <a:lnTo>
                  <a:pt x="113209" y="16230"/>
                </a:lnTo>
                <a:lnTo>
                  <a:pt x="125348" y="18868"/>
                </a:lnTo>
                <a:lnTo>
                  <a:pt x="136843" y="25824"/>
                </a:lnTo>
                <a:lnTo>
                  <a:pt x="160520" y="71980"/>
                </a:lnTo>
                <a:lnTo>
                  <a:pt x="168698" y="119332"/>
                </a:lnTo>
                <a:lnTo>
                  <a:pt x="170421" y="177010"/>
                </a:lnTo>
                <a:lnTo>
                  <a:pt x="170064" y="191613"/>
                </a:lnTo>
                <a:lnTo>
                  <a:pt x="167468" y="231710"/>
                </a:lnTo>
                <a:lnTo>
                  <a:pt x="160108" y="277688"/>
                </a:lnTo>
                <a:lnTo>
                  <a:pt x="139034" y="319925"/>
                </a:lnTo>
                <a:lnTo>
                  <a:pt x="102643" y="334964"/>
                </a:lnTo>
                <a:lnTo>
                  <a:pt x="154893" y="334964"/>
                </a:lnTo>
                <a:lnTo>
                  <a:pt x="185317" y="304803"/>
                </a:lnTo>
                <a:lnTo>
                  <a:pt x="205731" y="264662"/>
                </a:lnTo>
                <a:lnTo>
                  <a:pt x="216130" y="220477"/>
                </a:lnTo>
                <a:lnTo>
                  <a:pt x="219298" y="177922"/>
                </a:lnTo>
                <a:lnTo>
                  <a:pt x="219462" y="161660"/>
                </a:lnTo>
                <a:lnTo>
                  <a:pt x="218720" y="147996"/>
                </a:lnTo>
                <a:lnTo>
                  <a:pt x="212732" y="109544"/>
                </a:lnTo>
                <a:lnTo>
                  <a:pt x="194926" y="62973"/>
                </a:lnTo>
                <a:lnTo>
                  <a:pt x="173234" y="30421"/>
                </a:lnTo>
                <a:lnTo>
                  <a:pt x="163553" y="21032"/>
                </a:lnTo>
                <a:lnTo>
                  <a:pt x="157132" y="16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937623" y="6885006"/>
            <a:ext cx="219710" cy="351155"/>
          </a:xfrm>
          <a:custGeom>
            <a:avLst/>
            <a:gdLst/>
            <a:ahLst/>
            <a:cxnLst/>
            <a:rect l="l" t="t" r="r" b="b"/>
            <a:pathLst>
              <a:path w="219709" h="351154">
                <a:moveTo>
                  <a:pt x="104033" y="0"/>
                </a:moveTo>
                <a:lnTo>
                  <a:pt x="56153" y="22084"/>
                </a:lnTo>
                <a:lnTo>
                  <a:pt x="27027" y="59764"/>
                </a:lnTo>
                <a:lnTo>
                  <a:pt x="9882" y="99874"/>
                </a:lnTo>
                <a:lnTo>
                  <a:pt x="1056" y="149880"/>
                </a:lnTo>
                <a:lnTo>
                  <a:pt x="0" y="181069"/>
                </a:lnTo>
                <a:lnTo>
                  <a:pt x="96" y="187627"/>
                </a:lnTo>
                <a:lnTo>
                  <a:pt x="4041" y="227057"/>
                </a:lnTo>
                <a:lnTo>
                  <a:pt x="18189" y="275082"/>
                </a:lnTo>
                <a:lnTo>
                  <a:pt x="37527" y="310131"/>
                </a:lnTo>
                <a:lnTo>
                  <a:pt x="65861" y="337725"/>
                </a:lnTo>
                <a:lnTo>
                  <a:pt x="114994" y="350815"/>
                </a:lnTo>
                <a:lnTo>
                  <a:pt x="125934" y="348723"/>
                </a:lnTo>
                <a:lnTo>
                  <a:pt x="137433" y="344618"/>
                </a:lnTo>
                <a:lnTo>
                  <a:pt x="149724" y="338324"/>
                </a:lnTo>
                <a:lnTo>
                  <a:pt x="154894" y="334964"/>
                </a:lnTo>
                <a:lnTo>
                  <a:pt x="102643" y="334964"/>
                </a:lnTo>
                <a:lnTo>
                  <a:pt x="91489" y="331229"/>
                </a:lnTo>
                <a:lnTo>
                  <a:pt x="66008" y="297414"/>
                </a:lnTo>
                <a:lnTo>
                  <a:pt x="54284" y="253310"/>
                </a:lnTo>
                <a:lnTo>
                  <a:pt x="49887" y="213690"/>
                </a:lnTo>
                <a:lnTo>
                  <a:pt x="49153" y="191613"/>
                </a:lnTo>
                <a:lnTo>
                  <a:pt x="49250" y="169113"/>
                </a:lnTo>
                <a:lnTo>
                  <a:pt x="52722" y="119293"/>
                </a:lnTo>
                <a:lnTo>
                  <a:pt x="58837" y="79050"/>
                </a:lnTo>
                <a:lnTo>
                  <a:pt x="79737" y="33873"/>
                </a:lnTo>
                <a:lnTo>
                  <a:pt x="113210" y="16230"/>
                </a:lnTo>
                <a:lnTo>
                  <a:pt x="157132" y="16230"/>
                </a:lnTo>
                <a:lnTo>
                  <a:pt x="153299" y="13362"/>
                </a:lnTo>
                <a:lnTo>
                  <a:pt x="142345" y="7418"/>
                </a:lnTo>
                <a:lnTo>
                  <a:pt x="130567" y="3205"/>
                </a:lnTo>
                <a:lnTo>
                  <a:pt x="117838" y="730"/>
                </a:lnTo>
                <a:lnTo>
                  <a:pt x="104033" y="0"/>
                </a:lnTo>
                <a:close/>
              </a:path>
              <a:path w="219709" h="351154">
                <a:moveTo>
                  <a:pt x="157132" y="16230"/>
                </a:moveTo>
                <a:lnTo>
                  <a:pt x="113210" y="16230"/>
                </a:lnTo>
                <a:lnTo>
                  <a:pt x="125349" y="18868"/>
                </a:lnTo>
                <a:lnTo>
                  <a:pt x="136844" y="25824"/>
                </a:lnTo>
                <a:lnTo>
                  <a:pt x="160522" y="71980"/>
                </a:lnTo>
                <a:lnTo>
                  <a:pt x="168699" y="119332"/>
                </a:lnTo>
                <a:lnTo>
                  <a:pt x="170421" y="177010"/>
                </a:lnTo>
                <a:lnTo>
                  <a:pt x="170064" y="191613"/>
                </a:lnTo>
                <a:lnTo>
                  <a:pt x="167468" y="231710"/>
                </a:lnTo>
                <a:lnTo>
                  <a:pt x="160107" y="277688"/>
                </a:lnTo>
                <a:lnTo>
                  <a:pt x="139034" y="319926"/>
                </a:lnTo>
                <a:lnTo>
                  <a:pt x="102643" y="334964"/>
                </a:lnTo>
                <a:lnTo>
                  <a:pt x="154894" y="334964"/>
                </a:lnTo>
                <a:lnTo>
                  <a:pt x="185317" y="304803"/>
                </a:lnTo>
                <a:lnTo>
                  <a:pt x="205730" y="264663"/>
                </a:lnTo>
                <a:lnTo>
                  <a:pt x="216131" y="220477"/>
                </a:lnTo>
                <a:lnTo>
                  <a:pt x="219298" y="177922"/>
                </a:lnTo>
                <a:lnTo>
                  <a:pt x="219462" y="161660"/>
                </a:lnTo>
                <a:lnTo>
                  <a:pt x="218721" y="147996"/>
                </a:lnTo>
                <a:lnTo>
                  <a:pt x="212732" y="109544"/>
                </a:lnTo>
                <a:lnTo>
                  <a:pt x="194927" y="62974"/>
                </a:lnTo>
                <a:lnTo>
                  <a:pt x="173234" y="30422"/>
                </a:lnTo>
                <a:lnTo>
                  <a:pt x="163553" y="21032"/>
                </a:lnTo>
                <a:lnTo>
                  <a:pt x="157132" y="16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99583" y="6885006"/>
            <a:ext cx="219710" cy="351155"/>
          </a:xfrm>
          <a:custGeom>
            <a:avLst/>
            <a:gdLst/>
            <a:ahLst/>
            <a:cxnLst/>
            <a:rect l="l" t="t" r="r" b="b"/>
            <a:pathLst>
              <a:path w="219709" h="351154">
                <a:moveTo>
                  <a:pt x="104034" y="0"/>
                </a:moveTo>
                <a:lnTo>
                  <a:pt x="56153" y="22084"/>
                </a:lnTo>
                <a:lnTo>
                  <a:pt x="27028" y="59764"/>
                </a:lnTo>
                <a:lnTo>
                  <a:pt x="9882" y="99874"/>
                </a:lnTo>
                <a:lnTo>
                  <a:pt x="1056" y="149880"/>
                </a:lnTo>
                <a:lnTo>
                  <a:pt x="0" y="181069"/>
                </a:lnTo>
                <a:lnTo>
                  <a:pt x="96" y="187627"/>
                </a:lnTo>
                <a:lnTo>
                  <a:pt x="4041" y="227057"/>
                </a:lnTo>
                <a:lnTo>
                  <a:pt x="18190" y="275082"/>
                </a:lnTo>
                <a:lnTo>
                  <a:pt x="37527" y="310131"/>
                </a:lnTo>
                <a:lnTo>
                  <a:pt x="65861" y="337725"/>
                </a:lnTo>
                <a:lnTo>
                  <a:pt x="114994" y="350815"/>
                </a:lnTo>
                <a:lnTo>
                  <a:pt x="125934" y="348723"/>
                </a:lnTo>
                <a:lnTo>
                  <a:pt x="137433" y="344618"/>
                </a:lnTo>
                <a:lnTo>
                  <a:pt x="149724" y="338324"/>
                </a:lnTo>
                <a:lnTo>
                  <a:pt x="154894" y="334964"/>
                </a:lnTo>
                <a:lnTo>
                  <a:pt x="102644" y="334964"/>
                </a:lnTo>
                <a:lnTo>
                  <a:pt x="91490" y="331230"/>
                </a:lnTo>
                <a:lnTo>
                  <a:pt x="66009" y="297414"/>
                </a:lnTo>
                <a:lnTo>
                  <a:pt x="54284" y="253310"/>
                </a:lnTo>
                <a:lnTo>
                  <a:pt x="49887" y="213690"/>
                </a:lnTo>
                <a:lnTo>
                  <a:pt x="49153" y="191614"/>
                </a:lnTo>
                <a:lnTo>
                  <a:pt x="49250" y="169113"/>
                </a:lnTo>
                <a:lnTo>
                  <a:pt x="52722" y="119293"/>
                </a:lnTo>
                <a:lnTo>
                  <a:pt x="58837" y="79050"/>
                </a:lnTo>
                <a:lnTo>
                  <a:pt x="79737" y="33873"/>
                </a:lnTo>
                <a:lnTo>
                  <a:pt x="113210" y="16230"/>
                </a:lnTo>
                <a:lnTo>
                  <a:pt x="157132" y="16230"/>
                </a:lnTo>
                <a:lnTo>
                  <a:pt x="153299" y="13362"/>
                </a:lnTo>
                <a:lnTo>
                  <a:pt x="142345" y="7418"/>
                </a:lnTo>
                <a:lnTo>
                  <a:pt x="130567" y="3205"/>
                </a:lnTo>
                <a:lnTo>
                  <a:pt x="117838" y="730"/>
                </a:lnTo>
                <a:lnTo>
                  <a:pt x="104034" y="0"/>
                </a:lnTo>
                <a:close/>
              </a:path>
              <a:path w="219709" h="351154">
                <a:moveTo>
                  <a:pt x="157132" y="16230"/>
                </a:moveTo>
                <a:lnTo>
                  <a:pt x="113210" y="16230"/>
                </a:lnTo>
                <a:lnTo>
                  <a:pt x="125350" y="18868"/>
                </a:lnTo>
                <a:lnTo>
                  <a:pt x="136844" y="25824"/>
                </a:lnTo>
                <a:lnTo>
                  <a:pt x="160521" y="71980"/>
                </a:lnTo>
                <a:lnTo>
                  <a:pt x="168698" y="119332"/>
                </a:lnTo>
                <a:lnTo>
                  <a:pt x="170421" y="177010"/>
                </a:lnTo>
                <a:lnTo>
                  <a:pt x="170064" y="191614"/>
                </a:lnTo>
                <a:lnTo>
                  <a:pt x="167468" y="231710"/>
                </a:lnTo>
                <a:lnTo>
                  <a:pt x="160108" y="277688"/>
                </a:lnTo>
                <a:lnTo>
                  <a:pt x="139034" y="319926"/>
                </a:lnTo>
                <a:lnTo>
                  <a:pt x="102644" y="334964"/>
                </a:lnTo>
                <a:lnTo>
                  <a:pt x="154894" y="334964"/>
                </a:lnTo>
                <a:lnTo>
                  <a:pt x="185318" y="304803"/>
                </a:lnTo>
                <a:lnTo>
                  <a:pt x="205731" y="264663"/>
                </a:lnTo>
                <a:lnTo>
                  <a:pt x="216130" y="220477"/>
                </a:lnTo>
                <a:lnTo>
                  <a:pt x="219298" y="177922"/>
                </a:lnTo>
                <a:lnTo>
                  <a:pt x="219462" y="161660"/>
                </a:lnTo>
                <a:lnTo>
                  <a:pt x="218721" y="147996"/>
                </a:lnTo>
                <a:lnTo>
                  <a:pt x="212733" y="109544"/>
                </a:lnTo>
                <a:lnTo>
                  <a:pt x="194927" y="62974"/>
                </a:lnTo>
                <a:lnTo>
                  <a:pt x="173234" y="30422"/>
                </a:lnTo>
                <a:lnTo>
                  <a:pt x="163553" y="21032"/>
                </a:lnTo>
                <a:lnTo>
                  <a:pt x="157132" y="16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07677" y="6884680"/>
            <a:ext cx="133985" cy="346075"/>
          </a:xfrm>
          <a:custGeom>
            <a:avLst/>
            <a:gdLst/>
            <a:ahLst/>
            <a:cxnLst/>
            <a:rect l="l" t="t" r="r" b="b"/>
            <a:pathLst>
              <a:path w="133984" h="346075">
                <a:moveTo>
                  <a:pt x="90928" y="40194"/>
                </a:moveTo>
                <a:lnTo>
                  <a:pt x="33900" y="40194"/>
                </a:lnTo>
                <a:lnTo>
                  <a:pt x="37614" y="41441"/>
                </a:lnTo>
                <a:lnTo>
                  <a:pt x="43794" y="46435"/>
                </a:lnTo>
                <a:lnTo>
                  <a:pt x="49418" y="85239"/>
                </a:lnTo>
                <a:lnTo>
                  <a:pt x="49597" y="103104"/>
                </a:lnTo>
                <a:lnTo>
                  <a:pt x="49358" y="285846"/>
                </a:lnTo>
                <a:lnTo>
                  <a:pt x="45003" y="326496"/>
                </a:lnTo>
                <a:lnTo>
                  <a:pt x="6010" y="336274"/>
                </a:lnTo>
                <a:lnTo>
                  <a:pt x="6010" y="345512"/>
                </a:lnTo>
                <a:lnTo>
                  <a:pt x="133762" y="345512"/>
                </a:lnTo>
                <a:lnTo>
                  <a:pt x="126101" y="335996"/>
                </a:lnTo>
                <a:lnTo>
                  <a:pt x="112020" y="334564"/>
                </a:lnTo>
                <a:lnTo>
                  <a:pt x="103202" y="332031"/>
                </a:lnTo>
                <a:lnTo>
                  <a:pt x="90928" y="285846"/>
                </a:lnTo>
                <a:lnTo>
                  <a:pt x="90928" y="40194"/>
                </a:lnTo>
                <a:close/>
              </a:path>
              <a:path w="133984" h="346075">
                <a:moveTo>
                  <a:pt x="90928" y="0"/>
                </a:moveTo>
                <a:lnTo>
                  <a:pt x="82661" y="0"/>
                </a:lnTo>
                <a:lnTo>
                  <a:pt x="0" y="40194"/>
                </a:lnTo>
                <a:lnTo>
                  <a:pt x="5619" y="47074"/>
                </a:lnTo>
                <a:lnTo>
                  <a:pt x="19202" y="41914"/>
                </a:lnTo>
                <a:lnTo>
                  <a:pt x="29557" y="40194"/>
                </a:lnTo>
                <a:lnTo>
                  <a:pt x="90928" y="40194"/>
                </a:lnTo>
                <a:lnTo>
                  <a:pt x="90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930307" y="8295819"/>
            <a:ext cx="118110" cy="134620"/>
          </a:xfrm>
          <a:custGeom>
            <a:avLst/>
            <a:gdLst/>
            <a:ahLst/>
            <a:cxnLst/>
            <a:rect l="l" t="t" r="r" b="b"/>
            <a:pathLst>
              <a:path w="118109" h="134620">
                <a:moveTo>
                  <a:pt x="78934" y="0"/>
                </a:moveTo>
                <a:lnTo>
                  <a:pt x="42351" y="14680"/>
                </a:lnTo>
                <a:lnTo>
                  <a:pt x="8540" y="53060"/>
                </a:lnTo>
                <a:lnTo>
                  <a:pt x="0" y="87700"/>
                </a:lnTo>
                <a:lnTo>
                  <a:pt x="83" y="103805"/>
                </a:lnTo>
                <a:lnTo>
                  <a:pt x="35225" y="133602"/>
                </a:lnTo>
                <a:lnTo>
                  <a:pt x="52812" y="134073"/>
                </a:lnTo>
                <a:lnTo>
                  <a:pt x="64939" y="130936"/>
                </a:lnTo>
                <a:lnTo>
                  <a:pt x="77451" y="125198"/>
                </a:lnTo>
                <a:lnTo>
                  <a:pt x="82909" y="121431"/>
                </a:lnTo>
                <a:lnTo>
                  <a:pt x="49870" y="121431"/>
                </a:lnTo>
                <a:lnTo>
                  <a:pt x="38951" y="117550"/>
                </a:lnTo>
                <a:lnTo>
                  <a:pt x="27611" y="107266"/>
                </a:lnTo>
                <a:lnTo>
                  <a:pt x="24585" y="96368"/>
                </a:lnTo>
                <a:lnTo>
                  <a:pt x="24062" y="78527"/>
                </a:lnTo>
                <a:lnTo>
                  <a:pt x="26516" y="66845"/>
                </a:lnTo>
                <a:lnTo>
                  <a:pt x="44173" y="31078"/>
                </a:lnTo>
                <a:lnTo>
                  <a:pt x="75568" y="7898"/>
                </a:lnTo>
                <a:lnTo>
                  <a:pt x="87609" y="6107"/>
                </a:lnTo>
                <a:lnTo>
                  <a:pt x="109539" y="6107"/>
                </a:lnTo>
                <a:lnTo>
                  <a:pt x="106465" y="3740"/>
                </a:lnTo>
                <a:lnTo>
                  <a:pt x="96067" y="696"/>
                </a:lnTo>
                <a:lnTo>
                  <a:pt x="78934" y="0"/>
                </a:lnTo>
                <a:close/>
              </a:path>
              <a:path w="118109" h="134620">
                <a:moveTo>
                  <a:pt x="106165" y="99599"/>
                </a:moveTo>
                <a:lnTo>
                  <a:pt x="95007" y="102795"/>
                </a:lnTo>
                <a:lnTo>
                  <a:pt x="85231" y="110949"/>
                </a:lnTo>
                <a:lnTo>
                  <a:pt x="75161" y="117096"/>
                </a:lnTo>
                <a:lnTo>
                  <a:pt x="64255" y="120526"/>
                </a:lnTo>
                <a:lnTo>
                  <a:pt x="49870" y="121431"/>
                </a:lnTo>
                <a:lnTo>
                  <a:pt x="82909" y="121431"/>
                </a:lnTo>
                <a:lnTo>
                  <a:pt x="87080" y="118552"/>
                </a:lnTo>
                <a:lnTo>
                  <a:pt x="96651" y="110019"/>
                </a:lnTo>
                <a:lnTo>
                  <a:pt x="106165" y="99599"/>
                </a:lnTo>
                <a:close/>
              </a:path>
              <a:path w="118109" h="134620">
                <a:moveTo>
                  <a:pt x="109539" y="6107"/>
                </a:moveTo>
                <a:lnTo>
                  <a:pt x="92772" y="6107"/>
                </a:lnTo>
                <a:lnTo>
                  <a:pt x="96765" y="7077"/>
                </a:lnTo>
                <a:lnTo>
                  <a:pt x="99590" y="9019"/>
                </a:lnTo>
                <a:lnTo>
                  <a:pt x="101441" y="10378"/>
                </a:lnTo>
                <a:lnTo>
                  <a:pt x="102367" y="12077"/>
                </a:lnTo>
                <a:lnTo>
                  <a:pt x="102367" y="15185"/>
                </a:lnTo>
                <a:lnTo>
                  <a:pt x="102123" y="16203"/>
                </a:lnTo>
                <a:lnTo>
                  <a:pt x="101149" y="18145"/>
                </a:lnTo>
                <a:lnTo>
                  <a:pt x="99761" y="19723"/>
                </a:lnTo>
                <a:lnTo>
                  <a:pt x="95182" y="24091"/>
                </a:lnTo>
                <a:lnTo>
                  <a:pt x="93672" y="25961"/>
                </a:lnTo>
                <a:lnTo>
                  <a:pt x="92212" y="29067"/>
                </a:lnTo>
                <a:lnTo>
                  <a:pt x="91941" y="30326"/>
                </a:lnTo>
                <a:lnTo>
                  <a:pt x="91846" y="35523"/>
                </a:lnTo>
                <a:lnTo>
                  <a:pt x="92845" y="37950"/>
                </a:lnTo>
                <a:lnTo>
                  <a:pt x="96838" y="41833"/>
                </a:lnTo>
                <a:lnTo>
                  <a:pt x="99347" y="42805"/>
                </a:lnTo>
                <a:lnTo>
                  <a:pt x="106361" y="42805"/>
                </a:lnTo>
                <a:lnTo>
                  <a:pt x="109721" y="41154"/>
                </a:lnTo>
                <a:lnTo>
                  <a:pt x="112450" y="37853"/>
                </a:lnTo>
                <a:lnTo>
                  <a:pt x="116151" y="33582"/>
                </a:lnTo>
                <a:lnTo>
                  <a:pt x="118003" y="28436"/>
                </a:lnTo>
                <a:lnTo>
                  <a:pt x="118003" y="16009"/>
                </a:lnTo>
                <a:lnTo>
                  <a:pt x="115373" y="10598"/>
                </a:lnTo>
                <a:lnTo>
                  <a:pt x="109539" y="6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954354" y="7692673"/>
            <a:ext cx="118110" cy="134620"/>
          </a:xfrm>
          <a:custGeom>
            <a:avLst/>
            <a:gdLst/>
            <a:ahLst/>
            <a:cxnLst/>
            <a:rect l="l" t="t" r="r" b="b"/>
            <a:pathLst>
              <a:path w="118109" h="134620">
                <a:moveTo>
                  <a:pt x="78934" y="0"/>
                </a:moveTo>
                <a:lnTo>
                  <a:pt x="42351" y="14679"/>
                </a:lnTo>
                <a:lnTo>
                  <a:pt x="8541" y="53059"/>
                </a:lnTo>
                <a:lnTo>
                  <a:pt x="0" y="87698"/>
                </a:lnTo>
                <a:lnTo>
                  <a:pt x="83" y="103804"/>
                </a:lnTo>
                <a:lnTo>
                  <a:pt x="35225" y="133601"/>
                </a:lnTo>
                <a:lnTo>
                  <a:pt x="52812" y="134072"/>
                </a:lnTo>
                <a:lnTo>
                  <a:pt x="64939" y="130935"/>
                </a:lnTo>
                <a:lnTo>
                  <a:pt x="77450" y="125198"/>
                </a:lnTo>
                <a:lnTo>
                  <a:pt x="82909" y="121430"/>
                </a:lnTo>
                <a:lnTo>
                  <a:pt x="49870" y="121430"/>
                </a:lnTo>
                <a:lnTo>
                  <a:pt x="38951" y="117549"/>
                </a:lnTo>
                <a:lnTo>
                  <a:pt x="27611" y="107265"/>
                </a:lnTo>
                <a:lnTo>
                  <a:pt x="24585" y="96368"/>
                </a:lnTo>
                <a:lnTo>
                  <a:pt x="24062" y="78527"/>
                </a:lnTo>
                <a:lnTo>
                  <a:pt x="26515" y="66845"/>
                </a:lnTo>
                <a:lnTo>
                  <a:pt x="44172" y="31079"/>
                </a:lnTo>
                <a:lnTo>
                  <a:pt x="75567" y="7899"/>
                </a:lnTo>
                <a:lnTo>
                  <a:pt x="87608" y="6107"/>
                </a:lnTo>
                <a:lnTo>
                  <a:pt x="109540" y="6107"/>
                </a:lnTo>
                <a:lnTo>
                  <a:pt x="106465" y="3740"/>
                </a:lnTo>
                <a:lnTo>
                  <a:pt x="96067" y="696"/>
                </a:lnTo>
                <a:lnTo>
                  <a:pt x="78934" y="0"/>
                </a:lnTo>
                <a:close/>
              </a:path>
              <a:path w="118109" h="134620">
                <a:moveTo>
                  <a:pt x="106165" y="99599"/>
                </a:moveTo>
                <a:lnTo>
                  <a:pt x="95007" y="102794"/>
                </a:lnTo>
                <a:lnTo>
                  <a:pt x="85232" y="110948"/>
                </a:lnTo>
                <a:lnTo>
                  <a:pt x="75162" y="117096"/>
                </a:lnTo>
                <a:lnTo>
                  <a:pt x="64255" y="120525"/>
                </a:lnTo>
                <a:lnTo>
                  <a:pt x="49870" y="121430"/>
                </a:lnTo>
                <a:lnTo>
                  <a:pt x="82909" y="121430"/>
                </a:lnTo>
                <a:lnTo>
                  <a:pt x="87079" y="118551"/>
                </a:lnTo>
                <a:lnTo>
                  <a:pt x="96651" y="110019"/>
                </a:lnTo>
                <a:lnTo>
                  <a:pt x="106165" y="99599"/>
                </a:lnTo>
                <a:close/>
              </a:path>
              <a:path w="118109" h="134620">
                <a:moveTo>
                  <a:pt x="109540" y="6107"/>
                </a:moveTo>
                <a:lnTo>
                  <a:pt x="92772" y="6107"/>
                </a:lnTo>
                <a:lnTo>
                  <a:pt x="96766" y="7077"/>
                </a:lnTo>
                <a:lnTo>
                  <a:pt x="99590" y="9019"/>
                </a:lnTo>
                <a:lnTo>
                  <a:pt x="101441" y="10378"/>
                </a:lnTo>
                <a:lnTo>
                  <a:pt x="102367" y="12077"/>
                </a:lnTo>
                <a:lnTo>
                  <a:pt x="102367" y="15184"/>
                </a:lnTo>
                <a:lnTo>
                  <a:pt x="102123" y="16204"/>
                </a:lnTo>
                <a:lnTo>
                  <a:pt x="101149" y="18144"/>
                </a:lnTo>
                <a:lnTo>
                  <a:pt x="99761" y="19723"/>
                </a:lnTo>
                <a:lnTo>
                  <a:pt x="95182" y="24091"/>
                </a:lnTo>
                <a:lnTo>
                  <a:pt x="93672" y="25960"/>
                </a:lnTo>
                <a:lnTo>
                  <a:pt x="92212" y="29066"/>
                </a:lnTo>
                <a:lnTo>
                  <a:pt x="91941" y="30325"/>
                </a:lnTo>
                <a:lnTo>
                  <a:pt x="91846" y="35523"/>
                </a:lnTo>
                <a:lnTo>
                  <a:pt x="92844" y="37951"/>
                </a:lnTo>
                <a:lnTo>
                  <a:pt x="96837" y="41833"/>
                </a:lnTo>
                <a:lnTo>
                  <a:pt x="99347" y="42805"/>
                </a:lnTo>
                <a:lnTo>
                  <a:pt x="106361" y="42805"/>
                </a:lnTo>
                <a:lnTo>
                  <a:pt x="109721" y="41154"/>
                </a:lnTo>
                <a:lnTo>
                  <a:pt x="112449" y="37853"/>
                </a:lnTo>
                <a:lnTo>
                  <a:pt x="116151" y="33581"/>
                </a:lnTo>
                <a:lnTo>
                  <a:pt x="118002" y="28436"/>
                </a:lnTo>
                <a:lnTo>
                  <a:pt x="118002" y="16009"/>
                </a:lnTo>
                <a:lnTo>
                  <a:pt x="115371" y="10596"/>
                </a:lnTo>
                <a:lnTo>
                  <a:pt x="109540" y="6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938324" y="7089526"/>
            <a:ext cx="118110" cy="134620"/>
          </a:xfrm>
          <a:custGeom>
            <a:avLst/>
            <a:gdLst/>
            <a:ahLst/>
            <a:cxnLst/>
            <a:rect l="l" t="t" r="r" b="b"/>
            <a:pathLst>
              <a:path w="118109" h="134620">
                <a:moveTo>
                  <a:pt x="78934" y="0"/>
                </a:moveTo>
                <a:lnTo>
                  <a:pt x="42351" y="14679"/>
                </a:lnTo>
                <a:lnTo>
                  <a:pt x="8540" y="53060"/>
                </a:lnTo>
                <a:lnTo>
                  <a:pt x="0" y="87699"/>
                </a:lnTo>
                <a:lnTo>
                  <a:pt x="83" y="103804"/>
                </a:lnTo>
                <a:lnTo>
                  <a:pt x="35225" y="133601"/>
                </a:lnTo>
                <a:lnTo>
                  <a:pt x="52813" y="134071"/>
                </a:lnTo>
                <a:lnTo>
                  <a:pt x="64938" y="130936"/>
                </a:lnTo>
                <a:lnTo>
                  <a:pt x="77451" y="125197"/>
                </a:lnTo>
                <a:lnTo>
                  <a:pt x="82909" y="121430"/>
                </a:lnTo>
                <a:lnTo>
                  <a:pt x="49870" y="121430"/>
                </a:lnTo>
                <a:lnTo>
                  <a:pt x="38951" y="117548"/>
                </a:lnTo>
                <a:lnTo>
                  <a:pt x="27611" y="107265"/>
                </a:lnTo>
                <a:lnTo>
                  <a:pt x="24584" y="96367"/>
                </a:lnTo>
                <a:lnTo>
                  <a:pt x="24061" y="78526"/>
                </a:lnTo>
                <a:lnTo>
                  <a:pt x="26515" y="66845"/>
                </a:lnTo>
                <a:lnTo>
                  <a:pt x="44172" y="31078"/>
                </a:lnTo>
                <a:lnTo>
                  <a:pt x="75567" y="7898"/>
                </a:lnTo>
                <a:lnTo>
                  <a:pt x="87608" y="6106"/>
                </a:lnTo>
                <a:lnTo>
                  <a:pt x="109539" y="6106"/>
                </a:lnTo>
                <a:lnTo>
                  <a:pt x="106465" y="3739"/>
                </a:lnTo>
                <a:lnTo>
                  <a:pt x="96067" y="696"/>
                </a:lnTo>
                <a:lnTo>
                  <a:pt x="78934" y="0"/>
                </a:lnTo>
                <a:close/>
              </a:path>
              <a:path w="118109" h="134620">
                <a:moveTo>
                  <a:pt x="106165" y="99598"/>
                </a:moveTo>
                <a:lnTo>
                  <a:pt x="95006" y="102794"/>
                </a:lnTo>
                <a:lnTo>
                  <a:pt x="85231" y="110948"/>
                </a:lnTo>
                <a:lnTo>
                  <a:pt x="75161" y="117096"/>
                </a:lnTo>
                <a:lnTo>
                  <a:pt x="64255" y="120525"/>
                </a:lnTo>
                <a:lnTo>
                  <a:pt x="49870" y="121430"/>
                </a:lnTo>
                <a:lnTo>
                  <a:pt x="82909" y="121430"/>
                </a:lnTo>
                <a:lnTo>
                  <a:pt x="87080" y="118551"/>
                </a:lnTo>
                <a:lnTo>
                  <a:pt x="96651" y="110018"/>
                </a:lnTo>
                <a:lnTo>
                  <a:pt x="106165" y="99598"/>
                </a:lnTo>
                <a:close/>
              </a:path>
              <a:path w="118109" h="134620">
                <a:moveTo>
                  <a:pt x="109539" y="6106"/>
                </a:moveTo>
                <a:lnTo>
                  <a:pt x="92771" y="6106"/>
                </a:lnTo>
                <a:lnTo>
                  <a:pt x="96765" y="7077"/>
                </a:lnTo>
                <a:lnTo>
                  <a:pt x="99589" y="9018"/>
                </a:lnTo>
                <a:lnTo>
                  <a:pt x="101441" y="10378"/>
                </a:lnTo>
                <a:lnTo>
                  <a:pt x="102367" y="12077"/>
                </a:lnTo>
                <a:lnTo>
                  <a:pt x="102367" y="15184"/>
                </a:lnTo>
                <a:lnTo>
                  <a:pt x="102123" y="16203"/>
                </a:lnTo>
                <a:lnTo>
                  <a:pt x="101149" y="18144"/>
                </a:lnTo>
                <a:lnTo>
                  <a:pt x="99761" y="19723"/>
                </a:lnTo>
                <a:lnTo>
                  <a:pt x="95182" y="24091"/>
                </a:lnTo>
                <a:lnTo>
                  <a:pt x="93672" y="25960"/>
                </a:lnTo>
                <a:lnTo>
                  <a:pt x="92212" y="29066"/>
                </a:lnTo>
                <a:lnTo>
                  <a:pt x="91941" y="30325"/>
                </a:lnTo>
                <a:lnTo>
                  <a:pt x="91846" y="35523"/>
                </a:lnTo>
                <a:lnTo>
                  <a:pt x="92844" y="37950"/>
                </a:lnTo>
                <a:lnTo>
                  <a:pt x="96838" y="41833"/>
                </a:lnTo>
                <a:lnTo>
                  <a:pt x="99347" y="42804"/>
                </a:lnTo>
                <a:lnTo>
                  <a:pt x="106360" y="42804"/>
                </a:lnTo>
                <a:lnTo>
                  <a:pt x="109721" y="41154"/>
                </a:lnTo>
                <a:lnTo>
                  <a:pt x="112449" y="37853"/>
                </a:lnTo>
                <a:lnTo>
                  <a:pt x="116151" y="33581"/>
                </a:lnTo>
                <a:lnTo>
                  <a:pt x="118002" y="28436"/>
                </a:lnTo>
                <a:lnTo>
                  <a:pt x="118002" y="16009"/>
                </a:lnTo>
                <a:lnTo>
                  <a:pt x="115372" y="10596"/>
                </a:lnTo>
                <a:lnTo>
                  <a:pt x="109539" y="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18568" y="8891864"/>
            <a:ext cx="111760" cy="135890"/>
          </a:xfrm>
          <a:custGeom>
            <a:avLst/>
            <a:gdLst/>
            <a:ahLst/>
            <a:cxnLst/>
            <a:rect l="l" t="t" r="r" b="b"/>
            <a:pathLst>
              <a:path w="111759" h="135890">
                <a:moveTo>
                  <a:pt x="14320" y="88104"/>
                </a:moveTo>
                <a:lnTo>
                  <a:pt x="8912" y="88104"/>
                </a:lnTo>
                <a:lnTo>
                  <a:pt x="0" y="135288"/>
                </a:lnTo>
                <a:lnTo>
                  <a:pt x="5406" y="135287"/>
                </a:lnTo>
                <a:lnTo>
                  <a:pt x="7646" y="130822"/>
                </a:lnTo>
                <a:lnTo>
                  <a:pt x="10958" y="128589"/>
                </a:lnTo>
                <a:lnTo>
                  <a:pt x="53723" y="128589"/>
                </a:lnTo>
                <a:lnTo>
                  <a:pt x="42344" y="128392"/>
                </a:lnTo>
                <a:lnTo>
                  <a:pt x="31190" y="124727"/>
                </a:lnTo>
                <a:lnTo>
                  <a:pt x="20198" y="114709"/>
                </a:lnTo>
                <a:lnTo>
                  <a:pt x="16130" y="103370"/>
                </a:lnTo>
                <a:lnTo>
                  <a:pt x="14320" y="88104"/>
                </a:lnTo>
                <a:close/>
              </a:path>
              <a:path w="111759" h="135890">
                <a:moveTo>
                  <a:pt x="70332" y="0"/>
                </a:moveTo>
                <a:lnTo>
                  <a:pt x="32848" y="20887"/>
                </a:lnTo>
                <a:lnTo>
                  <a:pt x="30392" y="33640"/>
                </a:lnTo>
                <a:lnTo>
                  <a:pt x="30392" y="38785"/>
                </a:lnTo>
                <a:lnTo>
                  <a:pt x="31635" y="43930"/>
                </a:lnTo>
                <a:lnTo>
                  <a:pt x="36709" y="53622"/>
                </a:lnTo>
                <a:lnTo>
                  <a:pt x="43379" y="62888"/>
                </a:lnTo>
                <a:lnTo>
                  <a:pt x="54488" y="76519"/>
                </a:lnTo>
                <a:lnTo>
                  <a:pt x="62938" y="87691"/>
                </a:lnTo>
                <a:lnTo>
                  <a:pt x="68092" y="96405"/>
                </a:lnTo>
                <a:lnTo>
                  <a:pt x="69650" y="99706"/>
                </a:lnTo>
                <a:lnTo>
                  <a:pt x="70430" y="103298"/>
                </a:lnTo>
                <a:lnTo>
                  <a:pt x="70430" y="113201"/>
                </a:lnTo>
                <a:lnTo>
                  <a:pt x="68262" y="118273"/>
                </a:lnTo>
                <a:lnTo>
                  <a:pt x="59592" y="126526"/>
                </a:lnTo>
                <a:lnTo>
                  <a:pt x="53723" y="128589"/>
                </a:lnTo>
                <a:lnTo>
                  <a:pt x="17095" y="128589"/>
                </a:lnTo>
                <a:lnTo>
                  <a:pt x="19579" y="129171"/>
                </a:lnTo>
                <a:lnTo>
                  <a:pt x="31951" y="133637"/>
                </a:lnTo>
                <a:lnTo>
                  <a:pt x="40036" y="135288"/>
                </a:lnTo>
                <a:lnTo>
                  <a:pt x="47394" y="135287"/>
                </a:lnTo>
                <a:lnTo>
                  <a:pt x="82368" y="120103"/>
                </a:lnTo>
                <a:lnTo>
                  <a:pt x="91617" y="96696"/>
                </a:lnTo>
                <a:lnTo>
                  <a:pt x="91617" y="90483"/>
                </a:lnTo>
                <a:lnTo>
                  <a:pt x="61516" y="45727"/>
                </a:lnTo>
                <a:lnTo>
                  <a:pt x="56743" y="40484"/>
                </a:lnTo>
                <a:lnTo>
                  <a:pt x="53651" y="36407"/>
                </a:lnTo>
                <a:lnTo>
                  <a:pt x="50825" y="30581"/>
                </a:lnTo>
                <a:lnTo>
                  <a:pt x="50119" y="27523"/>
                </a:lnTo>
                <a:lnTo>
                  <a:pt x="50119" y="19659"/>
                </a:lnTo>
                <a:lnTo>
                  <a:pt x="51897" y="15679"/>
                </a:lnTo>
                <a:lnTo>
                  <a:pt x="59008" y="9077"/>
                </a:lnTo>
                <a:lnTo>
                  <a:pt x="63806" y="7427"/>
                </a:lnTo>
                <a:lnTo>
                  <a:pt x="109862" y="7427"/>
                </a:lnTo>
                <a:lnTo>
                  <a:pt x="109978" y="6844"/>
                </a:lnTo>
                <a:lnTo>
                  <a:pt x="93614" y="6844"/>
                </a:lnTo>
                <a:lnTo>
                  <a:pt x="90277" y="5898"/>
                </a:lnTo>
                <a:lnTo>
                  <a:pt x="80244" y="2111"/>
                </a:lnTo>
                <a:lnTo>
                  <a:pt x="77053" y="1019"/>
                </a:lnTo>
                <a:lnTo>
                  <a:pt x="75690" y="728"/>
                </a:lnTo>
                <a:lnTo>
                  <a:pt x="73157" y="242"/>
                </a:lnTo>
                <a:lnTo>
                  <a:pt x="70332" y="0"/>
                </a:lnTo>
                <a:close/>
              </a:path>
              <a:path w="111759" h="135890">
                <a:moveTo>
                  <a:pt x="109862" y="7427"/>
                </a:moveTo>
                <a:lnTo>
                  <a:pt x="77346" y="7427"/>
                </a:lnTo>
                <a:lnTo>
                  <a:pt x="83629" y="10388"/>
                </a:lnTo>
                <a:lnTo>
                  <a:pt x="90710" y="19041"/>
                </a:lnTo>
                <a:lnTo>
                  <a:pt x="95131" y="29916"/>
                </a:lnTo>
                <a:lnTo>
                  <a:pt x="97024" y="44707"/>
                </a:lnTo>
                <a:lnTo>
                  <a:pt x="102430" y="44707"/>
                </a:lnTo>
                <a:lnTo>
                  <a:pt x="109862" y="7427"/>
                </a:lnTo>
                <a:close/>
              </a:path>
              <a:path w="111759" h="135890">
                <a:moveTo>
                  <a:pt x="111343" y="0"/>
                </a:moveTo>
                <a:lnTo>
                  <a:pt x="105791" y="0"/>
                </a:lnTo>
                <a:lnTo>
                  <a:pt x="102965" y="4563"/>
                </a:lnTo>
                <a:lnTo>
                  <a:pt x="99460" y="6844"/>
                </a:lnTo>
                <a:lnTo>
                  <a:pt x="109978" y="6844"/>
                </a:lnTo>
                <a:lnTo>
                  <a:pt x="111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71810" y="8288717"/>
            <a:ext cx="111760" cy="135890"/>
          </a:xfrm>
          <a:custGeom>
            <a:avLst/>
            <a:gdLst/>
            <a:ahLst/>
            <a:cxnLst/>
            <a:rect l="l" t="t" r="r" b="b"/>
            <a:pathLst>
              <a:path w="111759" h="135890">
                <a:moveTo>
                  <a:pt x="14320" y="88104"/>
                </a:moveTo>
                <a:lnTo>
                  <a:pt x="8914" y="88104"/>
                </a:lnTo>
                <a:lnTo>
                  <a:pt x="0" y="135288"/>
                </a:lnTo>
                <a:lnTo>
                  <a:pt x="5406" y="135287"/>
                </a:lnTo>
                <a:lnTo>
                  <a:pt x="7646" y="130821"/>
                </a:lnTo>
                <a:lnTo>
                  <a:pt x="10958" y="128588"/>
                </a:lnTo>
                <a:lnTo>
                  <a:pt x="53724" y="128588"/>
                </a:lnTo>
                <a:lnTo>
                  <a:pt x="42345" y="128392"/>
                </a:lnTo>
                <a:lnTo>
                  <a:pt x="31190" y="124727"/>
                </a:lnTo>
                <a:lnTo>
                  <a:pt x="20198" y="114709"/>
                </a:lnTo>
                <a:lnTo>
                  <a:pt x="16130" y="103369"/>
                </a:lnTo>
                <a:lnTo>
                  <a:pt x="14320" y="88104"/>
                </a:lnTo>
                <a:close/>
              </a:path>
              <a:path w="111759" h="135890">
                <a:moveTo>
                  <a:pt x="70332" y="0"/>
                </a:moveTo>
                <a:lnTo>
                  <a:pt x="32849" y="20886"/>
                </a:lnTo>
                <a:lnTo>
                  <a:pt x="30393" y="33639"/>
                </a:lnTo>
                <a:lnTo>
                  <a:pt x="30393" y="38784"/>
                </a:lnTo>
                <a:lnTo>
                  <a:pt x="31634" y="43930"/>
                </a:lnTo>
                <a:lnTo>
                  <a:pt x="36710" y="53621"/>
                </a:lnTo>
                <a:lnTo>
                  <a:pt x="43379" y="62888"/>
                </a:lnTo>
                <a:lnTo>
                  <a:pt x="54488" y="76519"/>
                </a:lnTo>
                <a:lnTo>
                  <a:pt x="62938" y="87691"/>
                </a:lnTo>
                <a:lnTo>
                  <a:pt x="68092" y="96405"/>
                </a:lnTo>
                <a:lnTo>
                  <a:pt x="69650" y="99706"/>
                </a:lnTo>
                <a:lnTo>
                  <a:pt x="70430" y="103297"/>
                </a:lnTo>
                <a:lnTo>
                  <a:pt x="70430" y="113201"/>
                </a:lnTo>
                <a:lnTo>
                  <a:pt x="68262" y="118273"/>
                </a:lnTo>
                <a:lnTo>
                  <a:pt x="59592" y="126526"/>
                </a:lnTo>
                <a:lnTo>
                  <a:pt x="53724" y="128588"/>
                </a:lnTo>
                <a:lnTo>
                  <a:pt x="17096" y="128588"/>
                </a:lnTo>
                <a:lnTo>
                  <a:pt x="19580" y="129171"/>
                </a:lnTo>
                <a:lnTo>
                  <a:pt x="31951" y="133637"/>
                </a:lnTo>
                <a:lnTo>
                  <a:pt x="40038" y="135288"/>
                </a:lnTo>
                <a:lnTo>
                  <a:pt x="47394" y="135287"/>
                </a:lnTo>
                <a:lnTo>
                  <a:pt x="82368" y="120103"/>
                </a:lnTo>
                <a:lnTo>
                  <a:pt x="91617" y="96696"/>
                </a:lnTo>
                <a:lnTo>
                  <a:pt x="91617" y="90482"/>
                </a:lnTo>
                <a:lnTo>
                  <a:pt x="61516" y="45726"/>
                </a:lnTo>
                <a:lnTo>
                  <a:pt x="56743" y="40483"/>
                </a:lnTo>
                <a:lnTo>
                  <a:pt x="53651" y="36407"/>
                </a:lnTo>
                <a:lnTo>
                  <a:pt x="50825" y="30581"/>
                </a:lnTo>
                <a:lnTo>
                  <a:pt x="50119" y="27523"/>
                </a:lnTo>
                <a:lnTo>
                  <a:pt x="50119" y="19659"/>
                </a:lnTo>
                <a:lnTo>
                  <a:pt x="51897" y="15679"/>
                </a:lnTo>
                <a:lnTo>
                  <a:pt x="59008" y="9077"/>
                </a:lnTo>
                <a:lnTo>
                  <a:pt x="63806" y="7426"/>
                </a:lnTo>
                <a:lnTo>
                  <a:pt x="109862" y="7426"/>
                </a:lnTo>
                <a:lnTo>
                  <a:pt x="109979" y="6844"/>
                </a:lnTo>
                <a:lnTo>
                  <a:pt x="93614" y="6844"/>
                </a:lnTo>
                <a:lnTo>
                  <a:pt x="90277" y="5897"/>
                </a:lnTo>
                <a:lnTo>
                  <a:pt x="80244" y="2112"/>
                </a:lnTo>
                <a:lnTo>
                  <a:pt x="77054" y="1018"/>
                </a:lnTo>
                <a:lnTo>
                  <a:pt x="75690" y="727"/>
                </a:lnTo>
                <a:lnTo>
                  <a:pt x="73158" y="242"/>
                </a:lnTo>
                <a:lnTo>
                  <a:pt x="70332" y="0"/>
                </a:lnTo>
                <a:close/>
              </a:path>
              <a:path w="111759" h="135890">
                <a:moveTo>
                  <a:pt x="109862" y="7426"/>
                </a:moveTo>
                <a:lnTo>
                  <a:pt x="77346" y="7426"/>
                </a:lnTo>
                <a:lnTo>
                  <a:pt x="83629" y="10388"/>
                </a:lnTo>
                <a:lnTo>
                  <a:pt x="90711" y="19041"/>
                </a:lnTo>
                <a:lnTo>
                  <a:pt x="95132" y="29916"/>
                </a:lnTo>
                <a:lnTo>
                  <a:pt x="97024" y="44707"/>
                </a:lnTo>
                <a:lnTo>
                  <a:pt x="102430" y="44707"/>
                </a:lnTo>
                <a:lnTo>
                  <a:pt x="109862" y="7426"/>
                </a:lnTo>
                <a:close/>
              </a:path>
              <a:path w="111759" h="135890">
                <a:moveTo>
                  <a:pt x="111343" y="0"/>
                </a:moveTo>
                <a:lnTo>
                  <a:pt x="105790" y="0"/>
                </a:lnTo>
                <a:lnTo>
                  <a:pt x="102966" y="4563"/>
                </a:lnTo>
                <a:lnTo>
                  <a:pt x="99458" y="6844"/>
                </a:lnTo>
                <a:lnTo>
                  <a:pt x="109979" y="6844"/>
                </a:lnTo>
                <a:lnTo>
                  <a:pt x="111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94521" y="7685570"/>
            <a:ext cx="111760" cy="135890"/>
          </a:xfrm>
          <a:custGeom>
            <a:avLst/>
            <a:gdLst/>
            <a:ahLst/>
            <a:cxnLst/>
            <a:rect l="l" t="t" r="r" b="b"/>
            <a:pathLst>
              <a:path w="111759" h="135890">
                <a:moveTo>
                  <a:pt x="14319" y="88103"/>
                </a:moveTo>
                <a:lnTo>
                  <a:pt x="8912" y="88103"/>
                </a:lnTo>
                <a:lnTo>
                  <a:pt x="0" y="135288"/>
                </a:lnTo>
                <a:lnTo>
                  <a:pt x="5406" y="135287"/>
                </a:lnTo>
                <a:lnTo>
                  <a:pt x="7647" y="130821"/>
                </a:lnTo>
                <a:lnTo>
                  <a:pt x="10958" y="128588"/>
                </a:lnTo>
                <a:lnTo>
                  <a:pt x="53723" y="128588"/>
                </a:lnTo>
                <a:lnTo>
                  <a:pt x="42345" y="128392"/>
                </a:lnTo>
                <a:lnTo>
                  <a:pt x="31190" y="124726"/>
                </a:lnTo>
                <a:lnTo>
                  <a:pt x="20198" y="114708"/>
                </a:lnTo>
                <a:lnTo>
                  <a:pt x="16130" y="103369"/>
                </a:lnTo>
                <a:lnTo>
                  <a:pt x="14319" y="88103"/>
                </a:lnTo>
                <a:close/>
              </a:path>
              <a:path w="111759" h="135890">
                <a:moveTo>
                  <a:pt x="70332" y="0"/>
                </a:moveTo>
                <a:lnTo>
                  <a:pt x="32849" y="20886"/>
                </a:lnTo>
                <a:lnTo>
                  <a:pt x="30393" y="33639"/>
                </a:lnTo>
                <a:lnTo>
                  <a:pt x="30393" y="38784"/>
                </a:lnTo>
                <a:lnTo>
                  <a:pt x="31635" y="43930"/>
                </a:lnTo>
                <a:lnTo>
                  <a:pt x="36710" y="53621"/>
                </a:lnTo>
                <a:lnTo>
                  <a:pt x="43380" y="62888"/>
                </a:lnTo>
                <a:lnTo>
                  <a:pt x="54488" y="76518"/>
                </a:lnTo>
                <a:lnTo>
                  <a:pt x="62938" y="87690"/>
                </a:lnTo>
                <a:lnTo>
                  <a:pt x="68092" y="96404"/>
                </a:lnTo>
                <a:lnTo>
                  <a:pt x="69650" y="99706"/>
                </a:lnTo>
                <a:lnTo>
                  <a:pt x="70429" y="103297"/>
                </a:lnTo>
                <a:lnTo>
                  <a:pt x="70429" y="113200"/>
                </a:lnTo>
                <a:lnTo>
                  <a:pt x="68262" y="118273"/>
                </a:lnTo>
                <a:lnTo>
                  <a:pt x="59593" y="126525"/>
                </a:lnTo>
                <a:lnTo>
                  <a:pt x="53723" y="128588"/>
                </a:lnTo>
                <a:lnTo>
                  <a:pt x="17096" y="128588"/>
                </a:lnTo>
                <a:lnTo>
                  <a:pt x="19579" y="129170"/>
                </a:lnTo>
                <a:lnTo>
                  <a:pt x="31951" y="133637"/>
                </a:lnTo>
                <a:lnTo>
                  <a:pt x="40036" y="135288"/>
                </a:lnTo>
                <a:lnTo>
                  <a:pt x="47395" y="135287"/>
                </a:lnTo>
                <a:lnTo>
                  <a:pt x="82368" y="120103"/>
                </a:lnTo>
                <a:lnTo>
                  <a:pt x="91617" y="96696"/>
                </a:lnTo>
                <a:lnTo>
                  <a:pt x="91617" y="90482"/>
                </a:lnTo>
                <a:lnTo>
                  <a:pt x="61517" y="45726"/>
                </a:lnTo>
                <a:lnTo>
                  <a:pt x="56743" y="40483"/>
                </a:lnTo>
                <a:lnTo>
                  <a:pt x="53649" y="36405"/>
                </a:lnTo>
                <a:lnTo>
                  <a:pt x="50825" y="30581"/>
                </a:lnTo>
                <a:lnTo>
                  <a:pt x="50119" y="27523"/>
                </a:lnTo>
                <a:lnTo>
                  <a:pt x="50119" y="19658"/>
                </a:lnTo>
                <a:lnTo>
                  <a:pt x="51897" y="15678"/>
                </a:lnTo>
                <a:lnTo>
                  <a:pt x="59009" y="9076"/>
                </a:lnTo>
                <a:lnTo>
                  <a:pt x="63806" y="7426"/>
                </a:lnTo>
                <a:lnTo>
                  <a:pt x="109862" y="7426"/>
                </a:lnTo>
                <a:lnTo>
                  <a:pt x="109979" y="6844"/>
                </a:lnTo>
                <a:lnTo>
                  <a:pt x="93614" y="6844"/>
                </a:lnTo>
                <a:lnTo>
                  <a:pt x="90277" y="5896"/>
                </a:lnTo>
                <a:lnTo>
                  <a:pt x="80244" y="2110"/>
                </a:lnTo>
                <a:lnTo>
                  <a:pt x="77054" y="1018"/>
                </a:lnTo>
                <a:lnTo>
                  <a:pt x="75690" y="727"/>
                </a:lnTo>
                <a:lnTo>
                  <a:pt x="73157" y="241"/>
                </a:lnTo>
                <a:lnTo>
                  <a:pt x="70332" y="0"/>
                </a:lnTo>
                <a:close/>
              </a:path>
              <a:path w="111759" h="135890">
                <a:moveTo>
                  <a:pt x="109862" y="7426"/>
                </a:moveTo>
                <a:lnTo>
                  <a:pt x="77346" y="7426"/>
                </a:lnTo>
                <a:lnTo>
                  <a:pt x="83629" y="10387"/>
                </a:lnTo>
                <a:lnTo>
                  <a:pt x="90711" y="19040"/>
                </a:lnTo>
                <a:lnTo>
                  <a:pt x="95131" y="29916"/>
                </a:lnTo>
                <a:lnTo>
                  <a:pt x="97022" y="44707"/>
                </a:lnTo>
                <a:lnTo>
                  <a:pt x="102430" y="44707"/>
                </a:lnTo>
                <a:lnTo>
                  <a:pt x="109862" y="7426"/>
                </a:lnTo>
                <a:close/>
              </a:path>
              <a:path w="111759" h="135890">
                <a:moveTo>
                  <a:pt x="111343" y="0"/>
                </a:moveTo>
                <a:lnTo>
                  <a:pt x="105791" y="0"/>
                </a:lnTo>
                <a:lnTo>
                  <a:pt x="102966" y="4563"/>
                </a:lnTo>
                <a:lnTo>
                  <a:pt x="99460" y="6844"/>
                </a:lnTo>
                <a:lnTo>
                  <a:pt x="109979" y="6844"/>
                </a:lnTo>
                <a:lnTo>
                  <a:pt x="111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78490" y="7082422"/>
            <a:ext cx="111760" cy="135890"/>
          </a:xfrm>
          <a:custGeom>
            <a:avLst/>
            <a:gdLst/>
            <a:ahLst/>
            <a:cxnLst/>
            <a:rect l="l" t="t" r="r" b="b"/>
            <a:pathLst>
              <a:path w="111759" h="135890">
                <a:moveTo>
                  <a:pt x="14319" y="88103"/>
                </a:moveTo>
                <a:lnTo>
                  <a:pt x="8912" y="88103"/>
                </a:lnTo>
                <a:lnTo>
                  <a:pt x="0" y="135286"/>
                </a:lnTo>
                <a:lnTo>
                  <a:pt x="5406" y="135285"/>
                </a:lnTo>
                <a:lnTo>
                  <a:pt x="7646" y="130821"/>
                </a:lnTo>
                <a:lnTo>
                  <a:pt x="10958" y="128587"/>
                </a:lnTo>
                <a:lnTo>
                  <a:pt x="53723" y="128587"/>
                </a:lnTo>
                <a:lnTo>
                  <a:pt x="42344" y="128391"/>
                </a:lnTo>
                <a:lnTo>
                  <a:pt x="31190" y="124726"/>
                </a:lnTo>
                <a:lnTo>
                  <a:pt x="20198" y="114708"/>
                </a:lnTo>
                <a:lnTo>
                  <a:pt x="16129" y="103369"/>
                </a:lnTo>
                <a:lnTo>
                  <a:pt x="14319" y="88103"/>
                </a:lnTo>
                <a:close/>
              </a:path>
              <a:path w="111759" h="135890">
                <a:moveTo>
                  <a:pt x="70332" y="0"/>
                </a:moveTo>
                <a:lnTo>
                  <a:pt x="32849" y="20885"/>
                </a:lnTo>
                <a:lnTo>
                  <a:pt x="30393" y="33638"/>
                </a:lnTo>
                <a:lnTo>
                  <a:pt x="30393" y="38784"/>
                </a:lnTo>
                <a:lnTo>
                  <a:pt x="31634" y="43930"/>
                </a:lnTo>
                <a:lnTo>
                  <a:pt x="36709" y="53620"/>
                </a:lnTo>
                <a:lnTo>
                  <a:pt x="43379" y="62887"/>
                </a:lnTo>
                <a:lnTo>
                  <a:pt x="54487" y="76517"/>
                </a:lnTo>
                <a:lnTo>
                  <a:pt x="62938" y="87690"/>
                </a:lnTo>
                <a:lnTo>
                  <a:pt x="68091" y="96404"/>
                </a:lnTo>
                <a:lnTo>
                  <a:pt x="69650" y="99705"/>
                </a:lnTo>
                <a:lnTo>
                  <a:pt x="70430" y="103296"/>
                </a:lnTo>
                <a:lnTo>
                  <a:pt x="70430" y="113200"/>
                </a:lnTo>
                <a:lnTo>
                  <a:pt x="68262" y="118272"/>
                </a:lnTo>
                <a:lnTo>
                  <a:pt x="59592" y="126525"/>
                </a:lnTo>
                <a:lnTo>
                  <a:pt x="53723" y="128587"/>
                </a:lnTo>
                <a:lnTo>
                  <a:pt x="17095" y="128587"/>
                </a:lnTo>
                <a:lnTo>
                  <a:pt x="19579" y="129170"/>
                </a:lnTo>
                <a:lnTo>
                  <a:pt x="31950" y="133637"/>
                </a:lnTo>
                <a:lnTo>
                  <a:pt x="40036" y="135286"/>
                </a:lnTo>
                <a:lnTo>
                  <a:pt x="47394" y="135285"/>
                </a:lnTo>
                <a:lnTo>
                  <a:pt x="82368" y="120102"/>
                </a:lnTo>
                <a:lnTo>
                  <a:pt x="91617" y="96695"/>
                </a:lnTo>
                <a:lnTo>
                  <a:pt x="91617" y="90482"/>
                </a:lnTo>
                <a:lnTo>
                  <a:pt x="61516" y="45726"/>
                </a:lnTo>
                <a:lnTo>
                  <a:pt x="56743" y="40483"/>
                </a:lnTo>
                <a:lnTo>
                  <a:pt x="53651" y="36405"/>
                </a:lnTo>
                <a:lnTo>
                  <a:pt x="50825" y="30580"/>
                </a:lnTo>
                <a:lnTo>
                  <a:pt x="50119" y="27522"/>
                </a:lnTo>
                <a:lnTo>
                  <a:pt x="50119" y="19658"/>
                </a:lnTo>
                <a:lnTo>
                  <a:pt x="51896" y="15678"/>
                </a:lnTo>
                <a:lnTo>
                  <a:pt x="59008" y="9076"/>
                </a:lnTo>
                <a:lnTo>
                  <a:pt x="63806" y="7425"/>
                </a:lnTo>
                <a:lnTo>
                  <a:pt x="109863" y="7425"/>
                </a:lnTo>
                <a:lnTo>
                  <a:pt x="109979" y="6842"/>
                </a:lnTo>
                <a:lnTo>
                  <a:pt x="93614" y="6842"/>
                </a:lnTo>
                <a:lnTo>
                  <a:pt x="90277" y="5896"/>
                </a:lnTo>
                <a:lnTo>
                  <a:pt x="80243" y="2110"/>
                </a:lnTo>
                <a:lnTo>
                  <a:pt x="77053" y="1018"/>
                </a:lnTo>
                <a:lnTo>
                  <a:pt x="75690" y="727"/>
                </a:lnTo>
                <a:lnTo>
                  <a:pt x="73157" y="241"/>
                </a:lnTo>
                <a:lnTo>
                  <a:pt x="70332" y="0"/>
                </a:lnTo>
                <a:close/>
              </a:path>
              <a:path w="111759" h="135890">
                <a:moveTo>
                  <a:pt x="109863" y="7425"/>
                </a:moveTo>
                <a:lnTo>
                  <a:pt x="77345" y="7425"/>
                </a:lnTo>
                <a:lnTo>
                  <a:pt x="83629" y="10387"/>
                </a:lnTo>
                <a:lnTo>
                  <a:pt x="90710" y="19040"/>
                </a:lnTo>
                <a:lnTo>
                  <a:pt x="95131" y="29915"/>
                </a:lnTo>
                <a:lnTo>
                  <a:pt x="97024" y="44706"/>
                </a:lnTo>
                <a:lnTo>
                  <a:pt x="102430" y="44706"/>
                </a:lnTo>
                <a:lnTo>
                  <a:pt x="109863" y="7425"/>
                </a:lnTo>
                <a:close/>
              </a:path>
              <a:path w="111759" h="135890">
                <a:moveTo>
                  <a:pt x="111343" y="0"/>
                </a:moveTo>
                <a:lnTo>
                  <a:pt x="105791" y="0"/>
                </a:lnTo>
                <a:lnTo>
                  <a:pt x="102966" y="4561"/>
                </a:lnTo>
                <a:lnTo>
                  <a:pt x="99458" y="6842"/>
                </a:lnTo>
                <a:lnTo>
                  <a:pt x="109979" y="6842"/>
                </a:lnTo>
                <a:lnTo>
                  <a:pt x="111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693946" y="8079408"/>
            <a:ext cx="216535" cy="220345"/>
          </a:xfrm>
          <a:custGeom>
            <a:avLst/>
            <a:gdLst/>
            <a:ahLst/>
            <a:cxnLst/>
            <a:rect l="l" t="t" r="r" b="b"/>
            <a:pathLst>
              <a:path w="216534" h="220345">
                <a:moveTo>
                  <a:pt x="190664" y="32953"/>
                </a:moveTo>
                <a:lnTo>
                  <a:pt x="173341" y="32953"/>
                </a:lnTo>
                <a:lnTo>
                  <a:pt x="0" y="212699"/>
                </a:lnTo>
                <a:lnTo>
                  <a:pt x="0" y="219939"/>
                </a:lnTo>
                <a:lnTo>
                  <a:pt x="163070" y="219939"/>
                </a:lnTo>
                <a:lnTo>
                  <a:pt x="173967" y="185987"/>
                </a:lnTo>
                <a:lnTo>
                  <a:pt x="43084" y="185987"/>
                </a:lnTo>
                <a:lnTo>
                  <a:pt x="190664" y="32953"/>
                </a:lnTo>
                <a:close/>
              </a:path>
              <a:path w="216534" h="220345">
                <a:moveTo>
                  <a:pt x="184863" y="152035"/>
                </a:moveTo>
                <a:lnTo>
                  <a:pt x="174789" y="153895"/>
                </a:lnTo>
                <a:lnTo>
                  <a:pt x="168310" y="167035"/>
                </a:lnTo>
                <a:lnTo>
                  <a:pt x="162444" y="175501"/>
                </a:lnTo>
                <a:lnTo>
                  <a:pt x="116479" y="185987"/>
                </a:lnTo>
                <a:lnTo>
                  <a:pt x="173967" y="185987"/>
                </a:lnTo>
                <a:lnTo>
                  <a:pt x="184863" y="152035"/>
                </a:lnTo>
                <a:close/>
              </a:path>
              <a:path w="216534" h="220345">
                <a:moveTo>
                  <a:pt x="216425" y="0"/>
                </a:moveTo>
                <a:lnTo>
                  <a:pt x="57362" y="0"/>
                </a:lnTo>
                <a:lnTo>
                  <a:pt x="36070" y="63160"/>
                </a:lnTo>
                <a:lnTo>
                  <a:pt x="45591" y="63156"/>
                </a:lnTo>
                <a:lnTo>
                  <a:pt x="52760" y="50521"/>
                </a:lnTo>
                <a:lnTo>
                  <a:pt x="59742" y="42064"/>
                </a:lnTo>
                <a:lnTo>
                  <a:pt x="101198" y="32953"/>
                </a:lnTo>
                <a:lnTo>
                  <a:pt x="190664" y="32953"/>
                </a:lnTo>
                <a:lnTo>
                  <a:pt x="216425" y="6240"/>
                </a:lnTo>
                <a:lnTo>
                  <a:pt x="216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670483" y="7470269"/>
            <a:ext cx="266065" cy="336550"/>
          </a:xfrm>
          <a:custGeom>
            <a:avLst/>
            <a:gdLst/>
            <a:ahLst/>
            <a:cxnLst/>
            <a:rect l="l" t="t" r="r" b="b"/>
            <a:pathLst>
              <a:path w="266065" h="336550">
                <a:moveTo>
                  <a:pt x="29141" y="291089"/>
                </a:moveTo>
                <a:lnTo>
                  <a:pt x="19455" y="291089"/>
                </a:lnTo>
                <a:lnTo>
                  <a:pt x="13569" y="293751"/>
                </a:lnTo>
                <a:lnTo>
                  <a:pt x="2713" y="304402"/>
                </a:lnTo>
                <a:lnTo>
                  <a:pt x="0" y="310310"/>
                </a:lnTo>
                <a:lnTo>
                  <a:pt x="0" y="321961"/>
                </a:lnTo>
                <a:lnTo>
                  <a:pt x="1962" y="326496"/>
                </a:lnTo>
                <a:lnTo>
                  <a:pt x="9810" y="334318"/>
                </a:lnTo>
                <a:lnTo>
                  <a:pt x="14362" y="336274"/>
                </a:lnTo>
                <a:lnTo>
                  <a:pt x="26528" y="335546"/>
                </a:lnTo>
                <a:lnTo>
                  <a:pt x="63818" y="315388"/>
                </a:lnTo>
                <a:lnTo>
                  <a:pt x="70225" y="309562"/>
                </a:lnTo>
                <a:lnTo>
                  <a:pt x="44670" y="309562"/>
                </a:lnTo>
                <a:lnTo>
                  <a:pt x="43668" y="309145"/>
                </a:lnTo>
                <a:lnTo>
                  <a:pt x="41498" y="306983"/>
                </a:lnTo>
                <a:lnTo>
                  <a:pt x="40038" y="304361"/>
                </a:lnTo>
                <a:lnTo>
                  <a:pt x="36864" y="296539"/>
                </a:lnTo>
                <a:lnTo>
                  <a:pt x="35402" y="294167"/>
                </a:lnTo>
                <a:lnTo>
                  <a:pt x="34067" y="293335"/>
                </a:lnTo>
                <a:lnTo>
                  <a:pt x="31896" y="291837"/>
                </a:lnTo>
                <a:lnTo>
                  <a:pt x="29141" y="291089"/>
                </a:lnTo>
                <a:close/>
              </a:path>
              <a:path w="266065" h="336550">
                <a:moveTo>
                  <a:pt x="134246" y="25713"/>
                </a:moveTo>
                <a:lnTo>
                  <a:pt x="67132" y="25713"/>
                </a:lnTo>
                <a:lnTo>
                  <a:pt x="75319" y="25915"/>
                </a:lnTo>
                <a:lnTo>
                  <a:pt x="87026" y="29492"/>
                </a:lnTo>
                <a:lnTo>
                  <a:pt x="104705" y="81884"/>
                </a:lnTo>
                <a:lnTo>
                  <a:pt x="115633" y="244198"/>
                </a:lnTo>
                <a:lnTo>
                  <a:pt x="109183" y="252015"/>
                </a:lnTo>
                <a:lnTo>
                  <a:pt x="79889" y="283367"/>
                </a:lnTo>
                <a:lnTo>
                  <a:pt x="48595" y="308730"/>
                </a:lnTo>
                <a:lnTo>
                  <a:pt x="46842" y="309562"/>
                </a:lnTo>
                <a:lnTo>
                  <a:pt x="70225" y="309562"/>
                </a:lnTo>
                <a:lnTo>
                  <a:pt x="102235" y="276477"/>
                </a:lnTo>
                <a:lnTo>
                  <a:pt x="133086" y="241331"/>
                </a:lnTo>
                <a:lnTo>
                  <a:pt x="157850" y="211659"/>
                </a:lnTo>
                <a:lnTo>
                  <a:pt x="167683" y="199468"/>
                </a:lnTo>
                <a:lnTo>
                  <a:pt x="152299" y="199468"/>
                </a:lnTo>
                <a:lnTo>
                  <a:pt x="140930" y="72781"/>
                </a:lnTo>
                <a:lnTo>
                  <a:pt x="139397" y="57501"/>
                </a:lnTo>
                <a:lnTo>
                  <a:pt x="137699" y="43958"/>
                </a:lnTo>
                <a:lnTo>
                  <a:pt x="135855" y="32832"/>
                </a:lnTo>
                <a:lnTo>
                  <a:pt x="134246" y="25713"/>
                </a:lnTo>
                <a:close/>
              </a:path>
              <a:path w="266065" h="336550">
                <a:moveTo>
                  <a:pt x="246818" y="0"/>
                </a:moveTo>
                <a:lnTo>
                  <a:pt x="233459" y="0"/>
                </a:lnTo>
                <a:lnTo>
                  <a:pt x="228448" y="2081"/>
                </a:lnTo>
                <a:lnTo>
                  <a:pt x="220433" y="10402"/>
                </a:lnTo>
                <a:lnTo>
                  <a:pt x="218429" y="15894"/>
                </a:lnTo>
                <a:lnTo>
                  <a:pt x="218429" y="28210"/>
                </a:lnTo>
                <a:lnTo>
                  <a:pt x="220057" y="33078"/>
                </a:lnTo>
                <a:lnTo>
                  <a:pt x="226570" y="41567"/>
                </a:lnTo>
                <a:lnTo>
                  <a:pt x="230662" y="44479"/>
                </a:lnTo>
                <a:lnTo>
                  <a:pt x="240515" y="47641"/>
                </a:lnTo>
                <a:lnTo>
                  <a:pt x="243563" y="49014"/>
                </a:lnTo>
                <a:lnTo>
                  <a:pt x="245899" y="51344"/>
                </a:lnTo>
                <a:lnTo>
                  <a:pt x="246484" y="52842"/>
                </a:lnTo>
                <a:lnTo>
                  <a:pt x="246484" y="57501"/>
                </a:lnTo>
                <a:lnTo>
                  <a:pt x="224958" y="98866"/>
                </a:lnTo>
                <a:lnTo>
                  <a:pt x="197339" y="140334"/>
                </a:lnTo>
                <a:lnTo>
                  <a:pt x="172094" y="174440"/>
                </a:lnTo>
                <a:lnTo>
                  <a:pt x="152299" y="199468"/>
                </a:lnTo>
                <a:lnTo>
                  <a:pt x="167683" y="199468"/>
                </a:lnTo>
                <a:lnTo>
                  <a:pt x="195692" y="163323"/>
                </a:lnTo>
                <a:lnTo>
                  <a:pt x="219866" y="129960"/>
                </a:lnTo>
                <a:lnTo>
                  <a:pt x="246667" y="88647"/>
                </a:lnTo>
                <a:lnTo>
                  <a:pt x="265074" y="44603"/>
                </a:lnTo>
                <a:lnTo>
                  <a:pt x="266014" y="33158"/>
                </a:lnTo>
                <a:lnTo>
                  <a:pt x="263952" y="19530"/>
                </a:lnTo>
                <a:lnTo>
                  <a:pt x="258258" y="9112"/>
                </a:lnTo>
                <a:lnTo>
                  <a:pt x="253080" y="3037"/>
                </a:lnTo>
                <a:lnTo>
                  <a:pt x="246818" y="0"/>
                </a:lnTo>
                <a:close/>
              </a:path>
              <a:path w="266065" h="336550">
                <a:moveTo>
                  <a:pt x="122991" y="0"/>
                </a:moveTo>
                <a:lnTo>
                  <a:pt x="49597" y="17974"/>
                </a:lnTo>
                <a:lnTo>
                  <a:pt x="51852" y="27212"/>
                </a:lnTo>
                <a:lnTo>
                  <a:pt x="60869" y="26212"/>
                </a:lnTo>
                <a:lnTo>
                  <a:pt x="67132" y="25713"/>
                </a:lnTo>
                <a:lnTo>
                  <a:pt x="134246" y="25713"/>
                </a:lnTo>
                <a:lnTo>
                  <a:pt x="133750" y="23519"/>
                </a:lnTo>
                <a:lnTo>
                  <a:pt x="129343" y="12106"/>
                </a:lnTo>
                <a:lnTo>
                  <a:pt x="122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685512" y="6867122"/>
            <a:ext cx="242570" cy="231775"/>
          </a:xfrm>
          <a:custGeom>
            <a:avLst/>
            <a:gdLst/>
            <a:ahLst/>
            <a:cxnLst/>
            <a:rect l="l" t="t" r="r" b="b"/>
            <a:pathLst>
              <a:path w="242570" h="231775">
                <a:moveTo>
                  <a:pt x="24381" y="190729"/>
                </a:moveTo>
                <a:lnTo>
                  <a:pt x="13694" y="190729"/>
                </a:lnTo>
                <a:lnTo>
                  <a:pt x="9185" y="192561"/>
                </a:lnTo>
                <a:lnTo>
                  <a:pt x="1837" y="199884"/>
                </a:lnTo>
                <a:lnTo>
                  <a:pt x="0" y="204461"/>
                </a:lnTo>
                <a:lnTo>
                  <a:pt x="0" y="216110"/>
                </a:lnTo>
                <a:lnTo>
                  <a:pt x="2004" y="221020"/>
                </a:lnTo>
                <a:lnTo>
                  <a:pt x="6084" y="224744"/>
                </a:lnTo>
                <a:lnTo>
                  <a:pt x="15517" y="230058"/>
                </a:lnTo>
                <a:lnTo>
                  <a:pt x="30306" y="231377"/>
                </a:lnTo>
                <a:lnTo>
                  <a:pt x="41928" y="227359"/>
                </a:lnTo>
                <a:lnTo>
                  <a:pt x="53871" y="219426"/>
                </a:lnTo>
                <a:lnTo>
                  <a:pt x="60004" y="213820"/>
                </a:lnTo>
                <a:lnTo>
                  <a:pt x="66644" y="206810"/>
                </a:lnTo>
                <a:lnTo>
                  <a:pt x="68671" y="204461"/>
                </a:lnTo>
                <a:lnTo>
                  <a:pt x="43754" y="204461"/>
                </a:lnTo>
                <a:lnTo>
                  <a:pt x="40413" y="202547"/>
                </a:lnTo>
                <a:lnTo>
                  <a:pt x="30059" y="193393"/>
                </a:lnTo>
                <a:lnTo>
                  <a:pt x="24381" y="190729"/>
                </a:lnTo>
                <a:close/>
              </a:path>
              <a:path w="242570" h="231775">
                <a:moveTo>
                  <a:pt x="160337" y="140943"/>
                </a:moveTo>
                <a:lnTo>
                  <a:pt x="118415" y="140943"/>
                </a:lnTo>
                <a:lnTo>
                  <a:pt x="122505" y="158715"/>
                </a:lnTo>
                <a:lnTo>
                  <a:pt x="133189" y="199356"/>
                </a:lnTo>
                <a:lnTo>
                  <a:pt x="167548" y="230474"/>
                </a:lnTo>
                <a:lnTo>
                  <a:pt x="177753" y="224744"/>
                </a:lnTo>
                <a:lnTo>
                  <a:pt x="193097" y="212884"/>
                </a:lnTo>
                <a:lnTo>
                  <a:pt x="201838" y="203873"/>
                </a:lnTo>
                <a:lnTo>
                  <a:pt x="202380" y="203212"/>
                </a:lnTo>
                <a:lnTo>
                  <a:pt x="177182" y="203212"/>
                </a:lnTo>
                <a:lnTo>
                  <a:pt x="175011" y="201922"/>
                </a:lnTo>
                <a:lnTo>
                  <a:pt x="170668" y="196763"/>
                </a:lnTo>
                <a:lnTo>
                  <a:pt x="167996" y="188899"/>
                </a:lnTo>
                <a:lnTo>
                  <a:pt x="164824" y="175751"/>
                </a:lnTo>
                <a:lnTo>
                  <a:pt x="160337" y="140943"/>
                </a:lnTo>
                <a:close/>
              </a:path>
              <a:path w="242570" h="231775">
                <a:moveTo>
                  <a:pt x="122393" y="20220"/>
                </a:moveTo>
                <a:lnTo>
                  <a:pt x="49514" y="20220"/>
                </a:lnTo>
                <a:lnTo>
                  <a:pt x="58881" y="20397"/>
                </a:lnTo>
                <a:lnTo>
                  <a:pt x="71663" y="22760"/>
                </a:lnTo>
                <a:lnTo>
                  <a:pt x="97215" y="55364"/>
                </a:lnTo>
                <a:lnTo>
                  <a:pt x="106693" y="94428"/>
                </a:lnTo>
                <a:lnTo>
                  <a:pt x="111595" y="115986"/>
                </a:lnTo>
                <a:lnTo>
                  <a:pt x="107449" y="124046"/>
                </a:lnTo>
                <a:lnTo>
                  <a:pt x="84984" y="160968"/>
                </a:lnTo>
                <a:lnTo>
                  <a:pt x="60114" y="194523"/>
                </a:lnTo>
                <a:lnTo>
                  <a:pt x="48094" y="204461"/>
                </a:lnTo>
                <a:lnTo>
                  <a:pt x="68671" y="204461"/>
                </a:lnTo>
                <a:lnTo>
                  <a:pt x="73815" y="198499"/>
                </a:lnTo>
                <a:lnTo>
                  <a:pt x="81606" y="188899"/>
                </a:lnTo>
                <a:lnTo>
                  <a:pt x="89837" y="178373"/>
                </a:lnTo>
                <a:lnTo>
                  <a:pt x="118415" y="140943"/>
                </a:lnTo>
                <a:lnTo>
                  <a:pt x="160337" y="140943"/>
                </a:lnTo>
                <a:lnTo>
                  <a:pt x="152080" y="76889"/>
                </a:lnTo>
                <a:lnTo>
                  <a:pt x="158514" y="67071"/>
                </a:lnTo>
                <a:lnTo>
                  <a:pt x="138628" y="67071"/>
                </a:lnTo>
                <a:lnTo>
                  <a:pt x="134351" y="52021"/>
                </a:lnTo>
                <a:lnTo>
                  <a:pt x="130406" y="39527"/>
                </a:lnTo>
                <a:lnTo>
                  <a:pt x="126588" y="29205"/>
                </a:lnTo>
                <a:lnTo>
                  <a:pt x="122695" y="20671"/>
                </a:lnTo>
                <a:lnTo>
                  <a:pt x="122393" y="20220"/>
                </a:lnTo>
                <a:close/>
              </a:path>
              <a:path w="242570" h="231775">
                <a:moveTo>
                  <a:pt x="215171" y="167516"/>
                </a:moveTo>
                <a:lnTo>
                  <a:pt x="186951" y="201298"/>
                </a:lnTo>
                <a:lnTo>
                  <a:pt x="182859" y="203212"/>
                </a:lnTo>
                <a:lnTo>
                  <a:pt x="202380" y="203212"/>
                </a:lnTo>
                <a:lnTo>
                  <a:pt x="209892" y="194055"/>
                </a:lnTo>
                <a:lnTo>
                  <a:pt x="217259" y="183433"/>
                </a:lnTo>
                <a:lnTo>
                  <a:pt x="223940" y="172006"/>
                </a:lnTo>
                <a:lnTo>
                  <a:pt x="215171" y="167516"/>
                </a:lnTo>
                <a:close/>
              </a:path>
              <a:path w="242570" h="231775">
                <a:moveTo>
                  <a:pt x="226112" y="0"/>
                </a:moveTo>
                <a:lnTo>
                  <a:pt x="214087" y="0"/>
                </a:lnTo>
                <a:lnTo>
                  <a:pt x="209663" y="831"/>
                </a:lnTo>
                <a:lnTo>
                  <a:pt x="170072" y="30631"/>
                </a:lnTo>
                <a:lnTo>
                  <a:pt x="162319" y="40192"/>
                </a:lnTo>
                <a:lnTo>
                  <a:pt x="138628" y="67071"/>
                </a:lnTo>
                <a:lnTo>
                  <a:pt x="158514" y="67071"/>
                </a:lnTo>
                <a:lnTo>
                  <a:pt x="160146" y="64579"/>
                </a:lnTo>
                <a:lnTo>
                  <a:pt x="167715" y="54277"/>
                </a:lnTo>
                <a:lnTo>
                  <a:pt x="174785" y="45982"/>
                </a:lnTo>
                <a:lnTo>
                  <a:pt x="181357" y="39693"/>
                </a:lnTo>
                <a:lnTo>
                  <a:pt x="186867" y="35032"/>
                </a:lnTo>
                <a:lnTo>
                  <a:pt x="191627" y="32703"/>
                </a:lnTo>
                <a:lnTo>
                  <a:pt x="238720" y="32703"/>
                </a:lnTo>
                <a:lnTo>
                  <a:pt x="241225" y="30373"/>
                </a:lnTo>
                <a:lnTo>
                  <a:pt x="242477" y="26046"/>
                </a:lnTo>
                <a:lnTo>
                  <a:pt x="242477" y="14230"/>
                </a:lnTo>
                <a:lnTo>
                  <a:pt x="240347" y="9569"/>
                </a:lnTo>
                <a:lnTo>
                  <a:pt x="231830" y="1913"/>
                </a:lnTo>
                <a:lnTo>
                  <a:pt x="226112" y="0"/>
                </a:lnTo>
                <a:close/>
              </a:path>
              <a:path w="242570" h="231775">
                <a:moveTo>
                  <a:pt x="238720" y="32703"/>
                </a:moveTo>
                <a:lnTo>
                  <a:pt x="198306" y="32703"/>
                </a:lnTo>
                <a:lnTo>
                  <a:pt x="203567" y="34034"/>
                </a:lnTo>
                <a:lnTo>
                  <a:pt x="211416" y="36697"/>
                </a:lnTo>
                <a:lnTo>
                  <a:pt x="215423" y="38195"/>
                </a:lnTo>
                <a:lnTo>
                  <a:pt x="219181" y="38944"/>
                </a:lnTo>
                <a:lnTo>
                  <a:pt x="228700" y="38944"/>
                </a:lnTo>
                <a:lnTo>
                  <a:pt x="234043" y="36864"/>
                </a:lnTo>
                <a:lnTo>
                  <a:pt x="238720" y="32703"/>
                </a:lnTo>
                <a:close/>
              </a:path>
              <a:path w="242570" h="231775">
                <a:moveTo>
                  <a:pt x="106960" y="0"/>
                </a:moveTo>
                <a:lnTo>
                  <a:pt x="40079" y="11732"/>
                </a:lnTo>
                <a:lnTo>
                  <a:pt x="40079" y="20721"/>
                </a:lnTo>
                <a:lnTo>
                  <a:pt x="45088" y="20387"/>
                </a:lnTo>
                <a:lnTo>
                  <a:pt x="49514" y="20220"/>
                </a:lnTo>
                <a:lnTo>
                  <a:pt x="122393" y="20220"/>
                </a:lnTo>
                <a:lnTo>
                  <a:pt x="115780" y="10335"/>
                </a:lnTo>
                <a:lnTo>
                  <a:pt x="106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084114" y="8425502"/>
            <a:ext cx="376555" cy="339090"/>
          </a:xfrm>
          <a:custGeom>
            <a:avLst/>
            <a:gdLst/>
            <a:ahLst/>
            <a:cxnLst/>
            <a:rect l="l" t="t" r="r" b="b"/>
            <a:pathLst>
              <a:path w="376554" h="339090">
                <a:moveTo>
                  <a:pt x="201896" y="0"/>
                </a:moveTo>
                <a:lnTo>
                  <a:pt x="93433" y="0"/>
                </a:lnTo>
                <a:lnTo>
                  <a:pt x="90427" y="9236"/>
                </a:lnTo>
                <a:lnTo>
                  <a:pt x="96927" y="9240"/>
                </a:lnTo>
                <a:lnTo>
                  <a:pt x="112177" y="10616"/>
                </a:lnTo>
                <a:lnTo>
                  <a:pt x="121489" y="14479"/>
                </a:lnTo>
                <a:lnTo>
                  <a:pt x="125830" y="17974"/>
                </a:lnTo>
                <a:lnTo>
                  <a:pt x="128002" y="22967"/>
                </a:lnTo>
                <a:lnTo>
                  <a:pt x="128000" y="29808"/>
                </a:lnTo>
                <a:lnTo>
                  <a:pt x="120915" y="67652"/>
                </a:lnTo>
                <a:lnTo>
                  <a:pt x="58072" y="281577"/>
                </a:lnTo>
                <a:lnTo>
                  <a:pt x="41414" y="319132"/>
                </a:lnTo>
                <a:lnTo>
                  <a:pt x="3256" y="329284"/>
                </a:lnTo>
                <a:lnTo>
                  <a:pt x="0" y="338521"/>
                </a:lnTo>
                <a:lnTo>
                  <a:pt x="151077" y="338466"/>
                </a:lnTo>
                <a:lnTo>
                  <a:pt x="189661" y="335863"/>
                </a:lnTo>
                <a:lnTo>
                  <a:pt x="238504" y="325051"/>
                </a:lnTo>
                <a:lnTo>
                  <a:pt x="245528" y="322294"/>
                </a:lnTo>
                <a:lnTo>
                  <a:pt x="118567" y="322294"/>
                </a:lnTo>
                <a:lnTo>
                  <a:pt x="111552" y="321545"/>
                </a:lnTo>
                <a:lnTo>
                  <a:pt x="107210" y="320047"/>
                </a:lnTo>
                <a:lnTo>
                  <a:pt x="104204" y="319215"/>
                </a:lnTo>
                <a:lnTo>
                  <a:pt x="101826" y="317551"/>
                </a:lnTo>
                <a:lnTo>
                  <a:pt x="98318" y="312558"/>
                </a:lnTo>
                <a:lnTo>
                  <a:pt x="97442" y="309979"/>
                </a:lnTo>
                <a:lnTo>
                  <a:pt x="98173" y="301382"/>
                </a:lnTo>
                <a:lnTo>
                  <a:pt x="179351" y="18723"/>
                </a:lnTo>
                <a:lnTo>
                  <a:pt x="215067" y="17730"/>
                </a:lnTo>
                <a:lnTo>
                  <a:pt x="307561" y="17730"/>
                </a:lnTo>
                <a:lnTo>
                  <a:pt x="302883" y="15219"/>
                </a:lnTo>
                <a:lnTo>
                  <a:pt x="261025" y="3804"/>
                </a:lnTo>
                <a:lnTo>
                  <a:pt x="218298" y="237"/>
                </a:lnTo>
                <a:lnTo>
                  <a:pt x="201896" y="0"/>
                </a:lnTo>
                <a:close/>
              </a:path>
              <a:path w="376554" h="339090">
                <a:moveTo>
                  <a:pt x="307561" y="17730"/>
                </a:moveTo>
                <a:lnTo>
                  <a:pt x="215067" y="17730"/>
                </a:lnTo>
                <a:lnTo>
                  <a:pt x="229656" y="18413"/>
                </a:lnTo>
                <a:lnTo>
                  <a:pt x="243266" y="20283"/>
                </a:lnTo>
                <a:lnTo>
                  <a:pt x="288770" y="40541"/>
                </a:lnTo>
                <a:lnTo>
                  <a:pt x="315306" y="78714"/>
                </a:lnTo>
                <a:lnTo>
                  <a:pt x="323113" y="119202"/>
                </a:lnTo>
                <a:lnTo>
                  <a:pt x="323631" y="135215"/>
                </a:lnTo>
                <a:lnTo>
                  <a:pt x="323273" y="147798"/>
                </a:lnTo>
                <a:lnTo>
                  <a:pt x="315374" y="196682"/>
                </a:lnTo>
                <a:lnTo>
                  <a:pt x="301442" y="234395"/>
                </a:lnTo>
                <a:lnTo>
                  <a:pt x="272348" y="275589"/>
                </a:lnTo>
                <a:lnTo>
                  <a:pt x="233670" y="303127"/>
                </a:lnTo>
                <a:lnTo>
                  <a:pt x="191917" y="316252"/>
                </a:lnTo>
                <a:lnTo>
                  <a:pt x="141680" y="322052"/>
                </a:lnTo>
                <a:lnTo>
                  <a:pt x="128252" y="322294"/>
                </a:lnTo>
                <a:lnTo>
                  <a:pt x="245528" y="322294"/>
                </a:lnTo>
                <a:lnTo>
                  <a:pt x="280894" y="303621"/>
                </a:lnTo>
                <a:lnTo>
                  <a:pt x="316165" y="276994"/>
                </a:lnTo>
                <a:lnTo>
                  <a:pt x="345922" y="243276"/>
                </a:lnTo>
                <a:lnTo>
                  <a:pt x="368296" y="193553"/>
                </a:lnTo>
                <a:lnTo>
                  <a:pt x="376268" y="144463"/>
                </a:lnTo>
                <a:lnTo>
                  <a:pt x="376503" y="129488"/>
                </a:lnTo>
                <a:lnTo>
                  <a:pt x="375340" y="118106"/>
                </a:lnTo>
                <a:lnTo>
                  <a:pt x="358862" y="69889"/>
                </a:lnTo>
                <a:lnTo>
                  <a:pt x="334590" y="36773"/>
                </a:lnTo>
                <a:lnTo>
                  <a:pt x="314398" y="21398"/>
                </a:lnTo>
                <a:lnTo>
                  <a:pt x="307561" y="17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98794" y="8669908"/>
            <a:ext cx="330835" cy="232410"/>
          </a:xfrm>
          <a:custGeom>
            <a:avLst/>
            <a:gdLst/>
            <a:ahLst/>
            <a:cxnLst/>
            <a:rect l="l" t="t" r="r" b="b"/>
            <a:pathLst>
              <a:path w="330834" h="232409">
                <a:moveTo>
                  <a:pt x="78834" y="24215"/>
                </a:moveTo>
                <a:lnTo>
                  <a:pt x="27053" y="24215"/>
                </a:lnTo>
                <a:lnTo>
                  <a:pt x="33398" y="26128"/>
                </a:lnTo>
                <a:lnTo>
                  <a:pt x="37760" y="30129"/>
                </a:lnTo>
                <a:lnTo>
                  <a:pt x="50470" y="66244"/>
                </a:lnTo>
                <a:lnTo>
                  <a:pt x="55196" y="108557"/>
                </a:lnTo>
                <a:lnTo>
                  <a:pt x="58518" y="158001"/>
                </a:lnTo>
                <a:lnTo>
                  <a:pt x="60176" y="200823"/>
                </a:lnTo>
                <a:lnTo>
                  <a:pt x="60869" y="231921"/>
                </a:lnTo>
                <a:lnTo>
                  <a:pt x="71890" y="231921"/>
                </a:lnTo>
                <a:lnTo>
                  <a:pt x="111226" y="166235"/>
                </a:lnTo>
                <a:lnTo>
                  <a:pt x="93628" y="166235"/>
                </a:lnTo>
                <a:lnTo>
                  <a:pt x="92962" y="157166"/>
                </a:lnTo>
                <a:lnTo>
                  <a:pt x="92143" y="142775"/>
                </a:lnTo>
                <a:lnTo>
                  <a:pt x="91218" y="124209"/>
                </a:lnTo>
                <a:lnTo>
                  <a:pt x="90198" y="108043"/>
                </a:lnTo>
                <a:lnTo>
                  <a:pt x="85931" y="64503"/>
                </a:lnTo>
                <a:lnTo>
                  <a:pt x="79821" y="28386"/>
                </a:lnTo>
                <a:lnTo>
                  <a:pt x="78834" y="24215"/>
                </a:lnTo>
                <a:close/>
              </a:path>
              <a:path w="330834" h="232409">
                <a:moveTo>
                  <a:pt x="211616" y="59165"/>
                </a:moveTo>
                <a:lnTo>
                  <a:pt x="175345" y="59165"/>
                </a:lnTo>
                <a:lnTo>
                  <a:pt x="191626" y="231921"/>
                </a:lnTo>
                <a:lnTo>
                  <a:pt x="225042" y="204713"/>
                </a:lnTo>
                <a:lnTo>
                  <a:pt x="239455" y="187234"/>
                </a:lnTo>
                <a:lnTo>
                  <a:pt x="223438" y="187234"/>
                </a:lnTo>
                <a:lnTo>
                  <a:pt x="211616" y="59165"/>
                </a:lnTo>
                <a:close/>
              </a:path>
              <a:path w="330834" h="232409">
                <a:moveTo>
                  <a:pt x="312948" y="0"/>
                </a:moveTo>
                <a:lnTo>
                  <a:pt x="300090" y="0"/>
                </a:lnTo>
                <a:lnTo>
                  <a:pt x="295163" y="1789"/>
                </a:lnTo>
                <a:lnTo>
                  <a:pt x="287482" y="8944"/>
                </a:lnTo>
                <a:lnTo>
                  <a:pt x="285562" y="13314"/>
                </a:lnTo>
                <a:lnTo>
                  <a:pt x="285562" y="21968"/>
                </a:lnTo>
                <a:lnTo>
                  <a:pt x="286478" y="25255"/>
                </a:lnTo>
                <a:lnTo>
                  <a:pt x="290154" y="31413"/>
                </a:lnTo>
                <a:lnTo>
                  <a:pt x="293368" y="34409"/>
                </a:lnTo>
                <a:lnTo>
                  <a:pt x="302553" y="40234"/>
                </a:lnTo>
                <a:lnTo>
                  <a:pt x="305183" y="42439"/>
                </a:lnTo>
                <a:lnTo>
                  <a:pt x="305851" y="43936"/>
                </a:lnTo>
                <a:lnTo>
                  <a:pt x="307520" y="46766"/>
                </a:lnTo>
                <a:lnTo>
                  <a:pt x="308199" y="49405"/>
                </a:lnTo>
                <a:lnTo>
                  <a:pt x="291300" y="94639"/>
                </a:lnTo>
                <a:lnTo>
                  <a:pt x="265182" y="134353"/>
                </a:lnTo>
                <a:lnTo>
                  <a:pt x="241349" y="165650"/>
                </a:lnTo>
                <a:lnTo>
                  <a:pt x="223438" y="187234"/>
                </a:lnTo>
                <a:lnTo>
                  <a:pt x="239455" y="187234"/>
                </a:lnTo>
                <a:lnTo>
                  <a:pt x="266305" y="152599"/>
                </a:lnTo>
                <a:lnTo>
                  <a:pt x="288458" y="120875"/>
                </a:lnTo>
                <a:lnTo>
                  <a:pt x="312486" y="82880"/>
                </a:lnTo>
                <a:lnTo>
                  <a:pt x="329397" y="44686"/>
                </a:lnTo>
                <a:lnTo>
                  <a:pt x="330649" y="36614"/>
                </a:lnTo>
                <a:lnTo>
                  <a:pt x="330649" y="19471"/>
                </a:lnTo>
                <a:lnTo>
                  <a:pt x="328269" y="12689"/>
                </a:lnTo>
                <a:lnTo>
                  <a:pt x="318752" y="2537"/>
                </a:lnTo>
                <a:lnTo>
                  <a:pt x="312948" y="0"/>
                </a:lnTo>
                <a:close/>
              </a:path>
              <a:path w="330834" h="232409">
                <a:moveTo>
                  <a:pt x="206155" y="0"/>
                </a:moveTo>
                <a:lnTo>
                  <a:pt x="196886" y="0"/>
                </a:lnTo>
                <a:lnTo>
                  <a:pt x="93628" y="166235"/>
                </a:lnTo>
                <a:lnTo>
                  <a:pt x="111226" y="166235"/>
                </a:lnTo>
                <a:lnTo>
                  <a:pt x="175345" y="59165"/>
                </a:lnTo>
                <a:lnTo>
                  <a:pt x="211616" y="59165"/>
                </a:lnTo>
                <a:lnTo>
                  <a:pt x="206155" y="0"/>
                </a:lnTo>
                <a:close/>
              </a:path>
              <a:path w="330834" h="232409">
                <a:moveTo>
                  <a:pt x="71890" y="0"/>
                </a:moveTo>
                <a:lnTo>
                  <a:pt x="0" y="16725"/>
                </a:lnTo>
                <a:lnTo>
                  <a:pt x="0" y="25713"/>
                </a:lnTo>
                <a:lnTo>
                  <a:pt x="7514" y="24714"/>
                </a:lnTo>
                <a:lnTo>
                  <a:pt x="13694" y="24215"/>
                </a:lnTo>
                <a:lnTo>
                  <a:pt x="78834" y="24215"/>
                </a:lnTo>
                <a:lnTo>
                  <a:pt x="77380" y="18065"/>
                </a:lnTo>
                <a:lnTo>
                  <a:pt x="74736" y="8603"/>
                </a:lnTo>
                <a:lnTo>
                  <a:pt x="71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38872" y="8072751"/>
            <a:ext cx="216535" cy="220345"/>
          </a:xfrm>
          <a:custGeom>
            <a:avLst/>
            <a:gdLst/>
            <a:ahLst/>
            <a:cxnLst/>
            <a:rect l="l" t="t" r="r" b="b"/>
            <a:pathLst>
              <a:path w="216534" h="220345">
                <a:moveTo>
                  <a:pt x="190665" y="32953"/>
                </a:moveTo>
                <a:lnTo>
                  <a:pt x="173341" y="32953"/>
                </a:lnTo>
                <a:lnTo>
                  <a:pt x="0" y="212699"/>
                </a:lnTo>
                <a:lnTo>
                  <a:pt x="0" y="219939"/>
                </a:lnTo>
                <a:lnTo>
                  <a:pt x="163070" y="219939"/>
                </a:lnTo>
                <a:lnTo>
                  <a:pt x="173967" y="185987"/>
                </a:lnTo>
                <a:lnTo>
                  <a:pt x="43084" y="185987"/>
                </a:lnTo>
                <a:lnTo>
                  <a:pt x="190665" y="32953"/>
                </a:lnTo>
                <a:close/>
              </a:path>
              <a:path w="216534" h="220345">
                <a:moveTo>
                  <a:pt x="184863" y="152035"/>
                </a:moveTo>
                <a:lnTo>
                  <a:pt x="174789" y="153896"/>
                </a:lnTo>
                <a:lnTo>
                  <a:pt x="168309" y="167036"/>
                </a:lnTo>
                <a:lnTo>
                  <a:pt x="162444" y="175502"/>
                </a:lnTo>
                <a:lnTo>
                  <a:pt x="116479" y="185987"/>
                </a:lnTo>
                <a:lnTo>
                  <a:pt x="173967" y="185987"/>
                </a:lnTo>
                <a:lnTo>
                  <a:pt x="184863" y="152035"/>
                </a:lnTo>
                <a:close/>
              </a:path>
              <a:path w="216534" h="220345">
                <a:moveTo>
                  <a:pt x="216425" y="0"/>
                </a:moveTo>
                <a:lnTo>
                  <a:pt x="57363" y="0"/>
                </a:lnTo>
                <a:lnTo>
                  <a:pt x="36070" y="63160"/>
                </a:lnTo>
                <a:lnTo>
                  <a:pt x="45591" y="63158"/>
                </a:lnTo>
                <a:lnTo>
                  <a:pt x="52760" y="50521"/>
                </a:lnTo>
                <a:lnTo>
                  <a:pt x="59742" y="42066"/>
                </a:lnTo>
                <a:lnTo>
                  <a:pt x="101198" y="32953"/>
                </a:lnTo>
                <a:lnTo>
                  <a:pt x="190665" y="32953"/>
                </a:lnTo>
                <a:lnTo>
                  <a:pt x="216425" y="6242"/>
                </a:lnTo>
                <a:lnTo>
                  <a:pt x="216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14073" y="7463611"/>
            <a:ext cx="266065" cy="336550"/>
          </a:xfrm>
          <a:custGeom>
            <a:avLst/>
            <a:gdLst/>
            <a:ahLst/>
            <a:cxnLst/>
            <a:rect l="l" t="t" r="r" b="b"/>
            <a:pathLst>
              <a:path w="266065" h="336550">
                <a:moveTo>
                  <a:pt x="29141" y="291089"/>
                </a:moveTo>
                <a:lnTo>
                  <a:pt x="19456" y="291089"/>
                </a:lnTo>
                <a:lnTo>
                  <a:pt x="13568" y="293752"/>
                </a:lnTo>
                <a:lnTo>
                  <a:pt x="2713" y="304403"/>
                </a:lnTo>
                <a:lnTo>
                  <a:pt x="0" y="310311"/>
                </a:lnTo>
                <a:lnTo>
                  <a:pt x="0" y="321961"/>
                </a:lnTo>
                <a:lnTo>
                  <a:pt x="1963" y="326496"/>
                </a:lnTo>
                <a:lnTo>
                  <a:pt x="9812" y="334319"/>
                </a:lnTo>
                <a:lnTo>
                  <a:pt x="14362" y="336275"/>
                </a:lnTo>
                <a:lnTo>
                  <a:pt x="26529" y="335547"/>
                </a:lnTo>
                <a:lnTo>
                  <a:pt x="63819" y="315388"/>
                </a:lnTo>
                <a:lnTo>
                  <a:pt x="70226" y="309562"/>
                </a:lnTo>
                <a:lnTo>
                  <a:pt x="44672" y="309562"/>
                </a:lnTo>
                <a:lnTo>
                  <a:pt x="43670" y="309145"/>
                </a:lnTo>
                <a:lnTo>
                  <a:pt x="41498" y="306983"/>
                </a:lnTo>
                <a:lnTo>
                  <a:pt x="40038" y="304361"/>
                </a:lnTo>
                <a:lnTo>
                  <a:pt x="36864" y="296539"/>
                </a:lnTo>
                <a:lnTo>
                  <a:pt x="35403" y="294167"/>
                </a:lnTo>
                <a:lnTo>
                  <a:pt x="34067" y="293335"/>
                </a:lnTo>
                <a:lnTo>
                  <a:pt x="31897" y="291837"/>
                </a:lnTo>
                <a:lnTo>
                  <a:pt x="29141" y="291089"/>
                </a:lnTo>
                <a:close/>
              </a:path>
              <a:path w="266065" h="336550">
                <a:moveTo>
                  <a:pt x="134246" y="25713"/>
                </a:moveTo>
                <a:lnTo>
                  <a:pt x="67132" y="25713"/>
                </a:lnTo>
                <a:lnTo>
                  <a:pt x="75319" y="25915"/>
                </a:lnTo>
                <a:lnTo>
                  <a:pt x="87027" y="29492"/>
                </a:lnTo>
                <a:lnTo>
                  <a:pt x="104706" y="81884"/>
                </a:lnTo>
                <a:lnTo>
                  <a:pt x="115634" y="244199"/>
                </a:lnTo>
                <a:lnTo>
                  <a:pt x="109183" y="252015"/>
                </a:lnTo>
                <a:lnTo>
                  <a:pt x="79890" y="283367"/>
                </a:lnTo>
                <a:lnTo>
                  <a:pt x="48596" y="308730"/>
                </a:lnTo>
                <a:lnTo>
                  <a:pt x="46842" y="309562"/>
                </a:lnTo>
                <a:lnTo>
                  <a:pt x="70226" y="309562"/>
                </a:lnTo>
                <a:lnTo>
                  <a:pt x="102235" y="276476"/>
                </a:lnTo>
                <a:lnTo>
                  <a:pt x="133086" y="241330"/>
                </a:lnTo>
                <a:lnTo>
                  <a:pt x="157850" y="211658"/>
                </a:lnTo>
                <a:lnTo>
                  <a:pt x="167685" y="199467"/>
                </a:lnTo>
                <a:lnTo>
                  <a:pt x="152299" y="199467"/>
                </a:lnTo>
                <a:lnTo>
                  <a:pt x="140932" y="72781"/>
                </a:lnTo>
                <a:lnTo>
                  <a:pt x="139398" y="57503"/>
                </a:lnTo>
                <a:lnTo>
                  <a:pt x="137700" y="43958"/>
                </a:lnTo>
                <a:lnTo>
                  <a:pt x="135855" y="32832"/>
                </a:lnTo>
                <a:lnTo>
                  <a:pt x="134246" y="25713"/>
                </a:lnTo>
                <a:close/>
              </a:path>
              <a:path w="266065" h="336550">
                <a:moveTo>
                  <a:pt x="246819" y="0"/>
                </a:moveTo>
                <a:lnTo>
                  <a:pt x="233460" y="0"/>
                </a:lnTo>
                <a:lnTo>
                  <a:pt x="228450" y="2080"/>
                </a:lnTo>
                <a:lnTo>
                  <a:pt x="220433" y="10402"/>
                </a:lnTo>
                <a:lnTo>
                  <a:pt x="218429" y="15894"/>
                </a:lnTo>
                <a:lnTo>
                  <a:pt x="218429" y="28210"/>
                </a:lnTo>
                <a:lnTo>
                  <a:pt x="220057" y="33078"/>
                </a:lnTo>
                <a:lnTo>
                  <a:pt x="226570" y="41567"/>
                </a:lnTo>
                <a:lnTo>
                  <a:pt x="230662" y="44477"/>
                </a:lnTo>
                <a:lnTo>
                  <a:pt x="240515" y="47640"/>
                </a:lnTo>
                <a:lnTo>
                  <a:pt x="243563" y="49014"/>
                </a:lnTo>
                <a:lnTo>
                  <a:pt x="245901" y="51344"/>
                </a:lnTo>
                <a:lnTo>
                  <a:pt x="246485" y="52842"/>
                </a:lnTo>
                <a:lnTo>
                  <a:pt x="246485" y="57503"/>
                </a:lnTo>
                <a:lnTo>
                  <a:pt x="224959" y="98865"/>
                </a:lnTo>
                <a:lnTo>
                  <a:pt x="197340" y="140333"/>
                </a:lnTo>
                <a:lnTo>
                  <a:pt x="172095" y="174439"/>
                </a:lnTo>
                <a:lnTo>
                  <a:pt x="152299" y="199467"/>
                </a:lnTo>
                <a:lnTo>
                  <a:pt x="167685" y="199467"/>
                </a:lnTo>
                <a:lnTo>
                  <a:pt x="195693" y="163322"/>
                </a:lnTo>
                <a:lnTo>
                  <a:pt x="219867" y="129959"/>
                </a:lnTo>
                <a:lnTo>
                  <a:pt x="246668" y="88646"/>
                </a:lnTo>
                <a:lnTo>
                  <a:pt x="265075" y="44603"/>
                </a:lnTo>
                <a:lnTo>
                  <a:pt x="266015" y="33157"/>
                </a:lnTo>
                <a:lnTo>
                  <a:pt x="263953" y="19529"/>
                </a:lnTo>
                <a:lnTo>
                  <a:pt x="258258" y="9112"/>
                </a:lnTo>
                <a:lnTo>
                  <a:pt x="253080" y="3037"/>
                </a:lnTo>
                <a:lnTo>
                  <a:pt x="246819" y="0"/>
                </a:lnTo>
                <a:close/>
              </a:path>
              <a:path w="266065" h="336550">
                <a:moveTo>
                  <a:pt x="122991" y="0"/>
                </a:moveTo>
                <a:lnTo>
                  <a:pt x="49598" y="17974"/>
                </a:lnTo>
                <a:lnTo>
                  <a:pt x="51852" y="27212"/>
                </a:lnTo>
                <a:lnTo>
                  <a:pt x="60869" y="26212"/>
                </a:lnTo>
                <a:lnTo>
                  <a:pt x="67132" y="25713"/>
                </a:lnTo>
                <a:lnTo>
                  <a:pt x="134246" y="25713"/>
                </a:lnTo>
                <a:lnTo>
                  <a:pt x="133750" y="23520"/>
                </a:lnTo>
                <a:lnTo>
                  <a:pt x="129343" y="12106"/>
                </a:lnTo>
                <a:lnTo>
                  <a:pt x="122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29103" y="6860464"/>
            <a:ext cx="242570" cy="231775"/>
          </a:xfrm>
          <a:custGeom>
            <a:avLst/>
            <a:gdLst/>
            <a:ahLst/>
            <a:cxnLst/>
            <a:rect l="l" t="t" r="r" b="b"/>
            <a:pathLst>
              <a:path w="242570" h="231775">
                <a:moveTo>
                  <a:pt x="24380" y="190729"/>
                </a:moveTo>
                <a:lnTo>
                  <a:pt x="13693" y="190729"/>
                </a:lnTo>
                <a:lnTo>
                  <a:pt x="9184" y="192561"/>
                </a:lnTo>
                <a:lnTo>
                  <a:pt x="1836" y="199884"/>
                </a:lnTo>
                <a:lnTo>
                  <a:pt x="0" y="204461"/>
                </a:lnTo>
                <a:lnTo>
                  <a:pt x="0" y="216110"/>
                </a:lnTo>
                <a:lnTo>
                  <a:pt x="2004" y="221020"/>
                </a:lnTo>
                <a:lnTo>
                  <a:pt x="6083" y="224745"/>
                </a:lnTo>
                <a:lnTo>
                  <a:pt x="15517" y="230058"/>
                </a:lnTo>
                <a:lnTo>
                  <a:pt x="30305" y="231377"/>
                </a:lnTo>
                <a:lnTo>
                  <a:pt x="41927" y="227359"/>
                </a:lnTo>
                <a:lnTo>
                  <a:pt x="53871" y="219426"/>
                </a:lnTo>
                <a:lnTo>
                  <a:pt x="60003" y="213820"/>
                </a:lnTo>
                <a:lnTo>
                  <a:pt x="66643" y="206810"/>
                </a:lnTo>
                <a:lnTo>
                  <a:pt x="68670" y="204461"/>
                </a:lnTo>
                <a:lnTo>
                  <a:pt x="43752" y="204461"/>
                </a:lnTo>
                <a:lnTo>
                  <a:pt x="40412" y="202545"/>
                </a:lnTo>
                <a:lnTo>
                  <a:pt x="30058" y="193393"/>
                </a:lnTo>
                <a:lnTo>
                  <a:pt x="24380" y="190729"/>
                </a:lnTo>
                <a:close/>
              </a:path>
              <a:path w="242570" h="231775">
                <a:moveTo>
                  <a:pt x="160335" y="140942"/>
                </a:moveTo>
                <a:lnTo>
                  <a:pt x="118415" y="140942"/>
                </a:lnTo>
                <a:lnTo>
                  <a:pt x="122505" y="158715"/>
                </a:lnTo>
                <a:lnTo>
                  <a:pt x="133188" y="199356"/>
                </a:lnTo>
                <a:lnTo>
                  <a:pt x="167546" y="230474"/>
                </a:lnTo>
                <a:lnTo>
                  <a:pt x="177752" y="224745"/>
                </a:lnTo>
                <a:lnTo>
                  <a:pt x="193096" y="212884"/>
                </a:lnTo>
                <a:lnTo>
                  <a:pt x="201837" y="203872"/>
                </a:lnTo>
                <a:lnTo>
                  <a:pt x="202379" y="203212"/>
                </a:lnTo>
                <a:lnTo>
                  <a:pt x="177181" y="203212"/>
                </a:lnTo>
                <a:lnTo>
                  <a:pt x="175009" y="201922"/>
                </a:lnTo>
                <a:lnTo>
                  <a:pt x="170668" y="196763"/>
                </a:lnTo>
                <a:lnTo>
                  <a:pt x="167996" y="188899"/>
                </a:lnTo>
                <a:lnTo>
                  <a:pt x="164823" y="175751"/>
                </a:lnTo>
                <a:lnTo>
                  <a:pt x="160335" y="140942"/>
                </a:lnTo>
                <a:close/>
              </a:path>
              <a:path w="242570" h="231775">
                <a:moveTo>
                  <a:pt x="122392" y="20220"/>
                </a:moveTo>
                <a:lnTo>
                  <a:pt x="49514" y="20220"/>
                </a:lnTo>
                <a:lnTo>
                  <a:pt x="58880" y="20397"/>
                </a:lnTo>
                <a:lnTo>
                  <a:pt x="71662" y="22760"/>
                </a:lnTo>
                <a:lnTo>
                  <a:pt x="97214" y="55363"/>
                </a:lnTo>
                <a:lnTo>
                  <a:pt x="106692" y="94427"/>
                </a:lnTo>
                <a:lnTo>
                  <a:pt x="111594" y="115985"/>
                </a:lnTo>
                <a:lnTo>
                  <a:pt x="107448" y="124045"/>
                </a:lnTo>
                <a:lnTo>
                  <a:pt x="84985" y="160967"/>
                </a:lnTo>
                <a:lnTo>
                  <a:pt x="60113" y="194522"/>
                </a:lnTo>
                <a:lnTo>
                  <a:pt x="48093" y="204461"/>
                </a:lnTo>
                <a:lnTo>
                  <a:pt x="68670" y="204461"/>
                </a:lnTo>
                <a:lnTo>
                  <a:pt x="73813" y="198499"/>
                </a:lnTo>
                <a:lnTo>
                  <a:pt x="81605" y="188899"/>
                </a:lnTo>
                <a:lnTo>
                  <a:pt x="89836" y="178373"/>
                </a:lnTo>
                <a:lnTo>
                  <a:pt x="118415" y="140942"/>
                </a:lnTo>
                <a:lnTo>
                  <a:pt x="160335" y="140942"/>
                </a:lnTo>
                <a:lnTo>
                  <a:pt x="152078" y="76889"/>
                </a:lnTo>
                <a:lnTo>
                  <a:pt x="158512" y="67072"/>
                </a:lnTo>
                <a:lnTo>
                  <a:pt x="138627" y="67072"/>
                </a:lnTo>
                <a:lnTo>
                  <a:pt x="134350" y="52022"/>
                </a:lnTo>
                <a:lnTo>
                  <a:pt x="130405" y="39528"/>
                </a:lnTo>
                <a:lnTo>
                  <a:pt x="126587" y="29206"/>
                </a:lnTo>
                <a:lnTo>
                  <a:pt x="122694" y="20672"/>
                </a:lnTo>
                <a:lnTo>
                  <a:pt x="122392" y="20220"/>
                </a:lnTo>
                <a:close/>
              </a:path>
              <a:path w="242570" h="231775">
                <a:moveTo>
                  <a:pt x="215171" y="167517"/>
                </a:moveTo>
                <a:lnTo>
                  <a:pt x="186950" y="201298"/>
                </a:lnTo>
                <a:lnTo>
                  <a:pt x="182859" y="203212"/>
                </a:lnTo>
                <a:lnTo>
                  <a:pt x="202379" y="203212"/>
                </a:lnTo>
                <a:lnTo>
                  <a:pt x="209891" y="194055"/>
                </a:lnTo>
                <a:lnTo>
                  <a:pt x="217259" y="183433"/>
                </a:lnTo>
                <a:lnTo>
                  <a:pt x="223940" y="172006"/>
                </a:lnTo>
                <a:lnTo>
                  <a:pt x="215171" y="167517"/>
                </a:lnTo>
                <a:close/>
              </a:path>
              <a:path w="242570" h="231775">
                <a:moveTo>
                  <a:pt x="226110" y="0"/>
                </a:moveTo>
                <a:lnTo>
                  <a:pt x="214086" y="0"/>
                </a:lnTo>
                <a:lnTo>
                  <a:pt x="209661" y="831"/>
                </a:lnTo>
                <a:lnTo>
                  <a:pt x="170071" y="30631"/>
                </a:lnTo>
                <a:lnTo>
                  <a:pt x="162318" y="40192"/>
                </a:lnTo>
                <a:lnTo>
                  <a:pt x="138627" y="67072"/>
                </a:lnTo>
                <a:lnTo>
                  <a:pt x="158512" y="67072"/>
                </a:lnTo>
                <a:lnTo>
                  <a:pt x="160145" y="64580"/>
                </a:lnTo>
                <a:lnTo>
                  <a:pt x="167713" y="54278"/>
                </a:lnTo>
                <a:lnTo>
                  <a:pt x="174784" y="45982"/>
                </a:lnTo>
                <a:lnTo>
                  <a:pt x="181356" y="39693"/>
                </a:lnTo>
                <a:lnTo>
                  <a:pt x="186866" y="35032"/>
                </a:lnTo>
                <a:lnTo>
                  <a:pt x="191626" y="32703"/>
                </a:lnTo>
                <a:lnTo>
                  <a:pt x="238719" y="32703"/>
                </a:lnTo>
                <a:lnTo>
                  <a:pt x="241223" y="30373"/>
                </a:lnTo>
                <a:lnTo>
                  <a:pt x="242477" y="26046"/>
                </a:lnTo>
                <a:lnTo>
                  <a:pt x="242477" y="14229"/>
                </a:lnTo>
                <a:lnTo>
                  <a:pt x="240347" y="9569"/>
                </a:lnTo>
                <a:lnTo>
                  <a:pt x="231829" y="1913"/>
                </a:lnTo>
                <a:lnTo>
                  <a:pt x="226110" y="0"/>
                </a:lnTo>
                <a:close/>
              </a:path>
              <a:path w="242570" h="231775">
                <a:moveTo>
                  <a:pt x="238719" y="32703"/>
                </a:moveTo>
                <a:lnTo>
                  <a:pt x="198306" y="32703"/>
                </a:lnTo>
                <a:lnTo>
                  <a:pt x="203567" y="34034"/>
                </a:lnTo>
                <a:lnTo>
                  <a:pt x="211415" y="36697"/>
                </a:lnTo>
                <a:lnTo>
                  <a:pt x="215423" y="38195"/>
                </a:lnTo>
                <a:lnTo>
                  <a:pt x="219180" y="38944"/>
                </a:lnTo>
                <a:lnTo>
                  <a:pt x="228699" y="38944"/>
                </a:lnTo>
                <a:lnTo>
                  <a:pt x="234043" y="36864"/>
                </a:lnTo>
                <a:lnTo>
                  <a:pt x="238719" y="32703"/>
                </a:lnTo>
                <a:close/>
              </a:path>
              <a:path w="242570" h="231775">
                <a:moveTo>
                  <a:pt x="106960" y="0"/>
                </a:moveTo>
                <a:lnTo>
                  <a:pt x="40078" y="11733"/>
                </a:lnTo>
                <a:lnTo>
                  <a:pt x="40078" y="20720"/>
                </a:lnTo>
                <a:lnTo>
                  <a:pt x="45088" y="20387"/>
                </a:lnTo>
                <a:lnTo>
                  <a:pt x="49514" y="20220"/>
                </a:lnTo>
                <a:lnTo>
                  <a:pt x="122392" y="20220"/>
                </a:lnTo>
                <a:lnTo>
                  <a:pt x="115780" y="10336"/>
                </a:lnTo>
                <a:lnTo>
                  <a:pt x="106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89511" y="6543040"/>
            <a:ext cx="6066790" cy="2643505"/>
          </a:xfrm>
          <a:custGeom>
            <a:avLst/>
            <a:gdLst/>
            <a:ahLst/>
            <a:cxnLst/>
            <a:rect l="l" t="t" r="r" b="b"/>
            <a:pathLst>
              <a:path w="6066790" h="2643504">
                <a:moveTo>
                  <a:pt x="0" y="0"/>
                </a:moveTo>
                <a:lnTo>
                  <a:pt x="6066649" y="0"/>
                </a:lnTo>
                <a:lnTo>
                  <a:pt x="6066649" y="2643045"/>
                </a:lnTo>
                <a:lnTo>
                  <a:pt x="0" y="264304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90781" y="4314460"/>
            <a:ext cx="149860" cy="387350"/>
          </a:xfrm>
          <a:custGeom>
            <a:avLst/>
            <a:gdLst/>
            <a:ahLst/>
            <a:cxnLst/>
            <a:rect l="l" t="t" r="r" b="b"/>
            <a:pathLst>
              <a:path w="149860" h="387350">
                <a:moveTo>
                  <a:pt x="101718" y="45039"/>
                </a:moveTo>
                <a:lnTo>
                  <a:pt x="37923" y="45039"/>
                </a:lnTo>
                <a:lnTo>
                  <a:pt x="42078" y="46437"/>
                </a:lnTo>
                <a:lnTo>
                  <a:pt x="48991" y="52033"/>
                </a:lnTo>
                <a:lnTo>
                  <a:pt x="55323" y="97464"/>
                </a:lnTo>
                <a:lnTo>
                  <a:pt x="55482" y="115534"/>
                </a:lnTo>
                <a:lnTo>
                  <a:pt x="55466" y="325138"/>
                </a:lnTo>
                <a:lnTo>
                  <a:pt x="50345" y="365856"/>
                </a:lnTo>
                <a:lnTo>
                  <a:pt x="6725" y="376812"/>
                </a:lnTo>
                <a:lnTo>
                  <a:pt x="6725" y="387163"/>
                </a:lnTo>
                <a:lnTo>
                  <a:pt x="149635" y="387163"/>
                </a:lnTo>
                <a:lnTo>
                  <a:pt x="137230" y="376263"/>
                </a:lnTo>
                <a:lnTo>
                  <a:pt x="123987" y="374652"/>
                </a:lnTo>
                <a:lnTo>
                  <a:pt x="115449" y="372057"/>
                </a:lnTo>
                <a:lnTo>
                  <a:pt x="101791" y="325138"/>
                </a:lnTo>
                <a:lnTo>
                  <a:pt x="101718" y="45039"/>
                </a:lnTo>
                <a:close/>
              </a:path>
              <a:path w="149860" h="387350">
                <a:moveTo>
                  <a:pt x="101718" y="0"/>
                </a:moveTo>
                <a:lnTo>
                  <a:pt x="92471" y="0"/>
                </a:lnTo>
                <a:lnTo>
                  <a:pt x="0" y="45039"/>
                </a:lnTo>
                <a:lnTo>
                  <a:pt x="9816" y="51199"/>
                </a:lnTo>
                <a:lnTo>
                  <a:pt x="22884" y="46579"/>
                </a:lnTo>
                <a:lnTo>
                  <a:pt x="33065" y="45039"/>
                </a:lnTo>
                <a:lnTo>
                  <a:pt x="101718" y="45039"/>
                </a:lnTo>
                <a:lnTo>
                  <a:pt x="101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63036" y="3131153"/>
            <a:ext cx="160020" cy="405765"/>
          </a:xfrm>
          <a:custGeom>
            <a:avLst/>
            <a:gdLst/>
            <a:ahLst/>
            <a:cxnLst/>
            <a:rect l="l" t="t" r="r" b="b"/>
            <a:pathLst>
              <a:path w="160020" h="405764">
                <a:moveTo>
                  <a:pt x="160002" y="0"/>
                </a:moveTo>
                <a:lnTo>
                  <a:pt x="137585" y="0"/>
                </a:lnTo>
                <a:lnTo>
                  <a:pt x="0" y="405625"/>
                </a:lnTo>
                <a:lnTo>
                  <a:pt x="22416" y="405625"/>
                </a:lnTo>
                <a:lnTo>
                  <a:pt x="160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91300" y="2544815"/>
            <a:ext cx="160020" cy="405765"/>
          </a:xfrm>
          <a:custGeom>
            <a:avLst/>
            <a:gdLst/>
            <a:ahLst/>
            <a:cxnLst/>
            <a:rect l="l" t="t" r="r" b="b"/>
            <a:pathLst>
              <a:path w="160020" h="405764">
                <a:moveTo>
                  <a:pt x="160003" y="0"/>
                </a:moveTo>
                <a:lnTo>
                  <a:pt x="137586" y="0"/>
                </a:lnTo>
                <a:lnTo>
                  <a:pt x="0" y="405624"/>
                </a:lnTo>
                <a:lnTo>
                  <a:pt x="22418" y="405624"/>
                </a:lnTo>
                <a:lnTo>
                  <a:pt x="160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62612" y="460413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62612" y="4528603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56503" y="401779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56503" y="394226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08811" y="343145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08811" y="335592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72944" y="284511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72944" y="276958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04" y="0"/>
                </a:lnTo>
              </a:path>
            </a:pathLst>
          </a:custGeom>
          <a:ln w="40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03072" y="4697171"/>
            <a:ext cx="125095" cy="151765"/>
          </a:xfrm>
          <a:custGeom>
            <a:avLst/>
            <a:gdLst/>
            <a:ahLst/>
            <a:cxnLst/>
            <a:rect l="l" t="t" r="r" b="b"/>
            <a:pathLst>
              <a:path w="125094" h="151764">
                <a:moveTo>
                  <a:pt x="16018" y="98725"/>
                </a:moveTo>
                <a:lnTo>
                  <a:pt x="9970" y="98725"/>
                </a:lnTo>
                <a:lnTo>
                  <a:pt x="0" y="151597"/>
                </a:lnTo>
                <a:lnTo>
                  <a:pt x="6047" y="151597"/>
                </a:lnTo>
                <a:lnTo>
                  <a:pt x="8554" y="146592"/>
                </a:lnTo>
                <a:lnTo>
                  <a:pt x="12259" y="144090"/>
                </a:lnTo>
                <a:lnTo>
                  <a:pt x="78641" y="144090"/>
                </a:lnTo>
                <a:lnTo>
                  <a:pt x="80370" y="143114"/>
                </a:lnTo>
                <a:lnTo>
                  <a:pt x="43174" y="143114"/>
                </a:lnTo>
                <a:lnTo>
                  <a:pt x="32622" y="137875"/>
                </a:lnTo>
                <a:lnTo>
                  <a:pt x="21404" y="126177"/>
                </a:lnTo>
                <a:lnTo>
                  <a:pt x="17705" y="114203"/>
                </a:lnTo>
                <a:lnTo>
                  <a:pt x="16018" y="98725"/>
                </a:lnTo>
                <a:close/>
              </a:path>
              <a:path w="125094" h="151764">
                <a:moveTo>
                  <a:pt x="78641" y="144090"/>
                </a:moveTo>
                <a:lnTo>
                  <a:pt x="19124" y="144090"/>
                </a:lnTo>
                <a:lnTo>
                  <a:pt x="21903" y="144743"/>
                </a:lnTo>
                <a:lnTo>
                  <a:pt x="34111" y="148739"/>
                </a:lnTo>
                <a:lnTo>
                  <a:pt x="45811" y="150753"/>
                </a:lnTo>
                <a:lnTo>
                  <a:pt x="60447" y="151096"/>
                </a:lnTo>
                <a:lnTo>
                  <a:pt x="71432" y="148161"/>
                </a:lnTo>
                <a:lnTo>
                  <a:pt x="78641" y="144090"/>
                </a:lnTo>
                <a:close/>
              </a:path>
              <a:path w="125094" h="151764">
                <a:moveTo>
                  <a:pt x="78679" y="0"/>
                </a:moveTo>
                <a:lnTo>
                  <a:pt x="42756" y="13818"/>
                </a:lnTo>
                <a:lnTo>
                  <a:pt x="33999" y="37694"/>
                </a:lnTo>
                <a:lnTo>
                  <a:pt x="33999" y="43460"/>
                </a:lnTo>
                <a:lnTo>
                  <a:pt x="63288" y="88656"/>
                </a:lnTo>
                <a:lnTo>
                  <a:pt x="71200" y="99439"/>
                </a:lnTo>
                <a:lnTo>
                  <a:pt x="76172" y="108027"/>
                </a:lnTo>
                <a:lnTo>
                  <a:pt x="77915" y="111725"/>
                </a:lnTo>
                <a:lnTo>
                  <a:pt x="78786" y="115750"/>
                </a:lnTo>
                <a:lnTo>
                  <a:pt x="78786" y="126847"/>
                </a:lnTo>
                <a:lnTo>
                  <a:pt x="76362" y="132532"/>
                </a:lnTo>
                <a:lnTo>
                  <a:pt x="69406" y="138919"/>
                </a:lnTo>
                <a:lnTo>
                  <a:pt x="59994" y="142619"/>
                </a:lnTo>
                <a:lnTo>
                  <a:pt x="43174" y="143114"/>
                </a:lnTo>
                <a:lnTo>
                  <a:pt x="80370" y="143114"/>
                </a:lnTo>
                <a:lnTo>
                  <a:pt x="82626" y="141840"/>
                </a:lnTo>
                <a:lnTo>
                  <a:pt x="94801" y="131272"/>
                </a:lnTo>
                <a:lnTo>
                  <a:pt x="100561" y="120019"/>
                </a:lnTo>
                <a:lnTo>
                  <a:pt x="102464" y="107059"/>
                </a:lnTo>
                <a:lnTo>
                  <a:pt x="100428" y="96362"/>
                </a:lnTo>
                <a:lnTo>
                  <a:pt x="79736" y="63554"/>
                </a:lnTo>
                <a:lnTo>
                  <a:pt x="63475" y="45364"/>
                </a:lnTo>
                <a:lnTo>
                  <a:pt x="60016" y="40796"/>
                </a:lnTo>
                <a:lnTo>
                  <a:pt x="56856" y="34268"/>
                </a:lnTo>
                <a:lnTo>
                  <a:pt x="56066" y="30841"/>
                </a:lnTo>
                <a:lnTo>
                  <a:pt x="56066" y="22029"/>
                </a:lnTo>
                <a:lnTo>
                  <a:pt x="58055" y="17569"/>
                </a:lnTo>
                <a:lnTo>
                  <a:pt x="66010" y="10171"/>
                </a:lnTo>
                <a:lnTo>
                  <a:pt x="71376" y="8322"/>
                </a:lnTo>
                <a:lnTo>
                  <a:pt x="122898" y="8322"/>
                </a:lnTo>
                <a:lnTo>
                  <a:pt x="123028" y="7669"/>
                </a:lnTo>
                <a:lnTo>
                  <a:pt x="104722" y="7669"/>
                </a:lnTo>
                <a:lnTo>
                  <a:pt x="100990" y="6609"/>
                </a:lnTo>
                <a:lnTo>
                  <a:pt x="89766" y="2366"/>
                </a:lnTo>
                <a:lnTo>
                  <a:pt x="86197" y="1143"/>
                </a:lnTo>
                <a:lnTo>
                  <a:pt x="84672" y="816"/>
                </a:lnTo>
                <a:lnTo>
                  <a:pt x="81838" y="271"/>
                </a:lnTo>
                <a:lnTo>
                  <a:pt x="78679" y="0"/>
                </a:lnTo>
                <a:close/>
              </a:path>
              <a:path w="125094" h="151764">
                <a:moveTo>
                  <a:pt x="122898" y="8322"/>
                </a:moveTo>
                <a:lnTo>
                  <a:pt x="71376" y="8322"/>
                </a:lnTo>
                <a:lnTo>
                  <a:pt x="81192" y="8484"/>
                </a:lnTo>
                <a:lnTo>
                  <a:pt x="91617" y="12406"/>
                </a:lnTo>
                <a:lnTo>
                  <a:pt x="102776" y="23585"/>
                </a:lnTo>
                <a:lnTo>
                  <a:pt x="106783" y="35093"/>
                </a:lnTo>
                <a:lnTo>
                  <a:pt x="108536" y="50097"/>
                </a:lnTo>
                <a:lnTo>
                  <a:pt x="114584" y="50097"/>
                </a:lnTo>
                <a:lnTo>
                  <a:pt x="122898" y="8322"/>
                </a:lnTo>
                <a:close/>
              </a:path>
              <a:path w="125094" h="151764">
                <a:moveTo>
                  <a:pt x="124555" y="0"/>
                </a:moveTo>
                <a:lnTo>
                  <a:pt x="118344" y="0"/>
                </a:lnTo>
                <a:lnTo>
                  <a:pt x="115183" y="5113"/>
                </a:lnTo>
                <a:lnTo>
                  <a:pt x="111260" y="7669"/>
                </a:lnTo>
                <a:lnTo>
                  <a:pt x="123028" y="7669"/>
                </a:lnTo>
                <a:lnTo>
                  <a:pt x="124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96964" y="4110832"/>
            <a:ext cx="125095" cy="151765"/>
          </a:xfrm>
          <a:custGeom>
            <a:avLst/>
            <a:gdLst/>
            <a:ahLst/>
            <a:cxnLst/>
            <a:rect l="l" t="t" r="r" b="b"/>
            <a:pathLst>
              <a:path w="125094" h="151764">
                <a:moveTo>
                  <a:pt x="16018" y="98725"/>
                </a:moveTo>
                <a:lnTo>
                  <a:pt x="9970" y="98725"/>
                </a:lnTo>
                <a:lnTo>
                  <a:pt x="0" y="151597"/>
                </a:lnTo>
                <a:lnTo>
                  <a:pt x="6047" y="151597"/>
                </a:lnTo>
                <a:lnTo>
                  <a:pt x="8554" y="146592"/>
                </a:lnTo>
                <a:lnTo>
                  <a:pt x="12259" y="144090"/>
                </a:lnTo>
                <a:lnTo>
                  <a:pt x="78642" y="144090"/>
                </a:lnTo>
                <a:lnTo>
                  <a:pt x="80371" y="143114"/>
                </a:lnTo>
                <a:lnTo>
                  <a:pt x="43174" y="143114"/>
                </a:lnTo>
                <a:lnTo>
                  <a:pt x="32621" y="137874"/>
                </a:lnTo>
                <a:lnTo>
                  <a:pt x="21404" y="126177"/>
                </a:lnTo>
                <a:lnTo>
                  <a:pt x="17705" y="114203"/>
                </a:lnTo>
                <a:lnTo>
                  <a:pt x="16018" y="98725"/>
                </a:lnTo>
                <a:close/>
              </a:path>
              <a:path w="125094" h="151764">
                <a:moveTo>
                  <a:pt x="78642" y="144090"/>
                </a:moveTo>
                <a:lnTo>
                  <a:pt x="19124" y="144090"/>
                </a:lnTo>
                <a:lnTo>
                  <a:pt x="21903" y="144743"/>
                </a:lnTo>
                <a:lnTo>
                  <a:pt x="34111" y="148739"/>
                </a:lnTo>
                <a:lnTo>
                  <a:pt x="45810" y="150753"/>
                </a:lnTo>
                <a:lnTo>
                  <a:pt x="60447" y="151096"/>
                </a:lnTo>
                <a:lnTo>
                  <a:pt x="71432" y="148161"/>
                </a:lnTo>
                <a:lnTo>
                  <a:pt x="78642" y="144090"/>
                </a:lnTo>
                <a:close/>
              </a:path>
              <a:path w="125094" h="151764">
                <a:moveTo>
                  <a:pt x="78679" y="0"/>
                </a:moveTo>
                <a:lnTo>
                  <a:pt x="42756" y="13818"/>
                </a:lnTo>
                <a:lnTo>
                  <a:pt x="33999" y="37694"/>
                </a:lnTo>
                <a:lnTo>
                  <a:pt x="33999" y="43460"/>
                </a:lnTo>
                <a:lnTo>
                  <a:pt x="63289" y="88656"/>
                </a:lnTo>
                <a:lnTo>
                  <a:pt x="71200" y="99439"/>
                </a:lnTo>
                <a:lnTo>
                  <a:pt x="76172" y="108027"/>
                </a:lnTo>
                <a:lnTo>
                  <a:pt x="77915" y="111725"/>
                </a:lnTo>
                <a:lnTo>
                  <a:pt x="78786" y="115750"/>
                </a:lnTo>
                <a:lnTo>
                  <a:pt x="78786" y="126847"/>
                </a:lnTo>
                <a:lnTo>
                  <a:pt x="76362" y="132532"/>
                </a:lnTo>
                <a:lnTo>
                  <a:pt x="69406" y="138919"/>
                </a:lnTo>
                <a:lnTo>
                  <a:pt x="59995" y="142619"/>
                </a:lnTo>
                <a:lnTo>
                  <a:pt x="43174" y="143114"/>
                </a:lnTo>
                <a:lnTo>
                  <a:pt x="80371" y="143114"/>
                </a:lnTo>
                <a:lnTo>
                  <a:pt x="82626" y="141840"/>
                </a:lnTo>
                <a:lnTo>
                  <a:pt x="94801" y="131272"/>
                </a:lnTo>
                <a:lnTo>
                  <a:pt x="100561" y="120020"/>
                </a:lnTo>
                <a:lnTo>
                  <a:pt x="102464" y="107059"/>
                </a:lnTo>
                <a:lnTo>
                  <a:pt x="100428" y="96362"/>
                </a:lnTo>
                <a:lnTo>
                  <a:pt x="79736" y="63554"/>
                </a:lnTo>
                <a:lnTo>
                  <a:pt x="63477" y="45364"/>
                </a:lnTo>
                <a:lnTo>
                  <a:pt x="60016" y="40796"/>
                </a:lnTo>
                <a:lnTo>
                  <a:pt x="56856" y="34268"/>
                </a:lnTo>
                <a:lnTo>
                  <a:pt x="56066" y="30841"/>
                </a:lnTo>
                <a:lnTo>
                  <a:pt x="56066" y="22029"/>
                </a:lnTo>
                <a:lnTo>
                  <a:pt x="58055" y="17569"/>
                </a:lnTo>
                <a:lnTo>
                  <a:pt x="66010" y="10171"/>
                </a:lnTo>
                <a:lnTo>
                  <a:pt x="71376" y="8322"/>
                </a:lnTo>
                <a:lnTo>
                  <a:pt x="122899" y="8322"/>
                </a:lnTo>
                <a:lnTo>
                  <a:pt x="123029" y="7669"/>
                </a:lnTo>
                <a:lnTo>
                  <a:pt x="104722" y="7669"/>
                </a:lnTo>
                <a:lnTo>
                  <a:pt x="100990" y="6609"/>
                </a:lnTo>
                <a:lnTo>
                  <a:pt x="89766" y="2366"/>
                </a:lnTo>
                <a:lnTo>
                  <a:pt x="86197" y="1141"/>
                </a:lnTo>
                <a:lnTo>
                  <a:pt x="84672" y="815"/>
                </a:lnTo>
                <a:lnTo>
                  <a:pt x="81838" y="271"/>
                </a:lnTo>
                <a:lnTo>
                  <a:pt x="78679" y="0"/>
                </a:lnTo>
                <a:close/>
              </a:path>
              <a:path w="125094" h="151764">
                <a:moveTo>
                  <a:pt x="122899" y="8322"/>
                </a:moveTo>
                <a:lnTo>
                  <a:pt x="71376" y="8322"/>
                </a:lnTo>
                <a:lnTo>
                  <a:pt x="81193" y="8484"/>
                </a:lnTo>
                <a:lnTo>
                  <a:pt x="91618" y="12406"/>
                </a:lnTo>
                <a:lnTo>
                  <a:pt x="102776" y="23585"/>
                </a:lnTo>
                <a:lnTo>
                  <a:pt x="106783" y="35093"/>
                </a:lnTo>
                <a:lnTo>
                  <a:pt x="108536" y="50097"/>
                </a:lnTo>
                <a:lnTo>
                  <a:pt x="114584" y="50097"/>
                </a:lnTo>
                <a:lnTo>
                  <a:pt x="122899" y="8322"/>
                </a:lnTo>
                <a:close/>
              </a:path>
              <a:path w="125094" h="151764">
                <a:moveTo>
                  <a:pt x="124556" y="0"/>
                </a:moveTo>
                <a:lnTo>
                  <a:pt x="118344" y="0"/>
                </a:lnTo>
                <a:lnTo>
                  <a:pt x="115183" y="5113"/>
                </a:lnTo>
                <a:lnTo>
                  <a:pt x="111260" y="7669"/>
                </a:lnTo>
                <a:lnTo>
                  <a:pt x="123029" y="7669"/>
                </a:lnTo>
                <a:lnTo>
                  <a:pt x="124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95163" y="3524602"/>
            <a:ext cx="133350" cy="151765"/>
          </a:xfrm>
          <a:custGeom>
            <a:avLst/>
            <a:gdLst/>
            <a:ahLst/>
            <a:cxnLst/>
            <a:rect l="l" t="t" r="r" b="b"/>
            <a:pathLst>
              <a:path w="133350" h="151764">
                <a:moveTo>
                  <a:pt x="93995" y="0"/>
                </a:moveTo>
                <a:lnTo>
                  <a:pt x="45725" y="18903"/>
                </a:lnTo>
                <a:lnTo>
                  <a:pt x="12023" y="57565"/>
                </a:lnTo>
                <a:lnTo>
                  <a:pt x="0" y="106947"/>
                </a:lnTo>
                <a:lnTo>
                  <a:pt x="2073" y="119298"/>
                </a:lnTo>
                <a:lnTo>
                  <a:pt x="38339" y="150310"/>
                </a:lnTo>
                <a:lnTo>
                  <a:pt x="54422" y="151295"/>
                </a:lnTo>
                <a:lnTo>
                  <a:pt x="65606" y="149495"/>
                </a:lnTo>
                <a:lnTo>
                  <a:pt x="77658" y="145401"/>
                </a:lnTo>
                <a:lnTo>
                  <a:pt x="91383" y="138528"/>
                </a:lnTo>
                <a:lnTo>
                  <a:pt x="94944" y="135875"/>
                </a:lnTo>
                <a:lnTo>
                  <a:pt x="53930" y="135875"/>
                </a:lnTo>
                <a:lnTo>
                  <a:pt x="43217" y="130902"/>
                </a:lnTo>
                <a:lnTo>
                  <a:pt x="31740" y="119784"/>
                </a:lnTo>
                <a:lnTo>
                  <a:pt x="28613" y="108398"/>
                </a:lnTo>
                <a:lnTo>
                  <a:pt x="27909" y="90973"/>
                </a:lnTo>
                <a:lnTo>
                  <a:pt x="29815" y="80307"/>
                </a:lnTo>
                <a:lnTo>
                  <a:pt x="46612" y="40811"/>
                </a:lnTo>
                <a:lnTo>
                  <a:pt x="75294" y="13649"/>
                </a:lnTo>
                <a:lnTo>
                  <a:pt x="99291" y="7234"/>
                </a:lnTo>
                <a:lnTo>
                  <a:pt x="123914" y="7234"/>
                </a:lnTo>
                <a:lnTo>
                  <a:pt x="120743" y="4754"/>
                </a:lnTo>
                <a:lnTo>
                  <a:pt x="109960" y="1130"/>
                </a:lnTo>
                <a:lnTo>
                  <a:pt x="93995" y="0"/>
                </a:lnTo>
                <a:close/>
              </a:path>
              <a:path w="133350" h="151764">
                <a:moveTo>
                  <a:pt x="111929" y="111289"/>
                </a:moveTo>
                <a:lnTo>
                  <a:pt x="69727" y="135713"/>
                </a:lnTo>
                <a:lnTo>
                  <a:pt x="53930" y="135875"/>
                </a:lnTo>
                <a:lnTo>
                  <a:pt x="94944" y="135875"/>
                </a:lnTo>
                <a:lnTo>
                  <a:pt x="100989" y="131371"/>
                </a:lnTo>
                <a:lnTo>
                  <a:pt x="110545" y="122528"/>
                </a:lnTo>
                <a:lnTo>
                  <a:pt x="120050" y="111998"/>
                </a:lnTo>
                <a:lnTo>
                  <a:pt x="111929" y="111289"/>
                </a:lnTo>
                <a:close/>
              </a:path>
              <a:path w="133350" h="151764">
                <a:moveTo>
                  <a:pt x="123914" y="7234"/>
                </a:moveTo>
                <a:lnTo>
                  <a:pt x="105067" y="7234"/>
                </a:lnTo>
                <a:lnTo>
                  <a:pt x="109533" y="8321"/>
                </a:lnTo>
                <a:lnTo>
                  <a:pt x="112694" y="10498"/>
                </a:lnTo>
                <a:lnTo>
                  <a:pt x="114764" y="12021"/>
                </a:lnTo>
                <a:lnTo>
                  <a:pt x="115801" y="13924"/>
                </a:lnTo>
                <a:lnTo>
                  <a:pt x="115801" y="17405"/>
                </a:lnTo>
                <a:lnTo>
                  <a:pt x="115528" y="18548"/>
                </a:lnTo>
                <a:lnTo>
                  <a:pt x="114438" y="20724"/>
                </a:lnTo>
                <a:lnTo>
                  <a:pt x="112885" y="22492"/>
                </a:lnTo>
                <a:lnTo>
                  <a:pt x="107763" y="27388"/>
                </a:lnTo>
                <a:lnTo>
                  <a:pt x="106074" y="29482"/>
                </a:lnTo>
                <a:lnTo>
                  <a:pt x="104439" y="32963"/>
                </a:lnTo>
                <a:lnTo>
                  <a:pt x="104031" y="34867"/>
                </a:lnTo>
                <a:lnTo>
                  <a:pt x="104031" y="40197"/>
                </a:lnTo>
                <a:lnTo>
                  <a:pt x="105148" y="42917"/>
                </a:lnTo>
                <a:lnTo>
                  <a:pt x="109616" y="47268"/>
                </a:lnTo>
                <a:lnTo>
                  <a:pt x="112422" y="48357"/>
                </a:lnTo>
                <a:lnTo>
                  <a:pt x="120268" y="48357"/>
                </a:lnTo>
                <a:lnTo>
                  <a:pt x="124028" y="46506"/>
                </a:lnTo>
                <a:lnTo>
                  <a:pt x="127078" y="42808"/>
                </a:lnTo>
                <a:lnTo>
                  <a:pt x="131220" y="38021"/>
                </a:lnTo>
                <a:lnTo>
                  <a:pt x="133290" y="32255"/>
                </a:lnTo>
                <a:lnTo>
                  <a:pt x="133290" y="18330"/>
                </a:lnTo>
                <a:lnTo>
                  <a:pt x="130348" y="12266"/>
                </a:lnTo>
                <a:lnTo>
                  <a:pt x="123914" y="7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57731" y="3524602"/>
            <a:ext cx="133350" cy="151765"/>
          </a:xfrm>
          <a:custGeom>
            <a:avLst/>
            <a:gdLst/>
            <a:ahLst/>
            <a:cxnLst/>
            <a:rect l="l" t="t" r="r" b="b"/>
            <a:pathLst>
              <a:path w="133350" h="151764">
                <a:moveTo>
                  <a:pt x="93995" y="0"/>
                </a:moveTo>
                <a:lnTo>
                  <a:pt x="45726" y="18903"/>
                </a:lnTo>
                <a:lnTo>
                  <a:pt x="12024" y="57565"/>
                </a:lnTo>
                <a:lnTo>
                  <a:pt x="0" y="106947"/>
                </a:lnTo>
                <a:lnTo>
                  <a:pt x="2073" y="119299"/>
                </a:lnTo>
                <a:lnTo>
                  <a:pt x="38340" y="150310"/>
                </a:lnTo>
                <a:lnTo>
                  <a:pt x="54423" y="151295"/>
                </a:lnTo>
                <a:lnTo>
                  <a:pt x="65606" y="149495"/>
                </a:lnTo>
                <a:lnTo>
                  <a:pt x="77658" y="145402"/>
                </a:lnTo>
                <a:lnTo>
                  <a:pt x="91384" y="138528"/>
                </a:lnTo>
                <a:lnTo>
                  <a:pt x="94946" y="135875"/>
                </a:lnTo>
                <a:lnTo>
                  <a:pt x="53930" y="135875"/>
                </a:lnTo>
                <a:lnTo>
                  <a:pt x="43217" y="130902"/>
                </a:lnTo>
                <a:lnTo>
                  <a:pt x="31740" y="119784"/>
                </a:lnTo>
                <a:lnTo>
                  <a:pt x="28614" y="108398"/>
                </a:lnTo>
                <a:lnTo>
                  <a:pt x="27910" y="90973"/>
                </a:lnTo>
                <a:lnTo>
                  <a:pt x="29816" y="80307"/>
                </a:lnTo>
                <a:lnTo>
                  <a:pt x="46614" y="40810"/>
                </a:lnTo>
                <a:lnTo>
                  <a:pt x="75296" y="13649"/>
                </a:lnTo>
                <a:lnTo>
                  <a:pt x="99292" y="7234"/>
                </a:lnTo>
                <a:lnTo>
                  <a:pt x="123914" y="7234"/>
                </a:lnTo>
                <a:lnTo>
                  <a:pt x="120743" y="4754"/>
                </a:lnTo>
                <a:lnTo>
                  <a:pt x="109960" y="1130"/>
                </a:lnTo>
                <a:lnTo>
                  <a:pt x="93995" y="0"/>
                </a:lnTo>
                <a:close/>
              </a:path>
              <a:path w="133350" h="151764">
                <a:moveTo>
                  <a:pt x="111930" y="111289"/>
                </a:moveTo>
                <a:lnTo>
                  <a:pt x="69727" y="135713"/>
                </a:lnTo>
                <a:lnTo>
                  <a:pt x="53930" y="135875"/>
                </a:lnTo>
                <a:lnTo>
                  <a:pt x="94946" y="135875"/>
                </a:lnTo>
                <a:lnTo>
                  <a:pt x="100990" y="131372"/>
                </a:lnTo>
                <a:lnTo>
                  <a:pt x="110546" y="122528"/>
                </a:lnTo>
                <a:lnTo>
                  <a:pt x="120050" y="111998"/>
                </a:lnTo>
                <a:lnTo>
                  <a:pt x="111930" y="111289"/>
                </a:lnTo>
                <a:close/>
              </a:path>
              <a:path w="133350" h="151764">
                <a:moveTo>
                  <a:pt x="123914" y="7234"/>
                </a:moveTo>
                <a:lnTo>
                  <a:pt x="105066" y="7234"/>
                </a:lnTo>
                <a:lnTo>
                  <a:pt x="109534" y="8321"/>
                </a:lnTo>
                <a:lnTo>
                  <a:pt x="112694" y="10498"/>
                </a:lnTo>
                <a:lnTo>
                  <a:pt x="114765" y="12021"/>
                </a:lnTo>
                <a:lnTo>
                  <a:pt x="115801" y="13924"/>
                </a:lnTo>
                <a:lnTo>
                  <a:pt x="115801" y="17405"/>
                </a:lnTo>
                <a:lnTo>
                  <a:pt x="115529" y="18548"/>
                </a:lnTo>
                <a:lnTo>
                  <a:pt x="114438" y="20724"/>
                </a:lnTo>
                <a:lnTo>
                  <a:pt x="112886" y="22492"/>
                </a:lnTo>
                <a:lnTo>
                  <a:pt x="107764" y="27388"/>
                </a:lnTo>
                <a:lnTo>
                  <a:pt x="106075" y="29482"/>
                </a:lnTo>
                <a:lnTo>
                  <a:pt x="104440" y="32963"/>
                </a:lnTo>
                <a:lnTo>
                  <a:pt x="104031" y="34867"/>
                </a:lnTo>
                <a:lnTo>
                  <a:pt x="104031" y="40197"/>
                </a:lnTo>
                <a:lnTo>
                  <a:pt x="105149" y="42917"/>
                </a:lnTo>
                <a:lnTo>
                  <a:pt x="109616" y="47268"/>
                </a:lnTo>
                <a:lnTo>
                  <a:pt x="112422" y="48357"/>
                </a:lnTo>
                <a:lnTo>
                  <a:pt x="120268" y="48357"/>
                </a:lnTo>
                <a:lnTo>
                  <a:pt x="124028" y="46506"/>
                </a:lnTo>
                <a:lnTo>
                  <a:pt x="127079" y="42808"/>
                </a:lnTo>
                <a:lnTo>
                  <a:pt x="131220" y="38021"/>
                </a:lnTo>
                <a:lnTo>
                  <a:pt x="133291" y="32255"/>
                </a:lnTo>
                <a:lnTo>
                  <a:pt x="133291" y="18330"/>
                </a:lnTo>
                <a:lnTo>
                  <a:pt x="130348" y="12266"/>
                </a:lnTo>
                <a:lnTo>
                  <a:pt x="123914" y="7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49271" y="3524493"/>
            <a:ext cx="125095" cy="151765"/>
          </a:xfrm>
          <a:custGeom>
            <a:avLst/>
            <a:gdLst/>
            <a:ahLst/>
            <a:cxnLst/>
            <a:rect l="l" t="t" r="r" b="b"/>
            <a:pathLst>
              <a:path w="125094" h="151764">
                <a:moveTo>
                  <a:pt x="16018" y="98725"/>
                </a:moveTo>
                <a:lnTo>
                  <a:pt x="9970" y="98725"/>
                </a:lnTo>
                <a:lnTo>
                  <a:pt x="0" y="151596"/>
                </a:lnTo>
                <a:lnTo>
                  <a:pt x="6047" y="151596"/>
                </a:lnTo>
                <a:lnTo>
                  <a:pt x="8553" y="146592"/>
                </a:lnTo>
                <a:lnTo>
                  <a:pt x="12259" y="144090"/>
                </a:lnTo>
                <a:lnTo>
                  <a:pt x="78640" y="144090"/>
                </a:lnTo>
                <a:lnTo>
                  <a:pt x="80369" y="143114"/>
                </a:lnTo>
                <a:lnTo>
                  <a:pt x="43173" y="143114"/>
                </a:lnTo>
                <a:lnTo>
                  <a:pt x="32621" y="137875"/>
                </a:lnTo>
                <a:lnTo>
                  <a:pt x="21404" y="126177"/>
                </a:lnTo>
                <a:lnTo>
                  <a:pt x="17705" y="114203"/>
                </a:lnTo>
                <a:lnTo>
                  <a:pt x="16018" y="98725"/>
                </a:lnTo>
                <a:close/>
              </a:path>
              <a:path w="125094" h="151764">
                <a:moveTo>
                  <a:pt x="78640" y="144090"/>
                </a:moveTo>
                <a:lnTo>
                  <a:pt x="19124" y="144090"/>
                </a:lnTo>
                <a:lnTo>
                  <a:pt x="21903" y="144743"/>
                </a:lnTo>
                <a:lnTo>
                  <a:pt x="34110" y="148739"/>
                </a:lnTo>
                <a:lnTo>
                  <a:pt x="45810" y="150752"/>
                </a:lnTo>
                <a:lnTo>
                  <a:pt x="60446" y="151095"/>
                </a:lnTo>
                <a:lnTo>
                  <a:pt x="71431" y="148160"/>
                </a:lnTo>
                <a:lnTo>
                  <a:pt x="78640" y="144090"/>
                </a:lnTo>
                <a:close/>
              </a:path>
              <a:path w="125094" h="151764">
                <a:moveTo>
                  <a:pt x="78677" y="0"/>
                </a:moveTo>
                <a:lnTo>
                  <a:pt x="42756" y="13818"/>
                </a:lnTo>
                <a:lnTo>
                  <a:pt x="33999" y="37694"/>
                </a:lnTo>
                <a:lnTo>
                  <a:pt x="33999" y="43460"/>
                </a:lnTo>
                <a:lnTo>
                  <a:pt x="63287" y="88656"/>
                </a:lnTo>
                <a:lnTo>
                  <a:pt x="71200" y="99439"/>
                </a:lnTo>
                <a:lnTo>
                  <a:pt x="76172" y="108026"/>
                </a:lnTo>
                <a:lnTo>
                  <a:pt x="77915" y="111725"/>
                </a:lnTo>
                <a:lnTo>
                  <a:pt x="78786" y="115751"/>
                </a:lnTo>
                <a:lnTo>
                  <a:pt x="78786" y="126847"/>
                </a:lnTo>
                <a:lnTo>
                  <a:pt x="76362" y="132532"/>
                </a:lnTo>
                <a:lnTo>
                  <a:pt x="69405" y="138919"/>
                </a:lnTo>
                <a:lnTo>
                  <a:pt x="59994" y="142619"/>
                </a:lnTo>
                <a:lnTo>
                  <a:pt x="43173" y="143114"/>
                </a:lnTo>
                <a:lnTo>
                  <a:pt x="80369" y="143114"/>
                </a:lnTo>
                <a:lnTo>
                  <a:pt x="82625" y="141840"/>
                </a:lnTo>
                <a:lnTo>
                  <a:pt x="94800" y="131272"/>
                </a:lnTo>
                <a:lnTo>
                  <a:pt x="100560" y="120020"/>
                </a:lnTo>
                <a:lnTo>
                  <a:pt x="102464" y="107059"/>
                </a:lnTo>
                <a:lnTo>
                  <a:pt x="100428" y="96362"/>
                </a:lnTo>
                <a:lnTo>
                  <a:pt x="79736" y="63554"/>
                </a:lnTo>
                <a:lnTo>
                  <a:pt x="63475" y="45364"/>
                </a:lnTo>
                <a:lnTo>
                  <a:pt x="60016" y="40796"/>
                </a:lnTo>
                <a:lnTo>
                  <a:pt x="56856" y="34268"/>
                </a:lnTo>
                <a:lnTo>
                  <a:pt x="56066" y="30841"/>
                </a:lnTo>
                <a:lnTo>
                  <a:pt x="56066" y="22029"/>
                </a:lnTo>
                <a:lnTo>
                  <a:pt x="58054" y="17569"/>
                </a:lnTo>
                <a:lnTo>
                  <a:pt x="66009" y="10171"/>
                </a:lnTo>
                <a:lnTo>
                  <a:pt x="71376" y="8322"/>
                </a:lnTo>
                <a:lnTo>
                  <a:pt x="122898" y="8322"/>
                </a:lnTo>
                <a:lnTo>
                  <a:pt x="123028" y="7669"/>
                </a:lnTo>
                <a:lnTo>
                  <a:pt x="104722" y="7669"/>
                </a:lnTo>
                <a:lnTo>
                  <a:pt x="100990" y="6609"/>
                </a:lnTo>
                <a:lnTo>
                  <a:pt x="89766" y="2366"/>
                </a:lnTo>
                <a:lnTo>
                  <a:pt x="86197" y="1141"/>
                </a:lnTo>
                <a:lnTo>
                  <a:pt x="84670" y="815"/>
                </a:lnTo>
                <a:lnTo>
                  <a:pt x="81838" y="271"/>
                </a:lnTo>
                <a:lnTo>
                  <a:pt x="78677" y="0"/>
                </a:lnTo>
                <a:close/>
              </a:path>
              <a:path w="125094" h="151764">
                <a:moveTo>
                  <a:pt x="122898" y="8322"/>
                </a:moveTo>
                <a:lnTo>
                  <a:pt x="71376" y="8322"/>
                </a:lnTo>
                <a:lnTo>
                  <a:pt x="81192" y="8484"/>
                </a:lnTo>
                <a:lnTo>
                  <a:pt x="91617" y="12406"/>
                </a:lnTo>
                <a:lnTo>
                  <a:pt x="102775" y="23586"/>
                </a:lnTo>
                <a:lnTo>
                  <a:pt x="106783" y="35094"/>
                </a:lnTo>
                <a:lnTo>
                  <a:pt x="108536" y="50097"/>
                </a:lnTo>
                <a:lnTo>
                  <a:pt x="114584" y="50097"/>
                </a:lnTo>
                <a:lnTo>
                  <a:pt x="122898" y="8322"/>
                </a:lnTo>
                <a:close/>
              </a:path>
              <a:path w="125094" h="151764">
                <a:moveTo>
                  <a:pt x="124555" y="0"/>
                </a:moveTo>
                <a:lnTo>
                  <a:pt x="118343" y="0"/>
                </a:lnTo>
                <a:lnTo>
                  <a:pt x="115183" y="5113"/>
                </a:lnTo>
                <a:lnTo>
                  <a:pt x="111260" y="7669"/>
                </a:lnTo>
                <a:lnTo>
                  <a:pt x="123028" y="7669"/>
                </a:lnTo>
                <a:lnTo>
                  <a:pt x="124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23428" y="2938263"/>
            <a:ext cx="133350" cy="151765"/>
          </a:xfrm>
          <a:custGeom>
            <a:avLst/>
            <a:gdLst/>
            <a:ahLst/>
            <a:cxnLst/>
            <a:rect l="l" t="t" r="r" b="b"/>
            <a:pathLst>
              <a:path w="133350" h="151764">
                <a:moveTo>
                  <a:pt x="93996" y="0"/>
                </a:moveTo>
                <a:lnTo>
                  <a:pt x="45726" y="18903"/>
                </a:lnTo>
                <a:lnTo>
                  <a:pt x="12024" y="57565"/>
                </a:lnTo>
                <a:lnTo>
                  <a:pt x="0" y="106947"/>
                </a:lnTo>
                <a:lnTo>
                  <a:pt x="2073" y="119299"/>
                </a:lnTo>
                <a:lnTo>
                  <a:pt x="38340" y="150310"/>
                </a:lnTo>
                <a:lnTo>
                  <a:pt x="54423" y="151295"/>
                </a:lnTo>
                <a:lnTo>
                  <a:pt x="65606" y="149495"/>
                </a:lnTo>
                <a:lnTo>
                  <a:pt x="77658" y="145402"/>
                </a:lnTo>
                <a:lnTo>
                  <a:pt x="91384" y="138528"/>
                </a:lnTo>
                <a:lnTo>
                  <a:pt x="94945" y="135875"/>
                </a:lnTo>
                <a:lnTo>
                  <a:pt x="53931" y="135875"/>
                </a:lnTo>
                <a:lnTo>
                  <a:pt x="43218" y="130902"/>
                </a:lnTo>
                <a:lnTo>
                  <a:pt x="31741" y="119784"/>
                </a:lnTo>
                <a:lnTo>
                  <a:pt x="28614" y="108398"/>
                </a:lnTo>
                <a:lnTo>
                  <a:pt x="27910" y="90973"/>
                </a:lnTo>
                <a:lnTo>
                  <a:pt x="29816" y="80307"/>
                </a:lnTo>
                <a:lnTo>
                  <a:pt x="46614" y="40810"/>
                </a:lnTo>
                <a:lnTo>
                  <a:pt x="75295" y="13649"/>
                </a:lnTo>
                <a:lnTo>
                  <a:pt x="99292" y="7234"/>
                </a:lnTo>
                <a:lnTo>
                  <a:pt x="123914" y="7234"/>
                </a:lnTo>
                <a:lnTo>
                  <a:pt x="120744" y="4755"/>
                </a:lnTo>
                <a:lnTo>
                  <a:pt x="109960" y="1130"/>
                </a:lnTo>
                <a:lnTo>
                  <a:pt x="93996" y="0"/>
                </a:lnTo>
                <a:close/>
              </a:path>
              <a:path w="133350" h="151764">
                <a:moveTo>
                  <a:pt x="111930" y="111289"/>
                </a:moveTo>
                <a:lnTo>
                  <a:pt x="69728" y="135713"/>
                </a:lnTo>
                <a:lnTo>
                  <a:pt x="53931" y="135875"/>
                </a:lnTo>
                <a:lnTo>
                  <a:pt x="94945" y="135875"/>
                </a:lnTo>
                <a:lnTo>
                  <a:pt x="100990" y="131372"/>
                </a:lnTo>
                <a:lnTo>
                  <a:pt x="110546" y="122528"/>
                </a:lnTo>
                <a:lnTo>
                  <a:pt x="120050" y="111998"/>
                </a:lnTo>
                <a:lnTo>
                  <a:pt x="111930" y="111289"/>
                </a:lnTo>
                <a:close/>
              </a:path>
              <a:path w="133350" h="151764">
                <a:moveTo>
                  <a:pt x="123914" y="7234"/>
                </a:moveTo>
                <a:lnTo>
                  <a:pt x="105066" y="7234"/>
                </a:lnTo>
                <a:lnTo>
                  <a:pt x="109534" y="8322"/>
                </a:lnTo>
                <a:lnTo>
                  <a:pt x="112694" y="10498"/>
                </a:lnTo>
                <a:lnTo>
                  <a:pt x="114765" y="12021"/>
                </a:lnTo>
                <a:lnTo>
                  <a:pt x="115801" y="13924"/>
                </a:lnTo>
                <a:lnTo>
                  <a:pt x="115801" y="17405"/>
                </a:lnTo>
                <a:lnTo>
                  <a:pt x="115529" y="18548"/>
                </a:lnTo>
                <a:lnTo>
                  <a:pt x="114438" y="20724"/>
                </a:lnTo>
                <a:lnTo>
                  <a:pt x="112886" y="22492"/>
                </a:lnTo>
                <a:lnTo>
                  <a:pt x="107764" y="27388"/>
                </a:lnTo>
                <a:lnTo>
                  <a:pt x="106075" y="29482"/>
                </a:lnTo>
                <a:lnTo>
                  <a:pt x="104440" y="32963"/>
                </a:lnTo>
                <a:lnTo>
                  <a:pt x="104031" y="34867"/>
                </a:lnTo>
                <a:lnTo>
                  <a:pt x="104031" y="40197"/>
                </a:lnTo>
                <a:lnTo>
                  <a:pt x="105149" y="42916"/>
                </a:lnTo>
                <a:lnTo>
                  <a:pt x="109616" y="47268"/>
                </a:lnTo>
                <a:lnTo>
                  <a:pt x="112422" y="48355"/>
                </a:lnTo>
                <a:lnTo>
                  <a:pt x="120268" y="48355"/>
                </a:lnTo>
                <a:lnTo>
                  <a:pt x="124028" y="46506"/>
                </a:lnTo>
                <a:lnTo>
                  <a:pt x="127079" y="42808"/>
                </a:lnTo>
                <a:lnTo>
                  <a:pt x="131221" y="38021"/>
                </a:lnTo>
                <a:lnTo>
                  <a:pt x="133291" y="32256"/>
                </a:lnTo>
                <a:lnTo>
                  <a:pt x="133291" y="18330"/>
                </a:lnTo>
                <a:lnTo>
                  <a:pt x="130348" y="12266"/>
                </a:lnTo>
                <a:lnTo>
                  <a:pt x="123914" y="7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185997" y="2938263"/>
            <a:ext cx="133350" cy="151765"/>
          </a:xfrm>
          <a:custGeom>
            <a:avLst/>
            <a:gdLst/>
            <a:ahLst/>
            <a:cxnLst/>
            <a:rect l="l" t="t" r="r" b="b"/>
            <a:pathLst>
              <a:path w="133350" h="151764">
                <a:moveTo>
                  <a:pt x="93995" y="0"/>
                </a:moveTo>
                <a:lnTo>
                  <a:pt x="45725" y="18903"/>
                </a:lnTo>
                <a:lnTo>
                  <a:pt x="12023" y="57565"/>
                </a:lnTo>
                <a:lnTo>
                  <a:pt x="0" y="106947"/>
                </a:lnTo>
                <a:lnTo>
                  <a:pt x="2073" y="119299"/>
                </a:lnTo>
                <a:lnTo>
                  <a:pt x="38339" y="150310"/>
                </a:lnTo>
                <a:lnTo>
                  <a:pt x="54423" y="151295"/>
                </a:lnTo>
                <a:lnTo>
                  <a:pt x="65606" y="149495"/>
                </a:lnTo>
                <a:lnTo>
                  <a:pt x="77658" y="145401"/>
                </a:lnTo>
                <a:lnTo>
                  <a:pt x="91384" y="138528"/>
                </a:lnTo>
                <a:lnTo>
                  <a:pt x="94945" y="135875"/>
                </a:lnTo>
                <a:lnTo>
                  <a:pt x="53931" y="135875"/>
                </a:lnTo>
                <a:lnTo>
                  <a:pt x="43217" y="130902"/>
                </a:lnTo>
                <a:lnTo>
                  <a:pt x="31741" y="119784"/>
                </a:lnTo>
                <a:lnTo>
                  <a:pt x="28614" y="108399"/>
                </a:lnTo>
                <a:lnTo>
                  <a:pt x="27910" y="90974"/>
                </a:lnTo>
                <a:lnTo>
                  <a:pt x="29816" y="80308"/>
                </a:lnTo>
                <a:lnTo>
                  <a:pt x="46613" y="40811"/>
                </a:lnTo>
                <a:lnTo>
                  <a:pt x="75294" y="13649"/>
                </a:lnTo>
                <a:lnTo>
                  <a:pt x="99291" y="7234"/>
                </a:lnTo>
                <a:lnTo>
                  <a:pt x="123914" y="7234"/>
                </a:lnTo>
                <a:lnTo>
                  <a:pt x="120743" y="4754"/>
                </a:lnTo>
                <a:lnTo>
                  <a:pt x="109960" y="1130"/>
                </a:lnTo>
                <a:lnTo>
                  <a:pt x="93995" y="0"/>
                </a:lnTo>
                <a:close/>
              </a:path>
              <a:path w="133350" h="151764">
                <a:moveTo>
                  <a:pt x="111929" y="111289"/>
                </a:moveTo>
                <a:lnTo>
                  <a:pt x="69727" y="135713"/>
                </a:lnTo>
                <a:lnTo>
                  <a:pt x="53931" y="135875"/>
                </a:lnTo>
                <a:lnTo>
                  <a:pt x="94945" y="135875"/>
                </a:lnTo>
                <a:lnTo>
                  <a:pt x="100990" y="131371"/>
                </a:lnTo>
                <a:lnTo>
                  <a:pt x="110545" y="122528"/>
                </a:lnTo>
                <a:lnTo>
                  <a:pt x="120050" y="111998"/>
                </a:lnTo>
                <a:lnTo>
                  <a:pt x="111929" y="111289"/>
                </a:lnTo>
                <a:close/>
              </a:path>
              <a:path w="133350" h="151764">
                <a:moveTo>
                  <a:pt x="123914" y="7234"/>
                </a:moveTo>
                <a:lnTo>
                  <a:pt x="105066" y="7234"/>
                </a:lnTo>
                <a:lnTo>
                  <a:pt x="109534" y="8322"/>
                </a:lnTo>
                <a:lnTo>
                  <a:pt x="112694" y="10498"/>
                </a:lnTo>
                <a:lnTo>
                  <a:pt x="114765" y="12021"/>
                </a:lnTo>
                <a:lnTo>
                  <a:pt x="115801" y="13924"/>
                </a:lnTo>
                <a:lnTo>
                  <a:pt x="115801" y="17405"/>
                </a:lnTo>
                <a:lnTo>
                  <a:pt x="115527" y="18548"/>
                </a:lnTo>
                <a:lnTo>
                  <a:pt x="114438" y="20724"/>
                </a:lnTo>
                <a:lnTo>
                  <a:pt x="112885" y="22492"/>
                </a:lnTo>
                <a:lnTo>
                  <a:pt x="107764" y="27388"/>
                </a:lnTo>
                <a:lnTo>
                  <a:pt x="106075" y="29482"/>
                </a:lnTo>
                <a:lnTo>
                  <a:pt x="104439" y="32963"/>
                </a:lnTo>
                <a:lnTo>
                  <a:pt x="104031" y="34867"/>
                </a:lnTo>
                <a:lnTo>
                  <a:pt x="104031" y="40197"/>
                </a:lnTo>
                <a:lnTo>
                  <a:pt x="105148" y="42916"/>
                </a:lnTo>
                <a:lnTo>
                  <a:pt x="109616" y="47268"/>
                </a:lnTo>
                <a:lnTo>
                  <a:pt x="112422" y="48355"/>
                </a:lnTo>
                <a:lnTo>
                  <a:pt x="120268" y="48355"/>
                </a:lnTo>
                <a:lnTo>
                  <a:pt x="124028" y="46506"/>
                </a:lnTo>
                <a:lnTo>
                  <a:pt x="127078" y="42808"/>
                </a:lnTo>
                <a:lnTo>
                  <a:pt x="131220" y="38021"/>
                </a:lnTo>
                <a:lnTo>
                  <a:pt x="133290" y="32256"/>
                </a:lnTo>
                <a:lnTo>
                  <a:pt x="133290" y="18330"/>
                </a:lnTo>
                <a:lnTo>
                  <a:pt x="130348" y="12266"/>
                </a:lnTo>
                <a:lnTo>
                  <a:pt x="123914" y="7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13403" y="2938155"/>
            <a:ext cx="125095" cy="151765"/>
          </a:xfrm>
          <a:custGeom>
            <a:avLst/>
            <a:gdLst/>
            <a:ahLst/>
            <a:cxnLst/>
            <a:rect l="l" t="t" r="r" b="b"/>
            <a:pathLst>
              <a:path w="125094" h="151764">
                <a:moveTo>
                  <a:pt x="16019" y="98725"/>
                </a:moveTo>
                <a:lnTo>
                  <a:pt x="9972" y="98725"/>
                </a:lnTo>
                <a:lnTo>
                  <a:pt x="0" y="151596"/>
                </a:lnTo>
                <a:lnTo>
                  <a:pt x="6049" y="151596"/>
                </a:lnTo>
                <a:lnTo>
                  <a:pt x="8554" y="146592"/>
                </a:lnTo>
                <a:lnTo>
                  <a:pt x="12260" y="144090"/>
                </a:lnTo>
                <a:lnTo>
                  <a:pt x="78640" y="144090"/>
                </a:lnTo>
                <a:lnTo>
                  <a:pt x="80369" y="143114"/>
                </a:lnTo>
                <a:lnTo>
                  <a:pt x="43175" y="143114"/>
                </a:lnTo>
                <a:lnTo>
                  <a:pt x="32623" y="137874"/>
                </a:lnTo>
                <a:lnTo>
                  <a:pt x="21405" y="126178"/>
                </a:lnTo>
                <a:lnTo>
                  <a:pt x="17706" y="114204"/>
                </a:lnTo>
                <a:lnTo>
                  <a:pt x="16019" y="98725"/>
                </a:lnTo>
                <a:close/>
              </a:path>
              <a:path w="125094" h="151764">
                <a:moveTo>
                  <a:pt x="78640" y="144090"/>
                </a:moveTo>
                <a:lnTo>
                  <a:pt x="19124" y="144090"/>
                </a:lnTo>
                <a:lnTo>
                  <a:pt x="21903" y="144743"/>
                </a:lnTo>
                <a:lnTo>
                  <a:pt x="34111" y="148739"/>
                </a:lnTo>
                <a:lnTo>
                  <a:pt x="45811" y="150752"/>
                </a:lnTo>
                <a:lnTo>
                  <a:pt x="60447" y="151095"/>
                </a:lnTo>
                <a:lnTo>
                  <a:pt x="71433" y="148160"/>
                </a:lnTo>
                <a:lnTo>
                  <a:pt x="78640" y="144090"/>
                </a:lnTo>
                <a:close/>
              </a:path>
              <a:path w="125094" h="151764">
                <a:moveTo>
                  <a:pt x="78679" y="0"/>
                </a:moveTo>
                <a:lnTo>
                  <a:pt x="42757" y="13818"/>
                </a:lnTo>
                <a:lnTo>
                  <a:pt x="34000" y="37694"/>
                </a:lnTo>
                <a:lnTo>
                  <a:pt x="34000" y="43460"/>
                </a:lnTo>
                <a:lnTo>
                  <a:pt x="63289" y="88656"/>
                </a:lnTo>
                <a:lnTo>
                  <a:pt x="71201" y="99439"/>
                </a:lnTo>
                <a:lnTo>
                  <a:pt x="76172" y="108027"/>
                </a:lnTo>
                <a:lnTo>
                  <a:pt x="77915" y="111725"/>
                </a:lnTo>
                <a:lnTo>
                  <a:pt x="78788" y="115750"/>
                </a:lnTo>
                <a:lnTo>
                  <a:pt x="78788" y="126846"/>
                </a:lnTo>
                <a:lnTo>
                  <a:pt x="76362" y="132532"/>
                </a:lnTo>
                <a:lnTo>
                  <a:pt x="69406" y="138919"/>
                </a:lnTo>
                <a:lnTo>
                  <a:pt x="59995" y="142619"/>
                </a:lnTo>
                <a:lnTo>
                  <a:pt x="43175" y="143114"/>
                </a:lnTo>
                <a:lnTo>
                  <a:pt x="80369" y="143114"/>
                </a:lnTo>
                <a:lnTo>
                  <a:pt x="82626" y="141839"/>
                </a:lnTo>
                <a:lnTo>
                  <a:pt x="94801" y="131272"/>
                </a:lnTo>
                <a:lnTo>
                  <a:pt x="100561" y="120020"/>
                </a:lnTo>
                <a:lnTo>
                  <a:pt x="102464" y="107059"/>
                </a:lnTo>
                <a:lnTo>
                  <a:pt x="100428" y="96362"/>
                </a:lnTo>
                <a:lnTo>
                  <a:pt x="79737" y="63554"/>
                </a:lnTo>
                <a:lnTo>
                  <a:pt x="63477" y="45365"/>
                </a:lnTo>
                <a:lnTo>
                  <a:pt x="60017" y="40794"/>
                </a:lnTo>
                <a:lnTo>
                  <a:pt x="56856" y="34268"/>
                </a:lnTo>
                <a:lnTo>
                  <a:pt x="56066" y="30841"/>
                </a:lnTo>
                <a:lnTo>
                  <a:pt x="56066" y="22029"/>
                </a:lnTo>
                <a:lnTo>
                  <a:pt x="58055" y="17570"/>
                </a:lnTo>
                <a:lnTo>
                  <a:pt x="66010" y="10171"/>
                </a:lnTo>
                <a:lnTo>
                  <a:pt x="71377" y="8322"/>
                </a:lnTo>
                <a:lnTo>
                  <a:pt x="122900" y="8322"/>
                </a:lnTo>
                <a:lnTo>
                  <a:pt x="123030" y="7669"/>
                </a:lnTo>
                <a:lnTo>
                  <a:pt x="104722" y="7669"/>
                </a:lnTo>
                <a:lnTo>
                  <a:pt x="100991" y="6609"/>
                </a:lnTo>
                <a:lnTo>
                  <a:pt x="89767" y="2366"/>
                </a:lnTo>
                <a:lnTo>
                  <a:pt x="86197" y="1141"/>
                </a:lnTo>
                <a:lnTo>
                  <a:pt x="84672" y="815"/>
                </a:lnTo>
                <a:lnTo>
                  <a:pt x="81838" y="271"/>
                </a:lnTo>
                <a:lnTo>
                  <a:pt x="78679" y="0"/>
                </a:lnTo>
                <a:close/>
              </a:path>
              <a:path w="125094" h="151764">
                <a:moveTo>
                  <a:pt x="122900" y="8322"/>
                </a:moveTo>
                <a:lnTo>
                  <a:pt x="71377" y="8322"/>
                </a:lnTo>
                <a:lnTo>
                  <a:pt x="81193" y="8484"/>
                </a:lnTo>
                <a:lnTo>
                  <a:pt x="91618" y="12406"/>
                </a:lnTo>
                <a:lnTo>
                  <a:pt x="102776" y="23585"/>
                </a:lnTo>
                <a:lnTo>
                  <a:pt x="106784" y="35093"/>
                </a:lnTo>
                <a:lnTo>
                  <a:pt x="108536" y="50097"/>
                </a:lnTo>
                <a:lnTo>
                  <a:pt x="114585" y="50097"/>
                </a:lnTo>
                <a:lnTo>
                  <a:pt x="122900" y="8322"/>
                </a:lnTo>
                <a:close/>
              </a:path>
              <a:path w="125094" h="151764">
                <a:moveTo>
                  <a:pt x="124556" y="0"/>
                </a:moveTo>
                <a:lnTo>
                  <a:pt x="118344" y="0"/>
                </a:lnTo>
                <a:lnTo>
                  <a:pt x="115185" y="5113"/>
                </a:lnTo>
                <a:lnTo>
                  <a:pt x="111262" y="7669"/>
                </a:lnTo>
                <a:lnTo>
                  <a:pt x="123030" y="7669"/>
                </a:lnTo>
                <a:lnTo>
                  <a:pt x="124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45354" y="4448456"/>
            <a:ext cx="370205" cy="260350"/>
          </a:xfrm>
          <a:custGeom>
            <a:avLst/>
            <a:gdLst/>
            <a:ahLst/>
            <a:cxnLst/>
            <a:rect l="l" t="t" r="r" b="b"/>
            <a:pathLst>
              <a:path w="370205" h="260350">
                <a:moveTo>
                  <a:pt x="88229" y="27134"/>
                </a:moveTo>
                <a:lnTo>
                  <a:pt x="15318" y="27134"/>
                </a:lnTo>
                <a:lnTo>
                  <a:pt x="23026" y="27180"/>
                </a:lnTo>
                <a:lnTo>
                  <a:pt x="34691" y="29783"/>
                </a:lnTo>
                <a:lnTo>
                  <a:pt x="57203" y="79650"/>
                </a:lnTo>
                <a:lnTo>
                  <a:pt x="61783" y="122043"/>
                </a:lnTo>
                <a:lnTo>
                  <a:pt x="65188" y="171717"/>
                </a:lnTo>
                <a:lnTo>
                  <a:pt x="66970" y="213751"/>
                </a:lnTo>
                <a:lnTo>
                  <a:pt x="68092" y="259880"/>
                </a:lnTo>
                <a:lnTo>
                  <a:pt x="80421" y="259880"/>
                </a:lnTo>
                <a:lnTo>
                  <a:pt x="123006" y="188647"/>
                </a:lnTo>
                <a:lnTo>
                  <a:pt x="104967" y="188647"/>
                </a:lnTo>
                <a:lnTo>
                  <a:pt x="104380" y="181785"/>
                </a:lnTo>
                <a:lnTo>
                  <a:pt x="103692" y="171158"/>
                </a:lnTo>
                <a:lnTo>
                  <a:pt x="102869" y="156188"/>
                </a:lnTo>
                <a:lnTo>
                  <a:pt x="101872" y="136151"/>
                </a:lnTo>
                <a:lnTo>
                  <a:pt x="100831" y="120070"/>
                </a:lnTo>
                <a:lnTo>
                  <a:pt x="96600" y="76000"/>
                </a:lnTo>
                <a:lnTo>
                  <a:pt x="88367" y="27694"/>
                </a:lnTo>
                <a:lnTo>
                  <a:pt x="88229" y="27134"/>
                </a:lnTo>
                <a:close/>
              </a:path>
              <a:path w="370205" h="260350">
                <a:moveTo>
                  <a:pt x="236726" y="66299"/>
                </a:moveTo>
                <a:lnTo>
                  <a:pt x="196151" y="66299"/>
                </a:lnTo>
                <a:lnTo>
                  <a:pt x="214364" y="259880"/>
                </a:lnTo>
                <a:lnTo>
                  <a:pt x="251712" y="229477"/>
                </a:lnTo>
                <a:lnTo>
                  <a:pt x="267907" y="209806"/>
                </a:lnTo>
                <a:lnTo>
                  <a:pt x="249952" y="209806"/>
                </a:lnTo>
                <a:lnTo>
                  <a:pt x="236726" y="66299"/>
                </a:lnTo>
                <a:close/>
              </a:path>
              <a:path w="370205" h="260350">
                <a:moveTo>
                  <a:pt x="350083" y="0"/>
                </a:moveTo>
                <a:lnTo>
                  <a:pt x="335697" y="0"/>
                </a:lnTo>
                <a:lnTo>
                  <a:pt x="330187" y="2005"/>
                </a:lnTo>
                <a:lnTo>
                  <a:pt x="321594" y="10024"/>
                </a:lnTo>
                <a:lnTo>
                  <a:pt x="319445" y="14919"/>
                </a:lnTo>
                <a:lnTo>
                  <a:pt x="319445" y="24617"/>
                </a:lnTo>
                <a:lnTo>
                  <a:pt x="320473" y="28300"/>
                </a:lnTo>
                <a:lnTo>
                  <a:pt x="324582" y="35200"/>
                </a:lnTo>
                <a:lnTo>
                  <a:pt x="328179" y="38558"/>
                </a:lnTo>
                <a:lnTo>
                  <a:pt x="338453" y="45085"/>
                </a:lnTo>
                <a:lnTo>
                  <a:pt x="341396" y="47556"/>
                </a:lnTo>
                <a:lnTo>
                  <a:pt x="342143" y="49235"/>
                </a:lnTo>
                <a:lnTo>
                  <a:pt x="344011" y="52405"/>
                </a:lnTo>
                <a:lnTo>
                  <a:pt x="344944" y="56042"/>
                </a:lnTo>
                <a:lnTo>
                  <a:pt x="325412" y="106810"/>
                </a:lnTo>
                <a:lnTo>
                  <a:pt x="299555" y="146466"/>
                </a:lnTo>
                <a:lnTo>
                  <a:pt x="276376" y="177558"/>
                </a:lnTo>
                <a:lnTo>
                  <a:pt x="249952" y="209806"/>
                </a:lnTo>
                <a:lnTo>
                  <a:pt x="267907" y="209806"/>
                </a:lnTo>
                <a:lnTo>
                  <a:pt x="292955" y="177759"/>
                </a:lnTo>
                <a:lnTo>
                  <a:pt x="322354" y="136151"/>
                </a:lnTo>
                <a:lnTo>
                  <a:pt x="345955" y="99203"/>
                </a:lnTo>
                <a:lnTo>
                  <a:pt x="366287" y="56568"/>
                </a:lnTo>
                <a:lnTo>
                  <a:pt x="369884" y="31332"/>
                </a:lnTo>
                <a:lnTo>
                  <a:pt x="369884" y="21821"/>
                </a:lnTo>
                <a:lnTo>
                  <a:pt x="367223" y="14221"/>
                </a:lnTo>
                <a:lnTo>
                  <a:pt x="356574" y="2844"/>
                </a:lnTo>
                <a:lnTo>
                  <a:pt x="350083" y="0"/>
                </a:lnTo>
                <a:close/>
              </a:path>
              <a:path w="370205" h="260350">
                <a:moveTo>
                  <a:pt x="230616" y="0"/>
                </a:moveTo>
                <a:lnTo>
                  <a:pt x="220249" y="0"/>
                </a:lnTo>
                <a:lnTo>
                  <a:pt x="104967" y="188647"/>
                </a:lnTo>
                <a:lnTo>
                  <a:pt x="123006" y="188647"/>
                </a:lnTo>
                <a:lnTo>
                  <a:pt x="196151" y="66299"/>
                </a:lnTo>
                <a:lnTo>
                  <a:pt x="236726" y="66299"/>
                </a:lnTo>
                <a:lnTo>
                  <a:pt x="230616" y="0"/>
                </a:lnTo>
                <a:close/>
              </a:path>
              <a:path w="370205" h="260350">
                <a:moveTo>
                  <a:pt x="80421" y="0"/>
                </a:moveTo>
                <a:lnTo>
                  <a:pt x="0" y="18742"/>
                </a:lnTo>
                <a:lnTo>
                  <a:pt x="0" y="28813"/>
                </a:lnTo>
                <a:lnTo>
                  <a:pt x="8406" y="27694"/>
                </a:lnTo>
                <a:lnTo>
                  <a:pt x="15318" y="27134"/>
                </a:lnTo>
                <a:lnTo>
                  <a:pt x="88229" y="27134"/>
                </a:lnTo>
                <a:lnTo>
                  <a:pt x="85945" y="17881"/>
                </a:lnTo>
                <a:lnTo>
                  <a:pt x="83273" y="8557"/>
                </a:lnTo>
                <a:lnTo>
                  <a:pt x="80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81030" y="3735955"/>
            <a:ext cx="421640" cy="379730"/>
          </a:xfrm>
          <a:custGeom>
            <a:avLst/>
            <a:gdLst/>
            <a:ahLst/>
            <a:cxnLst/>
            <a:rect l="l" t="t" r="r" b="b"/>
            <a:pathLst>
              <a:path w="421639" h="379729">
                <a:moveTo>
                  <a:pt x="225854" y="0"/>
                </a:moveTo>
                <a:lnTo>
                  <a:pt x="104520" y="0"/>
                </a:lnTo>
                <a:lnTo>
                  <a:pt x="101158" y="10350"/>
                </a:lnTo>
                <a:lnTo>
                  <a:pt x="112605" y="10449"/>
                </a:lnTo>
                <a:lnTo>
                  <a:pt x="126908" y="12224"/>
                </a:lnTo>
                <a:lnTo>
                  <a:pt x="135905" y="16225"/>
                </a:lnTo>
                <a:lnTo>
                  <a:pt x="140757" y="20137"/>
                </a:lnTo>
                <a:lnTo>
                  <a:pt x="143189" y="25736"/>
                </a:lnTo>
                <a:lnTo>
                  <a:pt x="143079" y="36832"/>
                </a:lnTo>
                <a:lnTo>
                  <a:pt x="135343" y="75530"/>
                </a:lnTo>
                <a:lnTo>
                  <a:pt x="63209" y="321077"/>
                </a:lnTo>
                <a:lnTo>
                  <a:pt x="46328" y="357604"/>
                </a:lnTo>
                <a:lnTo>
                  <a:pt x="3638" y="368991"/>
                </a:lnTo>
                <a:lnTo>
                  <a:pt x="0" y="379329"/>
                </a:lnTo>
                <a:lnTo>
                  <a:pt x="162088" y="379328"/>
                </a:lnTo>
                <a:lnTo>
                  <a:pt x="202772" y="377475"/>
                </a:lnTo>
                <a:lnTo>
                  <a:pt x="251256" y="368979"/>
                </a:lnTo>
                <a:lnTo>
                  <a:pt x="274768" y="361146"/>
                </a:lnTo>
                <a:lnTo>
                  <a:pt x="132634" y="361146"/>
                </a:lnTo>
                <a:lnTo>
                  <a:pt x="124788" y="360307"/>
                </a:lnTo>
                <a:lnTo>
                  <a:pt x="119932" y="358628"/>
                </a:lnTo>
                <a:lnTo>
                  <a:pt x="116569" y="357696"/>
                </a:lnTo>
                <a:lnTo>
                  <a:pt x="113907" y="355831"/>
                </a:lnTo>
                <a:lnTo>
                  <a:pt x="109984" y="350236"/>
                </a:lnTo>
                <a:lnTo>
                  <a:pt x="109004" y="347346"/>
                </a:lnTo>
                <a:lnTo>
                  <a:pt x="109036" y="343375"/>
                </a:lnTo>
                <a:lnTo>
                  <a:pt x="118364" y="304527"/>
                </a:lnTo>
                <a:lnTo>
                  <a:pt x="200634" y="20980"/>
                </a:lnTo>
                <a:lnTo>
                  <a:pt x="235280" y="20048"/>
                </a:lnTo>
                <a:lnTo>
                  <a:pt x="344507" y="20048"/>
                </a:lnTo>
                <a:lnTo>
                  <a:pt x="339240" y="17247"/>
                </a:lnTo>
                <a:lnTo>
                  <a:pt x="298495" y="5323"/>
                </a:lnTo>
                <a:lnTo>
                  <a:pt x="257805" y="851"/>
                </a:lnTo>
                <a:lnTo>
                  <a:pt x="242312" y="212"/>
                </a:lnTo>
                <a:lnTo>
                  <a:pt x="225854" y="0"/>
                </a:lnTo>
                <a:close/>
              </a:path>
              <a:path w="421639" h="379729">
                <a:moveTo>
                  <a:pt x="344507" y="20048"/>
                </a:moveTo>
                <a:lnTo>
                  <a:pt x="235280" y="20048"/>
                </a:lnTo>
                <a:lnTo>
                  <a:pt x="249989" y="20140"/>
                </a:lnTo>
                <a:lnTo>
                  <a:pt x="264400" y="21453"/>
                </a:lnTo>
                <a:lnTo>
                  <a:pt x="302050" y="31996"/>
                </a:lnTo>
                <a:lnTo>
                  <a:pt x="338560" y="61160"/>
                </a:lnTo>
                <a:lnTo>
                  <a:pt x="357726" y="105583"/>
                </a:lnTo>
                <a:lnTo>
                  <a:pt x="362038" y="149767"/>
                </a:lnTo>
                <a:lnTo>
                  <a:pt x="361777" y="162539"/>
                </a:lnTo>
                <a:lnTo>
                  <a:pt x="355066" y="211847"/>
                </a:lnTo>
                <a:lnTo>
                  <a:pt x="343214" y="248803"/>
                </a:lnTo>
                <a:lnTo>
                  <a:pt x="325315" y="283140"/>
                </a:lnTo>
                <a:lnTo>
                  <a:pt x="291307" y="320935"/>
                </a:lnTo>
                <a:lnTo>
                  <a:pt x="248200" y="345016"/>
                </a:lnTo>
                <a:lnTo>
                  <a:pt x="207688" y="355719"/>
                </a:lnTo>
                <a:lnTo>
                  <a:pt x="156916" y="360929"/>
                </a:lnTo>
                <a:lnTo>
                  <a:pt x="143470" y="361146"/>
                </a:lnTo>
                <a:lnTo>
                  <a:pt x="274768" y="361146"/>
                </a:lnTo>
                <a:lnTo>
                  <a:pt x="316065" y="339094"/>
                </a:lnTo>
                <a:lnTo>
                  <a:pt x="350613" y="313026"/>
                </a:lnTo>
                <a:lnTo>
                  <a:pt x="384429" y="276530"/>
                </a:lnTo>
                <a:lnTo>
                  <a:pt x="406243" y="232322"/>
                </a:lnTo>
                <a:lnTo>
                  <a:pt x="418124" y="191689"/>
                </a:lnTo>
                <a:lnTo>
                  <a:pt x="421439" y="153155"/>
                </a:lnTo>
                <a:lnTo>
                  <a:pt x="420898" y="141057"/>
                </a:lnTo>
                <a:lnTo>
                  <a:pt x="408802" y="92927"/>
                </a:lnTo>
                <a:lnTo>
                  <a:pt x="388518" y="57041"/>
                </a:lnTo>
                <a:lnTo>
                  <a:pt x="350691" y="23337"/>
                </a:lnTo>
                <a:lnTo>
                  <a:pt x="344507" y="2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36386" y="3868832"/>
            <a:ext cx="242570" cy="247015"/>
          </a:xfrm>
          <a:custGeom>
            <a:avLst/>
            <a:gdLst/>
            <a:ahLst/>
            <a:cxnLst/>
            <a:rect l="l" t="t" r="r" b="b"/>
            <a:pathLst>
              <a:path w="242569" h="247014">
                <a:moveTo>
                  <a:pt x="213290" y="36925"/>
                </a:moveTo>
                <a:lnTo>
                  <a:pt x="193909" y="36925"/>
                </a:lnTo>
                <a:lnTo>
                  <a:pt x="0" y="238339"/>
                </a:lnTo>
                <a:lnTo>
                  <a:pt x="0" y="246452"/>
                </a:lnTo>
                <a:lnTo>
                  <a:pt x="182420" y="246452"/>
                </a:lnTo>
                <a:lnTo>
                  <a:pt x="194609" y="208407"/>
                </a:lnTo>
                <a:lnTo>
                  <a:pt x="48197" y="208407"/>
                </a:lnTo>
                <a:lnTo>
                  <a:pt x="213290" y="36925"/>
                </a:lnTo>
                <a:close/>
              </a:path>
              <a:path w="242569" h="247014">
                <a:moveTo>
                  <a:pt x="206799" y="170362"/>
                </a:moveTo>
                <a:lnTo>
                  <a:pt x="193918" y="176046"/>
                </a:lnTo>
                <a:lnTo>
                  <a:pt x="187545" y="188439"/>
                </a:lnTo>
                <a:lnTo>
                  <a:pt x="181720" y="196658"/>
                </a:lnTo>
                <a:lnTo>
                  <a:pt x="130300" y="208407"/>
                </a:lnTo>
                <a:lnTo>
                  <a:pt x="194609" y="208407"/>
                </a:lnTo>
                <a:lnTo>
                  <a:pt x="206799" y="170362"/>
                </a:lnTo>
                <a:close/>
              </a:path>
              <a:path w="242569" h="247014">
                <a:moveTo>
                  <a:pt x="242106" y="0"/>
                </a:moveTo>
                <a:lnTo>
                  <a:pt x="64169" y="0"/>
                </a:lnTo>
                <a:lnTo>
                  <a:pt x="40351" y="70774"/>
                </a:lnTo>
                <a:lnTo>
                  <a:pt x="52737" y="67342"/>
                </a:lnTo>
                <a:lnTo>
                  <a:pt x="59868" y="55372"/>
                </a:lnTo>
                <a:lnTo>
                  <a:pt x="66832" y="47136"/>
                </a:lnTo>
                <a:lnTo>
                  <a:pt x="113207" y="36925"/>
                </a:lnTo>
                <a:lnTo>
                  <a:pt x="213290" y="36925"/>
                </a:lnTo>
                <a:lnTo>
                  <a:pt x="242106" y="6993"/>
                </a:lnTo>
                <a:lnTo>
                  <a:pt x="242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32042" y="3282494"/>
            <a:ext cx="242570" cy="247015"/>
          </a:xfrm>
          <a:custGeom>
            <a:avLst/>
            <a:gdLst/>
            <a:ahLst/>
            <a:cxnLst/>
            <a:rect l="l" t="t" r="r" b="b"/>
            <a:pathLst>
              <a:path w="242570" h="247014">
                <a:moveTo>
                  <a:pt x="213290" y="36925"/>
                </a:moveTo>
                <a:lnTo>
                  <a:pt x="193909" y="36925"/>
                </a:lnTo>
                <a:lnTo>
                  <a:pt x="0" y="238339"/>
                </a:lnTo>
                <a:lnTo>
                  <a:pt x="0" y="246452"/>
                </a:lnTo>
                <a:lnTo>
                  <a:pt x="182420" y="246452"/>
                </a:lnTo>
                <a:lnTo>
                  <a:pt x="194609" y="208406"/>
                </a:lnTo>
                <a:lnTo>
                  <a:pt x="48197" y="208406"/>
                </a:lnTo>
                <a:lnTo>
                  <a:pt x="213290" y="36925"/>
                </a:lnTo>
                <a:close/>
              </a:path>
              <a:path w="242570" h="247014">
                <a:moveTo>
                  <a:pt x="206799" y="170362"/>
                </a:moveTo>
                <a:lnTo>
                  <a:pt x="193917" y="176046"/>
                </a:lnTo>
                <a:lnTo>
                  <a:pt x="187544" y="188439"/>
                </a:lnTo>
                <a:lnTo>
                  <a:pt x="181719" y="196658"/>
                </a:lnTo>
                <a:lnTo>
                  <a:pt x="130300" y="208406"/>
                </a:lnTo>
                <a:lnTo>
                  <a:pt x="194609" y="208406"/>
                </a:lnTo>
                <a:lnTo>
                  <a:pt x="206799" y="170362"/>
                </a:lnTo>
                <a:close/>
              </a:path>
              <a:path w="242570" h="247014">
                <a:moveTo>
                  <a:pt x="242106" y="0"/>
                </a:moveTo>
                <a:lnTo>
                  <a:pt x="64169" y="0"/>
                </a:lnTo>
                <a:lnTo>
                  <a:pt x="40351" y="70774"/>
                </a:lnTo>
                <a:lnTo>
                  <a:pt x="52737" y="67343"/>
                </a:lnTo>
                <a:lnTo>
                  <a:pt x="59868" y="55372"/>
                </a:lnTo>
                <a:lnTo>
                  <a:pt x="66831" y="47136"/>
                </a:lnTo>
                <a:lnTo>
                  <a:pt x="113207" y="36925"/>
                </a:lnTo>
                <a:lnTo>
                  <a:pt x="213290" y="36925"/>
                </a:lnTo>
                <a:lnTo>
                  <a:pt x="242106" y="6993"/>
                </a:lnTo>
                <a:lnTo>
                  <a:pt x="242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33990" y="3149616"/>
            <a:ext cx="421640" cy="379730"/>
          </a:xfrm>
          <a:custGeom>
            <a:avLst/>
            <a:gdLst/>
            <a:ahLst/>
            <a:cxnLst/>
            <a:rect l="l" t="t" r="r" b="b"/>
            <a:pathLst>
              <a:path w="421639" h="379729">
                <a:moveTo>
                  <a:pt x="225852" y="0"/>
                </a:moveTo>
                <a:lnTo>
                  <a:pt x="104519" y="0"/>
                </a:lnTo>
                <a:lnTo>
                  <a:pt x="101156" y="10350"/>
                </a:lnTo>
                <a:lnTo>
                  <a:pt x="112604" y="10449"/>
                </a:lnTo>
                <a:lnTo>
                  <a:pt x="126908" y="12224"/>
                </a:lnTo>
                <a:lnTo>
                  <a:pt x="135903" y="16225"/>
                </a:lnTo>
                <a:lnTo>
                  <a:pt x="140756" y="20137"/>
                </a:lnTo>
                <a:lnTo>
                  <a:pt x="143189" y="25736"/>
                </a:lnTo>
                <a:lnTo>
                  <a:pt x="143079" y="36831"/>
                </a:lnTo>
                <a:lnTo>
                  <a:pt x="135343" y="75529"/>
                </a:lnTo>
                <a:lnTo>
                  <a:pt x="63209" y="321076"/>
                </a:lnTo>
                <a:lnTo>
                  <a:pt x="46328" y="357604"/>
                </a:lnTo>
                <a:lnTo>
                  <a:pt x="3638" y="368991"/>
                </a:lnTo>
                <a:lnTo>
                  <a:pt x="0" y="379329"/>
                </a:lnTo>
                <a:lnTo>
                  <a:pt x="162087" y="379328"/>
                </a:lnTo>
                <a:lnTo>
                  <a:pt x="202771" y="377475"/>
                </a:lnTo>
                <a:lnTo>
                  <a:pt x="251254" y="368979"/>
                </a:lnTo>
                <a:lnTo>
                  <a:pt x="274767" y="361146"/>
                </a:lnTo>
                <a:lnTo>
                  <a:pt x="132634" y="361146"/>
                </a:lnTo>
                <a:lnTo>
                  <a:pt x="124788" y="360306"/>
                </a:lnTo>
                <a:lnTo>
                  <a:pt x="119931" y="358628"/>
                </a:lnTo>
                <a:lnTo>
                  <a:pt x="116569" y="357696"/>
                </a:lnTo>
                <a:lnTo>
                  <a:pt x="113906" y="355831"/>
                </a:lnTo>
                <a:lnTo>
                  <a:pt x="109983" y="350236"/>
                </a:lnTo>
                <a:lnTo>
                  <a:pt x="109002" y="347346"/>
                </a:lnTo>
                <a:lnTo>
                  <a:pt x="109035" y="343375"/>
                </a:lnTo>
                <a:lnTo>
                  <a:pt x="118363" y="304527"/>
                </a:lnTo>
                <a:lnTo>
                  <a:pt x="200633" y="20980"/>
                </a:lnTo>
                <a:lnTo>
                  <a:pt x="235279" y="20048"/>
                </a:lnTo>
                <a:lnTo>
                  <a:pt x="344506" y="20048"/>
                </a:lnTo>
                <a:lnTo>
                  <a:pt x="339239" y="17247"/>
                </a:lnTo>
                <a:lnTo>
                  <a:pt x="298494" y="5323"/>
                </a:lnTo>
                <a:lnTo>
                  <a:pt x="257804" y="851"/>
                </a:lnTo>
                <a:lnTo>
                  <a:pt x="242311" y="212"/>
                </a:lnTo>
                <a:lnTo>
                  <a:pt x="225852" y="0"/>
                </a:lnTo>
                <a:close/>
              </a:path>
              <a:path w="421639" h="379729">
                <a:moveTo>
                  <a:pt x="344506" y="20048"/>
                </a:moveTo>
                <a:lnTo>
                  <a:pt x="235279" y="20048"/>
                </a:lnTo>
                <a:lnTo>
                  <a:pt x="249988" y="20140"/>
                </a:lnTo>
                <a:lnTo>
                  <a:pt x="264399" y="21453"/>
                </a:lnTo>
                <a:lnTo>
                  <a:pt x="302050" y="31996"/>
                </a:lnTo>
                <a:lnTo>
                  <a:pt x="338559" y="61160"/>
                </a:lnTo>
                <a:lnTo>
                  <a:pt x="357725" y="105583"/>
                </a:lnTo>
                <a:lnTo>
                  <a:pt x="362037" y="149767"/>
                </a:lnTo>
                <a:lnTo>
                  <a:pt x="361776" y="162539"/>
                </a:lnTo>
                <a:lnTo>
                  <a:pt x="355064" y="211848"/>
                </a:lnTo>
                <a:lnTo>
                  <a:pt x="343213" y="248803"/>
                </a:lnTo>
                <a:lnTo>
                  <a:pt x="325314" y="283140"/>
                </a:lnTo>
                <a:lnTo>
                  <a:pt x="291307" y="320936"/>
                </a:lnTo>
                <a:lnTo>
                  <a:pt x="248200" y="345016"/>
                </a:lnTo>
                <a:lnTo>
                  <a:pt x="207687" y="355719"/>
                </a:lnTo>
                <a:lnTo>
                  <a:pt x="156915" y="360929"/>
                </a:lnTo>
                <a:lnTo>
                  <a:pt x="143469" y="361146"/>
                </a:lnTo>
                <a:lnTo>
                  <a:pt x="274767" y="361146"/>
                </a:lnTo>
                <a:lnTo>
                  <a:pt x="316064" y="339094"/>
                </a:lnTo>
                <a:lnTo>
                  <a:pt x="350612" y="313026"/>
                </a:lnTo>
                <a:lnTo>
                  <a:pt x="384428" y="276530"/>
                </a:lnTo>
                <a:lnTo>
                  <a:pt x="406242" y="232322"/>
                </a:lnTo>
                <a:lnTo>
                  <a:pt x="418123" y="191689"/>
                </a:lnTo>
                <a:lnTo>
                  <a:pt x="421438" y="153154"/>
                </a:lnTo>
                <a:lnTo>
                  <a:pt x="420896" y="141056"/>
                </a:lnTo>
                <a:lnTo>
                  <a:pt x="408801" y="92927"/>
                </a:lnTo>
                <a:lnTo>
                  <a:pt x="388517" y="57040"/>
                </a:lnTo>
                <a:lnTo>
                  <a:pt x="350690" y="23337"/>
                </a:lnTo>
                <a:lnTo>
                  <a:pt x="344506" y="2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41463" y="3275779"/>
            <a:ext cx="297815" cy="377190"/>
          </a:xfrm>
          <a:custGeom>
            <a:avLst/>
            <a:gdLst/>
            <a:ahLst/>
            <a:cxnLst/>
            <a:rect l="l" t="t" r="r" b="b"/>
            <a:pathLst>
              <a:path w="297814" h="377189">
                <a:moveTo>
                  <a:pt x="32598" y="326179"/>
                </a:moveTo>
                <a:lnTo>
                  <a:pt x="21763" y="326179"/>
                </a:lnTo>
                <a:lnTo>
                  <a:pt x="15179" y="329163"/>
                </a:lnTo>
                <a:lnTo>
                  <a:pt x="3036" y="341099"/>
                </a:lnTo>
                <a:lnTo>
                  <a:pt x="65" y="347577"/>
                </a:lnTo>
                <a:lnTo>
                  <a:pt x="0" y="360773"/>
                </a:lnTo>
                <a:lnTo>
                  <a:pt x="2195" y="365856"/>
                </a:lnTo>
                <a:lnTo>
                  <a:pt x="10975" y="374620"/>
                </a:lnTo>
                <a:lnTo>
                  <a:pt x="16065" y="376812"/>
                </a:lnTo>
                <a:lnTo>
                  <a:pt x="25839" y="376584"/>
                </a:lnTo>
                <a:lnTo>
                  <a:pt x="62635" y="360482"/>
                </a:lnTo>
                <a:lnTo>
                  <a:pt x="78737" y="346880"/>
                </a:lnTo>
                <a:lnTo>
                  <a:pt x="49971" y="346880"/>
                </a:lnTo>
                <a:lnTo>
                  <a:pt x="48851" y="346414"/>
                </a:lnTo>
                <a:lnTo>
                  <a:pt x="46422" y="343989"/>
                </a:lnTo>
                <a:lnTo>
                  <a:pt x="44787" y="341052"/>
                </a:lnTo>
                <a:lnTo>
                  <a:pt x="41238" y="332286"/>
                </a:lnTo>
                <a:lnTo>
                  <a:pt x="39603" y="329629"/>
                </a:lnTo>
                <a:lnTo>
                  <a:pt x="38011" y="328628"/>
                </a:lnTo>
                <a:lnTo>
                  <a:pt x="35680" y="327018"/>
                </a:lnTo>
                <a:lnTo>
                  <a:pt x="32598" y="326179"/>
                </a:lnTo>
                <a:close/>
              </a:path>
              <a:path w="297814" h="377189">
                <a:moveTo>
                  <a:pt x="150044" y="29008"/>
                </a:moveTo>
                <a:lnTo>
                  <a:pt x="84041" y="29008"/>
                </a:lnTo>
                <a:lnTo>
                  <a:pt x="96867" y="32197"/>
                </a:lnTo>
                <a:lnTo>
                  <a:pt x="106463" y="39861"/>
                </a:lnTo>
                <a:lnTo>
                  <a:pt x="117130" y="91756"/>
                </a:lnTo>
                <a:lnTo>
                  <a:pt x="130160" y="272607"/>
                </a:lnTo>
                <a:lnTo>
                  <a:pt x="124403" y="279701"/>
                </a:lnTo>
                <a:lnTo>
                  <a:pt x="98157" y="308363"/>
                </a:lnTo>
                <a:lnTo>
                  <a:pt x="65881" y="338111"/>
                </a:lnTo>
                <a:lnTo>
                  <a:pt x="52400" y="346880"/>
                </a:lnTo>
                <a:lnTo>
                  <a:pt x="78737" y="346880"/>
                </a:lnTo>
                <a:lnTo>
                  <a:pt x="108146" y="316863"/>
                </a:lnTo>
                <a:lnTo>
                  <a:pt x="137215" y="284005"/>
                </a:lnTo>
                <a:lnTo>
                  <a:pt x="169755" y="245441"/>
                </a:lnTo>
                <a:lnTo>
                  <a:pt x="187482" y="223513"/>
                </a:lnTo>
                <a:lnTo>
                  <a:pt x="170371" y="223513"/>
                </a:lnTo>
                <a:lnTo>
                  <a:pt x="156625" y="70917"/>
                </a:lnTo>
                <a:lnTo>
                  <a:pt x="155046" y="57066"/>
                </a:lnTo>
                <a:lnTo>
                  <a:pt x="153272" y="44796"/>
                </a:lnTo>
                <a:lnTo>
                  <a:pt x="151155" y="33570"/>
                </a:lnTo>
                <a:lnTo>
                  <a:pt x="150044" y="29008"/>
                </a:lnTo>
                <a:close/>
              </a:path>
              <a:path w="297814" h="377189">
                <a:moveTo>
                  <a:pt x="276105" y="0"/>
                </a:moveTo>
                <a:lnTo>
                  <a:pt x="261161" y="0"/>
                </a:lnTo>
                <a:lnTo>
                  <a:pt x="255557" y="2331"/>
                </a:lnTo>
                <a:lnTo>
                  <a:pt x="246589" y="11656"/>
                </a:lnTo>
                <a:lnTo>
                  <a:pt x="244348" y="17810"/>
                </a:lnTo>
                <a:lnTo>
                  <a:pt x="244348" y="31611"/>
                </a:lnTo>
                <a:lnTo>
                  <a:pt x="246169" y="37066"/>
                </a:lnTo>
                <a:lnTo>
                  <a:pt x="253455" y="46577"/>
                </a:lnTo>
                <a:lnTo>
                  <a:pt x="258032" y="49841"/>
                </a:lnTo>
                <a:lnTo>
                  <a:pt x="269054" y="53384"/>
                </a:lnTo>
                <a:lnTo>
                  <a:pt x="272463" y="54923"/>
                </a:lnTo>
                <a:lnTo>
                  <a:pt x="275078" y="57533"/>
                </a:lnTo>
                <a:lnTo>
                  <a:pt x="275732" y="59212"/>
                </a:lnTo>
                <a:lnTo>
                  <a:pt x="275732" y="64434"/>
                </a:lnTo>
                <a:lnTo>
                  <a:pt x="250563" y="112518"/>
                </a:lnTo>
                <a:lnTo>
                  <a:pt x="229521" y="144766"/>
                </a:lnTo>
                <a:lnTo>
                  <a:pt x="206434" y="176950"/>
                </a:lnTo>
                <a:lnTo>
                  <a:pt x="182524" y="208417"/>
                </a:lnTo>
                <a:lnTo>
                  <a:pt x="170371" y="223513"/>
                </a:lnTo>
                <a:lnTo>
                  <a:pt x="187482" y="223513"/>
                </a:lnTo>
                <a:lnTo>
                  <a:pt x="216407" y="186198"/>
                </a:lnTo>
                <a:lnTo>
                  <a:pt x="240786" y="152993"/>
                </a:lnTo>
                <a:lnTo>
                  <a:pt x="263485" y="119793"/>
                </a:lnTo>
                <a:lnTo>
                  <a:pt x="285706" y="82428"/>
                </a:lnTo>
                <a:lnTo>
                  <a:pt x="297426" y="33570"/>
                </a:lnTo>
                <a:lnTo>
                  <a:pt x="294782" y="20458"/>
                </a:lnTo>
                <a:lnTo>
                  <a:pt x="288902" y="10210"/>
                </a:lnTo>
                <a:lnTo>
                  <a:pt x="283110" y="3403"/>
                </a:lnTo>
                <a:lnTo>
                  <a:pt x="276105" y="0"/>
                </a:lnTo>
                <a:close/>
              </a:path>
              <a:path w="297814" h="377189">
                <a:moveTo>
                  <a:pt x="137585" y="0"/>
                </a:moveTo>
                <a:lnTo>
                  <a:pt x="55482" y="20142"/>
                </a:lnTo>
                <a:lnTo>
                  <a:pt x="58814" y="30403"/>
                </a:lnTo>
                <a:lnTo>
                  <a:pt x="71785" y="29237"/>
                </a:lnTo>
                <a:lnTo>
                  <a:pt x="84041" y="29008"/>
                </a:lnTo>
                <a:lnTo>
                  <a:pt x="150044" y="29008"/>
                </a:lnTo>
                <a:lnTo>
                  <a:pt x="148745" y="23674"/>
                </a:lnTo>
                <a:lnTo>
                  <a:pt x="144032" y="12146"/>
                </a:lnTo>
                <a:lnTo>
                  <a:pt x="137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35546" y="3275779"/>
            <a:ext cx="297815" cy="377190"/>
          </a:xfrm>
          <a:custGeom>
            <a:avLst/>
            <a:gdLst/>
            <a:ahLst/>
            <a:cxnLst/>
            <a:rect l="l" t="t" r="r" b="b"/>
            <a:pathLst>
              <a:path w="297814" h="377189">
                <a:moveTo>
                  <a:pt x="32599" y="326179"/>
                </a:moveTo>
                <a:lnTo>
                  <a:pt x="21763" y="326179"/>
                </a:lnTo>
                <a:lnTo>
                  <a:pt x="15179" y="329163"/>
                </a:lnTo>
                <a:lnTo>
                  <a:pt x="3036" y="341099"/>
                </a:lnTo>
                <a:lnTo>
                  <a:pt x="65" y="347577"/>
                </a:lnTo>
                <a:lnTo>
                  <a:pt x="0" y="360773"/>
                </a:lnTo>
                <a:lnTo>
                  <a:pt x="2195" y="365856"/>
                </a:lnTo>
                <a:lnTo>
                  <a:pt x="10975" y="374620"/>
                </a:lnTo>
                <a:lnTo>
                  <a:pt x="16066" y="376812"/>
                </a:lnTo>
                <a:lnTo>
                  <a:pt x="25840" y="376584"/>
                </a:lnTo>
                <a:lnTo>
                  <a:pt x="62635" y="360482"/>
                </a:lnTo>
                <a:lnTo>
                  <a:pt x="78737" y="346880"/>
                </a:lnTo>
                <a:lnTo>
                  <a:pt x="49971" y="346880"/>
                </a:lnTo>
                <a:lnTo>
                  <a:pt x="48851" y="346414"/>
                </a:lnTo>
                <a:lnTo>
                  <a:pt x="46423" y="343989"/>
                </a:lnTo>
                <a:lnTo>
                  <a:pt x="44787" y="341052"/>
                </a:lnTo>
                <a:lnTo>
                  <a:pt x="41239" y="332286"/>
                </a:lnTo>
                <a:lnTo>
                  <a:pt x="39604" y="329629"/>
                </a:lnTo>
                <a:lnTo>
                  <a:pt x="38012" y="328629"/>
                </a:lnTo>
                <a:lnTo>
                  <a:pt x="35681" y="327018"/>
                </a:lnTo>
                <a:lnTo>
                  <a:pt x="32599" y="326179"/>
                </a:lnTo>
                <a:close/>
              </a:path>
              <a:path w="297814" h="377189">
                <a:moveTo>
                  <a:pt x="150044" y="29008"/>
                </a:moveTo>
                <a:lnTo>
                  <a:pt x="84041" y="29008"/>
                </a:lnTo>
                <a:lnTo>
                  <a:pt x="96867" y="32197"/>
                </a:lnTo>
                <a:lnTo>
                  <a:pt x="106463" y="39861"/>
                </a:lnTo>
                <a:lnTo>
                  <a:pt x="117130" y="91756"/>
                </a:lnTo>
                <a:lnTo>
                  <a:pt x="130160" y="272607"/>
                </a:lnTo>
                <a:lnTo>
                  <a:pt x="124403" y="279701"/>
                </a:lnTo>
                <a:lnTo>
                  <a:pt x="98157" y="308363"/>
                </a:lnTo>
                <a:lnTo>
                  <a:pt x="65881" y="338111"/>
                </a:lnTo>
                <a:lnTo>
                  <a:pt x="52401" y="346880"/>
                </a:lnTo>
                <a:lnTo>
                  <a:pt x="78737" y="346880"/>
                </a:lnTo>
                <a:lnTo>
                  <a:pt x="108146" y="316864"/>
                </a:lnTo>
                <a:lnTo>
                  <a:pt x="137216" y="284006"/>
                </a:lnTo>
                <a:lnTo>
                  <a:pt x="169755" y="245441"/>
                </a:lnTo>
                <a:lnTo>
                  <a:pt x="187483" y="223513"/>
                </a:lnTo>
                <a:lnTo>
                  <a:pt x="170371" y="223513"/>
                </a:lnTo>
                <a:lnTo>
                  <a:pt x="156626" y="70917"/>
                </a:lnTo>
                <a:lnTo>
                  <a:pt x="155046" y="57066"/>
                </a:lnTo>
                <a:lnTo>
                  <a:pt x="153272" y="44796"/>
                </a:lnTo>
                <a:lnTo>
                  <a:pt x="151155" y="33570"/>
                </a:lnTo>
                <a:lnTo>
                  <a:pt x="150044" y="29008"/>
                </a:lnTo>
                <a:close/>
              </a:path>
              <a:path w="297814" h="377189">
                <a:moveTo>
                  <a:pt x="276106" y="0"/>
                </a:moveTo>
                <a:lnTo>
                  <a:pt x="261161" y="0"/>
                </a:lnTo>
                <a:lnTo>
                  <a:pt x="255557" y="2331"/>
                </a:lnTo>
                <a:lnTo>
                  <a:pt x="246590" y="11656"/>
                </a:lnTo>
                <a:lnTo>
                  <a:pt x="244347" y="17810"/>
                </a:lnTo>
                <a:lnTo>
                  <a:pt x="244347" y="31611"/>
                </a:lnTo>
                <a:lnTo>
                  <a:pt x="246170" y="37066"/>
                </a:lnTo>
                <a:lnTo>
                  <a:pt x="253455" y="46577"/>
                </a:lnTo>
                <a:lnTo>
                  <a:pt x="258032" y="49841"/>
                </a:lnTo>
                <a:lnTo>
                  <a:pt x="269054" y="53384"/>
                </a:lnTo>
                <a:lnTo>
                  <a:pt x="272463" y="54923"/>
                </a:lnTo>
                <a:lnTo>
                  <a:pt x="275079" y="57533"/>
                </a:lnTo>
                <a:lnTo>
                  <a:pt x="275732" y="59212"/>
                </a:lnTo>
                <a:lnTo>
                  <a:pt x="275732" y="64434"/>
                </a:lnTo>
                <a:lnTo>
                  <a:pt x="250563" y="112518"/>
                </a:lnTo>
                <a:lnTo>
                  <a:pt x="229521" y="144766"/>
                </a:lnTo>
                <a:lnTo>
                  <a:pt x="206435" y="176951"/>
                </a:lnTo>
                <a:lnTo>
                  <a:pt x="182525" y="208417"/>
                </a:lnTo>
                <a:lnTo>
                  <a:pt x="170371" y="223513"/>
                </a:lnTo>
                <a:lnTo>
                  <a:pt x="187483" y="223513"/>
                </a:lnTo>
                <a:lnTo>
                  <a:pt x="216407" y="186198"/>
                </a:lnTo>
                <a:lnTo>
                  <a:pt x="240786" y="152993"/>
                </a:lnTo>
                <a:lnTo>
                  <a:pt x="263486" y="119793"/>
                </a:lnTo>
                <a:lnTo>
                  <a:pt x="285706" y="82428"/>
                </a:lnTo>
                <a:lnTo>
                  <a:pt x="297426" y="33570"/>
                </a:lnTo>
                <a:lnTo>
                  <a:pt x="294783" y="20458"/>
                </a:lnTo>
                <a:lnTo>
                  <a:pt x="288903" y="10210"/>
                </a:lnTo>
                <a:lnTo>
                  <a:pt x="283112" y="3403"/>
                </a:lnTo>
                <a:lnTo>
                  <a:pt x="276106" y="0"/>
                </a:lnTo>
                <a:close/>
              </a:path>
              <a:path w="297814" h="377189">
                <a:moveTo>
                  <a:pt x="137586" y="0"/>
                </a:moveTo>
                <a:lnTo>
                  <a:pt x="55483" y="20142"/>
                </a:lnTo>
                <a:lnTo>
                  <a:pt x="58814" y="30403"/>
                </a:lnTo>
                <a:lnTo>
                  <a:pt x="71786" y="29237"/>
                </a:lnTo>
                <a:lnTo>
                  <a:pt x="84041" y="29008"/>
                </a:lnTo>
                <a:lnTo>
                  <a:pt x="150044" y="29008"/>
                </a:lnTo>
                <a:lnTo>
                  <a:pt x="148746" y="23675"/>
                </a:lnTo>
                <a:lnTo>
                  <a:pt x="144033" y="12146"/>
                </a:lnTo>
                <a:lnTo>
                  <a:pt x="1375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60308" y="2696155"/>
            <a:ext cx="242570" cy="247015"/>
          </a:xfrm>
          <a:custGeom>
            <a:avLst/>
            <a:gdLst/>
            <a:ahLst/>
            <a:cxnLst/>
            <a:rect l="l" t="t" r="r" b="b"/>
            <a:pathLst>
              <a:path w="242570" h="247014">
                <a:moveTo>
                  <a:pt x="213290" y="36925"/>
                </a:moveTo>
                <a:lnTo>
                  <a:pt x="193908" y="36925"/>
                </a:lnTo>
                <a:lnTo>
                  <a:pt x="0" y="238339"/>
                </a:lnTo>
                <a:lnTo>
                  <a:pt x="0" y="246452"/>
                </a:lnTo>
                <a:lnTo>
                  <a:pt x="182420" y="246452"/>
                </a:lnTo>
                <a:lnTo>
                  <a:pt x="194609" y="208406"/>
                </a:lnTo>
                <a:lnTo>
                  <a:pt x="48196" y="208406"/>
                </a:lnTo>
                <a:lnTo>
                  <a:pt x="213290" y="36925"/>
                </a:lnTo>
                <a:close/>
              </a:path>
              <a:path w="242570" h="247014">
                <a:moveTo>
                  <a:pt x="206799" y="170362"/>
                </a:moveTo>
                <a:lnTo>
                  <a:pt x="193916" y="176046"/>
                </a:lnTo>
                <a:lnTo>
                  <a:pt x="187544" y="188439"/>
                </a:lnTo>
                <a:lnTo>
                  <a:pt x="181719" y="196658"/>
                </a:lnTo>
                <a:lnTo>
                  <a:pt x="130299" y="208406"/>
                </a:lnTo>
                <a:lnTo>
                  <a:pt x="194609" y="208406"/>
                </a:lnTo>
                <a:lnTo>
                  <a:pt x="206799" y="170362"/>
                </a:lnTo>
                <a:close/>
              </a:path>
              <a:path w="242570" h="247014">
                <a:moveTo>
                  <a:pt x="242106" y="0"/>
                </a:moveTo>
                <a:lnTo>
                  <a:pt x="64169" y="0"/>
                </a:lnTo>
                <a:lnTo>
                  <a:pt x="40350" y="70774"/>
                </a:lnTo>
                <a:lnTo>
                  <a:pt x="52736" y="67343"/>
                </a:lnTo>
                <a:lnTo>
                  <a:pt x="59867" y="55372"/>
                </a:lnTo>
                <a:lnTo>
                  <a:pt x="66831" y="47136"/>
                </a:lnTo>
                <a:lnTo>
                  <a:pt x="113206" y="36925"/>
                </a:lnTo>
                <a:lnTo>
                  <a:pt x="213290" y="36925"/>
                </a:lnTo>
                <a:lnTo>
                  <a:pt x="242106" y="6993"/>
                </a:lnTo>
                <a:lnTo>
                  <a:pt x="242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62253" y="2563277"/>
            <a:ext cx="421640" cy="379730"/>
          </a:xfrm>
          <a:custGeom>
            <a:avLst/>
            <a:gdLst/>
            <a:ahLst/>
            <a:cxnLst/>
            <a:rect l="l" t="t" r="r" b="b"/>
            <a:pathLst>
              <a:path w="421639" h="379730">
                <a:moveTo>
                  <a:pt x="225854" y="0"/>
                </a:moveTo>
                <a:lnTo>
                  <a:pt x="104521" y="0"/>
                </a:lnTo>
                <a:lnTo>
                  <a:pt x="101158" y="10350"/>
                </a:lnTo>
                <a:lnTo>
                  <a:pt x="112605" y="10449"/>
                </a:lnTo>
                <a:lnTo>
                  <a:pt x="126908" y="12224"/>
                </a:lnTo>
                <a:lnTo>
                  <a:pt x="135905" y="16225"/>
                </a:lnTo>
                <a:lnTo>
                  <a:pt x="140757" y="20137"/>
                </a:lnTo>
                <a:lnTo>
                  <a:pt x="143189" y="25736"/>
                </a:lnTo>
                <a:lnTo>
                  <a:pt x="143079" y="36832"/>
                </a:lnTo>
                <a:lnTo>
                  <a:pt x="135343" y="75530"/>
                </a:lnTo>
                <a:lnTo>
                  <a:pt x="63209" y="321077"/>
                </a:lnTo>
                <a:lnTo>
                  <a:pt x="46329" y="357604"/>
                </a:lnTo>
                <a:lnTo>
                  <a:pt x="3637" y="368991"/>
                </a:lnTo>
                <a:lnTo>
                  <a:pt x="0" y="379329"/>
                </a:lnTo>
                <a:lnTo>
                  <a:pt x="162087" y="379328"/>
                </a:lnTo>
                <a:lnTo>
                  <a:pt x="202772" y="377475"/>
                </a:lnTo>
                <a:lnTo>
                  <a:pt x="251256" y="368979"/>
                </a:lnTo>
                <a:lnTo>
                  <a:pt x="274765" y="361147"/>
                </a:lnTo>
                <a:lnTo>
                  <a:pt x="132634" y="361147"/>
                </a:lnTo>
                <a:lnTo>
                  <a:pt x="124788" y="360307"/>
                </a:lnTo>
                <a:lnTo>
                  <a:pt x="119932" y="358628"/>
                </a:lnTo>
                <a:lnTo>
                  <a:pt x="116569" y="357696"/>
                </a:lnTo>
                <a:lnTo>
                  <a:pt x="113907" y="355831"/>
                </a:lnTo>
                <a:lnTo>
                  <a:pt x="109984" y="350236"/>
                </a:lnTo>
                <a:lnTo>
                  <a:pt x="109004" y="347346"/>
                </a:lnTo>
                <a:lnTo>
                  <a:pt x="109036" y="343375"/>
                </a:lnTo>
                <a:lnTo>
                  <a:pt x="118364" y="304527"/>
                </a:lnTo>
                <a:lnTo>
                  <a:pt x="200634" y="20980"/>
                </a:lnTo>
                <a:lnTo>
                  <a:pt x="235280" y="20048"/>
                </a:lnTo>
                <a:lnTo>
                  <a:pt x="344507" y="20048"/>
                </a:lnTo>
                <a:lnTo>
                  <a:pt x="339240" y="17247"/>
                </a:lnTo>
                <a:lnTo>
                  <a:pt x="298495" y="5323"/>
                </a:lnTo>
                <a:lnTo>
                  <a:pt x="257805" y="851"/>
                </a:lnTo>
                <a:lnTo>
                  <a:pt x="242312" y="212"/>
                </a:lnTo>
                <a:lnTo>
                  <a:pt x="225854" y="0"/>
                </a:lnTo>
                <a:close/>
              </a:path>
              <a:path w="421639" h="379730">
                <a:moveTo>
                  <a:pt x="344507" y="20048"/>
                </a:moveTo>
                <a:lnTo>
                  <a:pt x="235280" y="20048"/>
                </a:lnTo>
                <a:lnTo>
                  <a:pt x="249989" y="20140"/>
                </a:lnTo>
                <a:lnTo>
                  <a:pt x="264400" y="21453"/>
                </a:lnTo>
                <a:lnTo>
                  <a:pt x="302050" y="31996"/>
                </a:lnTo>
                <a:lnTo>
                  <a:pt x="338560" y="61160"/>
                </a:lnTo>
                <a:lnTo>
                  <a:pt x="357726" y="105583"/>
                </a:lnTo>
                <a:lnTo>
                  <a:pt x="362038" y="149767"/>
                </a:lnTo>
                <a:lnTo>
                  <a:pt x="361777" y="162539"/>
                </a:lnTo>
                <a:lnTo>
                  <a:pt x="355066" y="211848"/>
                </a:lnTo>
                <a:lnTo>
                  <a:pt x="343214" y="248803"/>
                </a:lnTo>
                <a:lnTo>
                  <a:pt x="325315" y="283140"/>
                </a:lnTo>
                <a:lnTo>
                  <a:pt x="291308" y="320936"/>
                </a:lnTo>
                <a:lnTo>
                  <a:pt x="248200" y="345016"/>
                </a:lnTo>
                <a:lnTo>
                  <a:pt x="207688" y="355719"/>
                </a:lnTo>
                <a:lnTo>
                  <a:pt x="156916" y="360930"/>
                </a:lnTo>
                <a:lnTo>
                  <a:pt x="143470" y="361147"/>
                </a:lnTo>
                <a:lnTo>
                  <a:pt x="274765" y="361147"/>
                </a:lnTo>
                <a:lnTo>
                  <a:pt x="316065" y="339094"/>
                </a:lnTo>
                <a:lnTo>
                  <a:pt x="350612" y="313026"/>
                </a:lnTo>
                <a:lnTo>
                  <a:pt x="384429" y="276531"/>
                </a:lnTo>
                <a:lnTo>
                  <a:pt x="406243" y="232322"/>
                </a:lnTo>
                <a:lnTo>
                  <a:pt x="418124" y="191689"/>
                </a:lnTo>
                <a:lnTo>
                  <a:pt x="421439" y="153154"/>
                </a:lnTo>
                <a:lnTo>
                  <a:pt x="420898" y="141057"/>
                </a:lnTo>
                <a:lnTo>
                  <a:pt x="408802" y="92927"/>
                </a:lnTo>
                <a:lnTo>
                  <a:pt x="388518" y="57041"/>
                </a:lnTo>
                <a:lnTo>
                  <a:pt x="350691" y="23338"/>
                </a:lnTo>
                <a:lnTo>
                  <a:pt x="344507" y="2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04476" y="2689440"/>
            <a:ext cx="271780" cy="259715"/>
          </a:xfrm>
          <a:custGeom>
            <a:avLst/>
            <a:gdLst/>
            <a:ahLst/>
            <a:cxnLst/>
            <a:rect l="l" t="t" r="r" b="b"/>
            <a:pathLst>
              <a:path w="271780" h="259714">
                <a:moveTo>
                  <a:pt x="27273" y="213723"/>
                </a:moveTo>
                <a:lnTo>
                  <a:pt x="15317" y="213723"/>
                </a:lnTo>
                <a:lnTo>
                  <a:pt x="10274" y="215774"/>
                </a:lnTo>
                <a:lnTo>
                  <a:pt x="2054" y="223981"/>
                </a:lnTo>
                <a:lnTo>
                  <a:pt x="0" y="229109"/>
                </a:lnTo>
                <a:lnTo>
                  <a:pt x="0" y="242163"/>
                </a:lnTo>
                <a:lnTo>
                  <a:pt x="2241" y="247665"/>
                </a:lnTo>
                <a:lnTo>
                  <a:pt x="7077" y="252073"/>
                </a:lnTo>
                <a:lnTo>
                  <a:pt x="17192" y="257898"/>
                </a:lnTo>
                <a:lnTo>
                  <a:pt x="31235" y="259647"/>
                </a:lnTo>
                <a:lnTo>
                  <a:pt x="41141" y="257050"/>
                </a:lnTo>
                <a:lnTo>
                  <a:pt x="52507" y="250930"/>
                </a:lnTo>
                <a:lnTo>
                  <a:pt x="66220" y="240483"/>
                </a:lnTo>
                <a:lnTo>
                  <a:pt x="72742" y="233728"/>
                </a:lnTo>
                <a:lnTo>
                  <a:pt x="76807" y="229109"/>
                </a:lnTo>
                <a:lnTo>
                  <a:pt x="48943" y="229109"/>
                </a:lnTo>
                <a:lnTo>
                  <a:pt x="45206" y="226964"/>
                </a:lnTo>
                <a:lnTo>
                  <a:pt x="33625" y="216706"/>
                </a:lnTo>
                <a:lnTo>
                  <a:pt x="27273" y="213723"/>
                </a:lnTo>
                <a:close/>
              </a:path>
              <a:path w="271780" h="259714">
                <a:moveTo>
                  <a:pt x="177285" y="157500"/>
                </a:moveTo>
                <a:lnTo>
                  <a:pt x="132367" y="157500"/>
                </a:lnTo>
                <a:lnTo>
                  <a:pt x="136416" y="175162"/>
                </a:lnTo>
                <a:lnTo>
                  <a:pt x="147294" y="217282"/>
                </a:lnTo>
                <a:lnTo>
                  <a:pt x="171459" y="257459"/>
                </a:lnTo>
                <a:lnTo>
                  <a:pt x="186361" y="258721"/>
                </a:lnTo>
                <a:lnTo>
                  <a:pt x="196839" y="253502"/>
                </a:lnTo>
                <a:lnTo>
                  <a:pt x="211199" y="242938"/>
                </a:lnTo>
                <a:lnTo>
                  <a:pt x="220287" y="234338"/>
                </a:lnTo>
                <a:lnTo>
                  <a:pt x="226314" y="227710"/>
                </a:lnTo>
                <a:lnTo>
                  <a:pt x="198205" y="227710"/>
                </a:lnTo>
                <a:lnTo>
                  <a:pt x="195776" y="226264"/>
                </a:lnTo>
                <a:lnTo>
                  <a:pt x="192678" y="222448"/>
                </a:lnTo>
                <a:lnTo>
                  <a:pt x="188877" y="213370"/>
                </a:lnTo>
                <a:lnTo>
                  <a:pt x="184381" y="196938"/>
                </a:lnTo>
                <a:lnTo>
                  <a:pt x="177285" y="157500"/>
                </a:lnTo>
                <a:close/>
              </a:path>
              <a:path w="271780" h="259714">
                <a:moveTo>
                  <a:pt x="136833" y="22885"/>
                </a:moveTo>
                <a:lnTo>
                  <a:pt x="54266" y="22885"/>
                </a:lnTo>
                <a:lnTo>
                  <a:pt x="70554" y="23353"/>
                </a:lnTo>
                <a:lnTo>
                  <a:pt x="82531" y="26581"/>
                </a:lnTo>
                <a:lnTo>
                  <a:pt x="107058" y="55996"/>
                </a:lnTo>
                <a:lnTo>
                  <a:pt x="119761" y="108657"/>
                </a:lnTo>
                <a:lnTo>
                  <a:pt x="124548" y="130568"/>
                </a:lnTo>
                <a:lnTo>
                  <a:pt x="120870" y="137727"/>
                </a:lnTo>
                <a:lnTo>
                  <a:pt x="100843" y="171161"/>
                </a:lnTo>
                <a:lnTo>
                  <a:pt x="73546" y="210677"/>
                </a:lnTo>
                <a:lnTo>
                  <a:pt x="53801" y="229109"/>
                </a:lnTo>
                <a:lnTo>
                  <a:pt x="76807" y="229109"/>
                </a:lnTo>
                <a:lnTo>
                  <a:pt x="103650" y="195607"/>
                </a:lnTo>
                <a:lnTo>
                  <a:pt x="132367" y="157500"/>
                </a:lnTo>
                <a:lnTo>
                  <a:pt x="177285" y="157500"/>
                </a:lnTo>
                <a:lnTo>
                  <a:pt x="165740" y="93334"/>
                </a:lnTo>
                <a:lnTo>
                  <a:pt x="173900" y="80228"/>
                </a:lnTo>
                <a:lnTo>
                  <a:pt x="156452" y="80228"/>
                </a:lnTo>
                <a:lnTo>
                  <a:pt x="152203" y="64891"/>
                </a:lnTo>
                <a:lnTo>
                  <a:pt x="148219" y="51648"/>
                </a:lnTo>
                <a:lnTo>
                  <a:pt x="144292" y="40118"/>
                </a:lnTo>
                <a:lnTo>
                  <a:pt x="140213" y="29924"/>
                </a:lnTo>
                <a:lnTo>
                  <a:pt x="136833" y="22885"/>
                </a:lnTo>
                <a:close/>
              </a:path>
              <a:path w="271780" h="259714">
                <a:moveTo>
                  <a:pt x="238312" y="192050"/>
                </a:moveTo>
                <a:lnTo>
                  <a:pt x="209133" y="225565"/>
                </a:lnTo>
                <a:lnTo>
                  <a:pt x="204556" y="227710"/>
                </a:lnTo>
                <a:lnTo>
                  <a:pt x="226314" y="227710"/>
                </a:lnTo>
                <a:lnTo>
                  <a:pt x="228762" y="225018"/>
                </a:lnTo>
                <a:lnTo>
                  <a:pt x="236625" y="214979"/>
                </a:lnTo>
                <a:lnTo>
                  <a:pt x="243875" y="204221"/>
                </a:lnTo>
                <a:lnTo>
                  <a:pt x="250512" y="192742"/>
                </a:lnTo>
                <a:lnTo>
                  <a:pt x="238312" y="192050"/>
                </a:lnTo>
                <a:close/>
              </a:path>
              <a:path w="271780" h="259714">
                <a:moveTo>
                  <a:pt x="252940" y="0"/>
                </a:moveTo>
                <a:lnTo>
                  <a:pt x="239490" y="0"/>
                </a:lnTo>
                <a:lnTo>
                  <a:pt x="234539" y="933"/>
                </a:lnTo>
                <a:lnTo>
                  <a:pt x="198046" y="26193"/>
                </a:lnTo>
                <a:lnTo>
                  <a:pt x="156452" y="80228"/>
                </a:lnTo>
                <a:lnTo>
                  <a:pt x="173900" y="80228"/>
                </a:lnTo>
                <a:lnTo>
                  <a:pt x="181927" y="68413"/>
                </a:lnTo>
                <a:lnTo>
                  <a:pt x="189354" y="58642"/>
                </a:lnTo>
                <a:lnTo>
                  <a:pt x="196337" y="50664"/>
                </a:lnTo>
                <a:lnTo>
                  <a:pt x="202874" y="44479"/>
                </a:lnTo>
                <a:lnTo>
                  <a:pt x="209040" y="39258"/>
                </a:lnTo>
                <a:lnTo>
                  <a:pt x="214364" y="36647"/>
                </a:lnTo>
                <a:lnTo>
                  <a:pt x="267044" y="36647"/>
                </a:lnTo>
                <a:lnTo>
                  <a:pt x="269847" y="34035"/>
                </a:lnTo>
                <a:lnTo>
                  <a:pt x="271247" y="29187"/>
                </a:lnTo>
                <a:lnTo>
                  <a:pt x="271247" y="15946"/>
                </a:lnTo>
                <a:lnTo>
                  <a:pt x="268866" y="10723"/>
                </a:lnTo>
                <a:lnTo>
                  <a:pt x="259339" y="2145"/>
                </a:lnTo>
                <a:lnTo>
                  <a:pt x="252940" y="0"/>
                </a:lnTo>
                <a:close/>
              </a:path>
              <a:path w="271780" h="259714">
                <a:moveTo>
                  <a:pt x="267044" y="36647"/>
                </a:moveTo>
                <a:lnTo>
                  <a:pt x="221837" y="36647"/>
                </a:lnTo>
                <a:lnTo>
                  <a:pt x="227721" y="38138"/>
                </a:lnTo>
                <a:lnTo>
                  <a:pt x="236500" y="41122"/>
                </a:lnTo>
                <a:lnTo>
                  <a:pt x="240985" y="42800"/>
                </a:lnTo>
                <a:lnTo>
                  <a:pt x="245187" y="43639"/>
                </a:lnTo>
                <a:lnTo>
                  <a:pt x="255836" y="43639"/>
                </a:lnTo>
                <a:lnTo>
                  <a:pt x="261814" y="41309"/>
                </a:lnTo>
                <a:lnTo>
                  <a:pt x="267044" y="36647"/>
                </a:lnTo>
                <a:close/>
              </a:path>
              <a:path w="271780" h="259714">
                <a:moveTo>
                  <a:pt x="119651" y="0"/>
                </a:moveTo>
                <a:lnTo>
                  <a:pt x="44833" y="13148"/>
                </a:lnTo>
                <a:lnTo>
                  <a:pt x="45062" y="23204"/>
                </a:lnTo>
                <a:lnTo>
                  <a:pt x="54266" y="22885"/>
                </a:lnTo>
                <a:lnTo>
                  <a:pt x="136833" y="22885"/>
                </a:lnTo>
                <a:lnTo>
                  <a:pt x="135775" y="20684"/>
                </a:lnTo>
                <a:lnTo>
                  <a:pt x="128563" y="10342"/>
                </a:lnTo>
                <a:lnTo>
                  <a:pt x="11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834426" y="2689440"/>
            <a:ext cx="271780" cy="259715"/>
          </a:xfrm>
          <a:custGeom>
            <a:avLst/>
            <a:gdLst/>
            <a:ahLst/>
            <a:cxnLst/>
            <a:rect l="l" t="t" r="r" b="b"/>
            <a:pathLst>
              <a:path w="271780" h="259714">
                <a:moveTo>
                  <a:pt x="27274" y="213723"/>
                </a:moveTo>
                <a:lnTo>
                  <a:pt x="15318" y="213723"/>
                </a:lnTo>
                <a:lnTo>
                  <a:pt x="10274" y="215774"/>
                </a:lnTo>
                <a:lnTo>
                  <a:pt x="2054" y="223981"/>
                </a:lnTo>
                <a:lnTo>
                  <a:pt x="0" y="229109"/>
                </a:lnTo>
                <a:lnTo>
                  <a:pt x="0" y="242163"/>
                </a:lnTo>
                <a:lnTo>
                  <a:pt x="2241" y="247665"/>
                </a:lnTo>
                <a:lnTo>
                  <a:pt x="7077" y="252073"/>
                </a:lnTo>
                <a:lnTo>
                  <a:pt x="17193" y="257898"/>
                </a:lnTo>
                <a:lnTo>
                  <a:pt x="31236" y="259647"/>
                </a:lnTo>
                <a:lnTo>
                  <a:pt x="41142" y="257050"/>
                </a:lnTo>
                <a:lnTo>
                  <a:pt x="52508" y="250930"/>
                </a:lnTo>
                <a:lnTo>
                  <a:pt x="66221" y="240483"/>
                </a:lnTo>
                <a:lnTo>
                  <a:pt x="72744" y="233728"/>
                </a:lnTo>
                <a:lnTo>
                  <a:pt x="76808" y="229109"/>
                </a:lnTo>
                <a:lnTo>
                  <a:pt x="48944" y="229109"/>
                </a:lnTo>
                <a:lnTo>
                  <a:pt x="45208" y="226964"/>
                </a:lnTo>
                <a:lnTo>
                  <a:pt x="33625" y="216706"/>
                </a:lnTo>
                <a:lnTo>
                  <a:pt x="27274" y="213723"/>
                </a:lnTo>
                <a:close/>
              </a:path>
              <a:path w="271780" h="259714">
                <a:moveTo>
                  <a:pt x="177285" y="157499"/>
                </a:moveTo>
                <a:lnTo>
                  <a:pt x="132368" y="157499"/>
                </a:lnTo>
                <a:lnTo>
                  <a:pt x="136417" y="175162"/>
                </a:lnTo>
                <a:lnTo>
                  <a:pt x="147294" y="217282"/>
                </a:lnTo>
                <a:lnTo>
                  <a:pt x="171459" y="257459"/>
                </a:lnTo>
                <a:lnTo>
                  <a:pt x="186361" y="258721"/>
                </a:lnTo>
                <a:lnTo>
                  <a:pt x="196839" y="253502"/>
                </a:lnTo>
                <a:lnTo>
                  <a:pt x="211199" y="242938"/>
                </a:lnTo>
                <a:lnTo>
                  <a:pt x="220287" y="234338"/>
                </a:lnTo>
                <a:lnTo>
                  <a:pt x="226314" y="227710"/>
                </a:lnTo>
                <a:lnTo>
                  <a:pt x="198205" y="227710"/>
                </a:lnTo>
                <a:lnTo>
                  <a:pt x="195776" y="226264"/>
                </a:lnTo>
                <a:lnTo>
                  <a:pt x="192678" y="222448"/>
                </a:lnTo>
                <a:lnTo>
                  <a:pt x="188878" y="213370"/>
                </a:lnTo>
                <a:lnTo>
                  <a:pt x="184381" y="196938"/>
                </a:lnTo>
                <a:lnTo>
                  <a:pt x="177285" y="157499"/>
                </a:lnTo>
                <a:close/>
              </a:path>
              <a:path w="271780" h="259714">
                <a:moveTo>
                  <a:pt x="136833" y="22885"/>
                </a:moveTo>
                <a:lnTo>
                  <a:pt x="54266" y="22885"/>
                </a:lnTo>
                <a:lnTo>
                  <a:pt x="70554" y="23353"/>
                </a:lnTo>
                <a:lnTo>
                  <a:pt x="82531" y="26581"/>
                </a:lnTo>
                <a:lnTo>
                  <a:pt x="107058" y="55996"/>
                </a:lnTo>
                <a:lnTo>
                  <a:pt x="119761" y="108656"/>
                </a:lnTo>
                <a:lnTo>
                  <a:pt x="124549" y="130567"/>
                </a:lnTo>
                <a:lnTo>
                  <a:pt x="120871" y="137726"/>
                </a:lnTo>
                <a:lnTo>
                  <a:pt x="100844" y="171160"/>
                </a:lnTo>
                <a:lnTo>
                  <a:pt x="73546" y="210676"/>
                </a:lnTo>
                <a:lnTo>
                  <a:pt x="53801" y="229109"/>
                </a:lnTo>
                <a:lnTo>
                  <a:pt x="76808" y="229109"/>
                </a:lnTo>
                <a:lnTo>
                  <a:pt x="103651" y="195606"/>
                </a:lnTo>
                <a:lnTo>
                  <a:pt x="132368" y="157499"/>
                </a:lnTo>
                <a:lnTo>
                  <a:pt x="177285" y="157499"/>
                </a:lnTo>
                <a:lnTo>
                  <a:pt x="165741" y="93334"/>
                </a:lnTo>
                <a:lnTo>
                  <a:pt x="173901" y="80227"/>
                </a:lnTo>
                <a:lnTo>
                  <a:pt x="156453" y="80227"/>
                </a:lnTo>
                <a:lnTo>
                  <a:pt x="152204" y="64891"/>
                </a:lnTo>
                <a:lnTo>
                  <a:pt x="148220" y="51647"/>
                </a:lnTo>
                <a:lnTo>
                  <a:pt x="144292" y="40118"/>
                </a:lnTo>
                <a:lnTo>
                  <a:pt x="140213" y="29923"/>
                </a:lnTo>
                <a:lnTo>
                  <a:pt x="136833" y="22885"/>
                </a:lnTo>
                <a:close/>
              </a:path>
              <a:path w="271780" h="259714">
                <a:moveTo>
                  <a:pt x="238313" y="192051"/>
                </a:moveTo>
                <a:lnTo>
                  <a:pt x="209133" y="225565"/>
                </a:lnTo>
                <a:lnTo>
                  <a:pt x="204557" y="227710"/>
                </a:lnTo>
                <a:lnTo>
                  <a:pt x="226314" y="227710"/>
                </a:lnTo>
                <a:lnTo>
                  <a:pt x="228762" y="225018"/>
                </a:lnTo>
                <a:lnTo>
                  <a:pt x="236625" y="214979"/>
                </a:lnTo>
                <a:lnTo>
                  <a:pt x="243875" y="204221"/>
                </a:lnTo>
                <a:lnTo>
                  <a:pt x="250512" y="192742"/>
                </a:lnTo>
                <a:lnTo>
                  <a:pt x="238313" y="192051"/>
                </a:lnTo>
                <a:close/>
              </a:path>
              <a:path w="271780" h="259714">
                <a:moveTo>
                  <a:pt x="252940" y="0"/>
                </a:moveTo>
                <a:lnTo>
                  <a:pt x="239490" y="0"/>
                </a:lnTo>
                <a:lnTo>
                  <a:pt x="234541" y="933"/>
                </a:lnTo>
                <a:lnTo>
                  <a:pt x="198047" y="26194"/>
                </a:lnTo>
                <a:lnTo>
                  <a:pt x="156453" y="80227"/>
                </a:lnTo>
                <a:lnTo>
                  <a:pt x="173901" y="80227"/>
                </a:lnTo>
                <a:lnTo>
                  <a:pt x="181928" y="68413"/>
                </a:lnTo>
                <a:lnTo>
                  <a:pt x="189355" y="58642"/>
                </a:lnTo>
                <a:lnTo>
                  <a:pt x="196337" y="50664"/>
                </a:lnTo>
                <a:lnTo>
                  <a:pt x="202876" y="44479"/>
                </a:lnTo>
                <a:lnTo>
                  <a:pt x="209040" y="39258"/>
                </a:lnTo>
                <a:lnTo>
                  <a:pt x="214364" y="36647"/>
                </a:lnTo>
                <a:lnTo>
                  <a:pt x="267045" y="36647"/>
                </a:lnTo>
                <a:lnTo>
                  <a:pt x="269847" y="34035"/>
                </a:lnTo>
                <a:lnTo>
                  <a:pt x="271247" y="29187"/>
                </a:lnTo>
                <a:lnTo>
                  <a:pt x="271247" y="15946"/>
                </a:lnTo>
                <a:lnTo>
                  <a:pt x="268866" y="10723"/>
                </a:lnTo>
                <a:lnTo>
                  <a:pt x="259339" y="2145"/>
                </a:lnTo>
                <a:lnTo>
                  <a:pt x="252940" y="0"/>
                </a:lnTo>
                <a:close/>
              </a:path>
              <a:path w="271780" h="259714">
                <a:moveTo>
                  <a:pt x="267045" y="36647"/>
                </a:moveTo>
                <a:lnTo>
                  <a:pt x="221837" y="36647"/>
                </a:lnTo>
                <a:lnTo>
                  <a:pt x="227721" y="38138"/>
                </a:lnTo>
                <a:lnTo>
                  <a:pt x="236501" y="41122"/>
                </a:lnTo>
                <a:lnTo>
                  <a:pt x="240985" y="42800"/>
                </a:lnTo>
                <a:lnTo>
                  <a:pt x="245188" y="43639"/>
                </a:lnTo>
                <a:lnTo>
                  <a:pt x="255836" y="43639"/>
                </a:lnTo>
                <a:lnTo>
                  <a:pt x="261814" y="41309"/>
                </a:lnTo>
                <a:lnTo>
                  <a:pt x="267045" y="36647"/>
                </a:lnTo>
                <a:close/>
              </a:path>
              <a:path w="271780" h="259714">
                <a:moveTo>
                  <a:pt x="119651" y="0"/>
                </a:moveTo>
                <a:lnTo>
                  <a:pt x="44834" y="13148"/>
                </a:lnTo>
                <a:lnTo>
                  <a:pt x="45063" y="23204"/>
                </a:lnTo>
                <a:lnTo>
                  <a:pt x="54266" y="22885"/>
                </a:lnTo>
                <a:lnTo>
                  <a:pt x="136833" y="22885"/>
                </a:lnTo>
                <a:lnTo>
                  <a:pt x="135776" y="20684"/>
                </a:lnTo>
                <a:lnTo>
                  <a:pt x="128563" y="10342"/>
                </a:lnTo>
                <a:lnTo>
                  <a:pt x="11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6441440" y="2682239"/>
            <a:ext cx="5118100" cy="1689100"/>
          </a:xfrm>
          <a:prstGeom prst="rect">
            <a:avLst/>
          </a:prstGeom>
          <a:ln w="25400">
            <a:solidFill>
              <a:srgbClr val="B6192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8585" marR="55244">
              <a:lnSpc>
                <a:spcPct val="100499"/>
              </a:lnSpc>
            </a:pPr>
            <a:r>
              <a:rPr sz="3400" spc="-95" dirty="0">
                <a:solidFill>
                  <a:srgbClr val="B6192B"/>
                </a:solidFill>
                <a:latin typeface="Arial"/>
                <a:cs typeface="Arial"/>
              </a:rPr>
              <a:t>W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e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wan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o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divide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by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he </a:t>
            </a:r>
            <a:r>
              <a:rPr sz="3400" i="1" dirty="0">
                <a:solidFill>
                  <a:srgbClr val="B6192B"/>
                </a:solidFill>
                <a:latin typeface="Arial"/>
                <a:cs typeface="Arial"/>
              </a:rPr>
              <a:t>z</a:t>
            </a:r>
            <a:r>
              <a:rPr sz="3400" i="1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coordina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e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.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How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do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we do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ha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wi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a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4x4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ma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rix?</a:t>
            </a:r>
            <a:endParaRPr sz="34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451600" y="4567483"/>
            <a:ext cx="5744845" cy="1689100"/>
          </a:xfrm>
          <a:prstGeom prst="rect">
            <a:avLst/>
          </a:prstGeom>
          <a:ln w="25400">
            <a:solidFill>
              <a:srgbClr val="B6192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8585" marR="489584">
              <a:lnSpc>
                <a:spcPct val="100499"/>
              </a:lnSpc>
            </a:pP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Recall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ha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in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homogenous coordina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e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s:</a:t>
            </a:r>
            <a:endParaRPr sz="3400">
              <a:latin typeface="Arial"/>
              <a:cs typeface="Arial"/>
            </a:endParaRPr>
          </a:p>
          <a:p>
            <a:pPr marL="108585">
              <a:lnSpc>
                <a:spcPct val="100000"/>
              </a:lnSpc>
              <a:spcBef>
                <a:spcPts val="20"/>
              </a:spcBef>
            </a:pP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(x,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254" dirty="0">
                <a:solidFill>
                  <a:srgbClr val="B6192B"/>
                </a:solidFill>
                <a:latin typeface="Arial"/>
                <a:cs typeface="Arial"/>
              </a:rPr>
              <a:t>y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,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z,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w)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20" dirty="0">
                <a:solidFill>
                  <a:srgbClr val="B6192B"/>
                </a:solidFill>
                <a:latin typeface="Arial"/>
                <a:cs typeface="Arial"/>
              </a:rPr>
              <a:t>=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(x/</a:t>
            </a:r>
            <a:r>
              <a:rPr sz="3400" spc="-190" dirty="0">
                <a:solidFill>
                  <a:srgbClr val="B6192B"/>
                </a:solidFill>
                <a:latin typeface="Arial"/>
                <a:cs typeface="Arial"/>
              </a:rPr>
              <a:t>w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,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20" dirty="0">
                <a:solidFill>
                  <a:srgbClr val="B6192B"/>
                </a:solidFill>
                <a:latin typeface="Arial"/>
                <a:cs typeface="Arial"/>
              </a:rPr>
              <a:t>y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/</a:t>
            </a:r>
            <a:r>
              <a:rPr sz="3400" spc="-190" dirty="0">
                <a:solidFill>
                  <a:srgbClr val="B6192B"/>
                </a:solidFill>
                <a:latin typeface="Arial"/>
                <a:cs typeface="Arial"/>
              </a:rPr>
              <a:t>w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,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spc="-20" dirty="0">
                <a:solidFill>
                  <a:srgbClr val="B6192B"/>
                </a:solidFill>
                <a:latin typeface="Arial"/>
                <a:cs typeface="Arial"/>
              </a:rPr>
              <a:t>z</a:t>
            </a:r>
            <a:r>
              <a:rPr sz="3400" spc="-15" dirty="0">
                <a:solidFill>
                  <a:srgbClr val="B6192B"/>
                </a:solidFill>
                <a:latin typeface="Arial"/>
                <a:cs typeface="Arial"/>
              </a:rPr>
              <a:t>/</a:t>
            </a:r>
            <a:r>
              <a:rPr sz="3400" spc="-190" dirty="0">
                <a:solidFill>
                  <a:srgbClr val="B6192B"/>
                </a:solidFill>
                <a:latin typeface="Arial"/>
                <a:cs typeface="Arial"/>
              </a:rPr>
              <a:t>w</a:t>
            </a:r>
            <a:r>
              <a:rPr sz="3400" spc="-10" dirty="0">
                <a:solidFill>
                  <a:srgbClr val="B6192B"/>
                </a:solidFill>
                <a:latin typeface="Arial"/>
                <a:cs typeface="Arial"/>
              </a:rPr>
              <a:t>,</a:t>
            </a:r>
            <a:r>
              <a:rPr sz="34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B6192B"/>
                </a:solidFill>
                <a:latin typeface="Arial"/>
                <a:cs typeface="Arial"/>
              </a:rPr>
              <a:t>1)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3" name="object 2"/>
          <p:cNvSpPr txBox="1">
            <a:spLocks/>
          </p:cNvSpPr>
          <p:nvPr/>
        </p:nvSpPr>
        <p:spPr>
          <a:xfrm>
            <a:off x="1463040" y="1000760"/>
            <a:ext cx="1024128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75345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258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sz="4500" b="1" smtClean="0"/>
              <a:t>Pers</a:t>
            </a:r>
            <a:r>
              <a:rPr lang="es-MX" sz="4500" b="1" spc="-40" smtClean="0"/>
              <a:t>p</a:t>
            </a:r>
            <a:r>
              <a:rPr lang="es-MX" sz="4500" b="1" smtClean="0"/>
              <a:t>ec</a:t>
            </a:r>
            <a:r>
              <a:rPr lang="es-MX" sz="4500" b="1" spc="-20" smtClean="0"/>
              <a:t>ti</a:t>
            </a:r>
            <a:r>
              <a:rPr lang="es-MX" sz="4500" b="1" smtClean="0"/>
              <a:t>ve</a:t>
            </a:r>
            <a:r>
              <a:rPr lang="es-MX" sz="4500" b="1" spc="-5" smtClean="0"/>
              <a:t> </a:t>
            </a:r>
            <a:r>
              <a:rPr lang="es-MX" sz="4500" b="1" smtClean="0"/>
              <a:t>Pr</a:t>
            </a:r>
            <a:r>
              <a:rPr lang="es-MX" sz="4500" b="1" spc="-30" smtClean="0"/>
              <a:t>oj</a:t>
            </a:r>
            <a:r>
              <a:rPr lang="es-MX" sz="4500" b="1" smtClean="0"/>
              <a:t>ec</a:t>
            </a:r>
            <a:r>
              <a:rPr lang="es-MX" sz="4500" b="1" spc="-20" smtClean="0"/>
              <a:t>t</a:t>
            </a:r>
            <a:r>
              <a:rPr lang="es-MX" sz="4500" b="1" spc="-30" smtClean="0"/>
              <a:t>io</a:t>
            </a:r>
            <a:r>
              <a:rPr lang="es-MX" sz="4500" b="1" spc="-35" smtClean="0"/>
              <a:t>n</a:t>
            </a:r>
            <a:r>
              <a:rPr lang="es-MX" sz="4500" b="1" spc="-5" smtClean="0"/>
              <a:t> </a:t>
            </a:r>
            <a:r>
              <a:rPr lang="es-MX" sz="4500" b="1" smtClean="0"/>
              <a:t>Matr</a:t>
            </a:r>
            <a:r>
              <a:rPr lang="es-MX" sz="4500" b="1" spc="-20" smtClean="0"/>
              <a:t>i</a:t>
            </a:r>
            <a:r>
              <a:rPr lang="es-MX" sz="4500" b="1" smtClean="0"/>
              <a:t>x</a:t>
            </a:r>
            <a:endParaRPr lang="es-MX" sz="4500" dirty="0"/>
          </a:p>
        </p:txBody>
      </p:sp>
      <p:sp>
        <p:nvSpPr>
          <p:cNvPr id="104" name="object 3"/>
          <p:cNvSpPr txBox="1"/>
          <p:nvPr/>
        </p:nvSpPr>
        <p:spPr>
          <a:xfrm>
            <a:off x="726440" y="1888988"/>
            <a:ext cx="608266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4x4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rix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represen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ion?</a:t>
            </a:r>
            <a:endParaRPr sz="3800">
              <a:latin typeface="Arial"/>
              <a:cs typeface="Arial"/>
            </a:endParaRPr>
          </a:p>
        </p:txBody>
      </p:sp>
      <p:sp>
        <p:nvSpPr>
          <p:cNvPr id="107" name="object 32"/>
          <p:cNvSpPr/>
          <p:nvPr/>
        </p:nvSpPr>
        <p:spPr>
          <a:xfrm>
            <a:off x="3007360" y="7277100"/>
            <a:ext cx="215900" cy="819785"/>
          </a:xfrm>
          <a:custGeom>
            <a:avLst/>
            <a:gdLst/>
            <a:ahLst/>
            <a:cxnLst/>
            <a:rect l="l" t="t" r="r" b="b"/>
            <a:pathLst>
              <a:path w="215900" h="819784">
                <a:moveTo>
                  <a:pt x="215900" y="655657"/>
                </a:moveTo>
                <a:lnTo>
                  <a:pt x="0" y="655657"/>
                </a:lnTo>
                <a:lnTo>
                  <a:pt x="107950" y="819572"/>
                </a:lnTo>
                <a:lnTo>
                  <a:pt x="215900" y="655657"/>
                </a:lnTo>
                <a:close/>
              </a:path>
              <a:path w="215900" h="819784">
                <a:moveTo>
                  <a:pt x="161925" y="163915"/>
                </a:moveTo>
                <a:lnTo>
                  <a:pt x="53975" y="163915"/>
                </a:lnTo>
                <a:lnTo>
                  <a:pt x="53975" y="655657"/>
                </a:lnTo>
                <a:lnTo>
                  <a:pt x="161925" y="655657"/>
                </a:lnTo>
                <a:lnTo>
                  <a:pt x="161925" y="163915"/>
                </a:lnTo>
                <a:close/>
              </a:path>
              <a:path w="215900" h="819784">
                <a:moveTo>
                  <a:pt x="107950" y="0"/>
                </a:moveTo>
                <a:lnTo>
                  <a:pt x="0" y="163915"/>
                </a:lnTo>
                <a:lnTo>
                  <a:pt x="215900" y="163915"/>
                </a:lnTo>
                <a:lnTo>
                  <a:pt x="107950" y="0"/>
                </a:lnTo>
                <a:close/>
              </a:path>
            </a:pathLst>
          </a:custGeom>
          <a:solidFill>
            <a:srgbClr val="F8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3"/>
          <p:cNvSpPr/>
          <p:nvPr/>
        </p:nvSpPr>
        <p:spPr>
          <a:xfrm>
            <a:off x="3007360" y="7277100"/>
            <a:ext cx="215900" cy="819785"/>
          </a:xfrm>
          <a:custGeom>
            <a:avLst/>
            <a:gdLst/>
            <a:ahLst/>
            <a:cxnLst/>
            <a:rect l="l" t="t" r="r" b="b"/>
            <a:pathLst>
              <a:path w="215900" h="819784">
                <a:moveTo>
                  <a:pt x="107950" y="0"/>
                </a:moveTo>
                <a:lnTo>
                  <a:pt x="215900" y="163915"/>
                </a:lnTo>
                <a:lnTo>
                  <a:pt x="161925" y="163915"/>
                </a:lnTo>
                <a:lnTo>
                  <a:pt x="161925" y="655657"/>
                </a:lnTo>
                <a:lnTo>
                  <a:pt x="215900" y="655657"/>
                </a:lnTo>
                <a:lnTo>
                  <a:pt x="107950" y="819572"/>
                </a:lnTo>
                <a:lnTo>
                  <a:pt x="0" y="655657"/>
                </a:lnTo>
                <a:lnTo>
                  <a:pt x="53975" y="655657"/>
                </a:lnTo>
                <a:lnTo>
                  <a:pt x="53975" y="163915"/>
                </a:lnTo>
                <a:lnTo>
                  <a:pt x="0" y="163915"/>
                </a:lnTo>
                <a:lnTo>
                  <a:pt x="10795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863775" y="5534666"/>
                <a:ext cx="4236353" cy="1282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54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s-MX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sz="5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s-MX" sz="5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s-MX" sz="5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s-MX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sz="5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s-MX" sz="5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s-MX" sz="5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5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MX" sz="5400" b="0" i="1" smtClean="0"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r>
                  <a:rPr lang="es-MX" sz="5400" dirty="0" smtClean="0"/>
                  <a:t>)</a:t>
                </a:r>
                <a:endParaRPr lang="es-MX" sz="5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75" y="5534666"/>
                <a:ext cx="4236353" cy="1282980"/>
              </a:xfrm>
              <a:prstGeom prst="rect">
                <a:avLst/>
              </a:prstGeom>
              <a:blipFill>
                <a:blip r:embed="rId4"/>
                <a:stretch>
                  <a:fillRect t="-5238" r="-8921" b="-857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312148" y="8315453"/>
                <a:ext cx="3697231" cy="1102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5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MX" sz="5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MX" sz="5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MX" sz="5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s-MX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sz="5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s-MX" sz="5400" dirty="0" smtClean="0"/>
                  <a:t>)</a:t>
                </a:r>
                <a:endParaRPr lang="es-MX" sz="54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148" y="8315453"/>
                <a:ext cx="3697231" cy="1102353"/>
              </a:xfrm>
              <a:prstGeom prst="rect">
                <a:avLst/>
              </a:prstGeom>
              <a:blipFill>
                <a:blip r:embed="rId5"/>
                <a:stretch>
                  <a:fillRect t="-11602" r="-10379" b="-204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43900" y="4876800"/>
            <a:ext cx="1320800" cy="2387600"/>
          </a:xfrm>
          <a:custGeom>
            <a:avLst/>
            <a:gdLst/>
            <a:ahLst/>
            <a:cxnLst/>
            <a:rect l="l" t="t" r="r" b="b"/>
            <a:pathLst>
              <a:path w="1320800" h="2387600">
                <a:moveTo>
                  <a:pt x="1320800" y="0"/>
                </a:moveTo>
                <a:lnTo>
                  <a:pt x="330200" y="0"/>
                </a:lnTo>
                <a:lnTo>
                  <a:pt x="0" y="330099"/>
                </a:lnTo>
                <a:lnTo>
                  <a:pt x="0" y="2387600"/>
                </a:lnTo>
                <a:lnTo>
                  <a:pt x="990600" y="2387600"/>
                </a:lnTo>
                <a:lnTo>
                  <a:pt x="1320800" y="2057500"/>
                </a:lnTo>
                <a:lnTo>
                  <a:pt x="1320800" y="0"/>
                </a:lnTo>
                <a:close/>
              </a:path>
            </a:pathLst>
          </a:custGeom>
          <a:solidFill>
            <a:srgbClr val="A6F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43900" y="4876800"/>
            <a:ext cx="1320800" cy="2387600"/>
          </a:xfrm>
          <a:custGeom>
            <a:avLst/>
            <a:gdLst/>
            <a:ahLst/>
            <a:cxnLst/>
            <a:rect l="l" t="t" r="r" b="b"/>
            <a:pathLst>
              <a:path w="1320800" h="2387600">
                <a:moveTo>
                  <a:pt x="330200" y="0"/>
                </a:moveTo>
                <a:lnTo>
                  <a:pt x="0" y="330099"/>
                </a:lnTo>
                <a:lnTo>
                  <a:pt x="0" y="2387600"/>
                </a:lnTo>
                <a:lnTo>
                  <a:pt x="990600" y="2387600"/>
                </a:lnTo>
                <a:lnTo>
                  <a:pt x="1320800" y="2057500"/>
                </a:lnTo>
                <a:lnTo>
                  <a:pt x="1320800" y="0"/>
                </a:lnTo>
                <a:lnTo>
                  <a:pt x="3302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43900" y="4876800"/>
            <a:ext cx="1320800" cy="330200"/>
          </a:xfrm>
          <a:custGeom>
            <a:avLst/>
            <a:gdLst/>
            <a:ahLst/>
            <a:cxnLst/>
            <a:rect l="l" t="t" r="r" b="b"/>
            <a:pathLst>
              <a:path w="1320800" h="330200">
                <a:moveTo>
                  <a:pt x="1320800" y="0"/>
                </a:moveTo>
                <a:lnTo>
                  <a:pt x="330200" y="0"/>
                </a:lnTo>
                <a:lnTo>
                  <a:pt x="0" y="329632"/>
                </a:lnTo>
                <a:lnTo>
                  <a:pt x="990600" y="329632"/>
                </a:lnTo>
                <a:lnTo>
                  <a:pt x="1320800" y="0"/>
                </a:lnTo>
                <a:close/>
              </a:path>
            </a:pathLst>
          </a:custGeom>
          <a:solidFill>
            <a:srgbClr val="B9F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33652" y="4876800"/>
            <a:ext cx="330200" cy="2387600"/>
          </a:xfrm>
          <a:custGeom>
            <a:avLst/>
            <a:gdLst/>
            <a:ahLst/>
            <a:cxnLst/>
            <a:rect l="l" t="t" r="r" b="b"/>
            <a:pathLst>
              <a:path w="330200" h="2387600">
                <a:moveTo>
                  <a:pt x="329636" y="0"/>
                </a:moveTo>
                <a:lnTo>
                  <a:pt x="0" y="330099"/>
                </a:lnTo>
                <a:lnTo>
                  <a:pt x="0" y="2387600"/>
                </a:lnTo>
                <a:lnTo>
                  <a:pt x="329636" y="2057500"/>
                </a:lnTo>
                <a:lnTo>
                  <a:pt x="329636" y="0"/>
                </a:lnTo>
                <a:close/>
              </a:path>
            </a:pathLst>
          </a:custGeom>
          <a:solidFill>
            <a:srgbClr val="8AD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43900" y="4876800"/>
            <a:ext cx="1320800" cy="330200"/>
          </a:xfrm>
          <a:custGeom>
            <a:avLst/>
            <a:gdLst/>
            <a:ahLst/>
            <a:cxnLst/>
            <a:rect l="l" t="t" r="r" b="b"/>
            <a:pathLst>
              <a:path w="1320800" h="330200">
                <a:moveTo>
                  <a:pt x="0" y="330099"/>
                </a:moveTo>
                <a:lnTo>
                  <a:pt x="990600" y="330099"/>
                </a:lnTo>
                <a:lnTo>
                  <a:pt x="1320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34500" y="5206899"/>
            <a:ext cx="0" cy="2058035"/>
          </a:xfrm>
          <a:custGeom>
            <a:avLst/>
            <a:gdLst/>
            <a:ahLst/>
            <a:cxnLst/>
            <a:rect l="l" t="t" r="r" b="b"/>
            <a:pathLst>
              <a:path h="2058034">
                <a:moveTo>
                  <a:pt x="0" y="0"/>
                </a:moveTo>
                <a:lnTo>
                  <a:pt x="0" y="2057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/>
              <a:t>Ray</a:t>
            </a:r>
            <a:r>
              <a:rPr b="1" spc="-5" dirty="0"/>
              <a:t> </a:t>
            </a:r>
            <a:r>
              <a:rPr b="1" dirty="0"/>
              <a:t>Cas</a:t>
            </a:r>
            <a:r>
              <a:rPr b="1" spc="-20" dirty="0"/>
              <a:t>t</a:t>
            </a:r>
            <a:r>
              <a:rPr b="1" spc="-30" dirty="0"/>
              <a:t>in</a:t>
            </a:r>
            <a:r>
              <a:rPr b="1" spc="-35" dirty="0"/>
              <a:t>g</a:t>
            </a:r>
            <a:r>
              <a:rPr b="1" spc="-5" dirty="0"/>
              <a:t> </a:t>
            </a:r>
            <a:r>
              <a:rPr b="1" dirty="0"/>
              <a:t>Rev</a:t>
            </a:r>
            <a:r>
              <a:rPr b="1" spc="-20" dirty="0"/>
              <a:t>i</a:t>
            </a:r>
            <a:r>
              <a:rPr b="1" dirty="0"/>
              <a:t>s</a:t>
            </a:r>
            <a:r>
              <a:rPr b="1" spc="-20" dirty="0"/>
              <a:t>i</a:t>
            </a:r>
            <a:r>
              <a:rPr b="1" dirty="0"/>
              <a:t>te</a:t>
            </a:r>
            <a:r>
              <a:rPr b="1" spc="-35" dirty="0"/>
              <a:t>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9945" y="1888988"/>
            <a:ext cx="11313605" cy="2333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3800" spc="-3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or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each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sample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…</a:t>
            </a:r>
          </a:p>
          <a:p>
            <a:pPr marL="927100" indent="-457200">
              <a:lnSpc>
                <a:spcPct val="10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sz="3400" dirty="0" smtClean="0">
                <a:solidFill>
                  <a:srgbClr val="011279"/>
                </a:solidFill>
                <a:latin typeface="Arial"/>
                <a:cs typeface="Arial"/>
              </a:rPr>
              <a:t>Con</a:t>
            </a:r>
            <a:r>
              <a:rPr sz="3400" spc="-20" dirty="0" smtClean="0">
                <a:solidFill>
                  <a:srgbClr val="011279"/>
                </a:solidFill>
                <a:latin typeface="Arial"/>
                <a:cs typeface="Arial"/>
              </a:rPr>
              <a:t>s</a:t>
            </a:r>
            <a:r>
              <a:rPr sz="3400" spc="-15" dirty="0" smtClean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 smtClean="0">
                <a:solidFill>
                  <a:srgbClr val="011279"/>
                </a:solidFill>
                <a:latin typeface="Arial"/>
                <a:cs typeface="Arial"/>
              </a:rPr>
              <a:t>ru</a:t>
            </a:r>
            <a:r>
              <a:rPr sz="3400" spc="-15" dirty="0" smtClean="0">
                <a:solidFill>
                  <a:srgbClr val="011279"/>
                </a:solidFill>
                <a:latin typeface="Arial"/>
                <a:cs typeface="Arial"/>
              </a:rPr>
              <a:t>ct</a:t>
            </a:r>
            <a:r>
              <a:rPr sz="3400" spc="-5" dirty="0" smtClean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ray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f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rom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eye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posi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ion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hrough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view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plane</a:t>
            </a:r>
            <a:endParaRPr sz="3400" dirty="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sz="3400" spc="-30" dirty="0" smtClean="0">
                <a:solidFill>
                  <a:srgbClr val="011279"/>
                </a:solidFill>
                <a:latin typeface="Arial"/>
                <a:cs typeface="Arial"/>
              </a:rPr>
              <a:t>F</a:t>
            </a:r>
            <a:r>
              <a:rPr sz="3400" dirty="0" smtClean="0">
                <a:solidFill>
                  <a:srgbClr val="011279"/>
                </a:solidFill>
                <a:latin typeface="Arial"/>
                <a:cs typeface="Arial"/>
              </a:rPr>
              <a:t>ind</a:t>
            </a:r>
            <a:r>
              <a:rPr sz="3400" spc="-5" dirty="0" smtClean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first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su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rf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ace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in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erse</a:t>
            </a:r>
            <a:r>
              <a:rPr sz="3400" spc="-20" dirty="0">
                <a:solidFill>
                  <a:srgbClr val="011279"/>
                </a:solidFill>
                <a:latin typeface="Arial"/>
                <a:cs typeface="Arial"/>
              </a:rPr>
              <a:t>c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ed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by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ray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hrough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pixel</a:t>
            </a:r>
            <a:endParaRPr sz="3400" dirty="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520"/>
              </a:spcBef>
              <a:buFont typeface="Arial" panose="020B0604020202020204" pitchFamily="34" charset="0"/>
              <a:buChar char="•"/>
            </a:pPr>
            <a:r>
              <a:rPr sz="3400" dirty="0" smtClean="0">
                <a:solidFill>
                  <a:srgbClr val="011279"/>
                </a:solidFill>
                <a:latin typeface="Arial"/>
                <a:cs typeface="Arial"/>
              </a:rPr>
              <a:t>Compu</a:t>
            </a:r>
            <a:r>
              <a:rPr sz="3400" spc="-15" dirty="0" smtClean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 smtClean="0">
                <a:solidFill>
                  <a:srgbClr val="011279"/>
                </a:solidFill>
                <a:latin typeface="Arial"/>
                <a:cs typeface="Arial"/>
              </a:rPr>
              <a:t>e</a:t>
            </a:r>
            <a:r>
              <a:rPr sz="3400" spc="-5" dirty="0" smtClean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color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sz="3400" spc="-10" dirty="0">
                <a:solidFill>
                  <a:srgbClr val="011279"/>
                </a:solidFill>
                <a:latin typeface="Arial"/>
                <a:cs typeface="Arial"/>
              </a:rPr>
              <a:t>f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sample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based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on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su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rf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ace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radiance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42452" y="4716498"/>
            <a:ext cx="1919605" cy="2375535"/>
          </a:xfrm>
          <a:custGeom>
            <a:avLst/>
            <a:gdLst/>
            <a:ahLst/>
            <a:cxnLst/>
            <a:rect l="l" t="t" r="r" b="b"/>
            <a:pathLst>
              <a:path w="1919604" h="2375534">
                <a:moveTo>
                  <a:pt x="0" y="0"/>
                </a:moveTo>
                <a:lnTo>
                  <a:pt x="0" y="2375181"/>
                </a:lnTo>
                <a:lnTo>
                  <a:pt x="1919110" y="1802221"/>
                </a:lnTo>
                <a:lnTo>
                  <a:pt x="1904039" y="210953"/>
                </a:lnTo>
                <a:lnTo>
                  <a:pt x="0" y="0"/>
                </a:lnTo>
                <a:close/>
              </a:path>
            </a:pathLst>
          </a:custGeom>
          <a:solidFill>
            <a:srgbClr val="FF69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2452" y="4716498"/>
            <a:ext cx="1919605" cy="2375535"/>
          </a:xfrm>
          <a:custGeom>
            <a:avLst/>
            <a:gdLst/>
            <a:ahLst/>
            <a:cxnLst/>
            <a:rect l="l" t="t" r="r" b="b"/>
            <a:pathLst>
              <a:path w="1919604" h="2375534">
                <a:moveTo>
                  <a:pt x="0" y="0"/>
                </a:moveTo>
                <a:lnTo>
                  <a:pt x="0" y="2375181"/>
                </a:lnTo>
                <a:lnTo>
                  <a:pt x="1919110" y="1802221"/>
                </a:lnTo>
                <a:lnTo>
                  <a:pt x="1904039" y="2109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0827" y="4533900"/>
            <a:ext cx="1638300" cy="163830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1638299" y="0"/>
                </a:moveTo>
                <a:lnTo>
                  <a:pt x="409574" y="0"/>
                </a:lnTo>
                <a:lnTo>
                  <a:pt x="0" y="409575"/>
                </a:lnTo>
                <a:lnTo>
                  <a:pt x="0" y="1638300"/>
                </a:lnTo>
                <a:lnTo>
                  <a:pt x="1228724" y="1638300"/>
                </a:lnTo>
                <a:lnTo>
                  <a:pt x="1638299" y="1228725"/>
                </a:lnTo>
                <a:lnTo>
                  <a:pt x="1638299" y="0"/>
                </a:lnTo>
                <a:close/>
              </a:path>
            </a:pathLst>
          </a:custGeom>
          <a:solidFill>
            <a:srgbClr val="D5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90827" y="4533900"/>
            <a:ext cx="1638300" cy="163830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409574" y="0"/>
                </a:moveTo>
                <a:lnTo>
                  <a:pt x="0" y="409575"/>
                </a:lnTo>
                <a:lnTo>
                  <a:pt x="0" y="1638300"/>
                </a:lnTo>
                <a:lnTo>
                  <a:pt x="1228724" y="1638300"/>
                </a:lnTo>
                <a:lnTo>
                  <a:pt x="1638299" y="1228725"/>
                </a:lnTo>
                <a:lnTo>
                  <a:pt x="1638299" y="0"/>
                </a:lnTo>
                <a:lnTo>
                  <a:pt x="409574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90827" y="4533900"/>
            <a:ext cx="1638300" cy="411480"/>
          </a:xfrm>
          <a:custGeom>
            <a:avLst/>
            <a:gdLst/>
            <a:ahLst/>
            <a:cxnLst/>
            <a:rect l="l" t="t" r="r" b="b"/>
            <a:pathLst>
              <a:path w="1638300" h="411479">
                <a:moveTo>
                  <a:pt x="1638299" y="0"/>
                </a:moveTo>
                <a:lnTo>
                  <a:pt x="409574" y="0"/>
                </a:lnTo>
                <a:lnTo>
                  <a:pt x="0" y="410916"/>
                </a:lnTo>
                <a:lnTo>
                  <a:pt x="1228724" y="410916"/>
                </a:lnTo>
                <a:lnTo>
                  <a:pt x="1638299" y="0"/>
                </a:lnTo>
                <a:close/>
              </a:path>
            </a:pathLst>
          </a:custGeom>
          <a:solidFill>
            <a:srgbClr val="DD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9500" y="4533900"/>
            <a:ext cx="411480" cy="1638300"/>
          </a:xfrm>
          <a:custGeom>
            <a:avLst/>
            <a:gdLst/>
            <a:ahLst/>
            <a:cxnLst/>
            <a:rect l="l" t="t" r="r" b="b"/>
            <a:pathLst>
              <a:path w="411479" h="1638300">
                <a:moveTo>
                  <a:pt x="410914" y="0"/>
                </a:moveTo>
                <a:lnTo>
                  <a:pt x="0" y="409575"/>
                </a:lnTo>
                <a:lnTo>
                  <a:pt x="0" y="1638300"/>
                </a:lnTo>
                <a:lnTo>
                  <a:pt x="410914" y="1228725"/>
                </a:lnTo>
                <a:lnTo>
                  <a:pt x="410914" y="0"/>
                </a:lnTo>
                <a:close/>
              </a:path>
            </a:pathLst>
          </a:custGeom>
          <a:solidFill>
            <a:srgbClr val="B2C9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90827" y="4533900"/>
            <a:ext cx="1638300" cy="409575"/>
          </a:xfrm>
          <a:custGeom>
            <a:avLst/>
            <a:gdLst/>
            <a:ahLst/>
            <a:cxnLst/>
            <a:rect l="l" t="t" r="r" b="b"/>
            <a:pathLst>
              <a:path w="1638300" h="409575">
                <a:moveTo>
                  <a:pt x="0" y="409575"/>
                </a:moveTo>
                <a:lnTo>
                  <a:pt x="1228724" y="409575"/>
                </a:lnTo>
                <a:lnTo>
                  <a:pt x="16382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19551" y="4943475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7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5500" y="44450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39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98976" y="44450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39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8379" y="44450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39" h="3289300">
                <a:moveTo>
                  <a:pt x="0" y="0"/>
                </a:moveTo>
                <a:lnTo>
                  <a:pt x="2258" y="328930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53600" y="44450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40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77782" y="44450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39" h="3289300">
                <a:moveTo>
                  <a:pt x="0" y="0"/>
                </a:moveTo>
                <a:lnTo>
                  <a:pt x="2258" y="328930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74793" y="44450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40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35392" y="44450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40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95988" y="44450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40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3200" y="44450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40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17184" y="44450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39" h="3289300">
                <a:moveTo>
                  <a:pt x="0" y="0"/>
                </a:moveTo>
                <a:lnTo>
                  <a:pt x="2258" y="328930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14197" y="44450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40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65500" y="4445000"/>
            <a:ext cx="6388100" cy="2540"/>
          </a:xfrm>
          <a:custGeom>
            <a:avLst/>
            <a:gdLst/>
            <a:ahLst/>
            <a:cxnLst/>
            <a:rect l="l" t="t" r="r" b="b"/>
            <a:pathLst>
              <a:path w="6388100" h="2539">
                <a:moveTo>
                  <a:pt x="0" y="0"/>
                </a:moveTo>
                <a:lnTo>
                  <a:pt x="6388100" y="225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65500" y="6083300"/>
            <a:ext cx="6388100" cy="2540"/>
          </a:xfrm>
          <a:custGeom>
            <a:avLst/>
            <a:gdLst/>
            <a:ahLst/>
            <a:cxnLst/>
            <a:rect l="l" t="t" r="r" b="b"/>
            <a:pathLst>
              <a:path w="6388100" h="2539">
                <a:moveTo>
                  <a:pt x="0" y="0"/>
                </a:moveTo>
                <a:lnTo>
                  <a:pt x="6388100" y="225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65500" y="6634856"/>
            <a:ext cx="6388100" cy="2540"/>
          </a:xfrm>
          <a:custGeom>
            <a:avLst/>
            <a:gdLst/>
            <a:ahLst/>
            <a:cxnLst/>
            <a:rect l="l" t="t" r="r" b="b"/>
            <a:pathLst>
              <a:path w="6388100" h="2540">
                <a:moveTo>
                  <a:pt x="0" y="0"/>
                </a:moveTo>
                <a:lnTo>
                  <a:pt x="6388100" y="225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65500" y="7182743"/>
            <a:ext cx="6388100" cy="2540"/>
          </a:xfrm>
          <a:custGeom>
            <a:avLst/>
            <a:gdLst/>
            <a:ahLst/>
            <a:cxnLst/>
            <a:rect l="l" t="t" r="r" b="b"/>
            <a:pathLst>
              <a:path w="6388100" h="2540">
                <a:moveTo>
                  <a:pt x="0" y="0"/>
                </a:moveTo>
                <a:lnTo>
                  <a:pt x="6388100" y="225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5500" y="7734300"/>
            <a:ext cx="6388100" cy="2540"/>
          </a:xfrm>
          <a:custGeom>
            <a:avLst/>
            <a:gdLst/>
            <a:ahLst/>
            <a:cxnLst/>
            <a:rect l="l" t="t" r="r" b="b"/>
            <a:pathLst>
              <a:path w="6388100" h="2540">
                <a:moveTo>
                  <a:pt x="0" y="0"/>
                </a:moveTo>
                <a:lnTo>
                  <a:pt x="6388100" y="225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65500" y="5539080"/>
            <a:ext cx="6388100" cy="2540"/>
          </a:xfrm>
          <a:custGeom>
            <a:avLst/>
            <a:gdLst/>
            <a:ahLst/>
            <a:cxnLst/>
            <a:rect l="l" t="t" r="r" b="b"/>
            <a:pathLst>
              <a:path w="6388100" h="2539">
                <a:moveTo>
                  <a:pt x="0" y="0"/>
                </a:moveTo>
                <a:lnTo>
                  <a:pt x="6388100" y="225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65500" y="4991193"/>
            <a:ext cx="6388100" cy="2540"/>
          </a:xfrm>
          <a:custGeom>
            <a:avLst/>
            <a:gdLst/>
            <a:ahLst/>
            <a:cxnLst/>
            <a:rect l="l" t="t" r="r" b="b"/>
            <a:pathLst>
              <a:path w="6388100" h="2539">
                <a:moveTo>
                  <a:pt x="0" y="0"/>
                </a:moveTo>
                <a:lnTo>
                  <a:pt x="6388100" y="225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11208" y="4671976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6" y="17106"/>
                </a:lnTo>
                <a:lnTo>
                  <a:pt x="0" y="49070"/>
                </a:lnTo>
                <a:lnTo>
                  <a:pt x="2984" y="60786"/>
                </a:lnTo>
                <a:lnTo>
                  <a:pt x="9157" y="72394"/>
                </a:lnTo>
                <a:lnTo>
                  <a:pt x="18654" y="83514"/>
                </a:lnTo>
                <a:lnTo>
                  <a:pt x="28306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5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11208" y="4671976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0" y="12922"/>
                </a:moveTo>
                <a:lnTo>
                  <a:pt x="85636" y="22994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6" y="88536"/>
                </a:lnTo>
                <a:lnTo>
                  <a:pt x="18654" y="83514"/>
                </a:lnTo>
                <a:lnTo>
                  <a:pt x="9157" y="72394"/>
                </a:lnTo>
                <a:lnTo>
                  <a:pt x="2984" y="60786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5" y="4061"/>
                </a:lnTo>
                <a:lnTo>
                  <a:pt x="75295" y="10431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10784" y="52198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45763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2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799"/>
                </a:lnTo>
                <a:lnTo>
                  <a:pt x="91936" y="46035"/>
                </a:lnTo>
                <a:lnTo>
                  <a:pt x="90755" y="34154"/>
                </a:lnTo>
                <a:lnTo>
                  <a:pt x="57675" y="1415"/>
                </a:lnTo>
                <a:lnTo>
                  <a:pt x="45763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10784" y="52198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78414" y="12870"/>
                </a:moveTo>
                <a:lnTo>
                  <a:pt x="86248" y="22867"/>
                </a:lnTo>
                <a:lnTo>
                  <a:pt x="90755" y="34154"/>
                </a:lnTo>
                <a:lnTo>
                  <a:pt x="91936" y="46035"/>
                </a:lnTo>
                <a:lnTo>
                  <a:pt x="89790" y="57815"/>
                </a:lnTo>
                <a:lnTo>
                  <a:pt x="61175" y="84516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2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5"/>
                </a:lnTo>
                <a:lnTo>
                  <a:pt x="33737" y="1615"/>
                </a:lnTo>
                <a:lnTo>
                  <a:pt x="45763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11208" y="576699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1"/>
                </a:lnTo>
                <a:lnTo>
                  <a:pt x="91542" y="46327"/>
                </a:lnTo>
                <a:lnTo>
                  <a:pt x="90153" y="34348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11208" y="576699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0" y="12921"/>
                </a:moveTo>
                <a:lnTo>
                  <a:pt x="85636" y="22993"/>
                </a:lnTo>
                <a:lnTo>
                  <a:pt x="90153" y="34348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5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11208" y="6316087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38927" y="0"/>
                </a:moveTo>
                <a:lnTo>
                  <a:pt x="2984" y="30065"/>
                </a:lnTo>
                <a:lnTo>
                  <a:pt x="0" y="41780"/>
                </a:lnTo>
                <a:lnTo>
                  <a:pt x="68" y="53220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85636" y="67857"/>
                </a:lnTo>
                <a:lnTo>
                  <a:pt x="91542" y="44524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11208" y="6316087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0" y="77929"/>
                </a:moveTo>
                <a:lnTo>
                  <a:pt x="85636" y="67857"/>
                </a:lnTo>
                <a:lnTo>
                  <a:pt x="90153" y="56502"/>
                </a:lnTo>
                <a:lnTo>
                  <a:pt x="91542" y="44524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lnTo>
                  <a:pt x="28307" y="2314"/>
                </a:lnTo>
                <a:lnTo>
                  <a:pt x="18655" y="7336"/>
                </a:lnTo>
                <a:lnTo>
                  <a:pt x="9158" y="18456"/>
                </a:lnTo>
                <a:lnTo>
                  <a:pt x="2984" y="30065"/>
                </a:lnTo>
                <a:lnTo>
                  <a:pt x="0" y="41780"/>
                </a:lnTo>
                <a:lnTo>
                  <a:pt x="68" y="53220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65494" y="86789"/>
                </a:lnTo>
                <a:lnTo>
                  <a:pt x="75295" y="8042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10784" y="68581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45763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2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799"/>
                </a:lnTo>
                <a:lnTo>
                  <a:pt x="91936" y="46035"/>
                </a:lnTo>
                <a:lnTo>
                  <a:pt x="90755" y="34154"/>
                </a:lnTo>
                <a:lnTo>
                  <a:pt x="57675" y="1415"/>
                </a:lnTo>
                <a:lnTo>
                  <a:pt x="45763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10784" y="68581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78414" y="12870"/>
                </a:moveTo>
                <a:lnTo>
                  <a:pt x="86248" y="22867"/>
                </a:lnTo>
                <a:lnTo>
                  <a:pt x="90755" y="34154"/>
                </a:lnTo>
                <a:lnTo>
                  <a:pt x="91936" y="46035"/>
                </a:lnTo>
                <a:lnTo>
                  <a:pt x="89790" y="57815"/>
                </a:lnTo>
                <a:lnTo>
                  <a:pt x="61175" y="84516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2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5"/>
                </a:lnTo>
                <a:lnTo>
                  <a:pt x="33737" y="1615"/>
                </a:lnTo>
                <a:lnTo>
                  <a:pt x="45763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11208" y="741066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2" y="0"/>
                </a:moveTo>
                <a:lnTo>
                  <a:pt x="8825" y="17107"/>
                </a:lnTo>
                <a:lnTo>
                  <a:pt x="0" y="49070"/>
                </a:lnTo>
                <a:lnTo>
                  <a:pt x="2984" y="60786"/>
                </a:lnTo>
                <a:lnTo>
                  <a:pt x="9158" y="72395"/>
                </a:lnTo>
                <a:lnTo>
                  <a:pt x="18655" y="83515"/>
                </a:lnTo>
                <a:lnTo>
                  <a:pt x="28307" y="88537"/>
                </a:lnTo>
                <a:lnTo>
                  <a:pt x="38927" y="90851"/>
                </a:lnTo>
                <a:lnTo>
                  <a:pt x="50208" y="90282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4" y="4061"/>
                </a:lnTo>
                <a:lnTo>
                  <a:pt x="43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11208" y="741066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0" y="12922"/>
                </a:moveTo>
                <a:lnTo>
                  <a:pt x="85636" y="22994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3"/>
                </a:lnTo>
                <a:lnTo>
                  <a:pt x="38927" y="90851"/>
                </a:lnTo>
                <a:lnTo>
                  <a:pt x="28307" y="88537"/>
                </a:lnTo>
                <a:lnTo>
                  <a:pt x="18655" y="83515"/>
                </a:lnTo>
                <a:lnTo>
                  <a:pt x="9158" y="72395"/>
                </a:lnTo>
                <a:lnTo>
                  <a:pt x="2984" y="60786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9"/>
                </a:lnTo>
                <a:lnTo>
                  <a:pt x="43012" y="0"/>
                </a:lnTo>
                <a:lnTo>
                  <a:pt x="54583" y="550"/>
                </a:lnTo>
                <a:lnTo>
                  <a:pt x="65494" y="4061"/>
                </a:lnTo>
                <a:lnTo>
                  <a:pt x="75294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50159" y="4671976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6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7" y="72394"/>
                </a:lnTo>
                <a:lnTo>
                  <a:pt x="18654" y="83514"/>
                </a:lnTo>
                <a:lnTo>
                  <a:pt x="28306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3"/>
                </a:lnTo>
                <a:lnTo>
                  <a:pt x="91542" y="46328"/>
                </a:lnTo>
                <a:lnTo>
                  <a:pt x="90154" y="34349"/>
                </a:lnTo>
                <a:lnTo>
                  <a:pt x="65495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50159" y="4671976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1" y="12922"/>
                </a:moveTo>
                <a:lnTo>
                  <a:pt x="85637" y="22994"/>
                </a:lnTo>
                <a:lnTo>
                  <a:pt x="90154" y="34349"/>
                </a:lnTo>
                <a:lnTo>
                  <a:pt x="91542" y="46328"/>
                </a:lnTo>
                <a:lnTo>
                  <a:pt x="89802" y="58269"/>
                </a:lnTo>
                <a:lnTo>
                  <a:pt x="61841" y="86653"/>
                </a:lnTo>
                <a:lnTo>
                  <a:pt x="38927" y="90851"/>
                </a:lnTo>
                <a:lnTo>
                  <a:pt x="28306" y="88536"/>
                </a:lnTo>
                <a:lnTo>
                  <a:pt x="18654" y="83514"/>
                </a:lnTo>
                <a:lnTo>
                  <a:pt x="9157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5" y="4061"/>
                </a:lnTo>
                <a:lnTo>
                  <a:pt x="75296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9735" y="52198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45762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1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800"/>
                </a:lnTo>
                <a:lnTo>
                  <a:pt x="91936" y="46035"/>
                </a:lnTo>
                <a:lnTo>
                  <a:pt x="90756" y="34154"/>
                </a:lnTo>
                <a:lnTo>
                  <a:pt x="57675" y="1415"/>
                </a:lnTo>
                <a:lnTo>
                  <a:pt x="45762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49735" y="52198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78415" y="12870"/>
                </a:moveTo>
                <a:lnTo>
                  <a:pt x="86249" y="22868"/>
                </a:lnTo>
                <a:lnTo>
                  <a:pt x="90756" y="34154"/>
                </a:lnTo>
                <a:lnTo>
                  <a:pt x="91936" y="46035"/>
                </a:lnTo>
                <a:lnTo>
                  <a:pt x="89791" y="57815"/>
                </a:lnTo>
                <a:lnTo>
                  <a:pt x="61175" y="84517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1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4"/>
                </a:lnTo>
                <a:lnTo>
                  <a:pt x="33737" y="1615"/>
                </a:lnTo>
                <a:lnTo>
                  <a:pt x="45762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50159" y="576699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4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4" y="4060"/>
                </a:lnTo>
                <a:lnTo>
                  <a:pt x="43013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50159" y="576699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1" y="12921"/>
                </a:moveTo>
                <a:lnTo>
                  <a:pt x="85636" y="22993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4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0"/>
                </a:lnTo>
                <a:lnTo>
                  <a:pt x="75296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50159" y="6316087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38927" y="0"/>
                </a:moveTo>
                <a:lnTo>
                  <a:pt x="2984" y="30065"/>
                </a:lnTo>
                <a:lnTo>
                  <a:pt x="0" y="41780"/>
                </a:lnTo>
                <a:lnTo>
                  <a:pt x="68" y="53220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85636" y="67857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50159" y="6316087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1" y="77929"/>
                </a:moveTo>
                <a:lnTo>
                  <a:pt x="85636" y="67857"/>
                </a:lnTo>
                <a:lnTo>
                  <a:pt x="90153" y="56501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lnTo>
                  <a:pt x="28307" y="2314"/>
                </a:lnTo>
                <a:lnTo>
                  <a:pt x="18654" y="7336"/>
                </a:lnTo>
                <a:lnTo>
                  <a:pt x="9158" y="18456"/>
                </a:lnTo>
                <a:lnTo>
                  <a:pt x="2984" y="30065"/>
                </a:lnTo>
                <a:lnTo>
                  <a:pt x="0" y="41780"/>
                </a:lnTo>
                <a:lnTo>
                  <a:pt x="68" y="53220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65494" y="86790"/>
                </a:lnTo>
                <a:lnTo>
                  <a:pt x="75296" y="8042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49735" y="68581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45762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1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800"/>
                </a:lnTo>
                <a:lnTo>
                  <a:pt x="91936" y="46035"/>
                </a:lnTo>
                <a:lnTo>
                  <a:pt x="90756" y="34154"/>
                </a:lnTo>
                <a:lnTo>
                  <a:pt x="57675" y="1415"/>
                </a:lnTo>
                <a:lnTo>
                  <a:pt x="45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49735" y="68581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78415" y="12870"/>
                </a:moveTo>
                <a:lnTo>
                  <a:pt x="86249" y="22868"/>
                </a:lnTo>
                <a:lnTo>
                  <a:pt x="90756" y="34154"/>
                </a:lnTo>
                <a:lnTo>
                  <a:pt x="91936" y="46035"/>
                </a:lnTo>
                <a:lnTo>
                  <a:pt x="89791" y="57815"/>
                </a:lnTo>
                <a:lnTo>
                  <a:pt x="61175" y="84517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1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4"/>
                </a:lnTo>
                <a:lnTo>
                  <a:pt x="33737" y="1615"/>
                </a:lnTo>
                <a:lnTo>
                  <a:pt x="45762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399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50159" y="741066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2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6"/>
                </a:lnTo>
                <a:lnTo>
                  <a:pt x="9158" y="72395"/>
                </a:lnTo>
                <a:lnTo>
                  <a:pt x="18655" y="83515"/>
                </a:lnTo>
                <a:lnTo>
                  <a:pt x="28307" y="88537"/>
                </a:lnTo>
                <a:lnTo>
                  <a:pt x="38927" y="90852"/>
                </a:lnTo>
                <a:lnTo>
                  <a:pt x="50208" y="90282"/>
                </a:lnTo>
                <a:lnTo>
                  <a:pt x="84934" y="69513"/>
                </a:lnTo>
                <a:lnTo>
                  <a:pt x="91542" y="46328"/>
                </a:lnTo>
                <a:lnTo>
                  <a:pt x="90153" y="34349"/>
                </a:lnTo>
                <a:lnTo>
                  <a:pt x="65494" y="4060"/>
                </a:lnTo>
                <a:lnTo>
                  <a:pt x="43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50159" y="741066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1" y="12922"/>
                </a:moveTo>
                <a:lnTo>
                  <a:pt x="85636" y="22994"/>
                </a:lnTo>
                <a:lnTo>
                  <a:pt x="90153" y="34349"/>
                </a:lnTo>
                <a:lnTo>
                  <a:pt x="91542" y="46328"/>
                </a:lnTo>
                <a:lnTo>
                  <a:pt x="89802" y="58269"/>
                </a:lnTo>
                <a:lnTo>
                  <a:pt x="61841" y="86653"/>
                </a:lnTo>
                <a:lnTo>
                  <a:pt x="38927" y="90852"/>
                </a:lnTo>
                <a:lnTo>
                  <a:pt x="28307" y="88537"/>
                </a:lnTo>
                <a:lnTo>
                  <a:pt x="18655" y="83515"/>
                </a:lnTo>
                <a:lnTo>
                  <a:pt x="9158" y="72395"/>
                </a:lnTo>
                <a:lnTo>
                  <a:pt x="2984" y="60786"/>
                </a:lnTo>
                <a:lnTo>
                  <a:pt x="0" y="49070"/>
                </a:lnTo>
                <a:lnTo>
                  <a:pt x="68" y="37630"/>
                </a:lnTo>
                <a:lnTo>
                  <a:pt x="31229" y="2509"/>
                </a:lnTo>
                <a:lnTo>
                  <a:pt x="43012" y="0"/>
                </a:lnTo>
                <a:lnTo>
                  <a:pt x="54583" y="550"/>
                </a:lnTo>
                <a:lnTo>
                  <a:pt x="65494" y="4060"/>
                </a:lnTo>
                <a:lnTo>
                  <a:pt x="75295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90934" y="4671606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032" y="0"/>
                </a:moveTo>
                <a:lnTo>
                  <a:pt x="4153" y="25288"/>
                </a:lnTo>
                <a:lnTo>
                  <a:pt x="0" y="47934"/>
                </a:lnTo>
                <a:lnTo>
                  <a:pt x="2364" y="59834"/>
                </a:lnTo>
                <a:lnTo>
                  <a:pt x="7824" y="71502"/>
                </a:lnTo>
                <a:lnTo>
                  <a:pt x="16477" y="82478"/>
                </a:lnTo>
                <a:lnTo>
                  <a:pt x="25848" y="88211"/>
                </a:lnTo>
                <a:lnTo>
                  <a:pt x="36263" y="91091"/>
                </a:lnTo>
                <a:lnTo>
                  <a:pt x="47388" y="90931"/>
                </a:lnTo>
                <a:lnTo>
                  <a:pt x="81674" y="70373"/>
                </a:lnTo>
                <a:lnTo>
                  <a:pt x="88302" y="47031"/>
                </a:lnTo>
                <a:lnTo>
                  <a:pt x="87025" y="34936"/>
                </a:lnTo>
                <a:lnTo>
                  <a:pt x="55597" y="1464"/>
                </a:lnTo>
                <a:lnTo>
                  <a:pt x="44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90934" y="4671606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75293" y="13292"/>
                </a:moveTo>
                <a:lnTo>
                  <a:pt x="82689" y="23464"/>
                </a:lnTo>
                <a:lnTo>
                  <a:pt x="87025" y="34936"/>
                </a:lnTo>
                <a:lnTo>
                  <a:pt x="88302" y="47031"/>
                </a:lnTo>
                <a:lnTo>
                  <a:pt x="86518" y="59070"/>
                </a:lnTo>
                <a:lnTo>
                  <a:pt x="58888" y="87548"/>
                </a:lnTo>
                <a:lnTo>
                  <a:pt x="36263" y="91091"/>
                </a:lnTo>
                <a:lnTo>
                  <a:pt x="25848" y="88211"/>
                </a:lnTo>
                <a:lnTo>
                  <a:pt x="16477" y="82478"/>
                </a:lnTo>
                <a:lnTo>
                  <a:pt x="7824" y="71502"/>
                </a:lnTo>
                <a:lnTo>
                  <a:pt x="2364" y="59834"/>
                </a:lnTo>
                <a:lnTo>
                  <a:pt x="0" y="47934"/>
                </a:lnTo>
                <a:lnTo>
                  <a:pt x="629" y="36265"/>
                </a:lnTo>
                <a:lnTo>
                  <a:pt x="32280" y="1803"/>
                </a:lnTo>
                <a:lnTo>
                  <a:pt x="44032" y="0"/>
                </a:lnTo>
                <a:lnTo>
                  <a:pt x="55597" y="1464"/>
                </a:lnTo>
                <a:lnTo>
                  <a:pt x="66411" y="6134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90624" y="52209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5" y="0"/>
                </a:moveTo>
                <a:lnTo>
                  <a:pt x="6062" y="20350"/>
                </a:lnTo>
                <a:lnTo>
                  <a:pt x="0" y="42854"/>
                </a:lnTo>
                <a:lnTo>
                  <a:pt x="1730" y="54716"/>
                </a:lnTo>
                <a:lnTo>
                  <a:pt x="35073" y="86383"/>
                </a:lnTo>
                <a:lnTo>
                  <a:pt x="46403" y="86742"/>
                </a:lnTo>
                <a:lnTo>
                  <a:pt x="58087" y="83940"/>
                </a:lnTo>
                <a:lnTo>
                  <a:pt x="69728" y="77822"/>
                </a:lnTo>
                <a:lnTo>
                  <a:pt x="80933" y="68232"/>
                </a:lnTo>
                <a:lnTo>
                  <a:pt x="86382" y="57192"/>
                </a:lnTo>
                <a:lnTo>
                  <a:pt x="88573" y="45313"/>
                </a:lnTo>
                <a:lnTo>
                  <a:pt x="87507" y="33310"/>
                </a:lnTo>
                <a:lnTo>
                  <a:pt x="62436" y="2822"/>
                </a:lnTo>
                <a:lnTo>
                  <a:pt x="51975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90624" y="52209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3" y="11797"/>
                </a:moveTo>
                <a:lnTo>
                  <a:pt x="83184" y="21900"/>
                </a:lnTo>
                <a:lnTo>
                  <a:pt x="87507" y="33310"/>
                </a:lnTo>
                <a:lnTo>
                  <a:pt x="88573" y="45313"/>
                </a:lnTo>
                <a:lnTo>
                  <a:pt x="86382" y="57192"/>
                </a:lnTo>
                <a:lnTo>
                  <a:pt x="80933" y="68232"/>
                </a:lnTo>
                <a:lnTo>
                  <a:pt x="69728" y="77822"/>
                </a:lnTo>
                <a:lnTo>
                  <a:pt x="58087" y="83940"/>
                </a:lnTo>
                <a:lnTo>
                  <a:pt x="46403" y="86742"/>
                </a:lnTo>
                <a:lnTo>
                  <a:pt x="35073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8"/>
                </a:lnTo>
                <a:lnTo>
                  <a:pt x="29166" y="3464"/>
                </a:lnTo>
                <a:lnTo>
                  <a:pt x="51975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90934" y="576662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032" y="0"/>
                </a:moveTo>
                <a:lnTo>
                  <a:pt x="4153" y="25289"/>
                </a:lnTo>
                <a:lnTo>
                  <a:pt x="0" y="47934"/>
                </a:lnTo>
                <a:lnTo>
                  <a:pt x="2365" y="59834"/>
                </a:lnTo>
                <a:lnTo>
                  <a:pt x="7824" y="71502"/>
                </a:lnTo>
                <a:lnTo>
                  <a:pt x="16477" y="82478"/>
                </a:lnTo>
                <a:lnTo>
                  <a:pt x="25848" y="88211"/>
                </a:lnTo>
                <a:lnTo>
                  <a:pt x="36263" y="91091"/>
                </a:lnTo>
                <a:lnTo>
                  <a:pt x="47388" y="90931"/>
                </a:lnTo>
                <a:lnTo>
                  <a:pt x="81674" y="70372"/>
                </a:lnTo>
                <a:lnTo>
                  <a:pt x="88301" y="47030"/>
                </a:lnTo>
                <a:lnTo>
                  <a:pt x="87025" y="34936"/>
                </a:lnTo>
                <a:lnTo>
                  <a:pt x="55597" y="1464"/>
                </a:lnTo>
                <a:lnTo>
                  <a:pt x="44032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90934" y="576662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75293" y="13291"/>
                </a:moveTo>
                <a:lnTo>
                  <a:pt x="82689" y="23463"/>
                </a:lnTo>
                <a:lnTo>
                  <a:pt x="87025" y="34936"/>
                </a:lnTo>
                <a:lnTo>
                  <a:pt x="88301" y="47030"/>
                </a:lnTo>
                <a:lnTo>
                  <a:pt x="86518" y="59069"/>
                </a:lnTo>
                <a:lnTo>
                  <a:pt x="58888" y="87547"/>
                </a:lnTo>
                <a:lnTo>
                  <a:pt x="36263" y="91091"/>
                </a:lnTo>
                <a:lnTo>
                  <a:pt x="25848" y="88211"/>
                </a:lnTo>
                <a:lnTo>
                  <a:pt x="16477" y="82478"/>
                </a:lnTo>
                <a:lnTo>
                  <a:pt x="7824" y="71502"/>
                </a:lnTo>
                <a:lnTo>
                  <a:pt x="2365" y="59834"/>
                </a:lnTo>
                <a:lnTo>
                  <a:pt x="0" y="47934"/>
                </a:lnTo>
                <a:lnTo>
                  <a:pt x="629" y="36265"/>
                </a:lnTo>
                <a:lnTo>
                  <a:pt x="32280" y="1803"/>
                </a:lnTo>
                <a:lnTo>
                  <a:pt x="44032" y="0"/>
                </a:lnTo>
                <a:lnTo>
                  <a:pt x="55597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90934" y="6316217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36263" y="0"/>
                </a:moveTo>
                <a:lnTo>
                  <a:pt x="2365" y="31257"/>
                </a:lnTo>
                <a:lnTo>
                  <a:pt x="0" y="43156"/>
                </a:lnTo>
                <a:lnTo>
                  <a:pt x="629" y="54825"/>
                </a:lnTo>
                <a:lnTo>
                  <a:pt x="32280" y="89287"/>
                </a:lnTo>
                <a:lnTo>
                  <a:pt x="44032" y="91091"/>
                </a:lnTo>
                <a:lnTo>
                  <a:pt x="55597" y="89627"/>
                </a:lnTo>
                <a:lnTo>
                  <a:pt x="87025" y="56154"/>
                </a:lnTo>
                <a:lnTo>
                  <a:pt x="88301" y="44060"/>
                </a:lnTo>
                <a:lnTo>
                  <a:pt x="86518" y="32021"/>
                </a:lnTo>
                <a:lnTo>
                  <a:pt x="58888" y="3543"/>
                </a:lnTo>
                <a:lnTo>
                  <a:pt x="36263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90934" y="6316217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75293" y="77799"/>
                </a:moveTo>
                <a:lnTo>
                  <a:pt x="82689" y="67627"/>
                </a:lnTo>
                <a:lnTo>
                  <a:pt x="87025" y="56154"/>
                </a:lnTo>
                <a:lnTo>
                  <a:pt x="88301" y="44060"/>
                </a:lnTo>
                <a:lnTo>
                  <a:pt x="86518" y="32021"/>
                </a:lnTo>
                <a:lnTo>
                  <a:pt x="58888" y="3543"/>
                </a:lnTo>
                <a:lnTo>
                  <a:pt x="36263" y="0"/>
                </a:lnTo>
                <a:lnTo>
                  <a:pt x="25848" y="2879"/>
                </a:lnTo>
                <a:lnTo>
                  <a:pt x="16477" y="8613"/>
                </a:lnTo>
                <a:lnTo>
                  <a:pt x="7824" y="19588"/>
                </a:lnTo>
                <a:lnTo>
                  <a:pt x="2365" y="31257"/>
                </a:lnTo>
                <a:lnTo>
                  <a:pt x="0" y="43156"/>
                </a:lnTo>
                <a:lnTo>
                  <a:pt x="629" y="54825"/>
                </a:lnTo>
                <a:lnTo>
                  <a:pt x="32280" y="89287"/>
                </a:lnTo>
                <a:lnTo>
                  <a:pt x="44032" y="91091"/>
                </a:lnTo>
                <a:lnTo>
                  <a:pt x="55597" y="89627"/>
                </a:lnTo>
                <a:lnTo>
                  <a:pt x="66411" y="84957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90624" y="68592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5" y="0"/>
                </a:moveTo>
                <a:lnTo>
                  <a:pt x="6062" y="20350"/>
                </a:lnTo>
                <a:lnTo>
                  <a:pt x="0" y="42854"/>
                </a:lnTo>
                <a:lnTo>
                  <a:pt x="1730" y="54716"/>
                </a:lnTo>
                <a:lnTo>
                  <a:pt x="35073" y="86383"/>
                </a:lnTo>
                <a:lnTo>
                  <a:pt x="46403" y="86742"/>
                </a:lnTo>
                <a:lnTo>
                  <a:pt x="58087" y="83940"/>
                </a:lnTo>
                <a:lnTo>
                  <a:pt x="69728" y="77822"/>
                </a:lnTo>
                <a:lnTo>
                  <a:pt x="80933" y="68232"/>
                </a:lnTo>
                <a:lnTo>
                  <a:pt x="86382" y="57192"/>
                </a:lnTo>
                <a:lnTo>
                  <a:pt x="88573" y="45313"/>
                </a:lnTo>
                <a:lnTo>
                  <a:pt x="87507" y="33310"/>
                </a:lnTo>
                <a:lnTo>
                  <a:pt x="62436" y="2822"/>
                </a:lnTo>
                <a:lnTo>
                  <a:pt x="51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90624" y="68592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3" y="11797"/>
                </a:moveTo>
                <a:lnTo>
                  <a:pt x="83184" y="21900"/>
                </a:lnTo>
                <a:lnTo>
                  <a:pt x="87507" y="33310"/>
                </a:lnTo>
                <a:lnTo>
                  <a:pt x="88573" y="45313"/>
                </a:lnTo>
                <a:lnTo>
                  <a:pt x="86382" y="57192"/>
                </a:lnTo>
                <a:lnTo>
                  <a:pt x="80933" y="68232"/>
                </a:lnTo>
                <a:lnTo>
                  <a:pt x="69728" y="77822"/>
                </a:lnTo>
                <a:lnTo>
                  <a:pt x="58087" y="83940"/>
                </a:lnTo>
                <a:lnTo>
                  <a:pt x="46403" y="86742"/>
                </a:lnTo>
                <a:lnTo>
                  <a:pt x="35073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8"/>
                </a:lnTo>
                <a:lnTo>
                  <a:pt x="29166" y="3464"/>
                </a:lnTo>
                <a:lnTo>
                  <a:pt x="51975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90934" y="741029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44031" y="0"/>
                </a:moveTo>
                <a:lnTo>
                  <a:pt x="4153" y="25289"/>
                </a:lnTo>
                <a:lnTo>
                  <a:pt x="0" y="47935"/>
                </a:lnTo>
                <a:lnTo>
                  <a:pt x="2365" y="59834"/>
                </a:lnTo>
                <a:lnTo>
                  <a:pt x="7824" y="71503"/>
                </a:lnTo>
                <a:lnTo>
                  <a:pt x="16477" y="82479"/>
                </a:lnTo>
                <a:lnTo>
                  <a:pt x="25848" y="88212"/>
                </a:lnTo>
                <a:lnTo>
                  <a:pt x="36263" y="91092"/>
                </a:lnTo>
                <a:lnTo>
                  <a:pt x="47388" y="90932"/>
                </a:lnTo>
                <a:lnTo>
                  <a:pt x="81674" y="70373"/>
                </a:lnTo>
                <a:lnTo>
                  <a:pt x="88301" y="47031"/>
                </a:lnTo>
                <a:lnTo>
                  <a:pt x="87025" y="34936"/>
                </a:lnTo>
                <a:lnTo>
                  <a:pt x="55597" y="1463"/>
                </a:lnTo>
                <a:lnTo>
                  <a:pt x="440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90934" y="741029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3" y="13292"/>
                </a:moveTo>
                <a:lnTo>
                  <a:pt x="82689" y="23464"/>
                </a:lnTo>
                <a:lnTo>
                  <a:pt x="87025" y="34936"/>
                </a:lnTo>
                <a:lnTo>
                  <a:pt x="88301" y="47031"/>
                </a:lnTo>
                <a:lnTo>
                  <a:pt x="86518" y="59070"/>
                </a:lnTo>
                <a:lnTo>
                  <a:pt x="58888" y="87548"/>
                </a:lnTo>
                <a:lnTo>
                  <a:pt x="36263" y="91092"/>
                </a:lnTo>
                <a:lnTo>
                  <a:pt x="25848" y="88212"/>
                </a:lnTo>
                <a:lnTo>
                  <a:pt x="16477" y="82479"/>
                </a:lnTo>
                <a:lnTo>
                  <a:pt x="7824" y="71503"/>
                </a:lnTo>
                <a:lnTo>
                  <a:pt x="2365" y="59834"/>
                </a:lnTo>
                <a:lnTo>
                  <a:pt x="0" y="47935"/>
                </a:lnTo>
                <a:lnTo>
                  <a:pt x="629" y="36266"/>
                </a:lnTo>
                <a:lnTo>
                  <a:pt x="32279" y="1804"/>
                </a:lnTo>
                <a:lnTo>
                  <a:pt x="44031" y="0"/>
                </a:lnTo>
                <a:lnTo>
                  <a:pt x="55597" y="1463"/>
                </a:lnTo>
                <a:lnTo>
                  <a:pt x="66410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29885" y="4671606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032" y="0"/>
                </a:moveTo>
                <a:lnTo>
                  <a:pt x="4153" y="25288"/>
                </a:lnTo>
                <a:lnTo>
                  <a:pt x="0" y="47934"/>
                </a:lnTo>
                <a:lnTo>
                  <a:pt x="2364" y="59834"/>
                </a:lnTo>
                <a:lnTo>
                  <a:pt x="7824" y="71502"/>
                </a:lnTo>
                <a:lnTo>
                  <a:pt x="16477" y="82478"/>
                </a:lnTo>
                <a:lnTo>
                  <a:pt x="25848" y="88211"/>
                </a:lnTo>
                <a:lnTo>
                  <a:pt x="36263" y="91091"/>
                </a:lnTo>
                <a:lnTo>
                  <a:pt x="47388" y="90931"/>
                </a:lnTo>
                <a:lnTo>
                  <a:pt x="81674" y="70373"/>
                </a:lnTo>
                <a:lnTo>
                  <a:pt x="88302" y="47031"/>
                </a:lnTo>
                <a:lnTo>
                  <a:pt x="87025" y="34936"/>
                </a:lnTo>
                <a:lnTo>
                  <a:pt x="55597" y="1464"/>
                </a:lnTo>
                <a:lnTo>
                  <a:pt x="44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29885" y="4671606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75293" y="13292"/>
                </a:moveTo>
                <a:lnTo>
                  <a:pt x="82689" y="23464"/>
                </a:lnTo>
                <a:lnTo>
                  <a:pt x="87025" y="34936"/>
                </a:lnTo>
                <a:lnTo>
                  <a:pt x="88302" y="47031"/>
                </a:lnTo>
                <a:lnTo>
                  <a:pt x="86518" y="59070"/>
                </a:lnTo>
                <a:lnTo>
                  <a:pt x="58888" y="87548"/>
                </a:lnTo>
                <a:lnTo>
                  <a:pt x="36263" y="91091"/>
                </a:lnTo>
                <a:lnTo>
                  <a:pt x="25848" y="88211"/>
                </a:lnTo>
                <a:lnTo>
                  <a:pt x="16477" y="82478"/>
                </a:lnTo>
                <a:lnTo>
                  <a:pt x="7824" y="71502"/>
                </a:lnTo>
                <a:lnTo>
                  <a:pt x="2364" y="59834"/>
                </a:lnTo>
                <a:lnTo>
                  <a:pt x="0" y="47934"/>
                </a:lnTo>
                <a:lnTo>
                  <a:pt x="629" y="36265"/>
                </a:lnTo>
                <a:lnTo>
                  <a:pt x="32280" y="1803"/>
                </a:lnTo>
                <a:lnTo>
                  <a:pt x="44032" y="0"/>
                </a:lnTo>
                <a:lnTo>
                  <a:pt x="55597" y="1464"/>
                </a:lnTo>
                <a:lnTo>
                  <a:pt x="66411" y="6134"/>
                </a:lnTo>
              </a:path>
            </a:pathLst>
          </a:custGeom>
          <a:ln w="25399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29575" y="52209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5" y="0"/>
                </a:moveTo>
                <a:lnTo>
                  <a:pt x="6062" y="20350"/>
                </a:lnTo>
                <a:lnTo>
                  <a:pt x="0" y="42854"/>
                </a:lnTo>
                <a:lnTo>
                  <a:pt x="1730" y="54716"/>
                </a:lnTo>
                <a:lnTo>
                  <a:pt x="35073" y="86383"/>
                </a:lnTo>
                <a:lnTo>
                  <a:pt x="46403" y="86742"/>
                </a:lnTo>
                <a:lnTo>
                  <a:pt x="58087" y="83940"/>
                </a:lnTo>
                <a:lnTo>
                  <a:pt x="69728" y="77822"/>
                </a:lnTo>
                <a:lnTo>
                  <a:pt x="80933" y="68232"/>
                </a:lnTo>
                <a:lnTo>
                  <a:pt x="86382" y="57192"/>
                </a:lnTo>
                <a:lnTo>
                  <a:pt x="88573" y="45313"/>
                </a:lnTo>
                <a:lnTo>
                  <a:pt x="87507" y="33310"/>
                </a:lnTo>
                <a:lnTo>
                  <a:pt x="62436" y="2822"/>
                </a:lnTo>
                <a:lnTo>
                  <a:pt x="51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29575" y="52209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3" y="11797"/>
                </a:moveTo>
                <a:lnTo>
                  <a:pt x="83184" y="21900"/>
                </a:lnTo>
                <a:lnTo>
                  <a:pt x="87507" y="33310"/>
                </a:lnTo>
                <a:lnTo>
                  <a:pt x="88573" y="45313"/>
                </a:lnTo>
                <a:lnTo>
                  <a:pt x="86382" y="57192"/>
                </a:lnTo>
                <a:lnTo>
                  <a:pt x="80933" y="68232"/>
                </a:lnTo>
                <a:lnTo>
                  <a:pt x="69728" y="77822"/>
                </a:lnTo>
                <a:lnTo>
                  <a:pt x="58087" y="83940"/>
                </a:lnTo>
                <a:lnTo>
                  <a:pt x="46403" y="86742"/>
                </a:lnTo>
                <a:lnTo>
                  <a:pt x="35073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8"/>
                </a:lnTo>
                <a:lnTo>
                  <a:pt x="29166" y="3464"/>
                </a:lnTo>
                <a:lnTo>
                  <a:pt x="51975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29885" y="576662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032" y="0"/>
                </a:moveTo>
                <a:lnTo>
                  <a:pt x="4153" y="25289"/>
                </a:lnTo>
                <a:lnTo>
                  <a:pt x="0" y="47934"/>
                </a:lnTo>
                <a:lnTo>
                  <a:pt x="2365" y="59834"/>
                </a:lnTo>
                <a:lnTo>
                  <a:pt x="7824" y="71502"/>
                </a:lnTo>
                <a:lnTo>
                  <a:pt x="16477" y="82478"/>
                </a:lnTo>
                <a:lnTo>
                  <a:pt x="25848" y="88211"/>
                </a:lnTo>
                <a:lnTo>
                  <a:pt x="36263" y="91091"/>
                </a:lnTo>
                <a:lnTo>
                  <a:pt x="47388" y="90931"/>
                </a:lnTo>
                <a:lnTo>
                  <a:pt x="81674" y="70372"/>
                </a:lnTo>
                <a:lnTo>
                  <a:pt x="88301" y="47030"/>
                </a:lnTo>
                <a:lnTo>
                  <a:pt x="87025" y="34936"/>
                </a:lnTo>
                <a:lnTo>
                  <a:pt x="55597" y="1464"/>
                </a:lnTo>
                <a:lnTo>
                  <a:pt x="44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29885" y="576662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75293" y="13291"/>
                </a:moveTo>
                <a:lnTo>
                  <a:pt x="82689" y="23463"/>
                </a:lnTo>
                <a:lnTo>
                  <a:pt x="87025" y="34936"/>
                </a:lnTo>
                <a:lnTo>
                  <a:pt x="88301" y="47030"/>
                </a:lnTo>
                <a:lnTo>
                  <a:pt x="86518" y="59069"/>
                </a:lnTo>
                <a:lnTo>
                  <a:pt x="58888" y="87547"/>
                </a:lnTo>
                <a:lnTo>
                  <a:pt x="36263" y="91091"/>
                </a:lnTo>
                <a:lnTo>
                  <a:pt x="25848" y="88211"/>
                </a:lnTo>
                <a:lnTo>
                  <a:pt x="16477" y="82478"/>
                </a:lnTo>
                <a:lnTo>
                  <a:pt x="7824" y="71502"/>
                </a:lnTo>
                <a:lnTo>
                  <a:pt x="2365" y="59834"/>
                </a:lnTo>
                <a:lnTo>
                  <a:pt x="0" y="47934"/>
                </a:lnTo>
                <a:lnTo>
                  <a:pt x="629" y="36265"/>
                </a:lnTo>
                <a:lnTo>
                  <a:pt x="32280" y="1803"/>
                </a:lnTo>
                <a:lnTo>
                  <a:pt x="44032" y="0"/>
                </a:lnTo>
                <a:lnTo>
                  <a:pt x="55597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29885" y="6316217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36263" y="0"/>
                </a:moveTo>
                <a:lnTo>
                  <a:pt x="2365" y="31257"/>
                </a:lnTo>
                <a:lnTo>
                  <a:pt x="0" y="43156"/>
                </a:lnTo>
                <a:lnTo>
                  <a:pt x="629" y="54825"/>
                </a:lnTo>
                <a:lnTo>
                  <a:pt x="32280" y="89287"/>
                </a:lnTo>
                <a:lnTo>
                  <a:pt x="44032" y="91091"/>
                </a:lnTo>
                <a:lnTo>
                  <a:pt x="55597" y="89627"/>
                </a:lnTo>
                <a:lnTo>
                  <a:pt x="87025" y="56154"/>
                </a:lnTo>
                <a:lnTo>
                  <a:pt x="88301" y="44060"/>
                </a:lnTo>
                <a:lnTo>
                  <a:pt x="86518" y="32021"/>
                </a:lnTo>
                <a:lnTo>
                  <a:pt x="58888" y="3543"/>
                </a:lnTo>
                <a:lnTo>
                  <a:pt x="36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529885" y="6316217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75293" y="77799"/>
                </a:moveTo>
                <a:lnTo>
                  <a:pt x="82689" y="67627"/>
                </a:lnTo>
                <a:lnTo>
                  <a:pt x="87025" y="56154"/>
                </a:lnTo>
                <a:lnTo>
                  <a:pt x="88301" y="44060"/>
                </a:lnTo>
                <a:lnTo>
                  <a:pt x="86518" y="32021"/>
                </a:lnTo>
                <a:lnTo>
                  <a:pt x="58888" y="3543"/>
                </a:lnTo>
                <a:lnTo>
                  <a:pt x="36263" y="0"/>
                </a:lnTo>
                <a:lnTo>
                  <a:pt x="25848" y="2879"/>
                </a:lnTo>
                <a:lnTo>
                  <a:pt x="16477" y="8613"/>
                </a:lnTo>
                <a:lnTo>
                  <a:pt x="7824" y="19588"/>
                </a:lnTo>
                <a:lnTo>
                  <a:pt x="2365" y="31257"/>
                </a:lnTo>
                <a:lnTo>
                  <a:pt x="0" y="43156"/>
                </a:lnTo>
                <a:lnTo>
                  <a:pt x="629" y="54825"/>
                </a:lnTo>
                <a:lnTo>
                  <a:pt x="32280" y="89287"/>
                </a:lnTo>
                <a:lnTo>
                  <a:pt x="44032" y="91091"/>
                </a:lnTo>
                <a:lnTo>
                  <a:pt x="55597" y="89627"/>
                </a:lnTo>
                <a:lnTo>
                  <a:pt x="66411" y="84957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29575" y="68592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5" y="0"/>
                </a:moveTo>
                <a:lnTo>
                  <a:pt x="6062" y="20350"/>
                </a:lnTo>
                <a:lnTo>
                  <a:pt x="0" y="42854"/>
                </a:lnTo>
                <a:lnTo>
                  <a:pt x="1730" y="54716"/>
                </a:lnTo>
                <a:lnTo>
                  <a:pt x="35073" y="86383"/>
                </a:lnTo>
                <a:lnTo>
                  <a:pt x="46403" y="86742"/>
                </a:lnTo>
                <a:lnTo>
                  <a:pt x="58087" y="83940"/>
                </a:lnTo>
                <a:lnTo>
                  <a:pt x="69728" y="77822"/>
                </a:lnTo>
                <a:lnTo>
                  <a:pt x="80933" y="68232"/>
                </a:lnTo>
                <a:lnTo>
                  <a:pt x="86382" y="57192"/>
                </a:lnTo>
                <a:lnTo>
                  <a:pt x="88573" y="45313"/>
                </a:lnTo>
                <a:lnTo>
                  <a:pt x="87507" y="33310"/>
                </a:lnTo>
                <a:lnTo>
                  <a:pt x="62436" y="2822"/>
                </a:lnTo>
                <a:lnTo>
                  <a:pt x="51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29575" y="68592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3" y="11797"/>
                </a:moveTo>
                <a:lnTo>
                  <a:pt x="83184" y="21900"/>
                </a:lnTo>
                <a:lnTo>
                  <a:pt x="87507" y="33310"/>
                </a:lnTo>
                <a:lnTo>
                  <a:pt x="88573" y="45313"/>
                </a:lnTo>
                <a:lnTo>
                  <a:pt x="86382" y="57192"/>
                </a:lnTo>
                <a:lnTo>
                  <a:pt x="80933" y="68232"/>
                </a:lnTo>
                <a:lnTo>
                  <a:pt x="69728" y="77822"/>
                </a:lnTo>
                <a:lnTo>
                  <a:pt x="58087" y="83940"/>
                </a:lnTo>
                <a:lnTo>
                  <a:pt x="46403" y="86742"/>
                </a:lnTo>
                <a:lnTo>
                  <a:pt x="35073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8"/>
                </a:lnTo>
                <a:lnTo>
                  <a:pt x="29166" y="3464"/>
                </a:lnTo>
                <a:lnTo>
                  <a:pt x="51975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29885" y="741029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44031" y="0"/>
                </a:moveTo>
                <a:lnTo>
                  <a:pt x="4153" y="25289"/>
                </a:lnTo>
                <a:lnTo>
                  <a:pt x="0" y="47935"/>
                </a:lnTo>
                <a:lnTo>
                  <a:pt x="2365" y="59834"/>
                </a:lnTo>
                <a:lnTo>
                  <a:pt x="7824" y="71503"/>
                </a:lnTo>
                <a:lnTo>
                  <a:pt x="16477" y="82479"/>
                </a:lnTo>
                <a:lnTo>
                  <a:pt x="25848" y="88212"/>
                </a:lnTo>
                <a:lnTo>
                  <a:pt x="36263" y="91092"/>
                </a:lnTo>
                <a:lnTo>
                  <a:pt x="47388" y="90932"/>
                </a:lnTo>
                <a:lnTo>
                  <a:pt x="81674" y="70373"/>
                </a:lnTo>
                <a:lnTo>
                  <a:pt x="88301" y="47031"/>
                </a:lnTo>
                <a:lnTo>
                  <a:pt x="87025" y="34936"/>
                </a:lnTo>
                <a:lnTo>
                  <a:pt x="55597" y="1463"/>
                </a:lnTo>
                <a:lnTo>
                  <a:pt x="440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29885" y="741029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3" y="13292"/>
                </a:moveTo>
                <a:lnTo>
                  <a:pt x="82689" y="23464"/>
                </a:lnTo>
                <a:lnTo>
                  <a:pt x="87025" y="34936"/>
                </a:lnTo>
                <a:lnTo>
                  <a:pt x="88301" y="47031"/>
                </a:lnTo>
                <a:lnTo>
                  <a:pt x="86518" y="59070"/>
                </a:lnTo>
                <a:lnTo>
                  <a:pt x="58888" y="87548"/>
                </a:lnTo>
                <a:lnTo>
                  <a:pt x="36263" y="91092"/>
                </a:lnTo>
                <a:lnTo>
                  <a:pt x="25848" y="88212"/>
                </a:lnTo>
                <a:lnTo>
                  <a:pt x="16477" y="82479"/>
                </a:lnTo>
                <a:lnTo>
                  <a:pt x="7824" y="71503"/>
                </a:lnTo>
                <a:lnTo>
                  <a:pt x="2365" y="59834"/>
                </a:lnTo>
                <a:lnTo>
                  <a:pt x="0" y="47935"/>
                </a:lnTo>
                <a:lnTo>
                  <a:pt x="629" y="36266"/>
                </a:lnTo>
                <a:lnTo>
                  <a:pt x="32279" y="1804"/>
                </a:lnTo>
                <a:lnTo>
                  <a:pt x="44031" y="0"/>
                </a:lnTo>
                <a:lnTo>
                  <a:pt x="55597" y="1463"/>
                </a:lnTo>
                <a:lnTo>
                  <a:pt x="66410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69270" y="4671976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6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7" y="72394"/>
                </a:lnTo>
                <a:lnTo>
                  <a:pt x="18654" y="83514"/>
                </a:lnTo>
                <a:lnTo>
                  <a:pt x="28306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3"/>
                </a:lnTo>
                <a:lnTo>
                  <a:pt x="91542" y="46328"/>
                </a:lnTo>
                <a:lnTo>
                  <a:pt x="90154" y="34349"/>
                </a:lnTo>
                <a:lnTo>
                  <a:pt x="65495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69270" y="4671976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1" y="12922"/>
                </a:moveTo>
                <a:lnTo>
                  <a:pt x="85637" y="22994"/>
                </a:lnTo>
                <a:lnTo>
                  <a:pt x="90154" y="34349"/>
                </a:lnTo>
                <a:lnTo>
                  <a:pt x="91542" y="46328"/>
                </a:lnTo>
                <a:lnTo>
                  <a:pt x="89802" y="58269"/>
                </a:lnTo>
                <a:lnTo>
                  <a:pt x="61841" y="86653"/>
                </a:lnTo>
                <a:lnTo>
                  <a:pt x="38927" y="90851"/>
                </a:lnTo>
                <a:lnTo>
                  <a:pt x="28306" y="88536"/>
                </a:lnTo>
                <a:lnTo>
                  <a:pt x="18654" y="83514"/>
                </a:lnTo>
                <a:lnTo>
                  <a:pt x="9157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5" y="4061"/>
                </a:lnTo>
                <a:lnTo>
                  <a:pt x="75296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68846" y="52198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45762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1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800"/>
                </a:lnTo>
                <a:lnTo>
                  <a:pt x="91936" y="46035"/>
                </a:lnTo>
                <a:lnTo>
                  <a:pt x="90756" y="34154"/>
                </a:lnTo>
                <a:lnTo>
                  <a:pt x="57675" y="1415"/>
                </a:lnTo>
                <a:lnTo>
                  <a:pt x="45762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68846" y="52198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78415" y="12870"/>
                </a:moveTo>
                <a:lnTo>
                  <a:pt x="86249" y="22868"/>
                </a:lnTo>
                <a:lnTo>
                  <a:pt x="90756" y="34154"/>
                </a:lnTo>
                <a:lnTo>
                  <a:pt x="91936" y="46035"/>
                </a:lnTo>
                <a:lnTo>
                  <a:pt x="89791" y="57815"/>
                </a:lnTo>
                <a:lnTo>
                  <a:pt x="61175" y="84517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1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4"/>
                </a:lnTo>
                <a:lnTo>
                  <a:pt x="33737" y="1615"/>
                </a:lnTo>
                <a:lnTo>
                  <a:pt x="45762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69270" y="576699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4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4" y="4060"/>
                </a:lnTo>
                <a:lnTo>
                  <a:pt x="43013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69270" y="576699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1" y="12921"/>
                </a:moveTo>
                <a:lnTo>
                  <a:pt x="85636" y="22993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4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0"/>
                </a:lnTo>
                <a:lnTo>
                  <a:pt x="75296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69270" y="6316087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38927" y="0"/>
                </a:moveTo>
                <a:lnTo>
                  <a:pt x="2984" y="30065"/>
                </a:lnTo>
                <a:lnTo>
                  <a:pt x="0" y="41780"/>
                </a:lnTo>
                <a:lnTo>
                  <a:pt x="68" y="53220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85636" y="67857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169270" y="6316087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1" y="77929"/>
                </a:moveTo>
                <a:lnTo>
                  <a:pt x="85636" y="67857"/>
                </a:lnTo>
                <a:lnTo>
                  <a:pt x="90153" y="56501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lnTo>
                  <a:pt x="28307" y="2314"/>
                </a:lnTo>
                <a:lnTo>
                  <a:pt x="18654" y="7336"/>
                </a:lnTo>
                <a:lnTo>
                  <a:pt x="9158" y="18456"/>
                </a:lnTo>
                <a:lnTo>
                  <a:pt x="2984" y="30065"/>
                </a:lnTo>
                <a:lnTo>
                  <a:pt x="0" y="41780"/>
                </a:lnTo>
                <a:lnTo>
                  <a:pt x="68" y="53220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65494" y="86790"/>
                </a:lnTo>
                <a:lnTo>
                  <a:pt x="75296" y="8042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68846" y="68581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45762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1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800"/>
                </a:lnTo>
                <a:lnTo>
                  <a:pt x="91936" y="46035"/>
                </a:lnTo>
                <a:lnTo>
                  <a:pt x="90756" y="34154"/>
                </a:lnTo>
                <a:lnTo>
                  <a:pt x="57675" y="1415"/>
                </a:lnTo>
                <a:lnTo>
                  <a:pt x="45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68846" y="68581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78415" y="12870"/>
                </a:moveTo>
                <a:lnTo>
                  <a:pt x="86249" y="22868"/>
                </a:lnTo>
                <a:lnTo>
                  <a:pt x="90756" y="34154"/>
                </a:lnTo>
                <a:lnTo>
                  <a:pt x="91936" y="46035"/>
                </a:lnTo>
                <a:lnTo>
                  <a:pt x="89791" y="57815"/>
                </a:lnTo>
                <a:lnTo>
                  <a:pt x="61175" y="84517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1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4"/>
                </a:lnTo>
                <a:lnTo>
                  <a:pt x="33737" y="1615"/>
                </a:lnTo>
                <a:lnTo>
                  <a:pt x="45762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69270" y="741066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2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6"/>
                </a:lnTo>
                <a:lnTo>
                  <a:pt x="9158" y="72395"/>
                </a:lnTo>
                <a:lnTo>
                  <a:pt x="18655" y="83515"/>
                </a:lnTo>
                <a:lnTo>
                  <a:pt x="28307" y="88537"/>
                </a:lnTo>
                <a:lnTo>
                  <a:pt x="38927" y="90852"/>
                </a:lnTo>
                <a:lnTo>
                  <a:pt x="50208" y="90282"/>
                </a:lnTo>
                <a:lnTo>
                  <a:pt x="84934" y="69513"/>
                </a:lnTo>
                <a:lnTo>
                  <a:pt x="91542" y="46328"/>
                </a:lnTo>
                <a:lnTo>
                  <a:pt x="90153" y="34349"/>
                </a:lnTo>
                <a:lnTo>
                  <a:pt x="65494" y="4060"/>
                </a:lnTo>
                <a:lnTo>
                  <a:pt x="43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169270" y="741066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1" y="12922"/>
                </a:moveTo>
                <a:lnTo>
                  <a:pt x="85636" y="22994"/>
                </a:lnTo>
                <a:lnTo>
                  <a:pt x="90153" y="34349"/>
                </a:lnTo>
                <a:lnTo>
                  <a:pt x="91542" y="46328"/>
                </a:lnTo>
                <a:lnTo>
                  <a:pt x="89802" y="58269"/>
                </a:lnTo>
                <a:lnTo>
                  <a:pt x="61841" y="86653"/>
                </a:lnTo>
                <a:lnTo>
                  <a:pt x="38927" y="90852"/>
                </a:lnTo>
                <a:lnTo>
                  <a:pt x="28307" y="88537"/>
                </a:lnTo>
                <a:lnTo>
                  <a:pt x="18655" y="83515"/>
                </a:lnTo>
                <a:lnTo>
                  <a:pt x="9158" y="72395"/>
                </a:lnTo>
                <a:lnTo>
                  <a:pt x="2984" y="60786"/>
                </a:lnTo>
                <a:lnTo>
                  <a:pt x="0" y="49070"/>
                </a:lnTo>
                <a:lnTo>
                  <a:pt x="68" y="37630"/>
                </a:lnTo>
                <a:lnTo>
                  <a:pt x="31229" y="2509"/>
                </a:lnTo>
                <a:lnTo>
                  <a:pt x="43012" y="0"/>
                </a:lnTo>
                <a:lnTo>
                  <a:pt x="54583" y="550"/>
                </a:lnTo>
                <a:lnTo>
                  <a:pt x="65494" y="4060"/>
                </a:lnTo>
                <a:lnTo>
                  <a:pt x="75295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08221" y="4671976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6" y="17106"/>
                </a:lnTo>
                <a:lnTo>
                  <a:pt x="0" y="49070"/>
                </a:lnTo>
                <a:lnTo>
                  <a:pt x="2984" y="60786"/>
                </a:lnTo>
                <a:lnTo>
                  <a:pt x="9157" y="72394"/>
                </a:lnTo>
                <a:lnTo>
                  <a:pt x="18654" y="83514"/>
                </a:lnTo>
                <a:lnTo>
                  <a:pt x="28306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5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08221" y="4671976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0" y="12922"/>
                </a:moveTo>
                <a:lnTo>
                  <a:pt x="85636" y="22994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6" y="88536"/>
                </a:lnTo>
                <a:lnTo>
                  <a:pt x="18654" y="83514"/>
                </a:lnTo>
                <a:lnTo>
                  <a:pt x="9157" y="72394"/>
                </a:lnTo>
                <a:lnTo>
                  <a:pt x="2984" y="60786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5" y="4061"/>
                </a:lnTo>
                <a:lnTo>
                  <a:pt x="75295" y="10431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07796" y="52198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45763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2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799"/>
                </a:lnTo>
                <a:lnTo>
                  <a:pt x="91936" y="46035"/>
                </a:lnTo>
                <a:lnTo>
                  <a:pt x="90755" y="34154"/>
                </a:lnTo>
                <a:lnTo>
                  <a:pt x="57675" y="1415"/>
                </a:lnTo>
                <a:lnTo>
                  <a:pt x="45763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07796" y="52198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78414" y="12870"/>
                </a:moveTo>
                <a:lnTo>
                  <a:pt x="86248" y="22867"/>
                </a:lnTo>
                <a:lnTo>
                  <a:pt x="90755" y="34154"/>
                </a:lnTo>
                <a:lnTo>
                  <a:pt x="91936" y="46035"/>
                </a:lnTo>
                <a:lnTo>
                  <a:pt x="89790" y="57815"/>
                </a:lnTo>
                <a:lnTo>
                  <a:pt x="61175" y="84516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2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5"/>
                </a:lnTo>
                <a:lnTo>
                  <a:pt x="33737" y="1615"/>
                </a:lnTo>
                <a:lnTo>
                  <a:pt x="45763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08221" y="576699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1"/>
                </a:lnTo>
                <a:lnTo>
                  <a:pt x="91542" y="46327"/>
                </a:lnTo>
                <a:lnTo>
                  <a:pt x="90153" y="34348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08221" y="576699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0" y="12921"/>
                </a:moveTo>
                <a:lnTo>
                  <a:pt x="85636" y="22993"/>
                </a:lnTo>
                <a:lnTo>
                  <a:pt x="90153" y="34348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5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08221" y="6316087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38927" y="0"/>
                </a:moveTo>
                <a:lnTo>
                  <a:pt x="2984" y="30065"/>
                </a:lnTo>
                <a:lnTo>
                  <a:pt x="0" y="41780"/>
                </a:lnTo>
                <a:lnTo>
                  <a:pt x="68" y="53220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85636" y="67857"/>
                </a:lnTo>
                <a:lnTo>
                  <a:pt x="91542" y="44524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08221" y="6316087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0" y="77929"/>
                </a:moveTo>
                <a:lnTo>
                  <a:pt x="85636" y="67857"/>
                </a:lnTo>
                <a:lnTo>
                  <a:pt x="90153" y="56502"/>
                </a:lnTo>
                <a:lnTo>
                  <a:pt x="91542" y="44524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lnTo>
                  <a:pt x="28307" y="2314"/>
                </a:lnTo>
                <a:lnTo>
                  <a:pt x="18655" y="7336"/>
                </a:lnTo>
                <a:lnTo>
                  <a:pt x="9158" y="18456"/>
                </a:lnTo>
                <a:lnTo>
                  <a:pt x="2984" y="30065"/>
                </a:lnTo>
                <a:lnTo>
                  <a:pt x="0" y="41780"/>
                </a:lnTo>
                <a:lnTo>
                  <a:pt x="68" y="53220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65494" y="86789"/>
                </a:lnTo>
                <a:lnTo>
                  <a:pt x="75295" y="8042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807796" y="68581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45763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2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799"/>
                </a:lnTo>
                <a:lnTo>
                  <a:pt x="91936" y="46035"/>
                </a:lnTo>
                <a:lnTo>
                  <a:pt x="90755" y="34154"/>
                </a:lnTo>
                <a:lnTo>
                  <a:pt x="57675" y="1415"/>
                </a:lnTo>
                <a:lnTo>
                  <a:pt x="4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807796" y="68581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78414" y="12870"/>
                </a:moveTo>
                <a:lnTo>
                  <a:pt x="86248" y="22867"/>
                </a:lnTo>
                <a:lnTo>
                  <a:pt x="90755" y="34154"/>
                </a:lnTo>
                <a:lnTo>
                  <a:pt x="91936" y="46035"/>
                </a:lnTo>
                <a:lnTo>
                  <a:pt x="89790" y="57815"/>
                </a:lnTo>
                <a:lnTo>
                  <a:pt x="61175" y="84516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2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5"/>
                </a:lnTo>
                <a:lnTo>
                  <a:pt x="33737" y="1615"/>
                </a:lnTo>
                <a:lnTo>
                  <a:pt x="45763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08221" y="741066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2" y="0"/>
                </a:moveTo>
                <a:lnTo>
                  <a:pt x="8825" y="17107"/>
                </a:lnTo>
                <a:lnTo>
                  <a:pt x="0" y="49070"/>
                </a:lnTo>
                <a:lnTo>
                  <a:pt x="2984" y="60786"/>
                </a:lnTo>
                <a:lnTo>
                  <a:pt x="9158" y="72395"/>
                </a:lnTo>
                <a:lnTo>
                  <a:pt x="18655" y="83515"/>
                </a:lnTo>
                <a:lnTo>
                  <a:pt x="28307" y="88537"/>
                </a:lnTo>
                <a:lnTo>
                  <a:pt x="38927" y="90851"/>
                </a:lnTo>
                <a:lnTo>
                  <a:pt x="50208" y="90282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4" y="4061"/>
                </a:lnTo>
                <a:lnTo>
                  <a:pt x="43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08221" y="741066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0" y="12922"/>
                </a:moveTo>
                <a:lnTo>
                  <a:pt x="85636" y="22994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3"/>
                </a:lnTo>
                <a:lnTo>
                  <a:pt x="38927" y="90851"/>
                </a:lnTo>
                <a:lnTo>
                  <a:pt x="28307" y="88537"/>
                </a:lnTo>
                <a:lnTo>
                  <a:pt x="18655" y="83515"/>
                </a:lnTo>
                <a:lnTo>
                  <a:pt x="9158" y="72395"/>
                </a:lnTo>
                <a:lnTo>
                  <a:pt x="2984" y="60786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9"/>
                </a:lnTo>
                <a:lnTo>
                  <a:pt x="43012" y="0"/>
                </a:lnTo>
                <a:lnTo>
                  <a:pt x="54583" y="550"/>
                </a:lnTo>
                <a:lnTo>
                  <a:pt x="65494" y="4061"/>
                </a:lnTo>
                <a:lnTo>
                  <a:pt x="75294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447172" y="4671976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6" y="17106"/>
                </a:lnTo>
                <a:lnTo>
                  <a:pt x="0" y="49070"/>
                </a:lnTo>
                <a:lnTo>
                  <a:pt x="2984" y="60786"/>
                </a:lnTo>
                <a:lnTo>
                  <a:pt x="9157" y="72394"/>
                </a:lnTo>
                <a:lnTo>
                  <a:pt x="18654" y="83514"/>
                </a:lnTo>
                <a:lnTo>
                  <a:pt x="28306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5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447172" y="4671976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0" y="12922"/>
                </a:moveTo>
                <a:lnTo>
                  <a:pt x="85636" y="22994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6" y="88536"/>
                </a:lnTo>
                <a:lnTo>
                  <a:pt x="18654" y="83514"/>
                </a:lnTo>
                <a:lnTo>
                  <a:pt x="9157" y="72394"/>
                </a:lnTo>
                <a:lnTo>
                  <a:pt x="2984" y="60786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5" y="4061"/>
                </a:lnTo>
                <a:lnTo>
                  <a:pt x="75295" y="10431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446748" y="52198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45763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2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799"/>
                </a:lnTo>
                <a:lnTo>
                  <a:pt x="91936" y="46035"/>
                </a:lnTo>
                <a:lnTo>
                  <a:pt x="90755" y="34154"/>
                </a:lnTo>
                <a:lnTo>
                  <a:pt x="57675" y="1415"/>
                </a:lnTo>
                <a:lnTo>
                  <a:pt x="45763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446748" y="52198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78414" y="12870"/>
                </a:moveTo>
                <a:lnTo>
                  <a:pt x="86248" y="22867"/>
                </a:lnTo>
                <a:lnTo>
                  <a:pt x="90755" y="34154"/>
                </a:lnTo>
                <a:lnTo>
                  <a:pt x="91936" y="46035"/>
                </a:lnTo>
                <a:lnTo>
                  <a:pt x="89790" y="57815"/>
                </a:lnTo>
                <a:lnTo>
                  <a:pt x="61175" y="84516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2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5"/>
                </a:lnTo>
                <a:lnTo>
                  <a:pt x="33737" y="1615"/>
                </a:lnTo>
                <a:lnTo>
                  <a:pt x="45763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447172" y="576699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1"/>
                </a:lnTo>
                <a:lnTo>
                  <a:pt x="91542" y="46327"/>
                </a:lnTo>
                <a:lnTo>
                  <a:pt x="90153" y="34348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447172" y="576699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0" y="12921"/>
                </a:moveTo>
                <a:lnTo>
                  <a:pt x="85636" y="22993"/>
                </a:lnTo>
                <a:lnTo>
                  <a:pt x="90153" y="34348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5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447172" y="6316087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38927" y="0"/>
                </a:moveTo>
                <a:lnTo>
                  <a:pt x="2984" y="30065"/>
                </a:lnTo>
                <a:lnTo>
                  <a:pt x="0" y="41780"/>
                </a:lnTo>
                <a:lnTo>
                  <a:pt x="68" y="53220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85636" y="67857"/>
                </a:lnTo>
                <a:lnTo>
                  <a:pt x="91542" y="44524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447172" y="6316087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0" y="77929"/>
                </a:moveTo>
                <a:lnTo>
                  <a:pt x="85636" y="67857"/>
                </a:lnTo>
                <a:lnTo>
                  <a:pt x="90153" y="56502"/>
                </a:lnTo>
                <a:lnTo>
                  <a:pt x="91542" y="44524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lnTo>
                  <a:pt x="28307" y="2314"/>
                </a:lnTo>
                <a:lnTo>
                  <a:pt x="18655" y="7336"/>
                </a:lnTo>
                <a:lnTo>
                  <a:pt x="9158" y="18456"/>
                </a:lnTo>
                <a:lnTo>
                  <a:pt x="2984" y="30065"/>
                </a:lnTo>
                <a:lnTo>
                  <a:pt x="0" y="41780"/>
                </a:lnTo>
                <a:lnTo>
                  <a:pt x="68" y="53220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65494" y="86789"/>
                </a:lnTo>
                <a:lnTo>
                  <a:pt x="75295" y="80420"/>
                </a:lnTo>
              </a:path>
            </a:pathLst>
          </a:custGeom>
          <a:ln w="25399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446748" y="68581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45763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2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799"/>
                </a:lnTo>
                <a:lnTo>
                  <a:pt x="91936" y="46035"/>
                </a:lnTo>
                <a:lnTo>
                  <a:pt x="90755" y="34154"/>
                </a:lnTo>
                <a:lnTo>
                  <a:pt x="57675" y="1415"/>
                </a:lnTo>
                <a:lnTo>
                  <a:pt x="4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446748" y="68581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78414" y="12870"/>
                </a:moveTo>
                <a:lnTo>
                  <a:pt x="86248" y="22867"/>
                </a:lnTo>
                <a:lnTo>
                  <a:pt x="90755" y="34154"/>
                </a:lnTo>
                <a:lnTo>
                  <a:pt x="91936" y="46035"/>
                </a:lnTo>
                <a:lnTo>
                  <a:pt x="89790" y="57815"/>
                </a:lnTo>
                <a:lnTo>
                  <a:pt x="61175" y="84516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2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5"/>
                </a:lnTo>
                <a:lnTo>
                  <a:pt x="33737" y="1615"/>
                </a:lnTo>
                <a:lnTo>
                  <a:pt x="45763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47172" y="741066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2" y="0"/>
                </a:moveTo>
                <a:lnTo>
                  <a:pt x="8825" y="17107"/>
                </a:lnTo>
                <a:lnTo>
                  <a:pt x="0" y="49070"/>
                </a:lnTo>
                <a:lnTo>
                  <a:pt x="2984" y="60786"/>
                </a:lnTo>
                <a:lnTo>
                  <a:pt x="9158" y="72395"/>
                </a:lnTo>
                <a:lnTo>
                  <a:pt x="18655" y="83515"/>
                </a:lnTo>
                <a:lnTo>
                  <a:pt x="28307" y="88537"/>
                </a:lnTo>
                <a:lnTo>
                  <a:pt x="38927" y="90851"/>
                </a:lnTo>
                <a:lnTo>
                  <a:pt x="50208" y="90282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4" y="4061"/>
                </a:lnTo>
                <a:lnTo>
                  <a:pt x="43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447172" y="741066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0" y="12922"/>
                </a:moveTo>
                <a:lnTo>
                  <a:pt x="85636" y="22994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3"/>
                </a:lnTo>
                <a:lnTo>
                  <a:pt x="38927" y="90851"/>
                </a:lnTo>
                <a:lnTo>
                  <a:pt x="28307" y="88537"/>
                </a:lnTo>
                <a:lnTo>
                  <a:pt x="18655" y="83515"/>
                </a:lnTo>
                <a:lnTo>
                  <a:pt x="9158" y="72395"/>
                </a:lnTo>
                <a:lnTo>
                  <a:pt x="2984" y="60786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9"/>
                </a:lnTo>
                <a:lnTo>
                  <a:pt x="43012" y="0"/>
                </a:lnTo>
                <a:lnTo>
                  <a:pt x="54583" y="550"/>
                </a:lnTo>
                <a:lnTo>
                  <a:pt x="65494" y="4061"/>
                </a:lnTo>
                <a:lnTo>
                  <a:pt x="75294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87947" y="4671606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033" y="0"/>
                </a:moveTo>
                <a:lnTo>
                  <a:pt x="4153" y="25289"/>
                </a:lnTo>
                <a:lnTo>
                  <a:pt x="0" y="47934"/>
                </a:lnTo>
                <a:lnTo>
                  <a:pt x="2365" y="59834"/>
                </a:lnTo>
                <a:lnTo>
                  <a:pt x="7824" y="71502"/>
                </a:lnTo>
                <a:lnTo>
                  <a:pt x="16477" y="82478"/>
                </a:lnTo>
                <a:lnTo>
                  <a:pt x="25848" y="88211"/>
                </a:lnTo>
                <a:lnTo>
                  <a:pt x="36263" y="91091"/>
                </a:lnTo>
                <a:lnTo>
                  <a:pt x="47388" y="90931"/>
                </a:lnTo>
                <a:lnTo>
                  <a:pt x="81673" y="70372"/>
                </a:lnTo>
                <a:lnTo>
                  <a:pt x="88301" y="47030"/>
                </a:lnTo>
                <a:lnTo>
                  <a:pt x="87025" y="34936"/>
                </a:lnTo>
                <a:lnTo>
                  <a:pt x="55598" y="1464"/>
                </a:lnTo>
                <a:lnTo>
                  <a:pt x="440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87947" y="4671606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75292" y="13292"/>
                </a:moveTo>
                <a:lnTo>
                  <a:pt x="82688" y="23464"/>
                </a:lnTo>
                <a:lnTo>
                  <a:pt x="87025" y="34936"/>
                </a:lnTo>
                <a:lnTo>
                  <a:pt x="88301" y="47030"/>
                </a:lnTo>
                <a:lnTo>
                  <a:pt x="86517" y="59069"/>
                </a:lnTo>
                <a:lnTo>
                  <a:pt x="58888" y="87548"/>
                </a:lnTo>
                <a:lnTo>
                  <a:pt x="36263" y="91091"/>
                </a:lnTo>
                <a:lnTo>
                  <a:pt x="25848" y="88211"/>
                </a:lnTo>
                <a:lnTo>
                  <a:pt x="16477" y="82478"/>
                </a:lnTo>
                <a:lnTo>
                  <a:pt x="7824" y="71502"/>
                </a:lnTo>
                <a:lnTo>
                  <a:pt x="2365" y="59834"/>
                </a:lnTo>
                <a:lnTo>
                  <a:pt x="0" y="47934"/>
                </a:lnTo>
                <a:lnTo>
                  <a:pt x="629" y="36265"/>
                </a:lnTo>
                <a:lnTo>
                  <a:pt x="32281" y="1803"/>
                </a:lnTo>
                <a:lnTo>
                  <a:pt x="44033" y="0"/>
                </a:lnTo>
                <a:lnTo>
                  <a:pt x="55598" y="1464"/>
                </a:lnTo>
                <a:lnTo>
                  <a:pt x="66411" y="6134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087637" y="52209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6" y="0"/>
                </a:moveTo>
                <a:lnTo>
                  <a:pt x="6062" y="20350"/>
                </a:lnTo>
                <a:lnTo>
                  <a:pt x="0" y="42854"/>
                </a:lnTo>
                <a:lnTo>
                  <a:pt x="1730" y="54716"/>
                </a:lnTo>
                <a:lnTo>
                  <a:pt x="35073" y="86383"/>
                </a:lnTo>
                <a:lnTo>
                  <a:pt x="46404" y="86741"/>
                </a:lnTo>
                <a:lnTo>
                  <a:pt x="58087" y="83940"/>
                </a:lnTo>
                <a:lnTo>
                  <a:pt x="69728" y="77821"/>
                </a:lnTo>
                <a:lnTo>
                  <a:pt x="80933" y="68231"/>
                </a:lnTo>
                <a:lnTo>
                  <a:pt x="86382" y="57191"/>
                </a:lnTo>
                <a:lnTo>
                  <a:pt x="88573" y="45312"/>
                </a:lnTo>
                <a:lnTo>
                  <a:pt x="87507" y="33310"/>
                </a:lnTo>
                <a:lnTo>
                  <a:pt x="62436" y="2822"/>
                </a:lnTo>
                <a:lnTo>
                  <a:pt x="51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087637" y="52209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2" y="11797"/>
                </a:moveTo>
                <a:lnTo>
                  <a:pt x="83183" y="21899"/>
                </a:lnTo>
                <a:lnTo>
                  <a:pt x="87507" y="33310"/>
                </a:lnTo>
                <a:lnTo>
                  <a:pt x="88573" y="45312"/>
                </a:lnTo>
                <a:lnTo>
                  <a:pt x="86382" y="57191"/>
                </a:lnTo>
                <a:lnTo>
                  <a:pt x="80933" y="68231"/>
                </a:lnTo>
                <a:lnTo>
                  <a:pt x="69728" y="77821"/>
                </a:lnTo>
                <a:lnTo>
                  <a:pt x="58087" y="83940"/>
                </a:lnTo>
                <a:lnTo>
                  <a:pt x="46404" y="86741"/>
                </a:lnTo>
                <a:lnTo>
                  <a:pt x="35073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8"/>
                </a:lnTo>
                <a:lnTo>
                  <a:pt x="29167" y="3464"/>
                </a:lnTo>
                <a:lnTo>
                  <a:pt x="51976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87947" y="576662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033" y="0"/>
                </a:moveTo>
                <a:lnTo>
                  <a:pt x="4153" y="25289"/>
                </a:lnTo>
                <a:lnTo>
                  <a:pt x="0" y="47934"/>
                </a:lnTo>
                <a:lnTo>
                  <a:pt x="2365" y="59834"/>
                </a:lnTo>
                <a:lnTo>
                  <a:pt x="7824" y="71502"/>
                </a:lnTo>
                <a:lnTo>
                  <a:pt x="16478" y="82478"/>
                </a:lnTo>
                <a:lnTo>
                  <a:pt x="25849" y="88211"/>
                </a:lnTo>
                <a:lnTo>
                  <a:pt x="36264" y="91091"/>
                </a:lnTo>
                <a:lnTo>
                  <a:pt x="47389" y="90931"/>
                </a:lnTo>
                <a:lnTo>
                  <a:pt x="81673" y="70371"/>
                </a:lnTo>
                <a:lnTo>
                  <a:pt x="88301" y="47030"/>
                </a:lnTo>
                <a:lnTo>
                  <a:pt x="87025" y="34935"/>
                </a:lnTo>
                <a:lnTo>
                  <a:pt x="55598" y="1464"/>
                </a:lnTo>
                <a:lnTo>
                  <a:pt x="440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087947" y="576662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75292" y="13291"/>
                </a:moveTo>
                <a:lnTo>
                  <a:pt x="82688" y="23463"/>
                </a:lnTo>
                <a:lnTo>
                  <a:pt x="87025" y="34935"/>
                </a:lnTo>
                <a:lnTo>
                  <a:pt x="88301" y="47030"/>
                </a:lnTo>
                <a:lnTo>
                  <a:pt x="86517" y="59068"/>
                </a:lnTo>
                <a:lnTo>
                  <a:pt x="58888" y="87547"/>
                </a:lnTo>
                <a:lnTo>
                  <a:pt x="36264" y="91091"/>
                </a:lnTo>
                <a:lnTo>
                  <a:pt x="25849" y="88211"/>
                </a:lnTo>
                <a:lnTo>
                  <a:pt x="16478" y="82478"/>
                </a:lnTo>
                <a:lnTo>
                  <a:pt x="7824" y="71502"/>
                </a:lnTo>
                <a:lnTo>
                  <a:pt x="2365" y="59834"/>
                </a:lnTo>
                <a:lnTo>
                  <a:pt x="0" y="47934"/>
                </a:lnTo>
                <a:lnTo>
                  <a:pt x="629" y="36266"/>
                </a:lnTo>
                <a:lnTo>
                  <a:pt x="32280" y="1803"/>
                </a:lnTo>
                <a:lnTo>
                  <a:pt x="44033" y="0"/>
                </a:lnTo>
                <a:lnTo>
                  <a:pt x="55598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087947" y="6316217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36264" y="0"/>
                </a:moveTo>
                <a:lnTo>
                  <a:pt x="2365" y="31256"/>
                </a:lnTo>
                <a:lnTo>
                  <a:pt x="0" y="43156"/>
                </a:lnTo>
                <a:lnTo>
                  <a:pt x="629" y="54824"/>
                </a:lnTo>
                <a:lnTo>
                  <a:pt x="32280" y="89287"/>
                </a:lnTo>
                <a:lnTo>
                  <a:pt x="44033" y="91091"/>
                </a:lnTo>
                <a:lnTo>
                  <a:pt x="55598" y="89626"/>
                </a:lnTo>
                <a:lnTo>
                  <a:pt x="87025" y="56155"/>
                </a:lnTo>
                <a:lnTo>
                  <a:pt x="88301" y="44060"/>
                </a:lnTo>
                <a:lnTo>
                  <a:pt x="86517" y="32022"/>
                </a:lnTo>
                <a:lnTo>
                  <a:pt x="58888" y="3543"/>
                </a:lnTo>
                <a:lnTo>
                  <a:pt x="36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087947" y="6316217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75292" y="77799"/>
                </a:moveTo>
                <a:lnTo>
                  <a:pt x="82688" y="67627"/>
                </a:lnTo>
                <a:lnTo>
                  <a:pt x="87025" y="56155"/>
                </a:lnTo>
                <a:lnTo>
                  <a:pt x="88301" y="44060"/>
                </a:lnTo>
                <a:lnTo>
                  <a:pt x="86517" y="32022"/>
                </a:lnTo>
                <a:lnTo>
                  <a:pt x="58888" y="3543"/>
                </a:lnTo>
                <a:lnTo>
                  <a:pt x="36264" y="0"/>
                </a:lnTo>
                <a:lnTo>
                  <a:pt x="25849" y="2879"/>
                </a:lnTo>
                <a:lnTo>
                  <a:pt x="16478" y="8612"/>
                </a:lnTo>
                <a:lnTo>
                  <a:pt x="7824" y="19588"/>
                </a:lnTo>
                <a:lnTo>
                  <a:pt x="2365" y="31256"/>
                </a:lnTo>
                <a:lnTo>
                  <a:pt x="0" y="43156"/>
                </a:lnTo>
                <a:lnTo>
                  <a:pt x="629" y="54824"/>
                </a:lnTo>
                <a:lnTo>
                  <a:pt x="32280" y="89287"/>
                </a:lnTo>
                <a:lnTo>
                  <a:pt x="44033" y="91091"/>
                </a:lnTo>
                <a:lnTo>
                  <a:pt x="55598" y="89626"/>
                </a:lnTo>
                <a:lnTo>
                  <a:pt x="66411" y="84957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087637" y="68592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6" y="0"/>
                </a:moveTo>
                <a:lnTo>
                  <a:pt x="6062" y="20350"/>
                </a:lnTo>
                <a:lnTo>
                  <a:pt x="0" y="42854"/>
                </a:lnTo>
                <a:lnTo>
                  <a:pt x="1730" y="54716"/>
                </a:lnTo>
                <a:lnTo>
                  <a:pt x="35073" y="86383"/>
                </a:lnTo>
                <a:lnTo>
                  <a:pt x="46404" y="86741"/>
                </a:lnTo>
                <a:lnTo>
                  <a:pt x="58087" y="83940"/>
                </a:lnTo>
                <a:lnTo>
                  <a:pt x="69728" y="77821"/>
                </a:lnTo>
                <a:lnTo>
                  <a:pt x="80933" y="68231"/>
                </a:lnTo>
                <a:lnTo>
                  <a:pt x="86382" y="57191"/>
                </a:lnTo>
                <a:lnTo>
                  <a:pt x="88573" y="45312"/>
                </a:lnTo>
                <a:lnTo>
                  <a:pt x="87507" y="33310"/>
                </a:lnTo>
                <a:lnTo>
                  <a:pt x="62436" y="2822"/>
                </a:lnTo>
                <a:lnTo>
                  <a:pt x="51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087637" y="68592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2" y="11797"/>
                </a:moveTo>
                <a:lnTo>
                  <a:pt x="83183" y="21899"/>
                </a:lnTo>
                <a:lnTo>
                  <a:pt x="87507" y="33310"/>
                </a:lnTo>
                <a:lnTo>
                  <a:pt x="88573" y="45312"/>
                </a:lnTo>
                <a:lnTo>
                  <a:pt x="86382" y="57191"/>
                </a:lnTo>
                <a:lnTo>
                  <a:pt x="80933" y="68231"/>
                </a:lnTo>
                <a:lnTo>
                  <a:pt x="69728" y="77821"/>
                </a:lnTo>
                <a:lnTo>
                  <a:pt x="58087" y="83940"/>
                </a:lnTo>
                <a:lnTo>
                  <a:pt x="46404" y="86741"/>
                </a:lnTo>
                <a:lnTo>
                  <a:pt x="35073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8"/>
                </a:lnTo>
                <a:lnTo>
                  <a:pt x="29167" y="3464"/>
                </a:lnTo>
                <a:lnTo>
                  <a:pt x="51976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087947" y="741029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44032" y="0"/>
                </a:moveTo>
                <a:lnTo>
                  <a:pt x="4153" y="25289"/>
                </a:lnTo>
                <a:lnTo>
                  <a:pt x="0" y="47935"/>
                </a:lnTo>
                <a:lnTo>
                  <a:pt x="2365" y="59834"/>
                </a:lnTo>
                <a:lnTo>
                  <a:pt x="7824" y="71503"/>
                </a:lnTo>
                <a:lnTo>
                  <a:pt x="16478" y="82479"/>
                </a:lnTo>
                <a:lnTo>
                  <a:pt x="25849" y="88212"/>
                </a:lnTo>
                <a:lnTo>
                  <a:pt x="36264" y="91092"/>
                </a:lnTo>
                <a:lnTo>
                  <a:pt x="47389" y="90932"/>
                </a:lnTo>
                <a:lnTo>
                  <a:pt x="81673" y="70372"/>
                </a:lnTo>
                <a:lnTo>
                  <a:pt x="88301" y="47030"/>
                </a:lnTo>
                <a:lnTo>
                  <a:pt x="87025" y="34936"/>
                </a:lnTo>
                <a:lnTo>
                  <a:pt x="55597" y="1464"/>
                </a:lnTo>
                <a:lnTo>
                  <a:pt x="44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087947" y="741029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2" y="13292"/>
                </a:moveTo>
                <a:lnTo>
                  <a:pt x="82688" y="23463"/>
                </a:lnTo>
                <a:lnTo>
                  <a:pt x="87025" y="34936"/>
                </a:lnTo>
                <a:lnTo>
                  <a:pt x="88301" y="47030"/>
                </a:lnTo>
                <a:lnTo>
                  <a:pt x="86517" y="59069"/>
                </a:lnTo>
                <a:lnTo>
                  <a:pt x="58888" y="87548"/>
                </a:lnTo>
                <a:lnTo>
                  <a:pt x="36264" y="91092"/>
                </a:lnTo>
                <a:lnTo>
                  <a:pt x="25849" y="88212"/>
                </a:lnTo>
                <a:lnTo>
                  <a:pt x="16478" y="82479"/>
                </a:lnTo>
                <a:lnTo>
                  <a:pt x="7824" y="71503"/>
                </a:lnTo>
                <a:lnTo>
                  <a:pt x="2365" y="59834"/>
                </a:lnTo>
                <a:lnTo>
                  <a:pt x="0" y="47935"/>
                </a:lnTo>
                <a:lnTo>
                  <a:pt x="629" y="36266"/>
                </a:lnTo>
                <a:lnTo>
                  <a:pt x="32280" y="1804"/>
                </a:lnTo>
                <a:lnTo>
                  <a:pt x="44032" y="0"/>
                </a:lnTo>
                <a:lnTo>
                  <a:pt x="55597" y="1464"/>
                </a:lnTo>
                <a:lnTo>
                  <a:pt x="66410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726899" y="4671606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033" y="0"/>
                </a:moveTo>
                <a:lnTo>
                  <a:pt x="4153" y="25289"/>
                </a:lnTo>
                <a:lnTo>
                  <a:pt x="0" y="47935"/>
                </a:lnTo>
                <a:lnTo>
                  <a:pt x="2365" y="59834"/>
                </a:lnTo>
                <a:lnTo>
                  <a:pt x="7824" y="71502"/>
                </a:lnTo>
                <a:lnTo>
                  <a:pt x="16478" y="82478"/>
                </a:lnTo>
                <a:lnTo>
                  <a:pt x="25849" y="88211"/>
                </a:lnTo>
                <a:lnTo>
                  <a:pt x="36264" y="91091"/>
                </a:lnTo>
                <a:lnTo>
                  <a:pt x="47389" y="90931"/>
                </a:lnTo>
                <a:lnTo>
                  <a:pt x="81674" y="70372"/>
                </a:lnTo>
                <a:lnTo>
                  <a:pt x="88302" y="47030"/>
                </a:lnTo>
                <a:lnTo>
                  <a:pt x="87026" y="34936"/>
                </a:lnTo>
                <a:lnTo>
                  <a:pt x="55598" y="1464"/>
                </a:lnTo>
                <a:lnTo>
                  <a:pt x="440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726899" y="4671606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75293" y="13292"/>
                </a:moveTo>
                <a:lnTo>
                  <a:pt x="82689" y="23463"/>
                </a:lnTo>
                <a:lnTo>
                  <a:pt x="87026" y="34936"/>
                </a:lnTo>
                <a:lnTo>
                  <a:pt x="88302" y="47030"/>
                </a:lnTo>
                <a:lnTo>
                  <a:pt x="86518" y="59069"/>
                </a:lnTo>
                <a:lnTo>
                  <a:pt x="58889" y="87547"/>
                </a:lnTo>
                <a:lnTo>
                  <a:pt x="36264" y="91091"/>
                </a:lnTo>
                <a:lnTo>
                  <a:pt x="25849" y="88211"/>
                </a:lnTo>
                <a:lnTo>
                  <a:pt x="16478" y="82478"/>
                </a:lnTo>
                <a:lnTo>
                  <a:pt x="7824" y="71502"/>
                </a:lnTo>
                <a:lnTo>
                  <a:pt x="2365" y="59834"/>
                </a:lnTo>
                <a:lnTo>
                  <a:pt x="0" y="47935"/>
                </a:lnTo>
                <a:lnTo>
                  <a:pt x="629" y="36266"/>
                </a:lnTo>
                <a:lnTo>
                  <a:pt x="32280" y="1804"/>
                </a:lnTo>
                <a:lnTo>
                  <a:pt x="44033" y="0"/>
                </a:lnTo>
                <a:lnTo>
                  <a:pt x="55598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726589" y="52209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5" y="0"/>
                </a:moveTo>
                <a:lnTo>
                  <a:pt x="6062" y="20351"/>
                </a:lnTo>
                <a:lnTo>
                  <a:pt x="0" y="42854"/>
                </a:lnTo>
                <a:lnTo>
                  <a:pt x="1730" y="54716"/>
                </a:lnTo>
                <a:lnTo>
                  <a:pt x="35074" y="86383"/>
                </a:lnTo>
                <a:lnTo>
                  <a:pt x="46404" y="86741"/>
                </a:lnTo>
                <a:lnTo>
                  <a:pt x="58088" y="83940"/>
                </a:lnTo>
                <a:lnTo>
                  <a:pt x="69729" y="77822"/>
                </a:lnTo>
                <a:lnTo>
                  <a:pt x="80934" y="68231"/>
                </a:lnTo>
                <a:lnTo>
                  <a:pt x="86383" y="57191"/>
                </a:lnTo>
                <a:lnTo>
                  <a:pt x="88574" y="45312"/>
                </a:lnTo>
                <a:lnTo>
                  <a:pt x="87508" y="33310"/>
                </a:lnTo>
                <a:lnTo>
                  <a:pt x="62436" y="2822"/>
                </a:lnTo>
                <a:lnTo>
                  <a:pt x="51975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726589" y="52209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3" y="11797"/>
                </a:moveTo>
                <a:lnTo>
                  <a:pt x="83184" y="21899"/>
                </a:lnTo>
                <a:lnTo>
                  <a:pt x="87508" y="33310"/>
                </a:lnTo>
                <a:lnTo>
                  <a:pt x="88574" y="45312"/>
                </a:lnTo>
                <a:lnTo>
                  <a:pt x="86383" y="57191"/>
                </a:lnTo>
                <a:lnTo>
                  <a:pt x="80934" y="68231"/>
                </a:lnTo>
                <a:lnTo>
                  <a:pt x="69729" y="77822"/>
                </a:lnTo>
                <a:lnTo>
                  <a:pt x="58088" y="83940"/>
                </a:lnTo>
                <a:lnTo>
                  <a:pt x="46404" y="86741"/>
                </a:lnTo>
                <a:lnTo>
                  <a:pt x="35074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9"/>
                </a:lnTo>
                <a:lnTo>
                  <a:pt x="29166" y="3464"/>
                </a:lnTo>
                <a:lnTo>
                  <a:pt x="51975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726899" y="576662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032" y="0"/>
                </a:moveTo>
                <a:lnTo>
                  <a:pt x="4153" y="25289"/>
                </a:lnTo>
                <a:lnTo>
                  <a:pt x="0" y="47935"/>
                </a:lnTo>
                <a:lnTo>
                  <a:pt x="2365" y="59834"/>
                </a:lnTo>
                <a:lnTo>
                  <a:pt x="7825" y="71502"/>
                </a:lnTo>
                <a:lnTo>
                  <a:pt x="16478" y="82478"/>
                </a:lnTo>
                <a:lnTo>
                  <a:pt x="25849" y="88211"/>
                </a:lnTo>
                <a:lnTo>
                  <a:pt x="36264" y="91090"/>
                </a:lnTo>
                <a:lnTo>
                  <a:pt x="47389" y="90931"/>
                </a:lnTo>
                <a:lnTo>
                  <a:pt x="81674" y="70371"/>
                </a:lnTo>
                <a:lnTo>
                  <a:pt x="88302" y="47030"/>
                </a:lnTo>
                <a:lnTo>
                  <a:pt x="87026" y="34935"/>
                </a:lnTo>
                <a:lnTo>
                  <a:pt x="55598" y="1463"/>
                </a:lnTo>
                <a:lnTo>
                  <a:pt x="44032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726899" y="576662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75293" y="13291"/>
                </a:moveTo>
                <a:lnTo>
                  <a:pt x="82689" y="23463"/>
                </a:lnTo>
                <a:lnTo>
                  <a:pt x="87026" y="34935"/>
                </a:lnTo>
                <a:lnTo>
                  <a:pt x="88302" y="47030"/>
                </a:lnTo>
                <a:lnTo>
                  <a:pt x="86518" y="59068"/>
                </a:lnTo>
                <a:lnTo>
                  <a:pt x="58889" y="87547"/>
                </a:lnTo>
                <a:lnTo>
                  <a:pt x="36264" y="91090"/>
                </a:lnTo>
                <a:lnTo>
                  <a:pt x="25849" y="88211"/>
                </a:lnTo>
                <a:lnTo>
                  <a:pt x="16478" y="82478"/>
                </a:lnTo>
                <a:lnTo>
                  <a:pt x="7825" y="71502"/>
                </a:lnTo>
                <a:lnTo>
                  <a:pt x="2365" y="59834"/>
                </a:lnTo>
                <a:lnTo>
                  <a:pt x="0" y="47935"/>
                </a:lnTo>
                <a:lnTo>
                  <a:pt x="629" y="36266"/>
                </a:lnTo>
                <a:lnTo>
                  <a:pt x="32280" y="1804"/>
                </a:lnTo>
                <a:lnTo>
                  <a:pt x="44032" y="0"/>
                </a:lnTo>
                <a:lnTo>
                  <a:pt x="55598" y="1463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726899" y="6316217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36264" y="0"/>
                </a:moveTo>
                <a:lnTo>
                  <a:pt x="2365" y="31256"/>
                </a:lnTo>
                <a:lnTo>
                  <a:pt x="0" y="43155"/>
                </a:lnTo>
                <a:lnTo>
                  <a:pt x="629" y="54824"/>
                </a:lnTo>
                <a:lnTo>
                  <a:pt x="32280" y="89286"/>
                </a:lnTo>
                <a:lnTo>
                  <a:pt x="44032" y="91090"/>
                </a:lnTo>
                <a:lnTo>
                  <a:pt x="55598" y="89627"/>
                </a:lnTo>
                <a:lnTo>
                  <a:pt x="87026" y="56155"/>
                </a:lnTo>
                <a:lnTo>
                  <a:pt x="88302" y="44060"/>
                </a:lnTo>
                <a:lnTo>
                  <a:pt x="86518" y="32022"/>
                </a:lnTo>
                <a:lnTo>
                  <a:pt x="58889" y="3543"/>
                </a:lnTo>
                <a:lnTo>
                  <a:pt x="36264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726899" y="6316217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75293" y="77799"/>
                </a:moveTo>
                <a:lnTo>
                  <a:pt x="82689" y="67627"/>
                </a:lnTo>
                <a:lnTo>
                  <a:pt x="87026" y="56155"/>
                </a:lnTo>
                <a:lnTo>
                  <a:pt x="88302" y="44060"/>
                </a:lnTo>
                <a:lnTo>
                  <a:pt x="86518" y="32022"/>
                </a:lnTo>
                <a:lnTo>
                  <a:pt x="58889" y="3543"/>
                </a:lnTo>
                <a:lnTo>
                  <a:pt x="36264" y="0"/>
                </a:lnTo>
                <a:lnTo>
                  <a:pt x="25849" y="2879"/>
                </a:lnTo>
                <a:lnTo>
                  <a:pt x="16478" y="8612"/>
                </a:lnTo>
                <a:lnTo>
                  <a:pt x="7825" y="19588"/>
                </a:lnTo>
                <a:lnTo>
                  <a:pt x="2365" y="31256"/>
                </a:lnTo>
                <a:lnTo>
                  <a:pt x="0" y="43155"/>
                </a:lnTo>
                <a:lnTo>
                  <a:pt x="629" y="54824"/>
                </a:lnTo>
                <a:lnTo>
                  <a:pt x="32280" y="89286"/>
                </a:lnTo>
                <a:lnTo>
                  <a:pt x="44032" y="91090"/>
                </a:lnTo>
                <a:lnTo>
                  <a:pt x="55598" y="89627"/>
                </a:lnTo>
                <a:lnTo>
                  <a:pt x="66411" y="84957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726589" y="68592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5" y="0"/>
                </a:moveTo>
                <a:lnTo>
                  <a:pt x="6062" y="20351"/>
                </a:lnTo>
                <a:lnTo>
                  <a:pt x="0" y="42854"/>
                </a:lnTo>
                <a:lnTo>
                  <a:pt x="1730" y="54716"/>
                </a:lnTo>
                <a:lnTo>
                  <a:pt x="35074" y="86383"/>
                </a:lnTo>
                <a:lnTo>
                  <a:pt x="46404" y="86741"/>
                </a:lnTo>
                <a:lnTo>
                  <a:pt x="58088" y="83940"/>
                </a:lnTo>
                <a:lnTo>
                  <a:pt x="69729" y="77822"/>
                </a:lnTo>
                <a:lnTo>
                  <a:pt x="80934" y="68231"/>
                </a:lnTo>
                <a:lnTo>
                  <a:pt x="86383" y="57191"/>
                </a:lnTo>
                <a:lnTo>
                  <a:pt x="88574" y="45312"/>
                </a:lnTo>
                <a:lnTo>
                  <a:pt x="87508" y="33310"/>
                </a:lnTo>
                <a:lnTo>
                  <a:pt x="62436" y="2822"/>
                </a:lnTo>
                <a:lnTo>
                  <a:pt x="51975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726589" y="68592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3" y="11797"/>
                </a:moveTo>
                <a:lnTo>
                  <a:pt x="83184" y="21899"/>
                </a:lnTo>
                <a:lnTo>
                  <a:pt x="87508" y="33310"/>
                </a:lnTo>
                <a:lnTo>
                  <a:pt x="88574" y="45312"/>
                </a:lnTo>
                <a:lnTo>
                  <a:pt x="86383" y="57191"/>
                </a:lnTo>
                <a:lnTo>
                  <a:pt x="80934" y="68231"/>
                </a:lnTo>
                <a:lnTo>
                  <a:pt x="69729" y="77822"/>
                </a:lnTo>
                <a:lnTo>
                  <a:pt x="58088" y="83940"/>
                </a:lnTo>
                <a:lnTo>
                  <a:pt x="46404" y="86741"/>
                </a:lnTo>
                <a:lnTo>
                  <a:pt x="35074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9"/>
                </a:lnTo>
                <a:lnTo>
                  <a:pt x="29166" y="3464"/>
                </a:lnTo>
                <a:lnTo>
                  <a:pt x="51975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726899" y="741029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44032" y="0"/>
                </a:moveTo>
                <a:lnTo>
                  <a:pt x="4153" y="25290"/>
                </a:lnTo>
                <a:lnTo>
                  <a:pt x="0" y="47935"/>
                </a:lnTo>
                <a:lnTo>
                  <a:pt x="2365" y="59835"/>
                </a:lnTo>
                <a:lnTo>
                  <a:pt x="7825" y="71503"/>
                </a:lnTo>
                <a:lnTo>
                  <a:pt x="16478" y="82479"/>
                </a:lnTo>
                <a:lnTo>
                  <a:pt x="25849" y="88212"/>
                </a:lnTo>
                <a:lnTo>
                  <a:pt x="36264" y="91091"/>
                </a:lnTo>
                <a:lnTo>
                  <a:pt x="47389" y="90931"/>
                </a:lnTo>
                <a:lnTo>
                  <a:pt x="81674" y="70372"/>
                </a:lnTo>
                <a:lnTo>
                  <a:pt x="88302" y="47030"/>
                </a:lnTo>
                <a:lnTo>
                  <a:pt x="87026" y="34936"/>
                </a:lnTo>
                <a:lnTo>
                  <a:pt x="55597" y="1463"/>
                </a:lnTo>
                <a:lnTo>
                  <a:pt x="44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726899" y="741029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3" y="13292"/>
                </a:moveTo>
                <a:lnTo>
                  <a:pt x="82689" y="23463"/>
                </a:lnTo>
                <a:lnTo>
                  <a:pt x="87026" y="34936"/>
                </a:lnTo>
                <a:lnTo>
                  <a:pt x="88302" y="47030"/>
                </a:lnTo>
                <a:lnTo>
                  <a:pt x="86518" y="59069"/>
                </a:lnTo>
                <a:lnTo>
                  <a:pt x="58889" y="87548"/>
                </a:lnTo>
                <a:lnTo>
                  <a:pt x="36264" y="91091"/>
                </a:lnTo>
                <a:lnTo>
                  <a:pt x="25849" y="88212"/>
                </a:lnTo>
                <a:lnTo>
                  <a:pt x="16478" y="82479"/>
                </a:lnTo>
                <a:lnTo>
                  <a:pt x="7825" y="71503"/>
                </a:lnTo>
                <a:lnTo>
                  <a:pt x="2365" y="59835"/>
                </a:lnTo>
                <a:lnTo>
                  <a:pt x="0" y="47935"/>
                </a:lnTo>
                <a:lnTo>
                  <a:pt x="629" y="36267"/>
                </a:lnTo>
                <a:lnTo>
                  <a:pt x="32280" y="1804"/>
                </a:lnTo>
                <a:lnTo>
                  <a:pt x="44032" y="0"/>
                </a:lnTo>
                <a:lnTo>
                  <a:pt x="55597" y="1463"/>
                </a:lnTo>
                <a:lnTo>
                  <a:pt x="66410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366283" y="4671976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6" y="17106"/>
                </a:lnTo>
                <a:lnTo>
                  <a:pt x="0" y="49070"/>
                </a:lnTo>
                <a:lnTo>
                  <a:pt x="2984" y="60786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5" y="69512"/>
                </a:lnTo>
                <a:lnTo>
                  <a:pt x="91543" y="46327"/>
                </a:lnTo>
                <a:lnTo>
                  <a:pt x="90154" y="34349"/>
                </a:lnTo>
                <a:lnTo>
                  <a:pt x="65495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366283" y="4671976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1" y="12922"/>
                </a:moveTo>
                <a:lnTo>
                  <a:pt x="85637" y="22994"/>
                </a:lnTo>
                <a:lnTo>
                  <a:pt x="90154" y="34349"/>
                </a:lnTo>
                <a:lnTo>
                  <a:pt x="91543" y="46327"/>
                </a:lnTo>
                <a:lnTo>
                  <a:pt x="89803" y="58268"/>
                </a:lnTo>
                <a:lnTo>
                  <a:pt x="61842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4" y="60786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5" y="4061"/>
                </a:lnTo>
                <a:lnTo>
                  <a:pt x="75295" y="10430"/>
                </a:lnTo>
              </a:path>
            </a:pathLst>
          </a:custGeom>
          <a:ln w="25399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365859" y="52198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45762" y="0"/>
                </a:moveTo>
                <a:lnTo>
                  <a:pt x="4789" y="23539"/>
                </a:lnTo>
                <a:lnTo>
                  <a:pt x="0" y="45578"/>
                </a:lnTo>
                <a:lnTo>
                  <a:pt x="2402" y="57225"/>
                </a:lnTo>
                <a:lnTo>
                  <a:pt x="8155" y="68675"/>
                </a:lnTo>
                <a:lnTo>
                  <a:pt x="17372" y="79464"/>
                </a:lnTo>
                <a:lnTo>
                  <a:pt x="27111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9" y="68799"/>
                </a:lnTo>
                <a:lnTo>
                  <a:pt x="91937" y="46035"/>
                </a:lnTo>
                <a:lnTo>
                  <a:pt x="90756" y="34154"/>
                </a:lnTo>
                <a:lnTo>
                  <a:pt x="57675" y="1414"/>
                </a:lnTo>
                <a:lnTo>
                  <a:pt x="45762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365859" y="52198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78415" y="12870"/>
                </a:moveTo>
                <a:lnTo>
                  <a:pt x="86249" y="22867"/>
                </a:lnTo>
                <a:lnTo>
                  <a:pt x="90756" y="34154"/>
                </a:lnTo>
                <a:lnTo>
                  <a:pt x="91937" y="46035"/>
                </a:lnTo>
                <a:lnTo>
                  <a:pt x="89791" y="57815"/>
                </a:lnTo>
                <a:lnTo>
                  <a:pt x="61176" y="84516"/>
                </a:lnTo>
                <a:lnTo>
                  <a:pt x="37898" y="87669"/>
                </a:lnTo>
                <a:lnTo>
                  <a:pt x="27111" y="84911"/>
                </a:lnTo>
                <a:lnTo>
                  <a:pt x="17372" y="79464"/>
                </a:lnTo>
                <a:lnTo>
                  <a:pt x="8155" y="68675"/>
                </a:lnTo>
                <a:lnTo>
                  <a:pt x="2402" y="57225"/>
                </a:lnTo>
                <a:lnTo>
                  <a:pt x="0" y="45578"/>
                </a:lnTo>
                <a:lnTo>
                  <a:pt x="833" y="34195"/>
                </a:lnTo>
                <a:lnTo>
                  <a:pt x="33737" y="1615"/>
                </a:lnTo>
                <a:lnTo>
                  <a:pt x="45762" y="0"/>
                </a:lnTo>
                <a:lnTo>
                  <a:pt x="57675" y="1414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366284" y="576699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5" y="60786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8" y="90850"/>
                </a:lnTo>
                <a:lnTo>
                  <a:pt x="50208" y="90281"/>
                </a:lnTo>
                <a:lnTo>
                  <a:pt x="84935" y="69511"/>
                </a:lnTo>
                <a:lnTo>
                  <a:pt x="91543" y="46326"/>
                </a:lnTo>
                <a:lnTo>
                  <a:pt x="90154" y="34348"/>
                </a:lnTo>
                <a:lnTo>
                  <a:pt x="65495" y="4060"/>
                </a:lnTo>
                <a:lnTo>
                  <a:pt x="43013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366284" y="576699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1" y="12921"/>
                </a:moveTo>
                <a:lnTo>
                  <a:pt x="85636" y="22993"/>
                </a:lnTo>
                <a:lnTo>
                  <a:pt x="90154" y="34348"/>
                </a:lnTo>
                <a:lnTo>
                  <a:pt x="91543" y="46326"/>
                </a:lnTo>
                <a:lnTo>
                  <a:pt x="89803" y="58267"/>
                </a:lnTo>
                <a:lnTo>
                  <a:pt x="61842" y="86652"/>
                </a:lnTo>
                <a:lnTo>
                  <a:pt x="38928" y="90850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5" y="60786"/>
                </a:lnTo>
                <a:lnTo>
                  <a:pt x="0" y="49070"/>
                </a:lnTo>
                <a:lnTo>
                  <a:pt x="68" y="37631"/>
                </a:lnTo>
                <a:lnTo>
                  <a:pt x="31230" y="2509"/>
                </a:lnTo>
                <a:lnTo>
                  <a:pt x="43013" y="0"/>
                </a:lnTo>
                <a:lnTo>
                  <a:pt x="54584" y="550"/>
                </a:lnTo>
                <a:lnTo>
                  <a:pt x="65495" y="4060"/>
                </a:lnTo>
                <a:lnTo>
                  <a:pt x="75295" y="10429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366284" y="6316087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38928" y="0"/>
                </a:moveTo>
                <a:lnTo>
                  <a:pt x="2985" y="30064"/>
                </a:lnTo>
                <a:lnTo>
                  <a:pt x="0" y="41780"/>
                </a:lnTo>
                <a:lnTo>
                  <a:pt x="68" y="53219"/>
                </a:lnTo>
                <a:lnTo>
                  <a:pt x="31230" y="88341"/>
                </a:lnTo>
                <a:lnTo>
                  <a:pt x="43013" y="90850"/>
                </a:lnTo>
                <a:lnTo>
                  <a:pt x="54584" y="90300"/>
                </a:lnTo>
                <a:lnTo>
                  <a:pt x="85636" y="67857"/>
                </a:lnTo>
                <a:lnTo>
                  <a:pt x="91543" y="44524"/>
                </a:lnTo>
                <a:lnTo>
                  <a:pt x="89803" y="32582"/>
                </a:lnTo>
                <a:lnTo>
                  <a:pt x="61842" y="4198"/>
                </a:lnTo>
                <a:lnTo>
                  <a:pt x="38928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366284" y="6316087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1" y="77929"/>
                </a:moveTo>
                <a:lnTo>
                  <a:pt x="85636" y="67857"/>
                </a:lnTo>
                <a:lnTo>
                  <a:pt x="90154" y="56502"/>
                </a:lnTo>
                <a:lnTo>
                  <a:pt x="91543" y="44524"/>
                </a:lnTo>
                <a:lnTo>
                  <a:pt x="89803" y="32582"/>
                </a:lnTo>
                <a:lnTo>
                  <a:pt x="61842" y="4198"/>
                </a:lnTo>
                <a:lnTo>
                  <a:pt x="38928" y="0"/>
                </a:lnTo>
                <a:lnTo>
                  <a:pt x="28307" y="2314"/>
                </a:lnTo>
                <a:lnTo>
                  <a:pt x="18655" y="7336"/>
                </a:lnTo>
                <a:lnTo>
                  <a:pt x="9158" y="18456"/>
                </a:lnTo>
                <a:lnTo>
                  <a:pt x="2985" y="30064"/>
                </a:lnTo>
                <a:lnTo>
                  <a:pt x="0" y="41780"/>
                </a:lnTo>
                <a:lnTo>
                  <a:pt x="68" y="53219"/>
                </a:lnTo>
                <a:lnTo>
                  <a:pt x="31230" y="88341"/>
                </a:lnTo>
                <a:lnTo>
                  <a:pt x="43013" y="90850"/>
                </a:lnTo>
                <a:lnTo>
                  <a:pt x="54584" y="90300"/>
                </a:lnTo>
                <a:lnTo>
                  <a:pt x="65495" y="86790"/>
                </a:lnTo>
                <a:lnTo>
                  <a:pt x="75295" y="80421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365859" y="68581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45762" y="0"/>
                </a:moveTo>
                <a:lnTo>
                  <a:pt x="4789" y="23539"/>
                </a:lnTo>
                <a:lnTo>
                  <a:pt x="0" y="45578"/>
                </a:lnTo>
                <a:lnTo>
                  <a:pt x="2402" y="57225"/>
                </a:lnTo>
                <a:lnTo>
                  <a:pt x="8155" y="68675"/>
                </a:lnTo>
                <a:lnTo>
                  <a:pt x="17372" y="79464"/>
                </a:lnTo>
                <a:lnTo>
                  <a:pt x="27111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9" y="68799"/>
                </a:lnTo>
                <a:lnTo>
                  <a:pt x="91937" y="46035"/>
                </a:lnTo>
                <a:lnTo>
                  <a:pt x="90756" y="34154"/>
                </a:lnTo>
                <a:lnTo>
                  <a:pt x="57675" y="1414"/>
                </a:lnTo>
                <a:lnTo>
                  <a:pt x="45762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365859" y="68581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78415" y="12870"/>
                </a:moveTo>
                <a:lnTo>
                  <a:pt x="86249" y="22867"/>
                </a:lnTo>
                <a:lnTo>
                  <a:pt x="90756" y="34154"/>
                </a:lnTo>
                <a:lnTo>
                  <a:pt x="91937" y="46035"/>
                </a:lnTo>
                <a:lnTo>
                  <a:pt x="89791" y="57815"/>
                </a:lnTo>
                <a:lnTo>
                  <a:pt x="61176" y="84516"/>
                </a:lnTo>
                <a:lnTo>
                  <a:pt x="37898" y="87669"/>
                </a:lnTo>
                <a:lnTo>
                  <a:pt x="27111" y="84911"/>
                </a:lnTo>
                <a:lnTo>
                  <a:pt x="17372" y="79464"/>
                </a:lnTo>
                <a:lnTo>
                  <a:pt x="8155" y="68675"/>
                </a:lnTo>
                <a:lnTo>
                  <a:pt x="2402" y="57225"/>
                </a:lnTo>
                <a:lnTo>
                  <a:pt x="0" y="45578"/>
                </a:lnTo>
                <a:lnTo>
                  <a:pt x="833" y="34195"/>
                </a:lnTo>
                <a:lnTo>
                  <a:pt x="33737" y="1615"/>
                </a:lnTo>
                <a:lnTo>
                  <a:pt x="45762" y="0"/>
                </a:lnTo>
                <a:lnTo>
                  <a:pt x="57675" y="1414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366284" y="741066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2" y="0"/>
                </a:moveTo>
                <a:lnTo>
                  <a:pt x="8825" y="17107"/>
                </a:lnTo>
                <a:lnTo>
                  <a:pt x="0" y="49071"/>
                </a:lnTo>
                <a:lnTo>
                  <a:pt x="2985" y="60786"/>
                </a:lnTo>
                <a:lnTo>
                  <a:pt x="9158" y="72395"/>
                </a:lnTo>
                <a:lnTo>
                  <a:pt x="18655" y="83515"/>
                </a:lnTo>
                <a:lnTo>
                  <a:pt x="28307" y="88537"/>
                </a:lnTo>
                <a:lnTo>
                  <a:pt x="38928" y="90851"/>
                </a:lnTo>
                <a:lnTo>
                  <a:pt x="50208" y="90282"/>
                </a:lnTo>
                <a:lnTo>
                  <a:pt x="84935" y="69512"/>
                </a:lnTo>
                <a:lnTo>
                  <a:pt x="91543" y="46327"/>
                </a:lnTo>
                <a:lnTo>
                  <a:pt x="90154" y="34349"/>
                </a:lnTo>
                <a:lnTo>
                  <a:pt x="65494" y="4060"/>
                </a:lnTo>
                <a:lnTo>
                  <a:pt x="43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366284" y="741066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1" y="12922"/>
                </a:moveTo>
                <a:lnTo>
                  <a:pt x="85636" y="22994"/>
                </a:lnTo>
                <a:lnTo>
                  <a:pt x="90154" y="34349"/>
                </a:lnTo>
                <a:lnTo>
                  <a:pt x="91543" y="46327"/>
                </a:lnTo>
                <a:lnTo>
                  <a:pt x="89803" y="58268"/>
                </a:lnTo>
                <a:lnTo>
                  <a:pt x="61842" y="86653"/>
                </a:lnTo>
                <a:lnTo>
                  <a:pt x="38928" y="90851"/>
                </a:lnTo>
                <a:lnTo>
                  <a:pt x="28307" y="88537"/>
                </a:lnTo>
                <a:lnTo>
                  <a:pt x="18655" y="83515"/>
                </a:lnTo>
                <a:lnTo>
                  <a:pt x="9158" y="72395"/>
                </a:lnTo>
                <a:lnTo>
                  <a:pt x="2985" y="60786"/>
                </a:lnTo>
                <a:lnTo>
                  <a:pt x="0" y="49071"/>
                </a:lnTo>
                <a:lnTo>
                  <a:pt x="68" y="37631"/>
                </a:lnTo>
                <a:lnTo>
                  <a:pt x="31229" y="2509"/>
                </a:lnTo>
                <a:lnTo>
                  <a:pt x="43012" y="0"/>
                </a:lnTo>
                <a:lnTo>
                  <a:pt x="54583" y="550"/>
                </a:lnTo>
                <a:lnTo>
                  <a:pt x="65494" y="4060"/>
                </a:lnTo>
                <a:lnTo>
                  <a:pt x="75295" y="10429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023100" y="7874000"/>
            <a:ext cx="5346700" cy="149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7217220" y="8013700"/>
            <a:ext cx="4926330" cy="1168400"/>
          </a:xfrm>
          <a:prstGeom prst="rect">
            <a:avLst/>
          </a:prstGeom>
          <a:solidFill>
            <a:srgbClr val="F9F9F9"/>
          </a:solidFill>
          <a:ln w="25400">
            <a:solidFill>
              <a:srgbClr val="F88E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935" marR="48895" indent="12065">
              <a:lnSpc>
                <a:spcPct val="100499"/>
              </a:lnSpc>
            </a:pPr>
            <a:r>
              <a:rPr sz="3400" dirty="0">
                <a:latin typeface="Arial"/>
                <a:cs typeface="Arial"/>
              </a:rPr>
              <a:t>More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e</a:t>
            </a:r>
            <a:r>
              <a:rPr sz="3400" spc="-15" dirty="0">
                <a:latin typeface="Arial"/>
                <a:cs typeface="Arial"/>
              </a:rPr>
              <a:t>f</a:t>
            </a:r>
            <a:r>
              <a:rPr sz="3400" dirty="0">
                <a:latin typeface="Arial"/>
                <a:cs typeface="Arial"/>
              </a:rPr>
              <a:t>ficien</a:t>
            </a:r>
            <a:r>
              <a:rPr sz="3400" spc="-10" dirty="0">
                <a:latin typeface="Arial"/>
                <a:cs typeface="Arial"/>
              </a:rPr>
              <a:t>t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algori</a:t>
            </a:r>
            <a:r>
              <a:rPr sz="3400" spc="-15" dirty="0">
                <a:latin typeface="Arial"/>
                <a:cs typeface="Arial"/>
              </a:rPr>
              <a:t>t</a:t>
            </a:r>
            <a:r>
              <a:rPr sz="3400" dirty="0">
                <a:latin typeface="Arial"/>
                <a:cs typeface="Arial"/>
              </a:rPr>
              <a:t>hms u</a:t>
            </a:r>
            <a:r>
              <a:rPr sz="3400" spc="-15" dirty="0">
                <a:latin typeface="Arial"/>
                <a:cs typeface="Arial"/>
              </a:rPr>
              <a:t>t</a:t>
            </a:r>
            <a:r>
              <a:rPr sz="3400" dirty="0">
                <a:latin typeface="Arial"/>
                <a:cs typeface="Arial"/>
              </a:rPr>
              <a:t>ilize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spa</a:t>
            </a:r>
            <a:r>
              <a:rPr sz="3400" spc="-15" dirty="0">
                <a:latin typeface="Arial"/>
                <a:cs typeface="Arial"/>
              </a:rPr>
              <a:t>t</a:t>
            </a:r>
            <a:r>
              <a:rPr sz="3400" dirty="0">
                <a:latin typeface="Arial"/>
                <a:cs typeface="Arial"/>
              </a:rPr>
              <a:t>ial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coherence</a:t>
            </a:r>
            <a:r>
              <a:rPr sz="3400" spc="-10" dirty="0">
                <a:latin typeface="Arial"/>
                <a:cs typeface="Arial"/>
              </a:rPr>
              <a:t>!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7700" y="6019800"/>
            <a:ext cx="2832100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32900" y="2413000"/>
            <a:ext cx="3517900" cy="303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/>
              <a:t>Pers</a:t>
            </a:r>
            <a:r>
              <a:rPr b="1" spc="-40" dirty="0"/>
              <a:t>p</a:t>
            </a:r>
            <a:r>
              <a:rPr b="1" dirty="0"/>
              <a:t>ec</a:t>
            </a:r>
            <a:r>
              <a:rPr b="1" spc="-20" dirty="0"/>
              <a:t>ti</a:t>
            </a:r>
            <a:r>
              <a:rPr b="1" dirty="0"/>
              <a:t>ve</a:t>
            </a:r>
            <a:r>
              <a:rPr b="1" spc="-5" dirty="0"/>
              <a:t> </a:t>
            </a:r>
            <a:r>
              <a:rPr b="1" dirty="0"/>
              <a:t>vs</a:t>
            </a:r>
            <a:r>
              <a:rPr b="1" spc="-15" dirty="0"/>
              <a:t>.</a:t>
            </a:r>
            <a:r>
              <a:rPr b="1" spc="-5" dirty="0"/>
              <a:t> </a:t>
            </a:r>
            <a:r>
              <a:rPr b="1" dirty="0"/>
              <a:t>Para</a:t>
            </a:r>
            <a:r>
              <a:rPr b="1" spc="-20" dirty="0"/>
              <a:t>ll</a:t>
            </a:r>
            <a:r>
              <a:rPr b="1" dirty="0"/>
              <a:t>e</a:t>
            </a:r>
            <a:r>
              <a:rPr b="1" spc="-15" dirty="0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6440" y="1888988"/>
            <a:ext cx="10295890" cy="6427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Perspe</a:t>
            </a:r>
            <a:r>
              <a:rPr sz="3800" spc="-20" dirty="0">
                <a:latin typeface="Arial"/>
                <a:cs typeface="Arial"/>
              </a:rPr>
              <a:t>ct</a:t>
            </a:r>
            <a:r>
              <a:rPr sz="3800" dirty="0">
                <a:latin typeface="Arial"/>
                <a:cs typeface="Arial"/>
              </a:rPr>
              <a:t>ive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proje</a:t>
            </a:r>
            <a:r>
              <a:rPr sz="3800" spc="-20" dirty="0">
                <a:latin typeface="Arial"/>
                <a:cs typeface="Arial"/>
              </a:rPr>
              <a:t>ct</a:t>
            </a:r>
            <a:r>
              <a:rPr sz="3800" dirty="0">
                <a:latin typeface="Arial"/>
                <a:cs typeface="Arial"/>
              </a:rPr>
              <a:t>ion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9"/>
              </a:spcBef>
            </a:pPr>
            <a:r>
              <a:rPr sz="3400" spc="240" dirty="0">
                <a:solidFill>
                  <a:srgbClr val="011279"/>
                </a:solidFill>
                <a:latin typeface="Arial"/>
                <a:cs typeface="Arial"/>
              </a:rPr>
              <a:t>+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Size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varies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inversely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wi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h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di</a:t>
            </a:r>
            <a:r>
              <a:rPr sz="3400" spc="-20" dirty="0">
                <a:solidFill>
                  <a:srgbClr val="011279"/>
                </a:solidFill>
                <a:latin typeface="Arial"/>
                <a:cs typeface="Arial"/>
              </a:rPr>
              <a:t>s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ance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-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looks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reali</a:t>
            </a:r>
            <a:r>
              <a:rPr sz="3400" spc="-20" dirty="0">
                <a:solidFill>
                  <a:srgbClr val="011279"/>
                </a:solidFill>
                <a:latin typeface="Arial"/>
                <a:cs typeface="Arial"/>
              </a:rPr>
              <a:t>s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ic</a:t>
            </a:r>
            <a:endParaRPr sz="3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–</a:t>
            </a:r>
            <a:r>
              <a:rPr sz="3400" spc="-590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Di</a:t>
            </a:r>
            <a:r>
              <a:rPr sz="3400" spc="-20" dirty="0">
                <a:solidFill>
                  <a:srgbClr val="011279"/>
                </a:solidFill>
                <a:latin typeface="Arial"/>
                <a:cs typeface="Arial"/>
              </a:rPr>
              <a:t>s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ance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and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angles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are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no</a:t>
            </a:r>
            <a:r>
              <a:rPr sz="3400" spc="-10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preserved</a:t>
            </a:r>
            <a:endParaRPr sz="3400">
              <a:latin typeface="Arial"/>
              <a:cs typeface="Arial"/>
            </a:endParaRPr>
          </a:p>
          <a:p>
            <a:pPr marL="755650" marR="1826895" indent="-285750">
              <a:lnSpc>
                <a:spcPct val="100499"/>
              </a:lnSpc>
              <a:spcBef>
                <a:spcPts val="500"/>
              </a:spcBef>
            </a:pP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–</a:t>
            </a:r>
            <a:r>
              <a:rPr sz="3400" spc="-590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35" dirty="0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nly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parallel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lines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ha</a:t>
            </a:r>
            <a:r>
              <a:rPr sz="3400" spc="-10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are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parallel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he view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plane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remain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parallel</a:t>
            </a:r>
            <a:endParaRPr sz="3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20"/>
              </a:spcBef>
              <a:buFont typeface="Arial"/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Parallel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proje</a:t>
            </a:r>
            <a:r>
              <a:rPr sz="3800" spc="-20" dirty="0">
                <a:latin typeface="Arial"/>
                <a:cs typeface="Arial"/>
              </a:rPr>
              <a:t>ct</a:t>
            </a:r>
            <a:r>
              <a:rPr sz="3800" dirty="0">
                <a:latin typeface="Arial"/>
                <a:cs typeface="Arial"/>
              </a:rPr>
              <a:t>ion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9"/>
              </a:spcBef>
            </a:pPr>
            <a:r>
              <a:rPr sz="3400" spc="240" dirty="0">
                <a:solidFill>
                  <a:srgbClr val="011279"/>
                </a:solidFill>
                <a:latin typeface="Arial"/>
                <a:cs typeface="Arial"/>
              </a:rPr>
              <a:t>+</a:t>
            </a:r>
            <a:r>
              <a:rPr sz="3400" spc="-35" dirty="0">
                <a:solidFill>
                  <a:srgbClr val="011279"/>
                </a:solidFill>
                <a:latin typeface="Arial"/>
                <a:cs typeface="Arial"/>
              </a:rPr>
              <a:t>G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ood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f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or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exa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ct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measuremen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s</a:t>
            </a:r>
            <a:endParaRPr sz="3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3400" spc="240" dirty="0">
                <a:solidFill>
                  <a:srgbClr val="011279"/>
                </a:solidFill>
                <a:latin typeface="Arial"/>
                <a:cs typeface="Arial"/>
              </a:rPr>
              <a:t>+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Parallel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lines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remain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parallel</a:t>
            </a:r>
            <a:endParaRPr sz="3400">
              <a:latin typeface="Arial"/>
              <a:cs typeface="Arial"/>
            </a:endParaRPr>
          </a:p>
          <a:p>
            <a:pPr marL="755650" marR="3675379" indent="-285750">
              <a:lnSpc>
                <a:spcPct val="100499"/>
              </a:lnSpc>
              <a:spcBef>
                <a:spcPts val="400"/>
              </a:spcBef>
            </a:pPr>
            <a:r>
              <a:rPr sz="3400" spc="240" dirty="0">
                <a:solidFill>
                  <a:srgbClr val="011279"/>
                </a:solidFill>
                <a:latin typeface="Arial"/>
                <a:cs typeface="Arial"/>
              </a:rPr>
              <a:t>+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Angles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are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preserved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on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f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aces parallel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o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he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view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plane</a:t>
            </a:r>
            <a:endParaRPr sz="3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–</a:t>
            </a:r>
            <a:r>
              <a:rPr sz="3400" spc="-590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Less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reali</a:t>
            </a:r>
            <a:r>
              <a:rPr sz="3400" spc="-20" dirty="0">
                <a:solidFill>
                  <a:srgbClr val="011279"/>
                </a:solidFill>
                <a:latin typeface="Arial"/>
                <a:cs typeface="Arial"/>
              </a:rPr>
              <a:t>s</a:t>
            </a:r>
            <a:r>
              <a:rPr sz="3400" spc="-15" dirty="0">
                <a:solidFill>
                  <a:srgbClr val="011279"/>
                </a:solidFill>
                <a:latin typeface="Arial"/>
                <a:cs typeface="Arial"/>
              </a:rPr>
              <a:t>t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ic</a:t>
            </a:r>
            <a:r>
              <a:rPr sz="3400" spc="-5" dirty="0">
                <a:solidFill>
                  <a:srgbClr val="011279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011279"/>
                </a:solidFill>
                <a:latin typeface="Arial"/>
                <a:cs typeface="Arial"/>
              </a:rPr>
              <a:t>looking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3D</a:t>
            </a:r>
            <a:r>
              <a:rPr spc="-5" dirty="0"/>
              <a:t> </a:t>
            </a:r>
            <a:r>
              <a:rPr spc="-35" dirty="0"/>
              <a:t>P</a:t>
            </a:r>
            <a:r>
              <a:rPr spc="-30" dirty="0"/>
              <a:t>ol</a:t>
            </a:r>
            <a:r>
              <a:rPr dirty="0"/>
              <a:t>y</a:t>
            </a:r>
            <a:r>
              <a:rPr spc="-40" dirty="0"/>
              <a:t>go</a:t>
            </a:r>
            <a:r>
              <a:rPr spc="-35" dirty="0"/>
              <a:t>n</a:t>
            </a:r>
            <a:r>
              <a:rPr spc="-5" dirty="0"/>
              <a:t> </a:t>
            </a:r>
            <a:r>
              <a:rPr dirty="0"/>
              <a:t>Re</a:t>
            </a:r>
            <a:r>
              <a:rPr spc="-40" dirty="0"/>
              <a:t>nd</a:t>
            </a:r>
            <a:r>
              <a:rPr dirty="0"/>
              <a:t>er</a:t>
            </a:r>
            <a:r>
              <a:rPr spc="-30" dirty="0"/>
              <a:t>in</a:t>
            </a:r>
            <a:r>
              <a:rPr spc="-3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793" y="1972295"/>
            <a:ext cx="11931015" cy="2073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Logical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inverse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15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ray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</a:t>
            </a:r>
            <a:r>
              <a:rPr sz="3800" spc="-20" dirty="0">
                <a:latin typeface="Arial"/>
                <a:cs typeface="Arial"/>
              </a:rPr>
              <a:t>st</a:t>
            </a:r>
            <a:r>
              <a:rPr sz="3800" dirty="0">
                <a:latin typeface="Arial"/>
                <a:cs typeface="Arial"/>
              </a:rPr>
              <a:t>ing</a:t>
            </a:r>
          </a:p>
          <a:p>
            <a:pPr marL="12700" marR="5080">
              <a:lnSpc>
                <a:spcPct val="100899"/>
              </a:lnSpc>
              <a:spcBef>
                <a:spcPts val="2395"/>
              </a:spcBef>
              <a:tabLst>
                <a:tab pos="355600" algn="l"/>
              </a:tabLst>
            </a:pPr>
            <a:r>
              <a:rPr sz="3800" spc="-20" dirty="0">
                <a:latin typeface="Arial"/>
                <a:cs typeface="Arial"/>
              </a:rPr>
              <a:t>I</a:t>
            </a:r>
            <a:r>
              <a:rPr sz="3800" dirty="0">
                <a:latin typeface="Arial"/>
                <a:cs typeface="Arial"/>
              </a:rPr>
              <a:t>dea</a:t>
            </a:r>
            <a:r>
              <a:rPr sz="3800" spc="-15" dirty="0">
                <a:latin typeface="Arial"/>
                <a:cs typeface="Arial"/>
              </a:rPr>
              <a:t>: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dirty="0">
                <a:latin typeface="Arial"/>
                <a:cs typeface="Arial"/>
              </a:rPr>
              <a:t>n</a:t>
            </a:r>
            <a:r>
              <a:rPr sz="3800" spc="-20" dirty="0">
                <a:latin typeface="Arial"/>
                <a:cs typeface="Arial"/>
              </a:rPr>
              <a:t>st</a:t>
            </a:r>
            <a:r>
              <a:rPr sz="3800" dirty="0">
                <a:latin typeface="Arial"/>
                <a:cs typeface="Arial"/>
              </a:rPr>
              <a:t>ead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15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sending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rays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rom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camera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 scene</a:t>
            </a:r>
            <a:r>
              <a:rPr sz="3800" spc="-15" dirty="0">
                <a:latin typeface="Arial"/>
                <a:cs typeface="Arial"/>
              </a:rPr>
              <a:t>,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send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rays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rom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scene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camera</a:t>
            </a:r>
            <a:r>
              <a:rPr sz="3800" spc="-15" dirty="0">
                <a:latin typeface="Arial"/>
                <a:cs typeface="Arial"/>
              </a:rPr>
              <a:t>.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43900" y="5549900"/>
            <a:ext cx="1320800" cy="2387600"/>
          </a:xfrm>
          <a:custGeom>
            <a:avLst/>
            <a:gdLst/>
            <a:ahLst/>
            <a:cxnLst/>
            <a:rect l="l" t="t" r="r" b="b"/>
            <a:pathLst>
              <a:path w="1320800" h="2387600">
                <a:moveTo>
                  <a:pt x="1320800" y="0"/>
                </a:moveTo>
                <a:lnTo>
                  <a:pt x="330200" y="0"/>
                </a:lnTo>
                <a:lnTo>
                  <a:pt x="0" y="330099"/>
                </a:lnTo>
                <a:lnTo>
                  <a:pt x="0" y="2387600"/>
                </a:lnTo>
                <a:lnTo>
                  <a:pt x="990600" y="2387600"/>
                </a:lnTo>
                <a:lnTo>
                  <a:pt x="1320800" y="2057500"/>
                </a:lnTo>
                <a:lnTo>
                  <a:pt x="1320800" y="0"/>
                </a:lnTo>
                <a:close/>
              </a:path>
            </a:pathLst>
          </a:custGeom>
          <a:solidFill>
            <a:srgbClr val="A6F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43900" y="5549900"/>
            <a:ext cx="1320800" cy="2387600"/>
          </a:xfrm>
          <a:custGeom>
            <a:avLst/>
            <a:gdLst/>
            <a:ahLst/>
            <a:cxnLst/>
            <a:rect l="l" t="t" r="r" b="b"/>
            <a:pathLst>
              <a:path w="1320800" h="2387600">
                <a:moveTo>
                  <a:pt x="330200" y="0"/>
                </a:moveTo>
                <a:lnTo>
                  <a:pt x="0" y="330099"/>
                </a:lnTo>
                <a:lnTo>
                  <a:pt x="0" y="2387600"/>
                </a:lnTo>
                <a:lnTo>
                  <a:pt x="990600" y="2387600"/>
                </a:lnTo>
                <a:lnTo>
                  <a:pt x="1320800" y="2057500"/>
                </a:lnTo>
                <a:lnTo>
                  <a:pt x="1320800" y="0"/>
                </a:lnTo>
                <a:lnTo>
                  <a:pt x="3302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43900" y="5549900"/>
            <a:ext cx="1320800" cy="330200"/>
          </a:xfrm>
          <a:custGeom>
            <a:avLst/>
            <a:gdLst/>
            <a:ahLst/>
            <a:cxnLst/>
            <a:rect l="l" t="t" r="r" b="b"/>
            <a:pathLst>
              <a:path w="1320800" h="330200">
                <a:moveTo>
                  <a:pt x="1320800" y="0"/>
                </a:moveTo>
                <a:lnTo>
                  <a:pt x="330200" y="0"/>
                </a:lnTo>
                <a:lnTo>
                  <a:pt x="0" y="329632"/>
                </a:lnTo>
                <a:lnTo>
                  <a:pt x="990600" y="329632"/>
                </a:lnTo>
                <a:lnTo>
                  <a:pt x="1320800" y="0"/>
                </a:lnTo>
                <a:close/>
              </a:path>
            </a:pathLst>
          </a:custGeom>
          <a:solidFill>
            <a:srgbClr val="B9F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33652" y="5549900"/>
            <a:ext cx="330200" cy="2387600"/>
          </a:xfrm>
          <a:custGeom>
            <a:avLst/>
            <a:gdLst/>
            <a:ahLst/>
            <a:cxnLst/>
            <a:rect l="l" t="t" r="r" b="b"/>
            <a:pathLst>
              <a:path w="330200" h="2387600">
                <a:moveTo>
                  <a:pt x="329636" y="0"/>
                </a:moveTo>
                <a:lnTo>
                  <a:pt x="0" y="330099"/>
                </a:lnTo>
                <a:lnTo>
                  <a:pt x="0" y="2387600"/>
                </a:lnTo>
                <a:lnTo>
                  <a:pt x="329636" y="2057500"/>
                </a:lnTo>
                <a:lnTo>
                  <a:pt x="329636" y="0"/>
                </a:lnTo>
                <a:close/>
              </a:path>
            </a:pathLst>
          </a:custGeom>
          <a:solidFill>
            <a:srgbClr val="8AD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43900" y="5549900"/>
            <a:ext cx="1320800" cy="330200"/>
          </a:xfrm>
          <a:custGeom>
            <a:avLst/>
            <a:gdLst/>
            <a:ahLst/>
            <a:cxnLst/>
            <a:rect l="l" t="t" r="r" b="b"/>
            <a:pathLst>
              <a:path w="1320800" h="330200">
                <a:moveTo>
                  <a:pt x="0" y="330099"/>
                </a:moveTo>
                <a:lnTo>
                  <a:pt x="990600" y="330099"/>
                </a:lnTo>
                <a:lnTo>
                  <a:pt x="1320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34500" y="5879999"/>
            <a:ext cx="0" cy="2058035"/>
          </a:xfrm>
          <a:custGeom>
            <a:avLst/>
            <a:gdLst/>
            <a:ahLst/>
            <a:cxnLst/>
            <a:rect l="l" t="t" r="r" b="b"/>
            <a:pathLst>
              <a:path h="2058034">
                <a:moveTo>
                  <a:pt x="0" y="0"/>
                </a:moveTo>
                <a:lnTo>
                  <a:pt x="0" y="2057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2452" y="5384800"/>
            <a:ext cx="1919605" cy="2375535"/>
          </a:xfrm>
          <a:custGeom>
            <a:avLst/>
            <a:gdLst/>
            <a:ahLst/>
            <a:cxnLst/>
            <a:rect l="l" t="t" r="r" b="b"/>
            <a:pathLst>
              <a:path w="1919604" h="2375534">
                <a:moveTo>
                  <a:pt x="0" y="0"/>
                </a:moveTo>
                <a:lnTo>
                  <a:pt x="0" y="2375181"/>
                </a:lnTo>
                <a:lnTo>
                  <a:pt x="1919110" y="1802221"/>
                </a:lnTo>
                <a:lnTo>
                  <a:pt x="1904039" y="210953"/>
                </a:lnTo>
                <a:lnTo>
                  <a:pt x="0" y="0"/>
                </a:lnTo>
                <a:close/>
              </a:path>
            </a:pathLst>
          </a:custGeom>
          <a:solidFill>
            <a:srgbClr val="FF69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2452" y="5384800"/>
            <a:ext cx="1919605" cy="2375535"/>
          </a:xfrm>
          <a:custGeom>
            <a:avLst/>
            <a:gdLst/>
            <a:ahLst/>
            <a:cxnLst/>
            <a:rect l="l" t="t" r="r" b="b"/>
            <a:pathLst>
              <a:path w="1919604" h="2375534">
                <a:moveTo>
                  <a:pt x="0" y="0"/>
                </a:moveTo>
                <a:lnTo>
                  <a:pt x="0" y="2375181"/>
                </a:lnTo>
                <a:lnTo>
                  <a:pt x="1919110" y="1802221"/>
                </a:lnTo>
                <a:lnTo>
                  <a:pt x="1904039" y="2109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0827" y="5207000"/>
            <a:ext cx="1638300" cy="163830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1638299" y="0"/>
                </a:moveTo>
                <a:lnTo>
                  <a:pt x="409574" y="0"/>
                </a:lnTo>
                <a:lnTo>
                  <a:pt x="0" y="409575"/>
                </a:lnTo>
                <a:lnTo>
                  <a:pt x="0" y="1638300"/>
                </a:lnTo>
                <a:lnTo>
                  <a:pt x="1228724" y="1638300"/>
                </a:lnTo>
                <a:lnTo>
                  <a:pt x="1638299" y="1228725"/>
                </a:lnTo>
                <a:lnTo>
                  <a:pt x="1638299" y="0"/>
                </a:lnTo>
                <a:close/>
              </a:path>
            </a:pathLst>
          </a:custGeom>
          <a:solidFill>
            <a:srgbClr val="D5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90827" y="5207000"/>
            <a:ext cx="1638300" cy="163830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409574" y="0"/>
                </a:moveTo>
                <a:lnTo>
                  <a:pt x="0" y="409575"/>
                </a:lnTo>
                <a:lnTo>
                  <a:pt x="0" y="1638300"/>
                </a:lnTo>
                <a:lnTo>
                  <a:pt x="1228724" y="1638300"/>
                </a:lnTo>
                <a:lnTo>
                  <a:pt x="1638299" y="1228725"/>
                </a:lnTo>
                <a:lnTo>
                  <a:pt x="1638299" y="0"/>
                </a:lnTo>
                <a:lnTo>
                  <a:pt x="409574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90827" y="5207000"/>
            <a:ext cx="1638300" cy="411480"/>
          </a:xfrm>
          <a:custGeom>
            <a:avLst/>
            <a:gdLst/>
            <a:ahLst/>
            <a:cxnLst/>
            <a:rect l="l" t="t" r="r" b="b"/>
            <a:pathLst>
              <a:path w="1638300" h="411479">
                <a:moveTo>
                  <a:pt x="1638299" y="0"/>
                </a:moveTo>
                <a:lnTo>
                  <a:pt x="409574" y="0"/>
                </a:lnTo>
                <a:lnTo>
                  <a:pt x="0" y="410916"/>
                </a:lnTo>
                <a:lnTo>
                  <a:pt x="1228724" y="410916"/>
                </a:lnTo>
                <a:lnTo>
                  <a:pt x="1638299" y="0"/>
                </a:lnTo>
                <a:close/>
              </a:path>
            </a:pathLst>
          </a:custGeom>
          <a:solidFill>
            <a:srgbClr val="DD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9500" y="5207000"/>
            <a:ext cx="411480" cy="1638300"/>
          </a:xfrm>
          <a:custGeom>
            <a:avLst/>
            <a:gdLst/>
            <a:ahLst/>
            <a:cxnLst/>
            <a:rect l="l" t="t" r="r" b="b"/>
            <a:pathLst>
              <a:path w="411479" h="1638300">
                <a:moveTo>
                  <a:pt x="410914" y="0"/>
                </a:moveTo>
                <a:lnTo>
                  <a:pt x="0" y="409575"/>
                </a:lnTo>
                <a:lnTo>
                  <a:pt x="0" y="1638300"/>
                </a:lnTo>
                <a:lnTo>
                  <a:pt x="410914" y="1228725"/>
                </a:lnTo>
                <a:lnTo>
                  <a:pt x="410914" y="0"/>
                </a:lnTo>
                <a:close/>
              </a:path>
            </a:pathLst>
          </a:custGeom>
          <a:solidFill>
            <a:srgbClr val="B2C9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90827" y="5207000"/>
            <a:ext cx="1638300" cy="409575"/>
          </a:xfrm>
          <a:custGeom>
            <a:avLst/>
            <a:gdLst/>
            <a:ahLst/>
            <a:cxnLst/>
            <a:rect l="l" t="t" r="r" b="b"/>
            <a:pathLst>
              <a:path w="1638300" h="409575">
                <a:moveTo>
                  <a:pt x="0" y="409575"/>
                </a:moveTo>
                <a:lnTo>
                  <a:pt x="1228724" y="409575"/>
                </a:lnTo>
                <a:lnTo>
                  <a:pt x="16382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19551" y="5616575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7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5500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39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98976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39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8379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39" h="3289300">
                <a:moveTo>
                  <a:pt x="0" y="0"/>
                </a:moveTo>
                <a:lnTo>
                  <a:pt x="2258" y="328930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53600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40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77782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39" h="3289300">
                <a:moveTo>
                  <a:pt x="0" y="0"/>
                </a:moveTo>
                <a:lnTo>
                  <a:pt x="2258" y="328930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74793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40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35392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40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95988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40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3200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40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17184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39" h="3289300">
                <a:moveTo>
                  <a:pt x="0" y="0"/>
                </a:moveTo>
                <a:lnTo>
                  <a:pt x="2258" y="328930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14197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40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65500" y="5105400"/>
            <a:ext cx="6388100" cy="2540"/>
          </a:xfrm>
          <a:custGeom>
            <a:avLst/>
            <a:gdLst/>
            <a:ahLst/>
            <a:cxnLst/>
            <a:rect l="l" t="t" r="r" b="b"/>
            <a:pathLst>
              <a:path w="6388100" h="2539">
                <a:moveTo>
                  <a:pt x="0" y="0"/>
                </a:moveTo>
                <a:lnTo>
                  <a:pt x="6388100" y="225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65500" y="6756400"/>
            <a:ext cx="6388100" cy="2540"/>
          </a:xfrm>
          <a:custGeom>
            <a:avLst/>
            <a:gdLst/>
            <a:ahLst/>
            <a:cxnLst/>
            <a:rect l="l" t="t" r="r" b="b"/>
            <a:pathLst>
              <a:path w="6388100" h="2540">
                <a:moveTo>
                  <a:pt x="0" y="0"/>
                </a:moveTo>
                <a:lnTo>
                  <a:pt x="6388100" y="225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65500" y="7303158"/>
            <a:ext cx="6388100" cy="2540"/>
          </a:xfrm>
          <a:custGeom>
            <a:avLst/>
            <a:gdLst/>
            <a:ahLst/>
            <a:cxnLst/>
            <a:rect l="l" t="t" r="r" b="b"/>
            <a:pathLst>
              <a:path w="6388100" h="2540">
                <a:moveTo>
                  <a:pt x="0" y="0"/>
                </a:moveTo>
                <a:lnTo>
                  <a:pt x="6388100" y="225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65500" y="7851046"/>
            <a:ext cx="6388100" cy="2540"/>
          </a:xfrm>
          <a:custGeom>
            <a:avLst/>
            <a:gdLst/>
            <a:ahLst/>
            <a:cxnLst/>
            <a:rect l="l" t="t" r="r" b="b"/>
            <a:pathLst>
              <a:path w="6388100" h="2540">
                <a:moveTo>
                  <a:pt x="0" y="0"/>
                </a:moveTo>
                <a:lnTo>
                  <a:pt x="6388100" y="225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5500" y="8394700"/>
            <a:ext cx="6388100" cy="2540"/>
          </a:xfrm>
          <a:custGeom>
            <a:avLst/>
            <a:gdLst/>
            <a:ahLst/>
            <a:cxnLst/>
            <a:rect l="l" t="t" r="r" b="b"/>
            <a:pathLst>
              <a:path w="6388100" h="2540">
                <a:moveTo>
                  <a:pt x="0" y="0"/>
                </a:moveTo>
                <a:lnTo>
                  <a:pt x="6388100" y="225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65500" y="6207383"/>
            <a:ext cx="6388100" cy="2540"/>
          </a:xfrm>
          <a:custGeom>
            <a:avLst/>
            <a:gdLst/>
            <a:ahLst/>
            <a:cxnLst/>
            <a:rect l="l" t="t" r="r" b="b"/>
            <a:pathLst>
              <a:path w="6388100" h="2539">
                <a:moveTo>
                  <a:pt x="0" y="0"/>
                </a:moveTo>
                <a:lnTo>
                  <a:pt x="6388100" y="225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65500" y="5659496"/>
            <a:ext cx="6388100" cy="2540"/>
          </a:xfrm>
          <a:custGeom>
            <a:avLst/>
            <a:gdLst/>
            <a:ahLst/>
            <a:cxnLst/>
            <a:rect l="l" t="t" r="r" b="b"/>
            <a:pathLst>
              <a:path w="6388100" h="2539">
                <a:moveTo>
                  <a:pt x="0" y="0"/>
                </a:moveTo>
                <a:lnTo>
                  <a:pt x="6388100" y="225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11208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1"/>
                </a:lnTo>
                <a:lnTo>
                  <a:pt x="91542" y="46327"/>
                </a:lnTo>
                <a:lnTo>
                  <a:pt x="90153" y="34348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11208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0" y="12921"/>
                </a:moveTo>
                <a:lnTo>
                  <a:pt x="85636" y="22993"/>
                </a:lnTo>
                <a:lnTo>
                  <a:pt x="90153" y="34348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5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10784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45763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2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799"/>
                </a:lnTo>
                <a:lnTo>
                  <a:pt x="91936" y="46035"/>
                </a:lnTo>
                <a:lnTo>
                  <a:pt x="90755" y="34154"/>
                </a:lnTo>
                <a:lnTo>
                  <a:pt x="57675" y="1415"/>
                </a:lnTo>
                <a:lnTo>
                  <a:pt x="45763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10784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78414" y="12870"/>
                </a:moveTo>
                <a:lnTo>
                  <a:pt x="86248" y="22867"/>
                </a:lnTo>
                <a:lnTo>
                  <a:pt x="90755" y="34154"/>
                </a:lnTo>
                <a:lnTo>
                  <a:pt x="91936" y="46035"/>
                </a:lnTo>
                <a:lnTo>
                  <a:pt x="89790" y="57815"/>
                </a:lnTo>
                <a:lnTo>
                  <a:pt x="61175" y="84516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2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5"/>
                </a:lnTo>
                <a:lnTo>
                  <a:pt x="33737" y="1615"/>
                </a:lnTo>
                <a:lnTo>
                  <a:pt x="45763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11208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1"/>
                </a:lnTo>
                <a:lnTo>
                  <a:pt x="91542" y="46327"/>
                </a:lnTo>
                <a:lnTo>
                  <a:pt x="90153" y="34348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11208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0" y="12921"/>
                </a:moveTo>
                <a:lnTo>
                  <a:pt x="85636" y="22993"/>
                </a:lnTo>
                <a:lnTo>
                  <a:pt x="90153" y="34348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5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11208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38927" y="0"/>
                </a:moveTo>
                <a:lnTo>
                  <a:pt x="2984" y="30065"/>
                </a:lnTo>
                <a:lnTo>
                  <a:pt x="0" y="41781"/>
                </a:lnTo>
                <a:lnTo>
                  <a:pt x="68" y="53221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85636" y="67856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11208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0" y="77928"/>
                </a:moveTo>
                <a:lnTo>
                  <a:pt x="85636" y="67856"/>
                </a:lnTo>
                <a:lnTo>
                  <a:pt x="90153" y="56502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lnTo>
                  <a:pt x="28307" y="2314"/>
                </a:lnTo>
                <a:lnTo>
                  <a:pt x="18654" y="7336"/>
                </a:lnTo>
                <a:lnTo>
                  <a:pt x="9157" y="18456"/>
                </a:lnTo>
                <a:lnTo>
                  <a:pt x="2984" y="30065"/>
                </a:lnTo>
                <a:lnTo>
                  <a:pt x="0" y="41781"/>
                </a:lnTo>
                <a:lnTo>
                  <a:pt x="68" y="53221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65494" y="86789"/>
                </a:lnTo>
                <a:lnTo>
                  <a:pt x="75295" y="80419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10784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45763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2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799"/>
                </a:lnTo>
                <a:lnTo>
                  <a:pt x="91936" y="46035"/>
                </a:lnTo>
                <a:lnTo>
                  <a:pt x="90755" y="34154"/>
                </a:lnTo>
                <a:lnTo>
                  <a:pt x="57675" y="1415"/>
                </a:lnTo>
                <a:lnTo>
                  <a:pt x="45763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10784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78414" y="12870"/>
                </a:moveTo>
                <a:lnTo>
                  <a:pt x="86248" y="22867"/>
                </a:lnTo>
                <a:lnTo>
                  <a:pt x="90755" y="34154"/>
                </a:lnTo>
                <a:lnTo>
                  <a:pt x="91936" y="46035"/>
                </a:lnTo>
                <a:lnTo>
                  <a:pt x="89790" y="57815"/>
                </a:lnTo>
                <a:lnTo>
                  <a:pt x="61175" y="84516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2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5"/>
                </a:lnTo>
                <a:lnTo>
                  <a:pt x="33737" y="1615"/>
                </a:lnTo>
                <a:lnTo>
                  <a:pt x="45763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11208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6" y="17106"/>
                </a:lnTo>
                <a:lnTo>
                  <a:pt x="0" y="49069"/>
                </a:lnTo>
                <a:lnTo>
                  <a:pt x="2984" y="60785"/>
                </a:lnTo>
                <a:lnTo>
                  <a:pt x="9157" y="72394"/>
                </a:lnTo>
                <a:lnTo>
                  <a:pt x="18654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11208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0" y="12922"/>
                </a:moveTo>
                <a:lnTo>
                  <a:pt x="85636" y="22994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4" y="83514"/>
                </a:lnTo>
                <a:lnTo>
                  <a:pt x="9157" y="72394"/>
                </a:lnTo>
                <a:lnTo>
                  <a:pt x="2984" y="60785"/>
                </a:lnTo>
                <a:lnTo>
                  <a:pt x="0" y="49069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5" y="10431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50159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4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4" y="4060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50159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1" y="12921"/>
                </a:moveTo>
                <a:lnTo>
                  <a:pt x="85636" y="22993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4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0"/>
                </a:lnTo>
                <a:lnTo>
                  <a:pt x="75296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9735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45762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1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800"/>
                </a:lnTo>
                <a:lnTo>
                  <a:pt x="91936" y="46035"/>
                </a:lnTo>
                <a:lnTo>
                  <a:pt x="90756" y="34154"/>
                </a:lnTo>
                <a:lnTo>
                  <a:pt x="57675" y="1415"/>
                </a:lnTo>
                <a:lnTo>
                  <a:pt x="45762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49735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78415" y="12870"/>
                </a:moveTo>
                <a:lnTo>
                  <a:pt x="86249" y="22868"/>
                </a:lnTo>
                <a:lnTo>
                  <a:pt x="90756" y="34154"/>
                </a:lnTo>
                <a:lnTo>
                  <a:pt x="91936" y="46035"/>
                </a:lnTo>
                <a:lnTo>
                  <a:pt x="89791" y="57815"/>
                </a:lnTo>
                <a:lnTo>
                  <a:pt x="61175" y="84517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1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4"/>
                </a:lnTo>
                <a:lnTo>
                  <a:pt x="33737" y="1615"/>
                </a:lnTo>
                <a:lnTo>
                  <a:pt x="45762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50159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4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4" y="4060"/>
                </a:lnTo>
                <a:lnTo>
                  <a:pt x="43013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50159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1" y="12921"/>
                </a:moveTo>
                <a:lnTo>
                  <a:pt x="85636" y="22993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4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0"/>
                </a:lnTo>
                <a:lnTo>
                  <a:pt x="75296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50159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38927" y="0"/>
                </a:moveTo>
                <a:lnTo>
                  <a:pt x="2984" y="30065"/>
                </a:lnTo>
                <a:lnTo>
                  <a:pt x="0" y="41781"/>
                </a:lnTo>
                <a:lnTo>
                  <a:pt x="68" y="53221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85637" y="67856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50159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1" y="77928"/>
                </a:moveTo>
                <a:lnTo>
                  <a:pt x="85637" y="67856"/>
                </a:lnTo>
                <a:lnTo>
                  <a:pt x="90154" y="56501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lnTo>
                  <a:pt x="28306" y="2314"/>
                </a:lnTo>
                <a:lnTo>
                  <a:pt x="18654" y="7336"/>
                </a:lnTo>
                <a:lnTo>
                  <a:pt x="9157" y="18456"/>
                </a:lnTo>
                <a:lnTo>
                  <a:pt x="2984" y="30065"/>
                </a:lnTo>
                <a:lnTo>
                  <a:pt x="0" y="41781"/>
                </a:lnTo>
                <a:lnTo>
                  <a:pt x="68" y="53221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65494" y="86790"/>
                </a:lnTo>
                <a:lnTo>
                  <a:pt x="75296" y="8042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49735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45762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1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800"/>
                </a:lnTo>
                <a:lnTo>
                  <a:pt x="91936" y="46035"/>
                </a:lnTo>
                <a:lnTo>
                  <a:pt x="90756" y="34154"/>
                </a:lnTo>
                <a:lnTo>
                  <a:pt x="57675" y="1415"/>
                </a:lnTo>
                <a:lnTo>
                  <a:pt x="45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49735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78415" y="12870"/>
                </a:moveTo>
                <a:lnTo>
                  <a:pt x="86249" y="22868"/>
                </a:lnTo>
                <a:lnTo>
                  <a:pt x="90756" y="34154"/>
                </a:lnTo>
                <a:lnTo>
                  <a:pt x="91936" y="46035"/>
                </a:lnTo>
                <a:lnTo>
                  <a:pt x="89791" y="57815"/>
                </a:lnTo>
                <a:lnTo>
                  <a:pt x="61175" y="84517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1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4"/>
                </a:lnTo>
                <a:lnTo>
                  <a:pt x="33737" y="1615"/>
                </a:lnTo>
                <a:lnTo>
                  <a:pt x="45762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399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50159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6" y="17106"/>
                </a:lnTo>
                <a:lnTo>
                  <a:pt x="0" y="49069"/>
                </a:lnTo>
                <a:lnTo>
                  <a:pt x="2984" y="60785"/>
                </a:lnTo>
                <a:lnTo>
                  <a:pt x="9157" y="72394"/>
                </a:lnTo>
                <a:lnTo>
                  <a:pt x="18654" y="83514"/>
                </a:lnTo>
                <a:lnTo>
                  <a:pt x="28306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3"/>
                </a:lnTo>
                <a:lnTo>
                  <a:pt x="91542" y="46327"/>
                </a:lnTo>
                <a:lnTo>
                  <a:pt x="90154" y="34349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50159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1" y="12922"/>
                </a:moveTo>
                <a:lnTo>
                  <a:pt x="85637" y="22994"/>
                </a:lnTo>
                <a:lnTo>
                  <a:pt x="90154" y="34349"/>
                </a:lnTo>
                <a:lnTo>
                  <a:pt x="91542" y="46327"/>
                </a:lnTo>
                <a:lnTo>
                  <a:pt x="89802" y="58269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6" y="88536"/>
                </a:lnTo>
                <a:lnTo>
                  <a:pt x="18654" y="83514"/>
                </a:lnTo>
                <a:lnTo>
                  <a:pt x="9157" y="72394"/>
                </a:lnTo>
                <a:lnTo>
                  <a:pt x="2984" y="60785"/>
                </a:lnTo>
                <a:lnTo>
                  <a:pt x="0" y="49069"/>
                </a:lnTo>
                <a:lnTo>
                  <a:pt x="68" y="37629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6" y="10430"/>
                </a:lnTo>
              </a:path>
            </a:pathLst>
          </a:custGeom>
          <a:ln w="25399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90934" y="533990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032" y="0"/>
                </a:moveTo>
                <a:lnTo>
                  <a:pt x="4153" y="25289"/>
                </a:lnTo>
                <a:lnTo>
                  <a:pt x="0" y="47934"/>
                </a:lnTo>
                <a:lnTo>
                  <a:pt x="2365" y="59834"/>
                </a:lnTo>
                <a:lnTo>
                  <a:pt x="7824" y="71502"/>
                </a:lnTo>
                <a:lnTo>
                  <a:pt x="16477" y="82478"/>
                </a:lnTo>
                <a:lnTo>
                  <a:pt x="25848" y="88211"/>
                </a:lnTo>
                <a:lnTo>
                  <a:pt x="36263" y="91091"/>
                </a:lnTo>
                <a:lnTo>
                  <a:pt x="47388" y="90931"/>
                </a:lnTo>
                <a:lnTo>
                  <a:pt x="81674" y="70372"/>
                </a:lnTo>
                <a:lnTo>
                  <a:pt x="88301" y="47030"/>
                </a:lnTo>
                <a:lnTo>
                  <a:pt x="87025" y="34936"/>
                </a:lnTo>
                <a:lnTo>
                  <a:pt x="55597" y="1464"/>
                </a:lnTo>
                <a:lnTo>
                  <a:pt x="44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90934" y="533990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75293" y="13291"/>
                </a:moveTo>
                <a:lnTo>
                  <a:pt x="82689" y="23463"/>
                </a:lnTo>
                <a:lnTo>
                  <a:pt x="87025" y="34936"/>
                </a:lnTo>
                <a:lnTo>
                  <a:pt x="88301" y="47030"/>
                </a:lnTo>
                <a:lnTo>
                  <a:pt x="86518" y="59069"/>
                </a:lnTo>
                <a:lnTo>
                  <a:pt x="58888" y="87547"/>
                </a:lnTo>
                <a:lnTo>
                  <a:pt x="36263" y="91091"/>
                </a:lnTo>
                <a:lnTo>
                  <a:pt x="25848" y="88211"/>
                </a:lnTo>
                <a:lnTo>
                  <a:pt x="16477" y="82478"/>
                </a:lnTo>
                <a:lnTo>
                  <a:pt x="7824" y="71502"/>
                </a:lnTo>
                <a:lnTo>
                  <a:pt x="2365" y="59834"/>
                </a:lnTo>
                <a:lnTo>
                  <a:pt x="0" y="47934"/>
                </a:lnTo>
                <a:lnTo>
                  <a:pt x="629" y="36265"/>
                </a:lnTo>
                <a:lnTo>
                  <a:pt x="32280" y="1803"/>
                </a:lnTo>
                <a:lnTo>
                  <a:pt x="44032" y="0"/>
                </a:lnTo>
                <a:lnTo>
                  <a:pt x="55597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90624" y="58940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5" y="0"/>
                </a:moveTo>
                <a:lnTo>
                  <a:pt x="6062" y="20350"/>
                </a:lnTo>
                <a:lnTo>
                  <a:pt x="0" y="42854"/>
                </a:lnTo>
                <a:lnTo>
                  <a:pt x="1730" y="54716"/>
                </a:lnTo>
                <a:lnTo>
                  <a:pt x="35073" y="86383"/>
                </a:lnTo>
                <a:lnTo>
                  <a:pt x="46403" y="86742"/>
                </a:lnTo>
                <a:lnTo>
                  <a:pt x="58087" y="83940"/>
                </a:lnTo>
                <a:lnTo>
                  <a:pt x="69728" y="77822"/>
                </a:lnTo>
                <a:lnTo>
                  <a:pt x="80933" y="68232"/>
                </a:lnTo>
                <a:lnTo>
                  <a:pt x="86382" y="57192"/>
                </a:lnTo>
                <a:lnTo>
                  <a:pt x="88573" y="45313"/>
                </a:lnTo>
                <a:lnTo>
                  <a:pt x="87507" y="33310"/>
                </a:lnTo>
                <a:lnTo>
                  <a:pt x="62436" y="2822"/>
                </a:lnTo>
                <a:lnTo>
                  <a:pt x="51975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90624" y="58940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3" y="11797"/>
                </a:moveTo>
                <a:lnTo>
                  <a:pt x="83184" y="21900"/>
                </a:lnTo>
                <a:lnTo>
                  <a:pt x="87507" y="33310"/>
                </a:lnTo>
                <a:lnTo>
                  <a:pt x="88573" y="45313"/>
                </a:lnTo>
                <a:lnTo>
                  <a:pt x="86382" y="57192"/>
                </a:lnTo>
                <a:lnTo>
                  <a:pt x="80933" y="68232"/>
                </a:lnTo>
                <a:lnTo>
                  <a:pt x="69728" y="77822"/>
                </a:lnTo>
                <a:lnTo>
                  <a:pt x="58087" y="83940"/>
                </a:lnTo>
                <a:lnTo>
                  <a:pt x="46403" y="86742"/>
                </a:lnTo>
                <a:lnTo>
                  <a:pt x="35073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8"/>
                </a:lnTo>
                <a:lnTo>
                  <a:pt x="29166" y="3464"/>
                </a:lnTo>
                <a:lnTo>
                  <a:pt x="51975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90934" y="6434931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44032" y="0"/>
                </a:moveTo>
                <a:lnTo>
                  <a:pt x="4153" y="25289"/>
                </a:lnTo>
                <a:lnTo>
                  <a:pt x="0" y="47934"/>
                </a:lnTo>
                <a:lnTo>
                  <a:pt x="2365" y="59834"/>
                </a:lnTo>
                <a:lnTo>
                  <a:pt x="7824" y="71502"/>
                </a:lnTo>
                <a:lnTo>
                  <a:pt x="16477" y="82478"/>
                </a:lnTo>
                <a:lnTo>
                  <a:pt x="25848" y="88211"/>
                </a:lnTo>
                <a:lnTo>
                  <a:pt x="36263" y="91091"/>
                </a:lnTo>
                <a:lnTo>
                  <a:pt x="47388" y="90931"/>
                </a:lnTo>
                <a:lnTo>
                  <a:pt x="81674" y="70372"/>
                </a:lnTo>
                <a:lnTo>
                  <a:pt x="88301" y="47030"/>
                </a:lnTo>
                <a:lnTo>
                  <a:pt x="87025" y="34936"/>
                </a:lnTo>
                <a:lnTo>
                  <a:pt x="55597" y="1464"/>
                </a:lnTo>
                <a:lnTo>
                  <a:pt x="44032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90934" y="6434931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3" y="13291"/>
                </a:moveTo>
                <a:lnTo>
                  <a:pt x="82689" y="23463"/>
                </a:lnTo>
                <a:lnTo>
                  <a:pt x="87025" y="34936"/>
                </a:lnTo>
                <a:lnTo>
                  <a:pt x="88301" y="47030"/>
                </a:lnTo>
                <a:lnTo>
                  <a:pt x="86518" y="59069"/>
                </a:lnTo>
                <a:lnTo>
                  <a:pt x="58888" y="87547"/>
                </a:lnTo>
                <a:lnTo>
                  <a:pt x="36263" y="91091"/>
                </a:lnTo>
                <a:lnTo>
                  <a:pt x="25848" y="88211"/>
                </a:lnTo>
                <a:lnTo>
                  <a:pt x="16477" y="82478"/>
                </a:lnTo>
                <a:lnTo>
                  <a:pt x="7824" y="71502"/>
                </a:lnTo>
                <a:lnTo>
                  <a:pt x="2365" y="59834"/>
                </a:lnTo>
                <a:lnTo>
                  <a:pt x="0" y="47934"/>
                </a:lnTo>
                <a:lnTo>
                  <a:pt x="629" y="36265"/>
                </a:lnTo>
                <a:lnTo>
                  <a:pt x="32280" y="1803"/>
                </a:lnTo>
                <a:lnTo>
                  <a:pt x="44032" y="0"/>
                </a:lnTo>
                <a:lnTo>
                  <a:pt x="55597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90934" y="698452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36263" y="0"/>
                </a:moveTo>
                <a:lnTo>
                  <a:pt x="2365" y="31257"/>
                </a:lnTo>
                <a:lnTo>
                  <a:pt x="0" y="43156"/>
                </a:lnTo>
                <a:lnTo>
                  <a:pt x="629" y="54825"/>
                </a:lnTo>
                <a:lnTo>
                  <a:pt x="32280" y="89287"/>
                </a:lnTo>
                <a:lnTo>
                  <a:pt x="44032" y="91091"/>
                </a:lnTo>
                <a:lnTo>
                  <a:pt x="55597" y="89626"/>
                </a:lnTo>
                <a:lnTo>
                  <a:pt x="87025" y="56154"/>
                </a:lnTo>
                <a:lnTo>
                  <a:pt x="88302" y="44060"/>
                </a:lnTo>
                <a:lnTo>
                  <a:pt x="86518" y="32021"/>
                </a:lnTo>
                <a:lnTo>
                  <a:pt x="58888" y="3543"/>
                </a:lnTo>
                <a:lnTo>
                  <a:pt x="36263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90934" y="698452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3" y="77798"/>
                </a:moveTo>
                <a:lnTo>
                  <a:pt x="82689" y="67627"/>
                </a:lnTo>
                <a:lnTo>
                  <a:pt x="87025" y="56154"/>
                </a:lnTo>
                <a:lnTo>
                  <a:pt x="88302" y="44060"/>
                </a:lnTo>
                <a:lnTo>
                  <a:pt x="86518" y="32021"/>
                </a:lnTo>
                <a:lnTo>
                  <a:pt x="58888" y="3543"/>
                </a:lnTo>
                <a:lnTo>
                  <a:pt x="36263" y="0"/>
                </a:lnTo>
                <a:lnTo>
                  <a:pt x="25848" y="2879"/>
                </a:lnTo>
                <a:lnTo>
                  <a:pt x="16477" y="8612"/>
                </a:lnTo>
                <a:lnTo>
                  <a:pt x="7824" y="19588"/>
                </a:lnTo>
                <a:lnTo>
                  <a:pt x="2365" y="31257"/>
                </a:lnTo>
                <a:lnTo>
                  <a:pt x="0" y="43156"/>
                </a:lnTo>
                <a:lnTo>
                  <a:pt x="629" y="54825"/>
                </a:lnTo>
                <a:lnTo>
                  <a:pt x="32280" y="89287"/>
                </a:lnTo>
                <a:lnTo>
                  <a:pt x="44032" y="91091"/>
                </a:lnTo>
                <a:lnTo>
                  <a:pt x="55597" y="89626"/>
                </a:lnTo>
                <a:lnTo>
                  <a:pt x="66411" y="84957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90624" y="75323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5" y="0"/>
                </a:moveTo>
                <a:lnTo>
                  <a:pt x="6062" y="20350"/>
                </a:lnTo>
                <a:lnTo>
                  <a:pt x="0" y="42854"/>
                </a:lnTo>
                <a:lnTo>
                  <a:pt x="1730" y="54716"/>
                </a:lnTo>
                <a:lnTo>
                  <a:pt x="35073" y="86383"/>
                </a:lnTo>
                <a:lnTo>
                  <a:pt x="46403" y="86742"/>
                </a:lnTo>
                <a:lnTo>
                  <a:pt x="58087" y="83940"/>
                </a:lnTo>
                <a:lnTo>
                  <a:pt x="69728" y="77822"/>
                </a:lnTo>
                <a:lnTo>
                  <a:pt x="80933" y="68232"/>
                </a:lnTo>
                <a:lnTo>
                  <a:pt x="86382" y="57192"/>
                </a:lnTo>
                <a:lnTo>
                  <a:pt x="88573" y="45313"/>
                </a:lnTo>
                <a:lnTo>
                  <a:pt x="87507" y="33310"/>
                </a:lnTo>
                <a:lnTo>
                  <a:pt x="62436" y="2822"/>
                </a:lnTo>
                <a:lnTo>
                  <a:pt x="51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90624" y="75323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3" y="11797"/>
                </a:moveTo>
                <a:lnTo>
                  <a:pt x="83184" y="21900"/>
                </a:lnTo>
                <a:lnTo>
                  <a:pt x="87507" y="33310"/>
                </a:lnTo>
                <a:lnTo>
                  <a:pt x="88573" y="45313"/>
                </a:lnTo>
                <a:lnTo>
                  <a:pt x="86382" y="57192"/>
                </a:lnTo>
                <a:lnTo>
                  <a:pt x="80933" y="68232"/>
                </a:lnTo>
                <a:lnTo>
                  <a:pt x="69728" y="77822"/>
                </a:lnTo>
                <a:lnTo>
                  <a:pt x="58087" y="83940"/>
                </a:lnTo>
                <a:lnTo>
                  <a:pt x="46403" y="86742"/>
                </a:lnTo>
                <a:lnTo>
                  <a:pt x="35073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8"/>
                </a:lnTo>
                <a:lnTo>
                  <a:pt x="29166" y="3464"/>
                </a:lnTo>
                <a:lnTo>
                  <a:pt x="51975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90934" y="8078592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44032" y="0"/>
                </a:moveTo>
                <a:lnTo>
                  <a:pt x="4153" y="25288"/>
                </a:lnTo>
                <a:lnTo>
                  <a:pt x="0" y="47934"/>
                </a:lnTo>
                <a:lnTo>
                  <a:pt x="2365" y="59833"/>
                </a:lnTo>
                <a:lnTo>
                  <a:pt x="7824" y="71502"/>
                </a:lnTo>
                <a:lnTo>
                  <a:pt x="16477" y="82478"/>
                </a:lnTo>
                <a:lnTo>
                  <a:pt x="25848" y="88211"/>
                </a:lnTo>
                <a:lnTo>
                  <a:pt x="36263" y="91091"/>
                </a:lnTo>
                <a:lnTo>
                  <a:pt x="47388" y="90931"/>
                </a:lnTo>
                <a:lnTo>
                  <a:pt x="81674" y="70373"/>
                </a:lnTo>
                <a:lnTo>
                  <a:pt x="88302" y="47031"/>
                </a:lnTo>
                <a:lnTo>
                  <a:pt x="87025" y="34936"/>
                </a:lnTo>
                <a:lnTo>
                  <a:pt x="55597" y="1464"/>
                </a:lnTo>
                <a:lnTo>
                  <a:pt x="44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90934" y="8078592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3" y="13292"/>
                </a:moveTo>
                <a:lnTo>
                  <a:pt x="82689" y="23464"/>
                </a:lnTo>
                <a:lnTo>
                  <a:pt x="87025" y="34936"/>
                </a:lnTo>
                <a:lnTo>
                  <a:pt x="88302" y="47031"/>
                </a:lnTo>
                <a:lnTo>
                  <a:pt x="86518" y="59069"/>
                </a:lnTo>
                <a:lnTo>
                  <a:pt x="58888" y="87548"/>
                </a:lnTo>
                <a:lnTo>
                  <a:pt x="36263" y="91091"/>
                </a:lnTo>
                <a:lnTo>
                  <a:pt x="25848" y="88211"/>
                </a:lnTo>
                <a:lnTo>
                  <a:pt x="16477" y="82478"/>
                </a:lnTo>
                <a:lnTo>
                  <a:pt x="7824" y="71502"/>
                </a:lnTo>
                <a:lnTo>
                  <a:pt x="2365" y="59833"/>
                </a:lnTo>
                <a:lnTo>
                  <a:pt x="0" y="47934"/>
                </a:lnTo>
                <a:lnTo>
                  <a:pt x="629" y="36265"/>
                </a:lnTo>
                <a:lnTo>
                  <a:pt x="32280" y="1803"/>
                </a:lnTo>
                <a:lnTo>
                  <a:pt x="44032" y="0"/>
                </a:lnTo>
                <a:lnTo>
                  <a:pt x="55597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29885" y="533990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032" y="0"/>
                </a:moveTo>
                <a:lnTo>
                  <a:pt x="4153" y="25289"/>
                </a:lnTo>
                <a:lnTo>
                  <a:pt x="0" y="47934"/>
                </a:lnTo>
                <a:lnTo>
                  <a:pt x="2365" y="59834"/>
                </a:lnTo>
                <a:lnTo>
                  <a:pt x="7824" y="71502"/>
                </a:lnTo>
                <a:lnTo>
                  <a:pt x="16477" y="82478"/>
                </a:lnTo>
                <a:lnTo>
                  <a:pt x="25848" y="88211"/>
                </a:lnTo>
                <a:lnTo>
                  <a:pt x="36263" y="91091"/>
                </a:lnTo>
                <a:lnTo>
                  <a:pt x="47388" y="90931"/>
                </a:lnTo>
                <a:lnTo>
                  <a:pt x="81674" y="70372"/>
                </a:lnTo>
                <a:lnTo>
                  <a:pt x="88301" y="47030"/>
                </a:lnTo>
                <a:lnTo>
                  <a:pt x="87025" y="34936"/>
                </a:lnTo>
                <a:lnTo>
                  <a:pt x="55597" y="1464"/>
                </a:lnTo>
                <a:lnTo>
                  <a:pt x="44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29885" y="533990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75293" y="13291"/>
                </a:moveTo>
                <a:lnTo>
                  <a:pt x="82689" y="23463"/>
                </a:lnTo>
                <a:lnTo>
                  <a:pt x="87025" y="34936"/>
                </a:lnTo>
                <a:lnTo>
                  <a:pt x="88301" y="47030"/>
                </a:lnTo>
                <a:lnTo>
                  <a:pt x="86518" y="59069"/>
                </a:lnTo>
                <a:lnTo>
                  <a:pt x="58888" y="87547"/>
                </a:lnTo>
                <a:lnTo>
                  <a:pt x="36263" y="91091"/>
                </a:lnTo>
                <a:lnTo>
                  <a:pt x="25848" y="88211"/>
                </a:lnTo>
                <a:lnTo>
                  <a:pt x="16477" y="82478"/>
                </a:lnTo>
                <a:lnTo>
                  <a:pt x="7824" y="71502"/>
                </a:lnTo>
                <a:lnTo>
                  <a:pt x="2365" y="59834"/>
                </a:lnTo>
                <a:lnTo>
                  <a:pt x="0" y="47934"/>
                </a:lnTo>
                <a:lnTo>
                  <a:pt x="629" y="36265"/>
                </a:lnTo>
                <a:lnTo>
                  <a:pt x="32280" y="1803"/>
                </a:lnTo>
                <a:lnTo>
                  <a:pt x="44032" y="0"/>
                </a:lnTo>
                <a:lnTo>
                  <a:pt x="55597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29575" y="58940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5" y="0"/>
                </a:moveTo>
                <a:lnTo>
                  <a:pt x="6062" y="20350"/>
                </a:lnTo>
                <a:lnTo>
                  <a:pt x="0" y="42854"/>
                </a:lnTo>
                <a:lnTo>
                  <a:pt x="1730" y="54716"/>
                </a:lnTo>
                <a:lnTo>
                  <a:pt x="35073" y="86383"/>
                </a:lnTo>
                <a:lnTo>
                  <a:pt x="46403" y="86742"/>
                </a:lnTo>
                <a:lnTo>
                  <a:pt x="58087" y="83940"/>
                </a:lnTo>
                <a:lnTo>
                  <a:pt x="69728" y="77822"/>
                </a:lnTo>
                <a:lnTo>
                  <a:pt x="80933" y="68232"/>
                </a:lnTo>
                <a:lnTo>
                  <a:pt x="86382" y="57192"/>
                </a:lnTo>
                <a:lnTo>
                  <a:pt x="88573" y="45313"/>
                </a:lnTo>
                <a:lnTo>
                  <a:pt x="87507" y="33310"/>
                </a:lnTo>
                <a:lnTo>
                  <a:pt x="62436" y="2822"/>
                </a:lnTo>
                <a:lnTo>
                  <a:pt x="51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29575" y="58940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3" y="11797"/>
                </a:moveTo>
                <a:lnTo>
                  <a:pt x="83184" y="21900"/>
                </a:lnTo>
                <a:lnTo>
                  <a:pt x="87507" y="33310"/>
                </a:lnTo>
                <a:lnTo>
                  <a:pt x="88573" y="45313"/>
                </a:lnTo>
                <a:lnTo>
                  <a:pt x="86382" y="57192"/>
                </a:lnTo>
                <a:lnTo>
                  <a:pt x="80933" y="68232"/>
                </a:lnTo>
                <a:lnTo>
                  <a:pt x="69728" y="77822"/>
                </a:lnTo>
                <a:lnTo>
                  <a:pt x="58087" y="83940"/>
                </a:lnTo>
                <a:lnTo>
                  <a:pt x="46403" y="86742"/>
                </a:lnTo>
                <a:lnTo>
                  <a:pt x="35073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8"/>
                </a:lnTo>
                <a:lnTo>
                  <a:pt x="29166" y="3464"/>
                </a:lnTo>
                <a:lnTo>
                  <a:pt x="51975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29885" y="6434931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44032" y="0"/>
                </a:moveTo>
                <a:lnTo>
                  <a:pt x="4153" y="25289"/>
                </a:lnTo>
                <a:lnTo>
                  <a:pt x="0" y="47934"/>
                </a:lnTo>
                <a:lnTo>
                  <a:pt x="2365" y="59834"/>
                </a:lnTo>
                <a:lnTo>
                  <a:pt x="7824" y="71502"/>
                </a:lnTo>
                <a:lnTo>
                  <a:pt x="16477" y="82478"/>
                </a:lnTo>
                <a:lnTo>
                  <a:pt x="25848" y="88211"/>
                </a:lnTo>
                <a:lnTo>
                  <a:pt x="36263" y="91091"/>
                </a:lnTo>
                <a:lnTo>
                  <a:pt x="47388" y="90931"/>
                </a:lnTo>
                <a:lnTo>
                  <a:pt x="81674" y="70372"/>
                </a:lnTo>
                <a:lnTo>
                  <a:pt x="88301" y="47030"/>
                </a:lnTo>
                <a:lnTo>
                  <a:pt x="87025" y="34936"/>
                </a:lnTo>
                <a:lnTo>
                  <a:pt x="55597" y="1464"/>
                </a:lnTo>
                <a:lnTo>
                  <a:pt x="44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29885" y="6434931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3" y="13291"/>
                </a:moveTo>
                <a:lnTo>
                  <a:pt x="82689" y="23463"/>
                </a:lnTo>
                <a:lnTo>
                  <a:pt x="87025" y="34936"/>
                </a:lnTo>
                <a:lnTo>
                  <a:pt x="88301" y="47030"/>
                </a:lnTo>
                <a:lnTo>
                  <a:pt x="86518" y="59069"/>
                </a:lnTo>
                <a:lnTo>
                  <a:pt x="58888" y="87547"/>
                </a:lnTo>
                <a:lnTo>
                  <a:pt x="36263" y="91091"/>
                </a:lnTo>
                <a:lnTo>
                  <a:pt x="25848" y="88211"/>
                </a:lnTo>
                <a:lnTo>
                  <a:pt x="16477" y="82478"/>
                </a:lnTo>
                <a:lnTo>
                  <a:pt x="7824" y="71502"/>
                </a:lnTo>
                <a:lnTo>
                  <a:pt x="2365" y="59834"/>
                </a:lnTo>
                <a:lnTo>
                  <a:pt x="0" y="47934"/>
                </a:lnTo>
                <a:lnTo>
                  <a:pt x="629" y="36265"/>
                </a:lnTo>
                <a:lnTo>
                  <a:pt x="32280" y="1803"/>
                </a:lnTo>
                <a:lnTo>
                  <a:pt x="44032" y="0"/>
                </a:lnTo>
                <a:lnTo>
                  <a:pt x="55597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29885" y="698452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36263" y="0"/>
                </a:moveTo>
                <a:lnTo>
                  <a:pt x="2365" y="31257"/>
                </a:lnTo>
                <a:lnTo>
                  <a:pt x="0" y="43156"/>
                </a:lnTo>
                <a:lnTo>
                  <a:pt x="629" y="54825"/>
                </a:lnTo>
                <a:lnTo>
                  <a:pt x="32280" y="89287"/>
                </a:lnTo>
                <a:lnTo>
                  <a:pt x="44032" y="91091"/>
                </a:lnTo>
                <a:lnTo>
                  <a:pt x="55597" y="89626"/>
                </a:lnTo>
                <a:lnTo>
                  <a:pt x="87025" y="56154"/>
                </a:lnTo>
                <a:lnTo>
                  <a:pt x="88302" y="44060"/>
                </a:lnTo>
                <a:lnTo>
                  <a:pt x="86518" y="32021"/>
                </a:lnTo>
                <a:lnTo>
                  <a:pt x="58888" y="3543"/>
                </a:lnTo>
                <a:lnTo>
                  <a:pt x="36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529885" y="698452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3" y="77798"/>
                </a:moveTo>
                <a:lnTo>
                  <a:pt x="82689" y="67627"/>
                </a:lnTo>
                <a:lnTo>
                  <a:pt x="87025" y="56154"/>
                </a:lnTo>
                <a:lnTo>
                  <a:pt x="88302" y="44060"/>
                </a:lnTo>
                <a:lnTo>
                  <a:pt x="86518" y="32021"/>
                </a:lnTo>
                <a:lnTo>
                  <a:pt x="58888" y="3543"/>
                </a:lnTo>
                <a:lnTo>
                  <a:pt x="36263" y="0"/>
                </a:lnTo>
                <a:lnTo>
                  <a:pt x="25848" y="2879"/>
                </a:lnTo>
                <a:lnTo>
                  <a:pt x="16477" y="8612"/>
                </a:lnTo>
                <a:lnTo>
                  <a:pt x="7824" y="19588"/>
                </a:lnTo>
                <a:lnTo>
                  <a:pt x="2365" y="31257"/>
                </a:lnTo>
                <a:lnTo>
                  <a:pt x="0" y="43156"/>
                </a:lnTo>
                <a:lnTo>
                  <a:pt x="629" y="54825"/>
                </a:lnTo>
                <a:lnTo>
                  <a:pt x="32280" y="89287"/>
                </a:lnTo>
                <a:lnTo>
                  <a:pt x="44032" y="91091"/>
                </a:lnTo>
                <a:lnTo>
                  <a:pt x="55597" y="89626"/>
                </a:lnTo>
                <a:lnTo>
                  <a:pt x="66411" y="84957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29575" y="75323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5" y="0"/>
                </a:moveTo>
                <a:lnTo>
                  <a:pt x="6062" y="20350"/>
                </a:lnTo>
                <a:lnTo>
                  <a:pt x="0" y="42854"/>
                </a:lnTo>
                <a:lnTo>
                  <a:pt x="1730" y="54716"/>
                </a:lnTo>
                <a:lnTo>
                  <a:pt x="35073" y="86383"/>
                </a:lnTo>
                <a:lnTo>
                  <a:pt x="46403" y="86742"/>
                </a:lnTo>
                <a:lnTo>
                  <a:pt x="58087" y="83940"/>
                </a:lnTo>
                <a:lnTo>
                  <a:pt x="69728" y="77822"/>
                </a:lnTo>
                <a:lnTo>
                  <a:pt x="80933" y="68232"/>
                </a:lnTo>
                <a:lnTo>
                  <a:pt x="86382" y="57192"/>
                </a:lnTo>
                <a:lnTo>
                  <a:pt x="88573" y="45313"/>
                </a:lnTo>
                <a:lnTo>
                  <a:pt x="87507" y="33310"/>
                </a:lnTo>
                <a:lnTo>
                  <a:pt x="62436" y="2822"/>
                </a:lnTo>
                <a:lnTo>
                  <a:pt x="51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29575" y="75323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3" y="11797"/>
                </a:moveTo>
                <a:lnTo>
                  <a:pt x="83184" y="21900"/>
                </a:lnTo>
                <a:lnTo>
                  <a:pt x="87507" y="33310"/>
                </a:lnTo>
                <a:lnTo>
                  <a:pt x="88573" y="45313"/>
                </a:lnTo>
                <a:lnTo>
                  <a:pt x="86382" y="57192"/>
                </a:lnTo>
                <a:lnTo>
                  <a:pt x="80933" y="68232"/>
                </a:lnTo>
                <a:lnTo>
                  <a:pt x="69728" y="77822"/>
                </a:lnTo>
                <a:lnTo>
                  <a:pt x="58087" y="83940"/>
                </a:lnTo>
                <a:lnTo>
                  <a:pt x="46403" y="86742"/>
                </a:lnTo>
                <a:lnTo>
                  <a:pt x="35073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8"/>
                </a:lnTo>
                <a:lnTo>
                  <a:pt x="29166" y="3464"/>
                </a:lnTo>
                <a:lnTo>
                  <a:pt x="51975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29885" y="8078592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44032" y="0"/>
                </a:moveTo>
                <a:lnTo>
                  <a:pt x="4153" y="25288"/>
                </a:lnTo>
                <a:lnTo>
                  <a:pt x="0" y="47934"/>
                </a:lnTo>
                <a:lnTo>
                  <a:pt x="2365" y="59833"/>
                </a:lnTo>
                <a:lnTo>
                  <a:pt x="7824" y="71502"/>
                </a:lnTo>
                <a:lnTo>
                  <a:pt x="16477" y="82478"/>
                </a:lnTo>
                <a:lnTo>
                  <a:pt x="25848" y="88211"/>
                </a:lnTo>
                <a:lnTo>
                  <a:pt x="36263" y="91091"/>
                </a:lnTo>
                <a:lnTo>
                  <a:pt x="47388" y="90931"/>
                </a:lnTo>
                <a:lnTo>
                  <a:pt x="81674" y="70373"/>
                </a:lnTo>
                <a:lnTo>
                  <a:pt x="88302" y="47031"/>
                </a:lnTo>
                <a:lnTo>
                  <a:pt x="87025" y="34936"/>
                </a:lnTo>
                <a:lnTo>
                  <a:pt x="55597" y="1464"/>
                </a:lnTo>
                <a:lnTo>
                  <a:pt x="44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29885" y="8078592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3" y="13292"/>
                </a:moveTo>
                <a:lnTo>
                  <a:pt x="82689" y="23464"/>
                </a:lnTo>
                <a:lnTo>
                  <a:pt x="87025" y="34936"/>
                </a:lnTo>
                <a:lnTo>
                  <a:pt x="88302" y="47031"/>
                </a:lnTo>
                <a:lnTo>
                  <a:pt x="86518" y="59069"/>
                </a:lnTo>
                <a:lnTo>
                  <a:pt x="58888" y="87548"/>
                </a:lnTo>
                <a:lnTo>
                  <a:pt x="36263" y="91091"/>
                </a:lnTo>
                <a:lnTo>
                  <a:pt x="25848" y="88211"/>
                </a:lnTo>
                <a:lnTo>
                  <a:pt x="16477" y="82478"/>
                </a:lnTo>
                <a:lnTo>
                  <a:pt x="7824" y="71502"/>
                </a:lnTo>
                <a:lnTo>
                  <a:pt x="2365" y="59833"/>
                </a:lnTo>
                <a:lnTo>
                  <a:pt x="0" y="47934"/>
                </a:lnTo>
                <a:lnTo>
                  <a:pt x="629" y="36265"/>
                </a:lnTo>
                <a:lnTo>
                  <a:pt x="32280" y="1803"/>
                </a:lnTo>
                <a:lnTo>
                  <a:pt x="44032" y="0"/>
                </a:lnTo>
                <a:lnTo>
                  <a:pt x="55597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69270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4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4" y="4060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69270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1" y="12921"/>
                </a:moveTo>
                <a:lnTo>
                  <a:pt x="85636" y="22993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4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0"/>
                </a:lnTo>
                <a:lnTo>
                  <a:pt x="75296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68846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45762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1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800"/>
                </a:lnTo>
                <a:lnTo>
                  <a:pt x="91936" y="46035"/>
                </a:lnTo>
                <a:lnTo>
                  <a:pt x="90756" y="34154"/>
                </a:lnTo>
                <a:lnTo>
                  <a:pt x="57675" y="1415"/>
                </a:lnTo>
                <a:lnTo>
                  <a:pt x="45762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68846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78415" y="12870"/>
                </a:moveTo>
                <a:lnTo>
                  <a:pt x="86249" y="22868"/>
                </a:lnTo>
                <a:lnTo>
                  <a:pt x="90756" y="34154"/>
                </a:lnTo>
                <a:lnTo>
                  <a:pt x="91936" y="46035"/>
                </a:lnTo>
                <a:lnTo>
                  <a:pt x="89791" y="57815"/>
                </a:lnTo>
                <a:lnTo>
                  <a:pt x="61175" y="84517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1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4"/>
                </a:lnTo>
                <a:lnTo>
                  <a:pt x="33737" y="1615"/>
                </a:lnTo>
                <a:lnTo>
                  <a:pt x="45762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69270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4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4" y="4060"/>
                </a:lnTo>
                <a:lnTo>
                  <a:pt x="43013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69270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1" y="12921"/>
                </a:moveTo>
                <a:lnTo>
                  <a:pt x="85636" y="22993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4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0"/>
                </a:lnTo>
                <a:lnTo>
                  <a:pt x="75296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69270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38927" y="0"/>
                </a:moveTo>
                <a:lnTo>
                  <a:pt x="2984" y="30065"/>
                </a:lnTo>
                <a:lnTo>
                  <a:pt x="0" y="41781"/>
                </a:lnTo>
                <a:lnTo>
                  <a:pt x="68" y="53221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85637" y="67856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169270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1" y="77928"/>
                </a:moveTo>
                <a:lnTo>
                  <a:pt x="85637" y="67856"/>
                </a:lnTo>
                <a:lnTo>
                  <a:pt x="90154" y="56501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lnTo>
                  <a:pt x="28306" y="2314"/>
                </a:lnTo>
                <a:lnTo>
                  <a:pt x="18654" y="7336"/>
                </a:lnTo>
                <a:lnTo>
                  <a:pt x="9157" y="18456"/>
                </a:lnTo>
                <a:lnTo>
                  <a:pt x="2984" y="30065"/>
                </a:lnTo>
                <a:lnTo>
                  <a:pt x="0" y="41781"/>
                </a:lnTo>
                <a:lnTo>
                  <a:pt x="68" y="53221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65494" y="86790"/>
                </a:lnTo>
                <a:lnTo>
                  <a:pt x="75296" y="8042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68846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45762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1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800"/>
                </a:lnTo>
                <a:lnTo>
                  <a:pt x="91936" y="46035"/>
                </a:lnTo>
                <a:lnTo>
                  <a:pt x="90756" y="34154"/>
                </a:lnTo>
                <a:lnTo>
                  <a:pt x="57675" y="1415"/>
                </a:lnTo>
                <a:lnTo>
                  <a:pt x="45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68846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78415" y="12870"/>
                </a:moveTo>
                <a:lnTo>
                  <a:pt x="86249" y="22868"/>
                </a:lnTo>
                <a:lnTo>
                  <a:pt x="90756" y="34154"/>
                </a:lnTo>
                <a:lnTo>
                  <a:pt x="91936" y="46035"/>
                </a:lnTo>
                <a:lnTo>
                  <a:pt x="89791" y="57815"/>
                </a:lnTo>
                <a:lnTo>
                  <a:pt x="61175" y="84517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1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4"/>
                </a:lnTo>
                <a:lnTo>
                  <a:pt x="33737" y="1615"/>
                </a:lnTo>
                <a:lnTo>
                  <a:pt x="45762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69270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6" y="17106"/>
                </a:lnTo>
                <a:lnTo>
                  <a:pt x="0" y="49069"/>
                </a:lnTo>
                <a:lnTo>
                  <a:pt x="2984" y="60785"/>
                </a:lnTo>
                <a:lnTo>
                  <a:pt x="9157" y="72394"/>
                </a:lnTo>
                <a:lnTo>
                  <a:pt x="18654" y="83514"/>
                </a:lnTo>
                <a:lnTo>
                  <a:pt x="28306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3"/>
                </a:lnTo>
                <a:lnTo>
                  <a:pt x="91542" y="46327"/>
                </a:lnTo>
                <a:lnTo>
                  <a:pt x="90154" y="34349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169270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1" y="12922"/>
                </a:moveTo>
                <a:lnTo>
                  <a:pt x="85637" y="22994"/>
                </a:lnTo>
                <a:lnTo>
                  <a:pt x="90154" y="34349"/>
                </a:lnTo>
                <a:lnTo>
                  <a:pt x="91542" y="46327"/>
                </a:lnTo>
                <a:lnTo>
                  <a:pt x="89802" y="58269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6" y="88536"/>
                </a:lnTo>
                <a:lnTo>
                  <a:pt x="18654" y="83514"/>
                </a:lnTo>
                <a:lnTo>
                  <a:pt x="9157" y="72394"/>
                </a:lnTo>
                <a:lnTo>
                  <a:pt x="2984" y="60785"/>
                </a:lnTo>
                <a:lnTo>
                  <a:pt x="0" y="49069"/>
                </a:lnTo>
                <a:lnTo>
                  <a:pt x="68" y="37629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6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08221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1"/>
                </a:lnTo>
                <a:lnTo>
                  <a:pt x="91542" y="46327"/>
                </a:lnTo>
                <a:lnTo>
                  <a:pt x="90153" y="34348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08221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0" y="12921"/>
                </a:moveTo>
                <a:lnTo>
                  <a:pt x="85636" y="22993"/>
                </a:lnTo>
                <a:lnTo>
                  <a:pt x="90153" y="34348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5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07796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45763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2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799"/>
                </a:lnTo>
                <a:lnTo>
                  <a:pt x="91936" y="46035"/>
                </a:lnTo>
                <a:lnTo>
                  <a:pt x="90755" y="34154"/>
                </a:lnTo>
                <a:lnTo>
                  <a:pt x="57675" y="1415"/>
                </a:lnTo>
                <a:lnTo>
                  <a:pt x="45763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07796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78414" y="12870"/>
                </a:moveTo>
                <a:lnTo>
                  <a:pt x="86248" y="22867"/>
                </a:lnTo>
                <a:lnTo>
                  <a:pt x="90755" y="34154"/>
                </a:lnTo>
                <a:lnTo>
                  <a:pt x="91936" y="46035"/>
                </a:lnTo>
                <a:lnTo>
                  <a:pt x="89790" y="57815"/>
                </a:lnTo>
                <a:lnTo>
                  <a:pt x="61175" y="84516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2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5"/>
                </a:lnTo>
                <a:lnTo>
                  <a:pt x="33737" y="1615"/>
                </a:lnTo>
                <a:lnTo>
                  <a:pt x="45763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08221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1"/>
                </a:lnTo>
                <a:lnTo>
                  <a:pt x="91542" y="46327"/>
                </a:lnTo>
                <a:lnTo>
                  <a:pt x="90153" y="34348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08221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0" y="12921"/>
                </a:moveTo>
                <a:lnTo>
                  <a:pt x="85636" y="22993"/>
                </a:lnTo>
                <a:lnTo>
                  <a:pt x="90153" y="34348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5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08221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38927" y="0"/>
                </a:moveTo>
                <a:lnTo>
                  <a:pt x="2984" y="30065"/>
                </a:lnTo>
                <a:lnTo>
                  <a:pt x="0" y="41781"/>
                </a:lnTo>
                <a:lnTo>
                  <a:pt x="68" y="53221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85636" y="67856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08221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0" y="77928"/>
                </a:moveTo>
                <a:lnTo>
                  <a:pt x="85636" y="67856"/>
                </a:lnTo>
                <a:lnTo>
                  <a:pt x="90153" y="56502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lnTo>
                  <a:pt x="28307" y="2314"/>
                </a:lnTo>
                <a:lnTo>
                  <a:pt x="18654" y="7336"/>
                </a:lnTo>
                <a:lnTo>
                  <a:pt x="9157" y="18456"/>
                </a:lnTo>
                <a:lnTo>
                  <a:pt x="2984" y="30065"/>
                </a:lnTo>
                <a:lnTo>
                  <a:pt x="0" y="41781"/>
                </a:lnTo>
                <a:lnTo>
                  <a:pt x="68" y="53221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65494" y="86789"/>
                </a:lnTo>
                <a:lnTo>
                  <a:pt x="75295" y="80419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807796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45763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2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799"/>
                </a:lnTo>
                <a:lnTo>
                  <a:pt x="91936" y="46035"/>
                </a:lnTo>
                <a:lnTo>
                  <a:pt x="90755" y="34154"/>
                </a:lnTo>
                <a:lnTo>
                  <a:pt x="57675" y="1415"/>
                </a:lnTo>
                <a:lnTo>
                  <a:pt x="4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807796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78414" y="12870"/>
                </a:moveTo>
                <a:lnTo>
                  <a:pt x="86248" y="22867"/>
                </a:lnTo>
                <a:lnTo>
                  <a:pt x="90755" y="34154"/>
                </a:lnTo>
                <a:lnTo>
                  <a:pt x="91936" y="46035"/>
                </a:lnTo>
                <a:lnTo>
                  <a:pt x="89790" y="57815"/>
                </a:lnTo>
                <a:lnTo>
                  <a:pt x="61175" y="84516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2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5"/>
                </a:lnTo>
                <a:lnTo>
                  <a:pt x="33737" y="1615"/>
                </a:lnTo>
                <a:lnTo>
                  <a:pt x="45763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08221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6" y="17106"/>
                </a:lnTo>
                <a:lnTo>
                  <a:pt x="0" y="49069"/>
                </a:lnTo>
                <a:lnTo>
                  <a:pt x="2984" y="60785"/>
                </a:lnTo>
                <a:lnTo>
                  <a:pt x="9157" y="72394"/>
                </a:lnTo>
                <a:lnTo>
                  <a:pt x="18654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08221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0" y="12922"/>
                </a:moveTo>
                <a:lnTo>
                  <a:pt x="85636" y="22994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4" y="83514"/>
                </a:lnTo>
                <a:lnTo>
                  <a:pt x="9157" y="72394"/>
                </a:lnTo>
                <a:lnTo>
                  <a:pt x="2984" y="60785"/>
                </a:lnTo>
                <a:lnTo>
                  <a:pt x="0" y="49069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5" y="10431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447172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1"/>
                </a:lnTo>
                <a:lnTo>
                  <a:pt x="91542" y="46327"/>
                </a:lnTo>
                <a:lnTo>
                  <a:pt x="90153" y="34348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447172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0" y="12921"/>
                </a:moveTo>
                <a:lnTo>
                  <a:pt x="85636" y="22993"/>
                </a:lnTo>
                <a:lnTo>
                  <a:pt x="90153" y="34348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5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446748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45763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2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799"/>
                </a:lnTo>
                <a:lnTo>
                  <a:pt x="91936" y="46035"/>
                </a:lnTo>
                <a:lnTo>
                  <a:pt x="90755" y="34154"/>
                </a:lnTo>
                <a:lnTo>
                  <a:pt x="57675" y="1415"/>
                </a:lnTo>
                <a:lnTo>
                  <a:pt x="45763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446748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78414" y="12870"/>
                </a:moveTo>
                <a:lnTo>
                  <a:pt x="86248" y="22867"/>
                </a:lnTo>
                <a:lnTo>
                  <a:pt x="90755" y="34154"/>
                </a:lnTo>
                <a:lnTo>
                  <a:pt x="91936" y="46035"/>
                </a:lnTo>
                <a:lnTo>
                  <a:pt x="89790" y="57815"/>
                </a:lnTo>
                <a:lnTo>
                  <a:pt x="61175" y="84516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2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5"/>
                </a:lnTo>
                <a:lnTo>
                  <a:pt x="33737" y="1615"/>
                </a:lnTo>
                <a:lnTo>
                  <a:pt x="45763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447172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1"/>
                </a:lnTo>
                <a:lnTo>
                  <a:pt x="91542" y="46327"/>
                </a:lnTo>
                <a:lnTo>
                  <a:pt x="90153" y="34348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447172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0" y="12921"/>
                </a:moveTo>
                <a:lnTo>
                  <a:pt x="85636" y="22993"/>
                </a:lnTo>
                <a:lnTo>
                  <a:pt x="90153" y="34348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5" y="10430"/>
                </a:lnTo>
              </a:path>
            </a:pathLst>
          </a:custGeom>
          <a:ln w="25399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447172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38927" y="0"/>
                </a:moveTo>
                <a:lnTo>
                  <a:pt x="2984" y="30065"/>
                </a:lnTo>
                <a:lnTo>
                  <a:pt x="0" y="41781"/>
                </a:lnTo>
                <a:lnTo>
                  <a:pt x="68" y="53221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85636" y="67856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447172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0" y="77928"/>
                </a:moveTo>
                <a:lnTo>
                  <a:pt x="85636" y="67856"/>
                </a:lnTo>
                <a:lnTo>
                  <a:pt x="90153" y="56502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lnTo>
                  <a:pt x="28307" y="2314"/>
                </a:lnTo>
                <a:lnTo>
                  <a:pt x="18654" y="7336"/>
                </a:lnTo>
                <a:lnTo>
                  <a:pt x="9157" y="18456"/>
                </a:lnTo>
                <a:lnTo>
                  <a:pt x="2984" y="30065"/>
                </a:lnTo>
                <a:lnTo>
                  <a:pt x="0" y="41781"/>
                </a:lnTo>
                <a:lnTo>
                  <a:pt x="68" y="53221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65494" y="86789"/>
                </a:lnTo>
                <a:lnTo>
                  <a:pt x="75295" y="80419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446748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45763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2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799"/>
                </a:lnTo>
                <a:lnTo>
                  <a:pt x="91936" y="46035"/>
                </a:lnTo>
                <a:lnTo>
                  <a:pt x="90755" y="34154"/>
                </a:lnTo>
                <a:lnTo>
                  <a:pt x="57675" y="1415"/>
                </a:lnTo>
                <a:lnTo>
                  <a:pt x="4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446748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78414" y="12870"/>
                </a:moveTo>
                <a:lnTo>
                  <a:pt x="86248" y="22867"/>
                </a:lnTo>
                <a:lnTo>
                  <a:pt x="90755" y="34154"/>
                </a:lnTo>
                <a:lnTo>
                  <a:pt x="91936" y="46035"/>
                </a:lnTo>
                <a:lnTo>
                  <a:pt x="89790" y="57815"/>
                </a:lnTo>
                <a:lnTo>
                  <a:pt x="61175" y="84516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2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5"/>
                </a:lnTo>
                <a:lnTo>
                  <a:pt x="33737" y="1615"/>
                </a:lnTo>
                <a:lnTo>
                  <a:pt x="45763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47172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6" y="17106"/>
                </a:lnTo>
                <a:lnTo>
                  <a:pt x="0" y="49069"/>
                </a:lnTo>
                <a:lnTo>
                  <a:pt x="2984" y="60785"/>
                </a:lnTo>
                <a:lnTo>
                  <a:pt x="9157" y="72394"/>
                </a:lnTo>
                <a:lnTo>
                  <a:pt x="18654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447172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0" y="12922"/>
                </a:moveTo>
                <a:lnTo>
                  <a:pt x="85636" y="22994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4" y="83514"/>
                </a:lnTo>
                <a:lnTo>
                  <a:pt x="9157" y="72394"/>
                </a:lnTo>
                <a:lnTo>
                  <a:pt x="2984" y="60785"/>
                </a:lnTo>
                <a:lnTo>
                  <a:pt x="0" y="49069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5" y="10431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87947" y="533990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033" y="0"/>
                </a:moveTo>
                <a:lnTo>
                  <a:pt x="4153" y="25289"/>
                </a:lnTo>
                <a:lnTo>
                  <a:pt x="0" y="47934"/>
                </a:lnTo>
                <a:lnTo>
                  <a:pt x="2365" y="59834"/>
                </a:lnTo>
                <a:lnTo>
                  <a:pt x="7824" y="71502"/>
                </a:lnTo>
                <a:lnTo>
                  <a:pt x="16478" y="82478"/>
                </a:lnTo>
                <a:lnTo>
                  <a:pt x="25849" y="88211"/>
                </a:lnTo>
                <a:lnTo>
                  <a:pt x="36264" y="91091"/>
                </a:lnTo>
                <a:lnTo>
                  <a:pt x="47389" y="90931"/>
                </a:lnTo>
                <a:lnTo>
                  <a:pt x="81673" y="70371"/>
                </a:lnTo>
                <a:lnTo>
                  <a:pt x="88301" y="47030"/>
                </a:lnTo>
                <a:lnTo>
                  <a:pt x="87025" y="34935"/>
                </a:lnTo>
                <a:lnTo>
                  <a:pt x="55598" y="1464"/>
                </a:lnTo>
                <a:lnTo>
                  <a:pt x="440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87947" y="533990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75292" y="13291"/>
                </a:moveTo>
                <a:lnTo>
                  <a:pt x="82688" y="23463"/>
                </a:lnTo>
                <a:lnTo>
                  <a:pt x="87025" y="34935"/>
                </a:lnTo>
                <a:lnTo>
                  <a:pt x="88301" y="47030"/>
                </a:lnTo>
                <a:lnTo>
                  <a:pt x="86517" y="59068"/>
                </a:lnTo>
                <a:lnTo>
                  <a:pt x="58888" y="87547"/>
                </a:lnTo>
                <a:lnTo>
                  <a:pt x="36264" y="91091"/>
                </a:lnTo>
                <a:lnTo>
                  <a:pt x="25849" y="88211"/>
                </a:lnTo>
                <a:lnTo>
                  <a:pt x="16478" y="82478"/>
                </a:lnTo>
                <a:lnTo>
                  <a:pt x="7824" y="71502"/>
                </a:lnTo>
                <a:lnTo>
                  <a:pt x="2365" y="59834"/>
                </a:lnTo>
                <a:lnTo>
                  <a:pt x="0" y="47934"/>
                </a:lnTo>
                <a:lnTo>
                  <a:pt x="629" y="36266"/>
                </a:lnTo>
                <a:lnTo>
                  <a:pt x="32280" y="1803"/>
                </a:lnTo>
                <a:lnTo>
                  <a:pt x="44033" y="0"/>
                </a:lnTo>
                <a:lnTo>
                  <a:pt x="55598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087637" y="58940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6" y="0"/>
                </a:moveTo>
                <a:lnTo>
                  <a:pt x="6062" y="20350"/>
                </a:lnTo>
                <a:lnTo>
                  <a:pt x="0" y="42854"/>
                </a:lnTo>
                <a:lnTo>
                  <a:pt x="1730" y="54716"/>
                </a:lnTo>
                <a:lnTo>
                  <a:pt x="35073" y="86383"/>
                </a:lnTo>
                <a:lnTo>
                  <a:pt x="46404" y="86741"/>
                </a:lnTo>
                <a:lnTo>
                  <a:pt x="58087" y="83940"/>
                </a:lnTo>
                <a:lnTo>
                  <a:pt x="69728" y="77821"/>
                </a:lnTo>
                <a:lnTo>
                  <a:pt x="80933" y="68231"/>
                </a:lnTo>
                <a:lnTo>
                  <a:pt x="86382" y="57191"/>
                </a:lnTo>
                <a:lnTo>
                  <a:pt x="88573" y="45312"/>
                </a:lnTo>
                <a:lnTo>
                  <a:pt x="87507" y="33310"/>
                </a:lnTo>
                <a:lnTo>
                  <a:pt x="62436" y="2822"/>
                </a:lnTo>
                <a:lnTo>
                  <a:pt x="51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087637" y="58940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2" y="11797"/>
                </a:moveTo>
                <a:lnTo>
                  <a:pt x="83183" y="21899"/>
                </a:lnTo>
                <a:lnTo>
                  <a:pt x="87507" y="33310"/>
                </a:lnTo>
                <a:lnTo>
                  <a:pt x="88573" y="45312"/>
                </a:lnTo>
                <a:lnTo>
                  <a:pt x="86382" y="57191"/>
                </a:lnTo>
                <a:lnTo>
                  <a:pt x="80933" y="68231"/>
                </a:lnTo>
                <a:lnTo>
                  <a:pt x="69728" y="77821"/>
                </a:lnTo>
                <a:lnTo>
                  <a:pt x="58087" y="83940"/>
                </a:lnTo>
                <a:lnTo>
                  <a:pt x="46404" y="86741"/>
                </a:lnTo>
                <a:lnTo>
                  <a:pt x="35073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8"/>
                </a:lnTo>
                <a:lnTo>
                  <a:pt x="29167" y="3464"/>
                </a:lnTo>
                <a:lnTo>
                  <a:pt x="51976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87947" y="6434931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44033" y="0"/>
                </a:moveTo>
                <a:lnTo>
                  <a:pt x="4153" y="25289"/>
                </a:lnTo>
                <a:lnTo>
                  <a:pt x="0" y="47934"/>
                </a:lnTo>
                <a:lnTo>
                  <a:pt x="2365" y="59834"/>
                </a:lnTo>
                <a:lnTo>
                  <a:pt x="7824" y="71502"/>
                </a:lnTo>
                <a:lnTo>
                  <a:pt x="16478" y="82478"/>
                </a:lnTo>
                <a:lnTo>
                  <a:pt x="25849" y="88211"/>
                </a:lnTo>
                <a:lnTo>
                  <a:pt x="36264" y="91091"/>
                </a:lnTo>
                <a:lnTo>
                  <a:pt x="47389" y="90931"/>
                </a:lnTo>
                <a:lnTo>
                  <a:pt x="81673" y="70371"/>
                </a:lnTo>
                <a:lnTo>
                  <a:pt x="88301" y="47030"/>
                </a:lnTo>
                <a:lnTo>
                  <a:pt x="87025" y="34935"/>
                </a:lnTo>
                <a:lnTo>
                  <a:pt x="55598" y="1464"/>
                </a:lnTo>
                <a:lnTo>
                  <a:pt x="440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087947" y="6434931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2" y="13291"/>
                </a:moveTo>
                <a:lnTo>
                  <a:pt x="82688" y="23463"/>
                </a:lnTo>
                <a:lnTo>
                  <a:pt x="87025" y="34935"/>
                </a:lnTo>
                <a:lnTo>
                  <a:pt x="88301" y="47030"/>
                </a:lnTo>
                <a:lnTo>
                  <a:pt x="86517" y="59068"/>
                </a:lnTo>
                <a:lnTo>
                  <a:pt x="58888" y="87547"/>
                </a:lnTo>
                <a:lnTo>
                  <a:pt x="36264" y="91091"/>
                </a:lnTo>
                <a:lnTo>
                  <a:pt x="25849" y="88211"/>
                </a:lnTo>
                <a:lnTo>
                  <a:pt x="16478" y="82478"/>
                </a:lnTo>
                <a:lnTo>
                  <a:pt x="7824" y="71502"/>
                </a:lnTo>
                <a:lnTo>
                  <a:pt x="2365" y="59834"/>
                </a:lnTo>
                <a:lnTo>
                  <a:pt x="0" y="47934"/>
                </a:lnTo>
                <a:lnTo>
                  <a:pt x="629" y="36266"/>
                </a:lnTo>
                <a:lnTo>
                  <a:pt x="32280" y="1803"/>
                </a:lnTo>
                <a:lnTo>
                  <a:pt x="44033" y="0"/>
                </a:lnTo>
                <a:lnTo>
                  <a:pt x="55598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087947" y="698452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36264" y="0"/>
                </a:moveTo>
                <a:lnTo>
                  <a:pt x="2365" y="31257"/>
                </a:lnTo>
                <a:lnTo>
                  <a:pt x="0" y="43156"/>
                </a:lnTo>
                <a:lnTo>
                  <a:pt x="629" y="54825"/>
                </a:lnTo>
                <a:lnTo>
                  <a:pt x="32280" y="89287"/>
                </a:lnTo>
                <a:lnTo>
                  <a:pt x="44033" y="91091"/>
                </a:lnTo>
                <a:lnTo>
                  <a:pt x="55598" y="89626"/>
                </a:lnTo>
                <a:lnTo>
                  <a:pt x="87025" y="56155"/>
                </a:lnTo>
                <a:lnTo>
                  <a:pt x="88301" y="44060"/>
                </a:lnTo>
                <a:lnTo>
                  <a:pt x="86517" y="32022"/>
                </a:lnTo>
                <a:lnTo>
                  <a:pt x="58888" y="3543"/>
                </a:lnTo>
                <a:lnTo>
                  <a:pt x="36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087947" y="698452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2" y="77798"/>
                </a:moveTo>
                <a:lnTo>
                  <a:pt x="82688" y="67627"/>
                </a:lnTo>
                <a:lnTo>
                  <a:pt x="87025" y="56155"/>
                </a:lnTo>
                <a:lnTo>
                  <a:pt x="88301" y="44060"/>
                </a:lnTo>
                <a:lnTo>
                  <a:pt x="86517" y="32022"/>
                </a:lnTo>
                <a:lnTo>
                  <a:pt x="58888" y="3543"/>
                </a:lnTo>
                <a:lnTo>
                  <a:pt x="36264" y="0"/>
                </a:lnTo>
                <a:lnTo>
                  <a:pt x="25848" y="2879"/>
                </a:lnTo>
                <a:lnTo>
                  <a:pt x="16477" y="8612"/>
                </a:lnTo>
                <a:lnTo>
                  <a:pt x="7824" y="19588"/>
                </a:lnTo>
                <a:lnTo>
                  <a:pt x="2365" y="31257"/>
                </a:lnTo>
                <a:lnTo>
                  <a:pt x="0" y="43156"/>
                </a:lnTo>
                <a:lnTo>
                  <a:pt x="629" y="54825"/>
                </a:lnTo>
                <a:lnTo>
                  <a:pt x="32280" y="89287"/>
                </a:lnTo>
                <a:lnTo>
                  <a:pt x="44033" y="91091"/>
                </a:lnTo>
                <a:lnTo>
                  <a:pt x="55598" y="89626"/>
                </a:lnTo>
                <a:lnTo>
                  <a:pt x="66411" y="8495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087637" y="75323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6" y="0"/>
                </a:moveTo>
                <a:lnTo>
                  <a:pt x="6062" y="20350"/>
                </a:lnTo>
                <a:lnTo>
                  <a:pt x="0" y="42854"/>
                </a:lnTo>
                <a:lnTo>
                  <a:pt x="1730" y="54716"/>
                </a:lnTo>
                <a:lnTo>
                  <a:pt x="35073" y="86383"/>
                </a:lnTo>
                <a:lnTo>
                  <a:pt x="46404" y="86741"/>
                </a:lnTo>
                <a:lnTo>
                  <a:pt x="58087" y="83940"/>
                </a:lnTo>
                <a:lnTo>
                  <a:pt x="69728" y="77821"/>
                </a:lnTo>
                <a:lnTo>
                  <a:pt x="80933" y="68231"/>
                </a:lnTo>
                <a:lnTo>
                  <a:pt x="86382" y="57191"/>
                </a:lnTo>
                <a:lnTo>
                  <a:pt x="88573" y="45312"/>
                </a:lnTo>
                <a:lnTo>
                  <a:pt x="87507" y="33310"/>
                </a:lnTo>
                <a:lnTo>
                  <a:pt x="62436" y="2822"/>
                </a:lnTo>
                <a:lnTo>
                  <a:pt x="51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087637" y="75323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2" y="11797"/>
                </a:moveTo>
                <a:lnTo>
                  <a:pt x="83183" y="21899"/>
                </a:lnTo>
                <a:lnTo>
                  <a:pt x="87507" y="33310"/>
                </a:lnTo>
                <a:lnTo>
                  <a:pt x="88573" y="45312"/>
                </a:lnTo>
                <a:lnTo>
                  <a:pt x="86382" y="57191"/>
                </a:lnTo>
                <a:lnTo>
                  <a:pt x="80933" y="68231"/>
                </a:lnTo>
                <a:lnTo>
                  <a:pt x="69728" y="77821"/>
                </a:lnTo>
                <a:lnTo>
                  <a:pt x="58087" y="83940"/>
                </a:lnTo>
                <a:lnTo>
                  <a:pt x="46404" y="86741"/>
                </a:lnTo>
                <a:lnTo>
                  <a:pt x="35073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8"/>
                </a:lnTo>
                <a:lnTo>
                  <a:pt x="29167" y="3464"/>
                </a:lnTo>
                <a:lnTo>
                  <a:pt x="51976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087947" y="8078592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44033" y="0"/>
                </a:moveTo>
                <a:lnTo>
                  <a:pt x="4153" y="25289"/>
                </a:lnTo>
                <a:lnTo>
                  <a:pt x="0" y="47934"/>
                </a:lnTo>
                <a:lnTo>
                  <a:pt x="2365" y="59833"/>
                </a:lnTo>
                <a:lnTo>
                  <a:pt x="7824" y="71502"/>
                </a:lnTo>
                <a:lnTo>
                  <a:pt x="16477" y="82478"/>
                </a:lnTo>
                <a:lnTo>
                  <a:pt x="25848" y="88212"/>
                </a:lnTo>
                <a:lnTo>
                  <a:pt x="36264" y="91091"/>
                </a:lnTo>
                <a:lnTo>
                  <a:pt x="47388" y="90931"/>
                </a:lnTo>
                <a:lnTo>
                  <a:pt x="81673" y="70372"/>
                </a:lnTo>
                <a:lnTo>
                  <a:pt x="88301" y="47030"/>
                </a:lnTo>
                <a:lnTo>
                  <a:pt x="87025" y="34935"/>
                </a:lnTo>
                <a:lnTo>
                  <a:pt x="55598" y="1464"/>
                </a:lnTo>
                <a:lnTo>
                  <a:pt x="440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087947" y="8078592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2" y="13292"/>
                </a:moveTo>
                <a:lnTo>
                  <a:pt x="82688" y="23463"/>
                </a:lnTo>
                <a:lnTo>
                  <a:pt x="87025" y="34935"/>
                </a:lnTo>
                <a:lnTo>
                  <a:pt x="88301" y="47030"/>
                </a:lnTo>
                <a:lnTo>
                  <a:pt x="86517" y="59068"/>
                </a:lnTo>
                <a:lnTo>
                  <a:pt x="58888" y="87547"/>
                </a:lnTo>
                <a:lnTo>
                  <a:pt x="36264" y="91091"/>
                </a:lnTo>
                <a:lnTo>
                  <a:pt x="25848" y="88212"/>
                </a:lnTo>
                <a:lnTo>
                  <a:pt x="16477" y="82478"/>
                </a:lnTo>
                <a:lnTo>
                  <a:pt x="7824" y="71502"/>
                </a:lnTo>
                <a:lnTo>
                  <a:pt x="2365" y="59833"/>
                </a:lnTo>
                <a:lnTo>
                  <a:pt x="0" y="47934"/>
                </a:lnTo>
                <a:lnTo>
                  <a:pt x="629" y="36265"/>
                </a:lnTo>
                <a:lnTo>
                  <a:pt x="32280" y="1803"/>
                </a:lnTo>
                <a:lnTo>
                  <a:pt x="44033" y="0"/>
                </a:lnTo>
                <a:lnTo>
                  <a:pt x="55598" y="1464"/>
                </a:lnTo>
                <a:lnTo>
                  <a:pt x="66411" y="6134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726899" y="533990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032" y="0"/>
                </a:moveTo>
                <a:lnTo>
                  <a:pt x="4153" y="25289"/>
                </a:lnTo>
                <a:lnTo>
                  <a:pt x="0" y="47935"/>
                </a:lnTo>
                <a:lnTo>
                  <a:pt x="2365" y="59834"/>
                </a:lnTo>
                <a:lnTo>
                  <a:pt x="7825" y="71502"/>
                </a:lnTo>
                <a:lnTo>
                  <a:pt x="16478" y="82478"/>
                </a:lnTo>
                <a:lnTo>
                  <a:pt x="25849" y="88211"/>
                </a:lnTo>
                <a:lnTo>
                  <a:pt x="36264" y="91090"/>
                </a:lnTo>
                <a:lnTo>
                  <a:pt x="47389" y="90931"/>
                </a:lnTo>
                <a:lnTo>
                  <a:pt x="81674" y="70371"/>
                </a:lnTo>
                <a:lnTo>
                  <a:pt x="88302" y="47030"/>
                </a:lnTo>
                <a:lnTo>
                  <a:pt x="87026" y="34935"/>
                </a:lnTo>
                <a:lnTo>
                  <a:pt x="55598" y="1463"/>
                </a:lnTo>
                <a:lnTo>
                  <a:pt x="44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726899" y="533990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75293" y="13291"/>
                </a:moveTo>
                <a:lnTo>
                  <a:pt x="82689" y="23463"/>
                </a:lnTo>
                <a:lnTo>
                  <a:pt x="87026" y="34935"/>
                </a:lnTo>
                <a:lnTo>
                  <a:pt x="88302" y="47030"/>
                </a:lnTo>
                <a:lnTo>
                  <a:pt x="86518" y="59068"/>
                </a:lnTo>
                <a:lnTo>
                  <a:pt x="58889" y="87547"/>
                </a:lnTo>
                <a:lnTo>
                  <a:pt x="36264" y="91090"/>
                </a:lnTo>
                <a:lnTo>
                  <a:pt x="25849" y="88211"/>
                </a:lnTo>
                <a:lnTo>
                  <a:pt x="16478" y="82478"/>
                </a:lnTo>
                <a:lnTo>
                  <a:pt x="7825" y="71502"/>
                </a:lnTo>
                <a:lnTo>
                  <a:pt x="2365" y="59834"/>
                </a:lnTo>
                <a:lnTo>
                  <a:pt x="0" y="47935"/>
                </a:lnTo>
                <a:lnTo>
                  <a:pt x="629" y="36266"/>
                </a:lnTo>
                <a:lnTo>
                  <a:pt x="32280" y="1804"/>
                </a:lnTo>
                <a:lnTo>
                  <a:pt x="44032" y="0"/>
                </a:lnTo>
                <a:lnTo>
                  <a:pt x="55598" y="1463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726589" y="58940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5" y="0"/>
                </a:moveTo>
                <a:lnTo>
                  <a:pt x="6062" y="20351"/>
                </a:lnTo>
                <a:lnTo>
                  <a:pt x="0" y="42854"/>
                </a:lnTo>
                <a:lnTo>
                  <a:pt x="1730" y="54716"/>
                </a:lnTo>
                <a:lnTo>
                  <a:pt x="35074" y="86383"/>
                </a:lnTo>
                <a:lnTo>
                  <a:pt x="46404" y="86741"/>
                </a:lnTo>
                <a:lnTo>
                  <a:pt x="58088" y="83940"/>
                </a:lnTo>
                <a:lnTo>
                  <a:pt x="69729" y="77822"/>
                </a:lnTo>
                <a:lnTo>
                  <a:pt x="80934" y="68231"/>
                </a:lnTo>
                <a:lnTo>
                  <a:pt x="86383" y="57191"/>
                </a:lnTo>
                <a:lnTo>
                  <a:pt x="88574" y="45312"/>
                </a:lnTo>
                <a:lnTo>
                  <a:pt x="87508" y="33310"/>
                </a:lnTo>
                <a:lnTo>
                  <a:pt x="62436" y="2822"/>
                </a:lnTo>
                <a:lnTo>
                  <a:pt x="51975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726589" y="58940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3" y="11797"/>
                </a:moveTo>
                <a:lnTo>
                  <a:pt x="83184" y="21899"/>
                </a:lnTo>
                <a:lnTo>
                  <a:pt x="87508" y="33310"/>
                </a:lnTo>
                <a:lnTo>
                  <a:pt x="88574" y="45312"/>
                </a:lnTo>
                <a:lnTo>
                  <a:pt x="86383" y="57191"/>
                </a:lnTo>
                <a:lnTo>
                  <a:pt x="80934" y="68231"/>
                </a:lnTo>
                <a:lnTo>
                  <a:pt x="69729" y="77822"/>
                </a:lnTo>
                <a:lnTo>
                  <a:pt x="58088" y="83940"/>
                </a:lnTo>
                <a:lnTo>
                  <a:pt x="46404" y="86741"/>
                </a:lnTo>
                <a:lnTo>
                  <a:pt x="35074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9"/>
                </a:lnTo>
                <a:lnTo>
                  <a:pt x="29166" y="3464"/>
                </a:lnTo>
                <a:lnTo>
                  <a:pt x="51975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726899" y="6434931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44032" y="0"/>
                </a:moveTo>
                <a:lnTo>
                  <a:pt x="4153" y="25289"/>
                </a:lnTo>
                <a:lnTo>
                  <a:pt x="0" y="47935"/>
                </a:lnTo>
                <a:lnTo>
                  <a:pt x="2365" y="59834"/>
                </a:lnTo>
                <a:lnTo>
                  <a:pt x="7825" y="71502"/>
                </a:lnTo>
                <a:lnTo>
                  <a:pt x="16478" y="82478"/>
                </a:lnTo>
                <a:lnTo>
                  <a:pt x="25849" y="88211"/>
                </a:lnTo>
                <a:lnTo>
                  <a:pt x="36264" y="91090"/>
                </a:lnTo>
                <a:lnTo>
                  <a:pt x="47389" y="90931"/>
                </a:lnTo>
                <a:lnTo>
                  <a:pt x="81674" y="70371"/>
                </a:lnTo>
                <a:lnTo>
                  <a:pt x="88302" y="47030"/>
                </a:lnTo>
                <a:lnTo>
                  <a:pt x="87026" y="34935"/>
                </a:lnTo>
                <a:lnTo>
                  <a:pt x="55598" y="1463"/>
                </a:lnTo>
                <a:lnTo>
                  <a:pt x="44032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726899" y="6434931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3" y="13291"/>
                </a:moveTo>
                <a:lnTo>
                  <a:pt x="82689" y="23463"/>
                </a:lnTo>
                <a:lnTo>
                  <a:pt x="87026" y="34935"/>
                </a:lnTo>
                <a:lnTo>
                  <a:pt x="88302" y="47030"/>
                </a:lnTo>
                <a:lnTo>
                  <a:pt x="86518" y="59068"/>
                </a:lnTo>
                <a:lnTo>
                  <a:pt x="58889" y="87547"/>
                </a:lnTo>
                <a:lnTo>
                  <a:pt x="36264" y="91090"/>
                </a:lnTo>
                <a:lnTo>
                  <a:pt x="25849" y="88211"/>
                </a:lnTo>
                <a:lnTo>
                  <a:pt x="16478" y="82478"/>
                </a:lnTo>
                <a:lnTo>
                  <a:pt x="7825" y="71502"/>
                </a:lnTo>
                <a:lnTo>
                  <a:pt x="2365" y="59834"/>
                </a:lnTo>
                <a:lnTo>
                  <a:pt x="0" y="47935"/>
                </a:lnTo>
                <a:lnTo>
                  <a:pt x="629" y="36266"/>
                </a:lnTo>
                <a:lnTo>
                  <a:pt x="32280" y="1804"/>
                </a:lnTo>
                <a:lnTo>
                  <a:pt x="44032" y="0"/>
                </a:lnTo>
                <a:lnTo>
                  <a:pt x="55598" y="1463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726899" y="698452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36264" y="0"/>
                </a:moveTo>
                <a:lnTo>
                  <a:pt x="2365" y="31256"/>
                </a:lnTo>
                <a:lnTo>
                  <a:pt x="0" y="43156"/>
                </a:lnTo>
                <a:lnTo>
                  <a:pt x="629" y="54824"/>
                </a:lnTo>
                <a:lnTo>
                  <a:pt x="32280" y="89287"/>
                </a:lnTo>
                <a:lnTo>
                  <a:pt x="44033" y="91091"/>
                </a:lnTo>
                <a:lnTo>
                  <a:pt x="55598" y="89626"/>
                </a:lnTo>
                <a:lnTo>
                  <a:pt x="87026" y="56155"/>
                </a:lnTo>
                <a:lnTo>
                  <a:pt x="88302" y="44060"/>
                </a:lnTo>
                <a:lnTo>
                  <a:pt x="86518" y="32022"/>
                </a:lnTo>
                <a:lnTo>
                  <a:pt x="58889" y="3543"/>
                </a:lnTo>
                <a:lnTo>
                  <a:pt x="36264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726899" y="698452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3" y="77798"/>
                </a:moveTo>
                <a:lnTo>
                  <a:pt x="82689" y="67627"/>
                </a:lnTo>
                <a:lnTo>
                  <a:pt x="87026" y="56155"/>
                </a:lnTo>
                <a:lnTo>
                  <a:pt x="88302" y="44060"/>
                </a:lnTo>
                <a:lnTo>
                  <a:pt x="86518" y="32022"/>
                </a:lnTo>
                <a:lnTo>
                  <a:pt x="58889" y="3543"/>
                </a:lnTo>
                <a:lnTo>
                  <a:pt x="36264" y="0"/>
                </a:lnTo>
                <a:lnTo>
                  <a:pt x="25849" y="2879"/>
                </a:lnTo>
                <a:lnTo>
                  <a:pt x="16478" y="8612"/>
                </a:lnTo>
                <a:lnTo>
                  <a:pt x="7824" y="19588"/>
                </a:lnTo>
                <a:lnTo>
                  <a:pt x="2365" y="31256"/>
                </a:lnTo>
                <a:lnTo>
                  <a:pt x="0" y="43156"/>
                </a:lnTo>
                <a:lnTo>
                  <a:pt x="629" y="54824"/>
                </a:lnTo>
                <a:lnTo>
                  <a:pt x="32280" y="89287"/>
                </a:lnTo>
                <a:lnTo>
                  <a:pt x="44033" y="91091"/>
                </a:lnTo>
                <a:lnTo>
                  <a:pt x="55598" y="89626"/>
                </a:lnTo>
                <a:lnTo>
                  <a:pt x="66411" y="84957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726589" y="75323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5" y="0"/>
                </a:moveTo>
                <a:lnTo>
                  <a:pt x="6062" y="20351"/>
                </a:lnTo>
                <a:lnTo>
                  <a:pt x="0" y="42854"/>
                </a:lnTo>
                <a:lnTo>
                  <a:pt x="1730" y="54716"/>
                </a:lnTo>
                <a:lnTo>
                  <a:pt x="35074" y="86383"/>
                </a:lnTo>
                <a:lnTo>
                  <a:pt x="46404" y="86741"/>
                </a:lnTo>
                <a:lnTo>
                  <a:pt x="58088" y="83940"/>
                </a:lnTo>
                <a:lnTo>
                  <a:pt x="69729" y="77822"/>
                </a:lnTo>
                <a:lnTo>
                  <a:pt x="80934" y="68231"/>
                </a:lnTo>
                <a:lnTo>
                  <a:pt x="86383" y="57191"/>
                </a:lnTo>
                <a:lnTo>
                  <a:pt x="88574" y="45312"/>
                </a:lnTo>
                <a:lnTo>
                  <a:pt x="87508" y="33310"/>
                </a:lnTo>
                <a:lnTo>
                  <a:pt x="62436" y="2822"/>
                </a:lnTo>
                <a:lnTo>
                  <a:pt x="51975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726589" y="75323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3" y="11797"/>
                </a:moveTo>
                <a:lnTo>
                  <a:pt x="83184" y="21899"/>
                </a:lnTo>
                <a:lnTo>
                  <a:pt x="87508" y="33310"/>
                </a:lnTo>
                <a:lnTo>
                  <a:pt x="88574" y="45312"/>
                </a:lnTo>
                <a:lnTo>
                  <a:pt x="86383" y="57191"/>
                </a:lnTo>
                <a:lnTo>
                  <a:pt x="80934" y="68231"/>
                </a:lnTo>
                <a:lnTo>
                  <a:pt x="69729" y="77822"/>
                </a:lnTo>
                <a:lnTo>
                  <a:pt x="58088" y="83940"/>
                </a:lnTo>
                <a:lnTo>
                  <a:pt x="46404" y="86741"/>
                </a:lnTo>
                <a:lnTo>
                  <a:pt x="35074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9"/>
                </a:lnTo>
                <a:lnTo>
                  <a:pt x="29166" y="3464"/>
                </a:lnTo>
                <a:lnTo>
                  <a:pt x="51975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726899" y="8078593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44033" y="0"/>
                </a:moveTo>
                <a:lnTo>
                  <a:pt x="4153" y="25289"/>
                </a:lnTo>
                <a:lnTo>
                  <a:pt x="0" y="47934"/>
                </a:lnTo>
                <a:lnTo>
                  <a:pt x="2365" y="59834"/>
                </a:lnTo>
                <a:lnTo>
                  <a:pt x="7824" y="71502"/>
                </a:lnTo>
                <a:lnTo>
                  <a:pt x="16478" y="82478"/>
                </a:lnTo>
                <a:lnTo>
                  <a:pt x="25849" y="88211"/>
                </a:lnTo>
                <a:lnTo>
                  <a:pt x="36264" y="91091"/>
                </a:lnTo>
                <a:lnTo>
                  <a:pt x="47389" y="90931"/>
                </a:lnTo>
                <a:lnTo>
                  <a:pt x="81674" y="70372"/>
                </a:lnTo>
                <a:lnTo>
                  <a:pt x="88302" y="47030"/>
                </a:lnTo>
                <a:lnTo>
                  <a:pt x="87026" y="34935"/>
                </a:lnTo>
                <a:lnTo>
                  <a:pt x="55598" y="1464"/>
                </a:lnTo>
                <a:lnTo>
                  <a:pt x="440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726899" y="8078593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3" y="13292"/>
                </a:moveTo>
                <a:lnTo>
                  <a:pt x="82689" y="23463"/>
                </a:lnTo>
                <a:lnTo>
                  <a:pt x="87026" y="34935"/>
                </a:lnTo>
                <a:lnTo>
                  <a:pt x="88302" y="47030"/>
                </a:lnTo>
                <a:lnTo>
                  <a:pt x="86518" y="59068"/>
                </a:lnTo>
                <a:lnTo>
                  <a:pt x="58889" y="87547"/>
                </a:lnTo>
                <a:lnTo>
                  <a:pt x="36264" y="91091"/>
                </a:lnTo>
                <a:lnTo>
                  <a:pt x="25849" y="88211"/>
                </a:lnTo>
                <a:lnTo>
                  <a:pt x="16478" y="82478"/>
                </a:lnTo>
                <a:lnTo>
                  <a:pt x="7824" y="71502"/>
                </a:lnTo>
                <a:lnTo>
                  <a:pt x="2365" y="59834"/>
                </a:lnTo>
                <a:lnTo>
                  <a:pt x="0" y="47934"/>
                </a:lnTo>
                <a:lnTo>
                  <a:pt x="629" y="36266"/>
                </a:lnTo>
                <a:lnTo>
                  <a:pt x="32280" y="1804"/>
                </a:lnTo>
                <a:lnTo>
                  <a:pt x="44033" y="0"/>
                </a:lnTo>
                <a:lnTo>
                  <a:pt x="55598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366284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5" y="60786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8" y="90850"/>
                </a:lnTo>
                <a:lnTo>
                  <a:pt x="50208" y="90281"/>
                </a:lnTo>
                <a:lnTo>
                  <a:pt x="84935" y="69511"/>
                </a:lnTo>
                <a:lnTo>
                  <a:pt x="91543" y="46326"/>
                </a:lnTo>
                <a:lnTo>
                  <a:pt x="90154" y="34348"/>
                </a:lnTo>
                <a:lnTo>
                  <a:pt x="65495" y="4060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366284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1" y="12921"/>
                </a:moveTo>
                <a:lnTo>
                  <a:pt x="85636" y="22993"/>
                </a:lnTo>
                <a:lnTo>
                  <a:pt x="90154" y="34348"/>
                </a:lnTo>
                <a:lnTo>
                  <a:pt x="91543" y="46326"/>
                </a:lnTo>
                <a:lnTo>
                  <a:pt x="89803" y="58267"/>
                </a:lnTo>
                <a:lnTo>
                  <a:pt x="61842" y="86652"/>
                </a:lnTo>
                <a:lnTo>
                  <a:pt x="38928" y="90850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5" y="60786"/>
                </a:lnTo>
                <a:lnTo>
                  <a:pt x="0" y="49070"/>
                </a:lnTo>
                <a:lnTo>
                  <a:pt x="68" y="37631"/>
                </a:lnTo>
                <a:lnTo>
                  <a:pt x="31230" y="2509"/>
                </a:lnTo>
                <a:lnTo>
                  <a:pt x="43013" y="0"/>
                </a:lnTo>
                <a:lnTo>
                  <a:pt x="54584" y="550"/>
                </a:lnTo>
                <a:lnTo>
                  <a:pt x="65495" y="4060"/>
                </a:lnTo>
                <a:lnTo>
                  <a:pt x="75295" y="10429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365859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45762" y="0"/>
                </a:moveTo>
                <a:lnTo>
                  <a:pt x="4789" y="23539"/>
                </a:lnTo>
                <a:lnTo>
                  <a:pt x="0" y="45578"/>
                </a:lnTo>
                <a:lnTo>
                  <a:pt x="2402" y="57225"/>
                </a:lnTo>
                <a:lnTo>
                  <a:pt x="8155" y="68675"/>
                </a:lnTo>
                <a:lnTo>
                  <a:pt x="17372" y="79464"/>
                </a:lnTo>
                <a:lnTo>
                  <a:pt x="27111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9" y="68799"/>
                </a:lnTo>
                <a:lnTo>
                  <a:pt x="91937" y="46035"/>
                </a:lnTo>
                <a:lnTo>
                  <a:pt x="90756" y="34154"/>
                </a:lnTo>
                <a:lnTo>
                  <a:pt x="57675" y="1414"/>
                </a:lnTo>
                <a:lnTo>
                  <a:pt x="45762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365859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78415" y="12870"/>
                </a:moveTo>
                <a:lnTo>
                  <a:pt x="86249" y="22867"/>
                </a:lnTo>
                <a:lnTo>
                  <a:pt x="90756" y="34154"/>
                </a:lnTo>
                <a:lnTo>
                  <a:pt x="91937" y="46035"/>
                </a:lnTo>
                <a:lnTo>
                  <a:pt x="89791" y="57815"/>
                </a:lnTo>
                <a:lnTo>
                  <a:pt x="61176" y="84516"/>
                </a:lnTo>
                <a:lnTo>
                  <a:pt x="37898" y="87669"/>
                </a:lnTo>
                <a:lnTo>
                  <a:pt x="27111" y="84911"/>
                </a:lnTo>
                <a:lnTo>
                  <a:pt x="17372" y="79464"/>
                </a:lnTo>
                <a:lnTo>
                  <a:pt x="8155" y="68675"/>
                </a:lnTo>
                <a:lnTo>
                  <a:pt x="2402" y="57225"/>
                </a:lnTo>
                <a:lnTo>
                  <a:pt x="0" y="45578"/>
                </a:lnTo>
                <a:lnTo>
                  <a:pt x="833" y="34195"/>
                </a:lnTo>
                <a:lnTo>
                  <a:pt x="33737" y="1615"/>
                </a:lnTo>
                <a:lnTo>
                  <a:pt x="45762" y="0"/>
                </a:lnTo>
                <a:lnTo>
                  <a:pt x="57675" y="1414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366284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5" y="60786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8" y="90850"/>
                </a:lnTo>
                <a:lnTo>
                  <a:pt x="50208" y="90281"/>
                </a:lnTo>
                <a:lnTo>
                  <a:pt x="84935" y="69511"/>
                </a:lnTo>
                <a:lnTo>
                  <a:pt x="91543" y="46326"/>
                </a:lnTo>
                <a:lnTo>
                  <a:pt x="90154" y="34348"/>
                </a:lnTo>
                <a:lnTo>
                  <a:pt x="65495" y="4060"/>
                </a:lnTo>
                <a:lnTo>
                  <a:pt x="43013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366284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1" y="12921"/>
                </a:moveTo>
                <a:lnTo>
                  <a:pt x="85636" y="22993"/>
                </a:lnTo>
                <a:lnTo>
                  <a:pt x="90154" y="34348"/>
                </a:lnTo>
                <a:lnTo>
                  <a:pt x="91543" y="46326"/>
                </a:lnTo>
                <a:lnTo>
                  <a:pt x="89803" y="58267"/>
                </a:lnTo>
                <a:lnTo>
                  <a:pt x="61842" y="86652"/>
                </a:lnTo>
                <a:lnTo>
                  <a:pt x="38928" y="90850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5" y="60786"/>
                </a:lnTo>
                <a:lnTo>
                  <a:pt x="0" y="49070"/>
                </a:lnTo>
                <a:lnTo>
                  <a:pt x="68" y="37631"/>
                </a:lnTo>
                <a:lnTo>
                  <a:pt x="31230" y="2509"/>
                </a:lnTo>
                <a:lnTo>
                  <a:pt x="43013" y="0"/>
                </a:lnTo>
                <a:lnTo>
                  <a:pt x="54584" y="550"/>
                </a:lnTo>
                <a:lnTo>
                  <a:pt x="65495" y="4060"/>
                </a:lnTo>
                <a:lnTo>
                  <a:pt x="75295" y="10429"/>
                </a:lnTo>
              </a:path>
            </a:pathLst>
          </a:custGeom>
          <a:ln w="25399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366283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38927" y="0"/>
                </a:moveTo>
                <a:lnTo>
                  <a:pt x="2984" y="30065"/>
                </a:lnTo>
                <a:lnTo>
                  <a:pt x="0" y="41780"/>
                </a:lnTo>
                <a:lnTo>
                  <a:pt x="68" y="53220"/>
                </a:lnTo>
                <a:lnTo>
                  <a:pt x="31230" y="88341"/>
                </a:lnTo>
                <a:lnTo>
                  <a:pt x="43013" y="90850"/>
                </a:lnTo>
                <a:lnTo>
                  <a:pt x="54584" y="90300"/>
                </a:lnTo>
                <a:lnTo>
                  <a:pt x="85637" y="67856"/>
                </a:lnTo>
                <a:lnTo>
                  <a:pt x="91543" y="44523"/>
                </a:lnTo>
                <a:lnTo>
                  <a:pt x="89803" y="32582"/>
                </a:lnTo>
                <a:lnTo>
                  <a:pt x="61842" y="4198"/>
                </a:lnTo>
                <a:lnTo>
                  <a:pt x="38927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366283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1" y="77928"/>
                </a:moveTo>
                <a:lnTo>
                  <a:pt x="85637" y="67856"/>
                </a:lnTo>
                <a:lnTo>
                  <a:pt x="90154" y="56502"/>
                </a:lnTo>
                <a:lnTo>
                  <a:pt x="91543" y="44523"/>
                </a:lnTo>
                <a:lnTo>
                  <a:pt x="89803" y="32582"/>
                </a:lnTo>
                <a:lnTo>
                  <a:pt x="61842" y="4198"/>
                </a:lnTo>
                <a:lnTo>
                  <a:pt x="38927" y="0"/>
                </a:lnTo>
                <a:lnTo>
                  <a:pt x="28307" y="2314"/>
                </a:lnTo>
                <a:lnTo>
                  <a:pt x="18655" y="7336"/>
                </a:lnTo>
                <a:lnTo>
                  <a:pt x="9158" y="18456"/>
                </a:lnTo>
                <a:lnTo>
                  <a:pt x="2984" y="30065"/>
                </a:lnTo>
                <a:lnTo>
                  <a:pt x="0" y="41780"/>
                </a:lnTo>
                <a:lnTo>
                  <a:pt x="68" y="53220"/>
                </a:lnTo>
                <a:lnTo>
                  <a:pt x="31230" y="88341"/>
                </a:lnTo>
                <a:lnTo>
                  <a:pt x="43013" y="90850"/>
                </a:lnTo>
                <a:lnTo>
                  <a:pt x="54584" y="90300"/>
                </a:lnTo>
                <a:lnTo>
                  <a:pt x="65495" y="86789"/>
                </a:lnTo>
                <a:lnTo>
                  <a:pt x="75295" y="8042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365859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45762" y="0"/>
                </a:moveTo>
                <a:lnTo>
                  <a:pt x="4789" y="23539"/>
                </a:lnTo>
                <a:lnTo>
                  <a:pt x="0" y="45578"/>
                </a:lnTo>
                <a:lnTo>
                  <a:pt x="2402" y="57225"/>
                </a:lnTo>
                <a:lnTo>
                  <a:pt x="8155" y="68675"/>
                </a:lnTo>
                <a:lnTo>
                  <a:pt x="17372" y="79464"/>
                </a:lnTo>
                <a:lnTo>
                  <a:pt x="27111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9" y="68799"/>
                </a:lnTo>
                <a:lnTo>
                  <a:pt x="91937" y="46035"/>
                </a:lnTo>
                <a:lnTo>
                  <a:pt x="90756" y="34154"/>
                </a:lnTo>
                <a:lnTo>
                  <a:pt x="57675" y="1414"/>
                </a:lnTo>
                <a:lnTo>
                  <a:pt x="45762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365859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78415" y="12870"/>
                </a:moveTo>
                <a:lnTo>
                  <a:pt x="86249" y="22867"/>
                </a:lnTo>
                <a:lnTo>
                  <a:pt x="90756" y="34154"/>
                </a:lnTo>
                <a:lnTo>
                  <a:pt x="91937" y="46035"/>
                </a:lnTo>
                <a:lnTo>
                  <a:pt x="89791" y="57815"/>
                </a:lnTo>
                <a:lnTo>
                  <a:pt x="61176" y="84516"/>
                </a:lnTo>
                <a:lnTo>
                  <a:pt x="37898" y="87669"/>
                </a:lnTo>
                <a:lnTo>
                  <a:pt x="27111" y="84911"/>
                </a:lnTo>
                <a:lnTo>
                  <a:pt x="17372" y="79464"/>
                </a:lnTo>
                <a:lnTo>
                  <a:pt x="8155" y="68675"/>
                </a:lnTo>
                <a:lnTo>
                  <a:pt x="2402" y="57225"/>
                </a:lnTo>
                <a:lnTo>
                  <a:pt x="0" y="45578"/>
                </a:lnTo>
                <a:lnTo>
                  <a:pt x="833" y="34195"/>
                </a:lnTo>
                <a:lnTo>
                  <a:pt x="33737" y="1615"/>
                </a:lnTo>
                <a:lnTo>
                  <a:pt x="45762" y="0"/>
                </a:lnTo>
                <a:lnTo>
                  <a:pt x="57675" y="1414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366283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6" y="17107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7" y="90850"/>
                </a:lnTo>
                <a:lnTo>
                  <a:pt x="50208" y="90281"/>
                </a:lnTo>
                <a:lnTo>
                  <a:pt x="84935" y="69512"/>
                </a:lnTo>
                <a:lnTo>
                  <a:pt x="91543" y="46327"/>
                </a:lnTo>
                <a:lnTo>
                  <a:pt x="90154" y="34348"/>
                </a:lnTo>
                <a:lnTo>
                  <a:pt x="65495" y="4060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366283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1" y="12922"/>
                </a:moveTo>
                <a:lnTo>
                  <a:pt x="85637" y="22994"/>
                </a:lnTo>
                <a:lnTo>
                  <a:pt x="90154" y="34348"/>
                </a:lnTo>
                <a:lnTo>
                  <a:pt x="91543" y="46327"/>
                </a:lnTo>
                <a:lnTo>
                  <a:pt x="89803" y="58268"/>
                </a:lnTo>
                <a:lnTo>
                  <a:pt x="61842" y="86652"/>
                </a:lnTo>
                <a:lnTo>
                  <a:pt x="38927" y="90850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9"/>
                </a:lnTo>
                <a:lnTo>
                  <a:pt x="43013" y="0"/>
                </a:lnTo>
                <a:lnTo>
                  <a:pt x="54584" y="550"/>
                </a:lnTo>
                <a:lnTo>
                  <a:pt x="65495" y="4060"/>
                </a:lnTo>
                <a:lnTo>
                  <a:pt x="75295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43900" y="5549900"/>
            <a:ext cx="1320800" cy="2387600"/>
          </a:xfrm>
          <a:custGeom>
            <a:avLst/>
            <a:gdLst/>
            <a:ahLst/>
            <a:cxnLst/>
            <a:rect l="l" t="t" r="r" b="b"/>
            <a:pathLst>
              <a:path w="1320800" h="2387600">
                <a:moveTo>
                  <a:pt x="1320800" y="0"/>
                </a:moveTo>
                <a:lnTo>
                  <a:pt x="330200" y="0"/>
                </a:lnTo>
                <a:lnTo>
                  <a:pt x="0" y="330099"/>
                </a:lnTo>
                <a:lnTo>
                  <a:pt x="0" y="2387600"/>
                </a:lnTo>
                <a:lnTo>
                  <a:pt x="990600" y="2387600"/>
                </a:lnTo>
                <a:lnTo>
                  <a:pt x="1320800" y="2057500"/>
                </a:lnTo>
                <a:lnTo>
                  <a:pt x="1320800" y="0"/>
                </a:lnTo>
                <a:close/>
              </a:path>
            </a:pathLst>
          </a:custGeom>
          <a:solidFill>
            <a:srgbClr val="A6F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43900" y="5549900"/>
            <a:ext cx="1320800" cy="2387600"/>
          </a:xfrm>
          <a:custGeom>
            <a:avLst/>
            <a:gdLst/>
            <a:ahLst/>
            <a:cxnLst/>
            <a:rect l="l" t="t" r="r" b="b"/>
            <a:pathLst>
              <a:path w="1320800" h="2387600">
                <a:moveTo>
                  <a:pt x="330200" y="0"/>
                </a:moveTo>
                <a:lnTo>
                  <a:pt x="0" y="330099"/>
                </a:lnTo>
                <a:lnTo>
                  <a:pt x="0" y="2387600"/>
                </a:lnTo>
                <a:lnTo>
                  <a:pt x="990600" y="2387600"/>
                </a:lnTo>
                <a:lnTo>
                  <a:pt x="1320800" y="2057500"/>
                </a:lnTo>
                <a:lnTo>
                  <a:pt x="1320800" y="0"/>
                </a:lnTo>
                <a:lnTo>
                  <a:pt x="3302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43900" y="5549900"/>
            <a:ext cx="1320800" cy="330200"/>
          </a:xfrm>
          <a:custGeom>
            <a:avLst/>
            <a:gdLst/>
            <a:ahLst/>
            <a:cxnLst/>
            <a:rect l="l" t="t" r="r" b="b"/>
            <a:pathLst>
              <a:path w="1320800" h="330200">
                <a:moveTo>
                  <a:pt x="1320800" y="0"/>
                </a:moveTo>
                <a:lnTo>
                  <a:pt x="330200" y="0"/>
                </a:lnTo>
                <a:lnTo>
                  <a:pt x="0" y="329632"/>
                </a:lnTo>
                <a:lnTo>
                  <a:pt x="990600" y="329632"/>
                </a:lnTo>
                <a:lnTo>
                  <a:pt x="1320800" y="0"/>
                </a:lnTo>
                <a:close/>
              </a:path>
            </a:pathLst>
          </a:custGeom>
          <a:solidFill>
            <a:srgbClr val="B9F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33652" y="5549900"/>
            <a:ext cx="330200" cy="2387600"/>
          </a:xfrm>
          <a:custGeom>
            <a:avLst/>
            <a:gdLst/>
            <a:ahLst/>
            <a:cxnLst/>
            <a:rect l="l" t="t" r="r" b="b"/>
            <a:pathLst>
              <a:path w="330200" h="2387600">
                <a:moveTo>
                  <a:pt x="329636" y="0"/>
                </a:moveTo>
                <a:lnTo>
                  <a:pt x="0" y="330099"/>
                </a:lnTo>
                <a:lnTo>
                  <a:pt x="0" y="2387600"/>
                </a:lnTo>
                <a:lnTo>
                  <a:pt x="329636" y="2057500"/>
                </a:lnTo>
                <a:lnTo>
                  <a:pt x="329636" y="0"/>
                </a:lnTo>
                <a:close/>
              </a:path>
            </a:pathLst>
          </a:custGeom>
          <a:solidFill>
            <a:srgbClr val="8AD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43900" y="5549900"/>
            <a:ext cx="1320800" cy="330200"/>
          </a:xfrm>
          <a:custGeom>
            <a:avLst/>
            <a:gdLst/>
            <a:ahLst/>
            <a:cxnLst/>
            <a:rect l="l" t="t" r="r" b="b"/>
            <a:pathLst>
              <a:path w="1320800" h="330200">
                <a:moveTo>
                  <a:pt x="0" y="330099"/>
                </a:moveTo>
                <a:lnTo>
                  <a:pt x="990600" y="330099"/>
                </a:lnTo>
                <a:lnTo>
                  <a:pt x="1320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34500" y="5879999"/>
            <a:ext cx="0" cy="2058035"/>
          </a:xfrm>
          <a:custGeom>
            <a:avLst/>
            <a:gdLst/>
            <a:ahLst/>
            <a:cxnLst/>
            <a:rect l="l" t="t" r="r" b="b"/>
            <a:pathLst>
              <a:path h="2058034">
                <a:moveTo>
                  <a:pt x="0" y="0"/>
                </a:moveTo>
                <a:lnTo>
                  <a:pt x="0" y="2057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63040" y="1000760"/>
            <a:ext cx="10241280" cy="9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/>
              <a:t>3D</a:t>
            </a:r>
            <a:r>
              <a:rPr b="1" spc="-5" dirty="0"/>
              <a:t> </a:t>
            </a:r>
            <a:r>
              <a:rPr b="1" spc="-35" dirty="0"/>
              <a:t>P</a:t>
            </a:r>
            <a:r>
              <a:rPr b="1" spc="-30" dirty="0"/>
              <a:t>ol</a:t>
            </a:r>
            <a:r>
              <a:rPr b="1" dirty="0"/>
              <a:t>y</a:t>
            </a:r>
            <a:r>
              <a:rPr b="1" spc="-40" dirty="0"/>
              <a:t>go</a:t>
            </a:r>
            <a:r>
              <a:rPr b="1" spc="-35" dirty="0"/>
              <a:t>n</a:t>
            </a:r>
            <a:r>
              <a:rPr b="1" spc="-5" dirty="0"/>
              <a:t> </a:t>
            </a:r>
            <a:r>
              <a:rPr b="1" dirty="0"/>
              <a:t>Re</a:t>
            </a:r>
            <a:r>
              <a:rPr b="1" spc="-40" dirty="0"/>
              <a:t>nd</a:t>
            </a:r>
            <a:r>
              <a:rPr b="1" dirty="0"/>
              <a:t>er</a:t>
            </a:r>
            <a:r>
              <a:rPr b="1" spc="-30" dirty="0"/>
              <a:t>in</a:t>
            </a:r>
            <a:r>
              <a:rPr b="1" spc="-35" dirty="0"/>
              <a:t>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618" y="2019728"/>
            <a:ext cx="11476355" cy="2670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2925">
              <a:lnSpc>
                <a:spcPct val="100899"/>
              </a:lnSpc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Ray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</a:t>
            </a:r>
            <a:r>
              <a:rPr sz="3800" spc="-20" dirty="0">
                <a:latin typeface="Arial"/>
                <a:cs typeface="Arial"/>
              </a:rPr>
              <a:t>st</a:t>
            </a:r>
            <a:r>
              <a:rPr sz="3800" dirty="0">
                <a:latin typeface="Arial"/>
                <a:cs typeface="Arial"/>
              </a:rPr>
              <a:t>ing</a:t>
            </a:r>
            <a:r>
              <a:rPr sz="3800" spc="-15" dirty="0">
                <a:latin typeface="Arial"/>
                <a:cs typeface="Arial"/>
              </a:rPr>
              <a:t>: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pick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pixel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and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figure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ou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wha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color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</a:t>
            </a:r>
            <a:r>
              <a:rPr sz="3800" spc="-15" dirty="0">
                <a:latin typeface="Arial"/>
                <a:cs typeface="Arial"/>
              </a:rPr>
              <a:t>t </a:t>
            </a:r>
            <a:r>
              <a:rPr sz="3800" dirty="0">
                <a:latin typeface="Arial"/>
                <a:cs typeface="Arial"/>
              </a:rPr>
              <a:t>should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based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wha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obje</a:t>
            </a:r>
            <a:r>
              <a:rPr sz="3800" spc="-15" dirty="0">
                <a:latin typeface="Arial"/>
                <a:cs typeface="Arial"/>
              </a:rPr>
              <a:t>ct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ray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hi</a:t>
            </a:r>
            <a:r>
              <a:rPr sz="3800" spc="-2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s</a:t>
            </a:r>
          </a:p>
          <a:p>
            <a:pPr marL="12700" marR="5080">
              <a:lnSpc>
                <a:spcPct val="100899"/>
              </a:lnSpc>
              <a:spcBef>
                <a:spcPts val="2395"/>
              </a:spcBef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Polygon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rendering</a:t>
            </a:r>
            <a:r>
              <a:rPr sz="3800" spc="-15" dirty="0">
                <a:latin typeface="Arial"/>
                <a:cs typeface="Arial"/>
              </a:rPr>
              <a:t>: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pick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polygon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and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figure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ou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wha</a:t>
            </a:r>
            <a:r>
              <a:rPr sz="3800" spc="-15" dirty="0">
                <a:latin typeface="Arial"/>
                <a:cs typeface="Arial"/>
              </a:rPr>
              <a:t>t </a:t>
            </a:r>
            <a:r>
              <a:rPr sz="3800" dirty="0">
                <a:latin typeface="Arial"/>
                <a:cs typeface="Arial"/>
              </a:rPr>
              <a:t>pixels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should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85" dirty="0">
                <a:latin typeface="Arial"/>
                <a:cs typeface="Arial"/>
              </a:rPr>
              <a:t>f</a:t>
            </a:r>
            <a:r>
              <a:rPr sz="3800" spc="-2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15" dirty="0">
                <a:latin typeface="Arial"/>
                <a:cs typeface="Arial"/>
              </a:rPr>
              <a:t>ct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42452" y="5384800"/>
            <a:ext cx="1919605" cy="2375535"/>
          </a:xfrm>
          <a:custGeom>
            <a:avLst/>
            <a:gdLst/>
            <a:ahLst/>
            <a:cxnLst/>
            <a:rect l="l" t="t" r="r" b="b"/>
            <a:pathLst>
              <a:path w="1919604" h="2375534">
                <a:moveTo>
                  <a:pt x="0" y="0"/>
                </a:moveTo>
                <a:lnTo>
                  <a:pt x="0" y="2375181"/>
                </a:lnTo>
                <a:lnTo>
                  <a:pt x="1919110" y="1802221"/>
                </a:lnTo>
                <a:lnTo>
                  <a:pt x="1904039" y="210953"/>
                </a:lnTo>
                <a:lnTo>
                  <a:pt x="0" y="0"/>
                </a:lnTo>
                <a:close/>
              </a:path>
            </a:pathLst>
          </a:custGeom>
          <a:solidFill>
            <a:srgbClr val="FF69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2452" y="5384800"/>
            <a:ext cx="1919605" cy="2375535"/>
          </a:xfrm>
          <a:custGeom>
            <a:avLst/>
            <a:gdLst/>
            <a:ahLst/>
            <a:cxnLst/>
            <a:rect l="l" t="t" r="r" b="b"/>
            <a:pathLst>
              <a:path w="1919604" h="2375534">
                <a:moveTo>
                  <a:pt x="0" y="0"/>
                </a:moveTo>
                <a:lnTo>
                  <a:pt x="0" y="2375181"/>
                </a:lnTo>
                <a:lnTo>
                  <a:pt x="1919110" y="1802221"/>
                </a:lnTo>
                <a:lnTo>
                  <a:pt x="1904039" y="2109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0827" y="5207000"/>
            <a:ext cx="1638300" cy="163830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1638299" y="0"/>
                </a:moveTo>
                <a:lnTo>
                  <a:pt x="409574" y="0"/>
                </a:lnTo>
                <a:lnTo>
                  <a:pt x="0" y="409575"/>
                </a:lnTo>
                <a:lnTo>
                  <a:pt x="0" y="1638300"/>
                </a:lnTo>
                <a:lnTo>
                  <a:pt x="1228724" y="1638300"/>
                </a:lnTo>
                <a:lnTo>
                  <a:pt x="1638299" y="1228725"/>
                </a:lnTo>
                <a:lnTo>
                  <a:pt x="1638299" y="0"/>
                </a:lnTo>
                <a:close/>
              </a:path>
            </a:pathLst>
          </a:custGeom>
          <a:solidFill>
            <a:srgbClr val="D5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90827" y="5207000"/>
            <a:ext cx="1638300" cy="163830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409574" y="0"/>
                </a:moveTo>
                <a:lnTo>
                  <a:pt x="0" y="409575"/>
                </a:lnTo>
                <a:lnTo>
                  <a:pt x="0" y="1638300"/>
                </a:lnTo>
                <a:lnTo>
                  <a:pt x="1228724" y="1638300"/>
                </a:lnTo>
                <a:lnTo>
                  <a:pt x="1638299" y="1228725"/>
                </a:lnTo>
                <a:lnTo>
                  <a:pt x="1638299" y="0"/>
                </a:lnTo>
                <a:lnTo>
                  <a:pt x="409574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90827" y="5207000"/>
            <a:ext cx="1638300" cy="411480"/>
          </a:xfrm>
          <a:custGeom>
            <a:avLst/>
            <a:gdLst/>
            <a:ahLst/>
            <a:cxnLst/>
            <a:rect l="l" t="t" r="r" b="b"/>
            <a:pathLst>
              <a:path w="1638300" h="411479">
                <a:moveTo>
                  <a:pt x="1638299" y="0"/>
                </a:moveTo>
                <a:lnTo>
                  <a:pt x="409574" y="0"/>
                </a:lnTo>
                <a:lnTo>
                  <a:pt x="0" y="410916"/>
                </a:lnTo>
                <a:lnTo>
                  <a:pt x="1228724" y="410916"/>
                </a:lnTo>
                <a:lnTo>
                  <a:pt x="1638299" y="0"/>
                </a:lnTo>
                <a:close/>
              </a:path>
            </a:pathLst>
          </a:custGeom>
          <a:solidFill>
            <a:srgbClr val="DD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9500" y="5207000"/>
            <a:ext cx="411480" cy="1638300"/>
          </a:xfrm>
          <a:custGeom>
            <a:avLst/>
            <a:gdLst/>
            <a:ahLst/>
            <a:cxnLst/>
            <a:rect l="l" t="t" r="r" b="b"/>
            <a:pathLst>
              <a:path w="411479" h="1638300">
                <a:moveTo>
                  <a:pt x="410914" y="0"/>
                </a:moveTo>
                <a:lnTo>
                  <a:pt x="0" y="409575"/>
                </a:lnTo>
                <a:lnTo>
                  <a:pt x="0" y="1638300"/>
                </a:lnTo>
                <a:lnTo>
                  <a:pt x="410914" y="1228725"/>
                </a:lnTo>
                <a:lnTo>
                  <a:pt x="410914" y="0"/>
                </a:lnTo>
                <a:close/>
              </a:path>
            </a:pathLst>
          </a:custGeom>
          <a:solidFill>
            <a:srgbClr val="B2C9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90827" y="5207000"/>
            <a:ext cx="1638300" cy="409575"/>
          </a:xfrm>
          <a:custGeom>
            <a:avLst/>
            <a:gdLst/>
            <a:ahLst/>
            <a:cxnLst/>
            <a:rect l="l" t="t" r="r" b="b"/>
            <a:pathLst>
              <a:path w="1638300" h="409575">
                <a:moveTo>
                  <a:pt x="0" y="409575"/>
                </a:moveTo>
                <a:lnTo>
                  <a:pt x="1228724" y="409575"/>
                </a:lnTo>
                <a:lnTo>
                  <a:pt x="16382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19551" y="5616575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7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5500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39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98976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39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8379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39" h="3289300">
                <a:moveTo>
                  <a:pt x="0" y="0"/>
                </a:moveTo>
                <a:lnTo>
                  <a:pt x="2258" y="328930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53600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40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77782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39" h="3289300">
                <a:moveTo>
                  <a:pt x="0" y="0"/>
                </a:moveTo>
                <a:lnTo>
                  <a:pt x="2258" y="328930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74793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40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35392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40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95988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40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3200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40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17184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39" h="3289300">
                <a:moveTo>
                  <a:pt x="0" y="0"/>
                </a:moveTo>
                <a:lnTo>
                  <a:pt x="2258" y="328930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14197" y="5105400"/>
            <a:ext cx="2540" cy="3289300"/>
          </a:xfrm>
          <a:custGeom>
            <a:avLst/>
            <a:gdLst/>
            <a:ahLst/>
            <a:cxnLst/>
            <a:rect l="l" t="t" r="r" b="b"/>
            <a:pathLst>
              <a:path w="2540" h="3289300">
                <a:moveTo>
                  <a:pt x="0" y="0"/>
                </a:moveTo>
                <a:lnTo>
                  <a:pt x="2259" y="328930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65500" y="5105400"/>
            <a:ext cx="6388100" cy="2540"/>
          </a:xfrm>
          <a:custGeom>
            <a:avLst/>
            <a:gdLst/>
            <a:ahLst/>
            <a:cxnLst/>
            <a:rect l="l" t="t" r="r" b="b"/>
            <a:pathLst>
              <a:path w="6388100" h="2539">
                <a:moveTo>
                  <a:pt x="0" y="0"/>
                </a:moveTo>
                <a:lnTo>
                  <a:pt x="6388100" y="225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65500" y="6756400"/>
            <a:ext cx="6388100" cy="2540"/>
          </a:xfrm>
          <a:custGeom>
            <a:avLst/>
            <a:gdLst/>
            <a:ahLst/>
            <a:cxnLst/>
            <a:rect l="l" t="t" r="r" b="b"/>
            <a:pathLst>
              <a:path w="6388100" h="2540">
                <a:moveTo>
                  <a:pt x="0" y="0"/>
                </a:moveTo>
                <a:lnTo>
                  <a:pt x="6388100" y="225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65500" y="7303158"/>
            <a:ext cx="6388100" cy="2540"/>
          </a:xfrm>
          <a:custGeom>
            <a:avLst/>
            <a:gdLst/>
            <a:ahLst/>
            <a:cxnLst/>
            <a:rect l="l" t="t" r="r" b="b"/>
            <a:pathLst>
              <a:path w="6388100" h="2540">
                <a:moveTo>
                  <a:pt x="0" y="0"/>
                </a:moveTo>
                <a:lnTo>
                  <a:pt x="6388100" y="225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65500" y="7851046"/>
            <a:ext cx="6388100" cy="2540"/>
          </a:xfrm>
          <a:custGeom>
            <a:avLst/>
            <a:gdLst/>
            <a:ahLst/>
            <a:cxnLst/>
            <a:rect l="l" t="t" r="r" b="b"/>
            <a:pathLst>
              <a:path w="6388100" h="2540">
                <a:moveTo>
                  <a:pt x="0" y="0"/>
                </a:moveTo>
                <a:lnTo>
                  <a:pt x="6388100" y="225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5500" y="8394700"/>
            <a:ext cx="6388100" cy="2540"/>
          </a:xfrm>
          <a:custGeom>
            <a:avLst/>
            <a:gdLst/>
            <a:ahLst/>
            <a:cxnLst/>
            <a:rect l="l" t="t" r="r" b="b"/>
            <a:pathLst>
              <a:path w="6388100" h="2540">
                <a:moveTo>
                  <a:pt x="0" y="0"/>
                </a:moveTo>
                <a:lnTo>
                  <a:pt x="6388100" y="225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65500" y="6207383"/>
            <a:ext cx="6388100" cy="2540"/>
          </a:xfrm>
          <a:custGeom>
            <a:avLst/>
            <a:gdLst/>
            <a:ahLst/>
            <a:cxnLst/>
            <a:rect l="l" t="t" r="r" b="b"/>
            <a:pathLst>
              <a:path w="6388100" h="2539">
                <a:moveTo>
                  <a:pt x="0" y="0"/>
                </a:moveTo>
                <a:lnTo>
                  <a:pt x="6388100" y="225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65500" y="5659496"/>
            <a:ext cx="6388100" cy="2540"/>
          </a:xfrm>
          <a:custGeom>
            <a:avLst/>
            <a:gdLst/>
            <a:ahLst/>
            <a:cxnLst/>
            <a:rect l="l" t="t" r="r" b="b"/>
            <a:pathLst>
              <a:path w="6388100" h="2539">
                <a:moveTo>
                  <a:pt x="0" y="0"/>
                </a:moveTo>
                <a:lnTo>
                  <a:pt x="6388100" y="225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11208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1"/>
                </a:lnTo>
                <a:lnTo>
                  <a:pt x="91542" y="46327"/>
                </a:lnTo>
                <a:lnTo>
                  <a:pt x="90153" y="34348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11208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0" y="12921"/>
                </a:moveTo>
                <a:lnTo>
                  <a:pt x="85636" y="22993"/>
                </a:lnTo>
                <a:lnTo>
                  <a:pt x="90153" y="34348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5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10784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45763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2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799"/>
                </a:lnTo>
                <a:lnTo>
                  <a:pt x="91936" y="46035"/>
                </a:lnTo>
                <a:lnTo>
                  <a:pt x="90755" y="34154"/>
                </a:lnTo>
                <a:lnTo>
                  <a:pt x="57675" y="1415"/>
                </a:lnTo>
                <a:lnTo>
                  <a:pt x="45763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10784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78414" y="12870"/>
                </a:moveTo>
                <a:lnTo>
                  <a:pt x="86248" y="22867"/>
                </a:lnTo>
                <a:lnTo>
                  <a:pt x="90755" y="34154"/>
                </a:lnTo>
                <a:lnTo>
                  <a:pt x="91936" y="46035"/>
                </a:lnTo>
                <a:lnTo>
                  <a:pt x="89790" y="57815"/>
                </a:lnTo>
                <a:lnTo>
                  <a:pt x="61175" y="84516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2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5"/>
                </a:lnTo>
                <a:lnTo>
                  <a:pt x="33737" y="1615"/>
                </a:lnTo>
                <a:lnTo>
                  <a:pt x="45763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11208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1"/>
                </a:lnTo>
                <a:lnTo>
                  <a:pt x="91542" y="46327"/>
                </a:lnTo>
                <a:lnTo>
                  <a:pt x="90153" y="34348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11208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0" y="12921"/>
                </a:moveTo>
                <a:lnTo>
                  <a:pt x="85636" y="22993"/>
                </a:lnTo>
                <a:lnTo>
                  <a:pt x="90153" y="34348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5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11208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38927" y="0"/>
                </a:moveTo>
                <a:lnTo>
                  <a:pt x="2984" y="30065"/>
                </a:lnTo>
                <a:lnTo>
                  <a:pt x="0" y="41781"/>
                </a:lnTo>
                <a:lnTo>
                  <a:pt x="68" y="53221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85636" y="67856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11208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0" y="77928"/>
                </a:moveTo>
                <a:lnTo>
                  <a:pt x="85636" y="67856"/>
                </a:lnTo>
                <a:lnTo>
                  <a:pt x="90153" y="56502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lnTo>
                  <a:pt x="28307" y="2314"/>
                </a:lnTo>
                <a:lnTo>
                  <a:pt x="18654" y="7336"/>
                </a:lnTo>
                <a:lnTo>
                  <a:pt x="9157" y="18456"/>
                </a:lnTo>
                <a:lnTo>
                  <a:pt x="2984" y="30065"/>
                </a:lnTo>
                <a:lnTo>
                  <a:pt x="0" y="41781"/>
                </a:lnTo>
                <a:lnTo>
                  <a:pt x="68" y="53221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65494" y="86789"/>
                </a:lnTo>
                <a:lnTo>
                  <a:pt x="75295" y="80419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10784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45763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2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799"/>
                </a:lnTo>
                <a:lnTo>
                  <a:pt x="91936" y="46035"/>
                </a:lnTo>
                <a:lnTo>
                  <a:pt x="90755" y="34154"/>
                </a:lnTo>
                <a:lnTo>
                  <a:pt x="57675" y="1415"/>
                </a:lnTo>
                <a:lnTo>
                  <a:pt x="45763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10784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78414" y="12870"/>
                </a:moveTo>
                <a:lnTo>
                  <a:pt x="86248" y="22867"/>
                </a:lnTo>
                <a:lnTo>
                  <a:pt x="90755" y="34154"/>
                </a:lnTo>
                <a:lnTo>
                  <a:pt x="91936" y="46035"/>
                </a:lnTo>
                <a:lnTo>
                  <a:pt x="89790" y="57815"/>
                </a:lnTo>
                <a:lnTo>
                  <a:pt x="61175" y="84516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2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5"/>
                </a:lnTo>
                <a:lnTo>
                  <a:pt x="33737" y="1615"/>
                </a:lnTo>
                <a:lnTo>
                  <a:pt x="45763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11208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6" y="17106"/>
                </a:lnTo>
                <a:lnTo>
                  <a:pt x="0" y="49069"/>
                </a:lnTo>
                <a:lnTo>
                  <a:pt x="2984" y="60785"/>
                </a:lnTo>
                <a:lnTo>
                  <a:pt x="9157" y="72394"/>
                </a:lnTo>
                <a:lnTo>
                  <a:pt x="18654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11208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0" y="12922"/>
                </a:moveTo>
                <a:lnTo>
                  <a:pt x="85636" y="22994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4" y="83514"/>
                </a:lnTo>
                <a:lnTo>
                  <a:pt x="9157" y="72394"/>
                </a:lnTo>
                <a:lnTo>
                  <a:pt x="2984" y="60785"/>
                </a:lnTo>
                <a:lnTo>
                  <a:pt x="0" y="49069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5" y="10431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50159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4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4" y="4060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50159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1" y="12921"/>
                </a:moveTo>
                <a:lnTo>
                  <a:pt x="85636" y="22993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4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0"/>
                </a:lnTo>
                <a:lnTo>
                  <a:pt x="75296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9735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45762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1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800"/>
                </a:lnTo>
                <a:lnTo>
                  <a:pt x="91936" y="46035"/>
                </a:lnTo>
                <a:lnTo>
                  <a:pt x="90756" y="34154"/>
                </a:lnTo>
                <a:lnTo>
                  <a:pt x="57675" y="1415"/>
                </a:lnTo>
                <a:lnTo>
                  <a:pt x="45762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49735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78415" y="12870"/>
                </a:moveTo>
                <a:lnTo>
                  <a:pt x="86249" y="22868"/>
                </a:lnTo>
                <a:lnTo>
                  <a:pt x="90756" y="34154"/>
                </a:lnTo>
                <a:lnTo>
                  <a:pt x="91936" y="46035"/>
                </a:lnTo>
                <a:lnTo>
                  <a:pt x="89791" y="57815"/>
                </a:lnTo>
                <a:lnTo>
                  <a:pt x="61175" y="84517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1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4"/>
                </a:lnTo>
                <a:lnTo>
                  <a:pt x="33737" y="1615"/>
                </a:lnTo>
                <a:lnTo>
                  <a:pt x="45762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50159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4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4" y="4060"/>
                </a:lnTo>
                <a:lnTo>
                  <a:pt x="43013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50159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1" y="12921"/>
                </a:moveTo>
                <a:lnTo>
                  <a:pt x="85636" y="22993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4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0"/>
                </a:lnTo>
                <a:lnTo>
                  <a:pt x="75296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50159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38927" y="0"/>
                </a:moveTo>
                <a:lnTo>
                  <a:pt x="2984" y="30065"/>
                </a:lnTo>
                <a:lnTo>
                  <a:pt x="0" y="41781"/>
                </a:lnTo>
                <a:lnTo>
                  <a:pt x="68" y="53221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85637" y="67856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50159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1" y="77928"/>
                </a:moveTo>
                <a:lnTo>
                  <a:pt x="85637" y="67856"/>
                </a:lnTo>
                <a:lnTo>
                  <a:pt x="90154" y="56501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lnTo>
                  <a:pt x="28306" y="2314"/>
                </a:lnTo>
                <a:lnTo>
                  <a:pt x="18654" y="7336"/>
                </a:lnTo>
                <a:lnTo>
                  <a:pt x="9157" y="18456"/>
                </a:lnTo>
                <a:lnTo>
                  <a:pt x="2984" y="30065"/>
                </a:lnTo>
                <a:lnTo>
                  <a:pt x="0" y="41781"/>
                </a:lnTo>
                <a:lnTo>
                  <a:pt x="68" y="53221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65494" y="86790"/>
                </a:lnTo>
                <a:lnTo>
                  <a:pt x="75296" y="8042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49735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45762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1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800"/>
                </a:lnTo>
                <a:lnTo>
                  <a:pt x="91936" y="46035"/>
                </a:lnTo>
                <a:lnTo>
                  <a:pt x="90756" y="34154"/>
                </a:lnTo>
                <a:lnTo>
                  <a:pt x="57675" y="1415"/>
                </a:lnTo>
                <a:lnTo>
                  <a:pt x="45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49735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78415" y="12870"/>
                </a:moveTo>
                <a:lnTo>
                  <a:pt x="86249" y="22868"/>
                </a:lnTo>
                <a:lnTo>
                  <a:pt x="90756" y="34154"/>
                </a:lnTo>
                <a:lnTo>
                  <a:pt x="91936" y="46035"/>
                </a:lnTo>
                <a:lnTo>
                  <a:pt x="89791" y="57815"/>
                </a:lnTo>
                <a:lnTo>
                  <a:pt x="61175" y="84517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1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4"/>
                </a:lnTo>
                <a:lnTo>
                  <a:pt x="33737" y="1615"/>
                </a:lnTo>
                <a:lnTo>
                  <a:pt x="45762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399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50159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6" y="17106"/>
                </a:lnTo>
                <a:lnTo>
                  <a:pt x="0" y="49069"/>
                </a:lnTo>
                <a:lnTo>
                  <a:pt x="2984" y="60785"/>
                </a:lnTo>
                <a:lnTo>
                  <a:pt x="9157" y="72394"/>
                </a:lnTo>
                <a:lnTo>
                  <a:pt x="18654" y="83514"/>
                </a:lnTo>
                <a:lnTo>
                  <a:pt x="28306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3"/>
                </a:lnTo>
                <a:lnTo>
                  <a:pt x="91542" y="46327"/>
                </a:lnTo>
                <a:lnTo>
                  <a:pt x="90154" y="34349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50159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1" y="12922"/>
                </a:moveTo>
                <a:lnTo>
                  <a:pt x="85637" y="22994"/>
                </a:lnTo>
                <a:lnTo>
                  <a:pt x="90154" y="34349"/>
                </a:lnTo>
                <a:lnTo>
                  <a:pt x="91542" y="46327"/>
                </a:lnTo>
                <a:lnTo>
                  <a:pt x="89802" y="58269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6" y="88536"/>
                </a:lnTo>
                <a:lnTo>
                  <a:pt x="18654" y="83514"/>
                </a:lnTo>
                <a:lnTo>
                  <a:pt x="9157" y="72394"/>
                </a:lnTo>
                <a:lnTo>
                  <a:pt x="2984" y="60785"/>
                </a:lnTo>
                <a:lnTo>
                  <a:pt x="0" y="49069"/>
                </a:lnTo>
                <a:lnTo>
                  <a:pt x="68" y="37629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6" y="10430"/>
                </a:lnTo>
              </a:path>
            </a:pathLst>
          </a:custGeom>
          <a:ln w="25399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90934" y="533990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032" y="0"/>
                </a:moveTo>
                <a:lnTo>
                  <a:pt x="4153" y="25289"/>
                </a:lnTo>
                <a:lnTo>
                  <a:pt x="0" y="47934"/>
                </a:lnTo>
                <a:lnTo>
                  <a:pt x="2365" y="59834"/>
                </a:lnTo>
                <a:lnTo>
                  <a:pt x="7824" y="71502"/>
                </a:lnTo>
                <a:lnTo>
                  <a:pt x="16477" y="82478"/>
                </a:lnTo>
                <a:lnTo>
                  <a:pt x="25848" y="88211"/>
                </a:lnTo>
                <a:lnTo>
                  <a:pt x="36263" y="91091"/>
                </a:lnTo>
                <a:lnTo>
                  <a:pt x="47388" y="90931"/>
                </a:lnTo>
                <a:lnTo>
                  <a:pt x="81674" y="70372"/>
                </a:lnTo>
                <a:lnTo>
                  <a:pt x="88301" y="47030"/>
                </a:lnTo>
                <a:lnTo>
                  <a:pt x="87025" y="34936"/>
                </a:lnTo>
                <a:lnTo>
                  <a:pt x="55597" y="1464"/>
                </a:lnTo>
                <a:lnTo>
                  <a:pt x="44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90934" y="533990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75293" y="13291"/>
                </a:moveTo>
                <a:lnTo>
                  <a:pt x="82689" y="23463"/>
                </a:lnTo>
                <a:lnTo>
                  <a:pt x="87025" y="34936"/>
                </a:lnTo>
                <a:lnTo>
                  <a:pt x="88301" y="47030"/>
                </a:lnTo>
                <a:lnTo>
                  <a:pt x="86518" y="59069"/>
                </a:lnTo>
                <a:lnTo>
                  <a:pt x="58888" y="87547"/>
                </a:lnTo>
                <a:lnTo>
                  <a:pt x="36263" y="91091"/>
                </a:lnTo>
                <a:lnTo>
                  <a:pt x="25848" y="88211"/>
                </a:lnTo>
                <a:lnTo>
                  <a:pt x="16477" y="82478"/>
                </a:lnTo>
                <a:lnTo>
                  <a:pt x="7824" y="71502"/>
                </a:lnTo>
                <a:lnTo>
                  <a:pt x="2365" y="59834"/>
                </a:lnTo>
                <a:lnTo>
                  <a:pt x="0" y="47934"/>
                </a:lnTo>
                <a:lnTo>
                  <a:pt x="629" y="36265"/>
                </a:lnTo>
                <a:lnTo>
                  <a:pt x="32280" y="1803"/>
                </a:lnTo>
                <a:lnTo>
                  <a:pt x="44032" y="0"/>
                </a:lnTo>
                <a:lnTo>
                  <a:pt x="55597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90624" y="58940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5" y="0"/>
                </a:moveTo>
                <a:lnTo>
                  <a:pt x="6062" y="20350"/>
                </a:lnTo>
                <a:lnTo>
                  <a:pt x="0" y="42854"/>
                </a:lnTo>
                <a:lnTo>
                  <a:pt x="1730" y="54716"/>
                </a:lnTo>
                <a:lnTo>
                  <a:pt x="35073" y="86383"/>
                </a:lnTo>
                <a:lnTo>
                  <a:pt x="46403" y="86742"/>
                </a:lnTo>
                <a:lnTo>
                  <a:pt x="58087" y="83940"/>
                </a:lnTo>
                <a:lnTo>
                  <a:pt x="69728" y="77822"/>
                </a:lnTo>
                <a:lnTo>
                  <a:pt x="80933" y="68232"/>
                </a:lnTo>
                <a:lnTo>
                  <a:pt x="86382" y="57192"/>
                </a:lnTo>
                <a:lnTo>
                  <a:pt x="88573" y="45313"/>
                </a:lnTo>
                <a:lnTo>
                  <a:pt x="87507" y="33310"/>
                </a:lnTo>
                <a:lnTo>
                  <a:pt x="62436" y="2822"/>
                </a:lnTo>
                <a:lnTo>
                  <a:pt x="51975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90624" y="58940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3" y="11797"/>
                </a:moveTo>
                <a:lnTo>
                  <a:pt x="83184" y="21900"/>
                </a:lnTo>
                <a:lnTo>
                  <a:pt x="87507" y="33310"/>
                </a:lnTo>
                <a:lnTo>
                  <a:pt x="88573" y="45313"/>
                </a:lnTo>
                <a:lnTo>
                  <a:pt x="86382" y="57192"/>
                </a:lnTo>
                <a:lnTo>
                  <a:pt x="80933" y="68232"/>
                </a:lnTo>
                <a:lnTo>
                  <a:pt x="69728" y="77822"/>
                </a:lnTo>
                <a:lnTo>
                  <a:pt x="58087" y="83940"/>
                </a:lnTo>
                <a:lnTo>
                  <a:pt x="46403" y="86742"/>
                </a:lnTo>
                <a:lnTo>
                  <a:pt x="35073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8"/>
                </a:lnTo>
                <a:lnTo>
                  <a:pt x="29166" y="3464"/>
                </a:lnTo>
                <a:lnTo>
                  <a:pt x="51975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90934" y="6434931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44032" y="0"/>
                </a:moveTo>
                <a:lnTo>
                  <a:pt x="4153" y="25289"/>
                </a:lnTo>
                <a:lnTo>
                  <a:pt x="0" y="47934"/>
                </a:lnTo>
                <a:lnTo>
                  <a:pt x="2365" y="59834"/>
                </a:lnTo>
                <a:lnTo>
                  <a:pt x="7824" y="71502"/>
                </a:lnTo>
                <a:lnTo>
                  <a:pt x="16477" y="82478"/>
                </a:lnTo>
                <a:lnTo>
                  <a:pt x="25848" y="88211"/>
                </a:lnTo>
                <a:lnTo>
                  <a:pt x="36263" y="91091"/>
                </a:lnTo>
                <a:lnTo>
                  <a:pt x="47388" y="90931"/>
                </a:lnTo>
                <a:lnTo>
                  <a:pt x="81674" y="70372"/>
                </a:lnTo>
                <a:lnTo>
                  <a:pt x="88301" y="47030"/>
                </a:lnTo>
                <a:lnTo>
                  <a:pt x="87025" y="34936"/>
                </a:lnTo>
                <a:lnTo>
                  <a:pt x="55597" y="1464"/>
                </a:lnTo>
                <a:lnTo>
                  <a:pt x="44032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90934" y="6434931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3" y="13291"/>
                </a:moveTo>
                <a:lnTo>
                  <a:pt x="82689" y="23463"/>
                </a:lnTo>
                <a:lnTo>
                  <a:pt x="87025" y="34936"/>
                </a:lnTo>
                <a:lnTo>
                  <a:pt x="88301" y="47030"/>
                </a:lnTo>
                <a:lnTo>
                  <a:pt x="86518" y="59069"/>
                </a:lnTo>
                <a:lnTo>
                  <a:pt x="58888" y="87547"/>
                </a:lnTo>
                <a:lnTo>
                  <a:pt x="36263" y="91091"/>
                </a:lnTo>
                <a:lnTo>
                  <a:pt x="25848" y="88211"/>
                </a:lnTo>
                <a:lnTo>
                  <a:pt x="16477" y="82478"/>
                </a:lnTo>
                <a:lnTo>
                  <a:pt x="7824" y="71502"/>
                </a:lnTo>
                <a:lnTo>
                  <a:pt x="2365" y="59834"/>
                </a:lnTo>
                <a:lnTo>
                  <a:pt x="0" y="47934"/>
                </a:lnTo>
                <a:lnTo>
                  <a:pt x="629" y="36265"/>
                </a:lnTo>
                <a:lnTo>
                  <a:pt x="32280" y="1803"/>
                </a:lnTo>
                <a:lnTo>
                  <a:pt x="44032" y="0"/>
                </a:lnTo>
                <a:lnTo>
                  <a:pt x="55597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90934" y="698452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36263" y="0"/>
                </a:moveTo>
                <a:lnTo>
                  <a:pt x="2365" y="31257"/>
                </a:lnTo>
                <a:lnTo>
                  <a:pt x="0" y="43156"/>
                </a:lnTo>
                <a:lnTo>
                  <a:pt x="629" y="54825"/>
                </a:lnTo>
                <a:lnTo>
                  <a:pt x="32280" y="89287"/>
                </a:lnTo>
                <a:lnTo>
                  <a:pt x="44032" y="91091"/>
                </a:lnTo>
                <a:lnTo>
                  <a:pt x="55597" y="89626"/>
                </a:lnTo>
                <a:lnTo>
                  <a:pt x="87025" y="56154"/>
                </a:lnTo>
                <a:lnTo>
                  <a:pt x="88302" y="44060"/>
                </a:lnTo>
                <a:lnTo>
                  <a:pt x="86518" y="32021"/>
                </a:lnTo>
                <a:lnTo>
                  <a:pt x="58888" y="3543"/>
                </a:lnTo>
                <a:lnTo>
                  <a:pt x="36263" y="0"/>
                </a:lnTo>
                <a:close/>
              </a:path>
            </a:pathLst>
          </a:custGeom>
          <a:solidFill>
            <a:srgbClr val="B6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90934" y="698452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3" y="77798"/>
                </a:moveTo>
                <a:lnTo>
                  <a:pt x="82689" y="67627"/>
                </a:lnTo>
                <a:lnTo>
                  <a:pt x="87025" y="56154"/>
                </a:lnTo>
                <a:lnTo>
                  <a:pt x="88302" y="44060"/>
                </a:lnTo>
                <a:lnTo>
                  <a:pt x="86518" y="32021"/>
                </a:lnTo>
                <a:lnTo>
                  <a:pt x="58888" y="3543"/>
                </a:lnTo>
                <a:lnTo>
                  <a:pt x="36263" y="0"/>
                </a:lnTo>
                <a:lnTo>
                  <a:pt x="25848" y="2879"/>
                </a:lnTo>
                <a:lnTo>
                  <a:pt x="16477" y="8612"/>
                </a:lnTo>
                <a:lnTo>
                  <a:pt x="7824" y="19588"/>
                </a:lnTo>
                <a:lnTo>
                  <a:pt x="2365" y="31257"/>
                </a:lnTo>
                <a:lnTo>
                  <a:pt x="0" y="43156"/>
                </a:lnTo>
                <a:lnTo>
                  <a:pt x="629" y="54825"/>
                </a:lnTo>
                <a:lnTo>
                  <a:pt x="32280" y="89287"/>
                </a:lnTo>
                <a:lnTo>
                  <a:pt x="44032" y="91091"/>
                </a:lnTo>
                <a:lnTo>
                  <a:pt x="55597" y="89626"/>
                </a:lnTo>
                <a:lnTo>
                  <a:pt x="66411" y="84957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90624" y="75323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5" y="0"/>
                </a:moveTo>
                <a:lnTo>
                  <a:pt x="6062" y="20350"/>
                </a:lnTo>
                <a:lnTo>
                  <a:pt x="0" y="42854"/>
                </a:lnTo>
                <a:lnTo>
                  <a:pt x="1730" y="54716"/>
                </a:lnTo>
                <a:lnTo>
                  <a:pt x="35073" y="86383"/>
                </a:lnTo>
                <a:lnTo>
                  <a:pt x="46403" y="86742"/>
                </a:lnTo>
                <a:lnTo>
                  <a:pt x="58087" y="83940"/>
                </a:lnTo>
                <a:lnTo>
                  <a:pt x="69728" y="77822"/>
                </a:lnTo>
                <a:lnTo>
                  <a:pt x="80933" y="68232"/>
                </a:lnTo>
                <a:lnTo>
                  <a:pt x="86382" y="57192"/>
                </a:lnTo>
                <a:lnTo>
                  <a:pt x="88573" y="45313"/>
                </a:lnTo>
                <a:lnTo>
                  <a:pt x="87507" y="33310"/>
                </a:lnTo>
                <a:lnTo>
                  <a:pt x="62436" y="2822"/>
                </a:lnTo>
                <a:lnTo>
                  <a:pt x="51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90624" y="75323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3" y="11797"/>
                </a:moveTo>
                <a:lnTo>
                  <a:pt x="83184" y="21900"/>
                </a:lnTo>
                <a:lnTo>
                  <a:pt x="87507" y="33310"/>
                </a:lnTo>
                <a:lnTo>
                  <a:pt x="88573" y="45313"/>
                </a:lnTo>
                <a:lnTo>
                  <a:pt x="86382" y="57192"/>
                </a:lnTo>
                <a:lnTo>
                  <a:pt x="80933" y="68232"/>
                </a:lnTo>
                <a:lnTo>
                  <a:pt x="69728" y="77822"/>
                </a:lnTo>
                <a:lnTo>
                  <a:pt x="58087" y="83940"/>
                </a:lnTo>
                <a:lnTo>
                  <a:pt x="46403" y="86742"/>
                </a:lnTo>
                <a:lnTo>
                  <a:pt x="35073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8"/>
                </a:lnTo>
                <a:lnTo>
                  <a:pt x="29166" y="3464"/>
                </a:lnTo>
                <a:lnTo>
                  <a:pt x="51975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90934" y="8078592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44032" y="0"/>
                </a:moveTo>
                <a:lnTo>
                  <a:pt x="4153" y="25288"/>
                </a:lnTo>
                <a:lnTo>
                  <a:pt x="0" y="47934"/>
                </a:lnTo>
                <a:lnTo>
                  <a:pt x="2365" y="59833"/>
                </a:lnTo>
                <a:lnTo>
                  <a:pt x="7824" y="71502"/>
                </a:lnTo>
                <a:lnTo>
                  <a:pt x="16477" y="82478"/>
                </a:lnTo>
                <a:lnTo>
                  <a:pt x="25848" y="88211"/>
                </a:lnTo>
                <a:lnTo>
                  <a:pt x="36263" y="91091"/>
                </a:lnTo>
                <a:lnTo>
                  <a:pt x="47388" y="90931"/>
                </a:lnTo>
                <a:lnTo>
                  <a:pt x="81674" y="70373"/>
                </a:lnTo>
                <a:lnTo>
                  <a:pt x="88302" y="47031"/>
                </a:lnTo>
                <a:lnTo>
                  <a:pt x="87025" y="34936"/>
                </a:lnTo>
                <a:lnTo>
                  <a:pt x="55597" y="1464"/>
                </a:lnTo>
                <a:lnTo>
                  <a:pt x="44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90934" y="8078592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3" y="13292"/>
                </a:moveTo>
                <a:lnTo>
                  <a:pt x="82689" y="23464"/>
                </a:lnTo>
                <a:lnTo>
                  <a:pt x="87025" y="34936"/>
                </a:lnTo>
                <a:lnTo>
                  <a:pt x="88302" y="47031"/>
                </a:lnTo>
                <a:lnTo>
                  <a:pt x="86518" y="59069"/>
                </a:lnTo>
                <a:lnTo>
                  <a:pt x="58888" y="87548"/>
                </a:lnTo>
                <a:lnTo>
                  <a:pt x="36263" y="91091"/>
                </a:lnTo>
                <a:lnTo>
                  <a:pt x="25848" y="88211"/>
                </a:lnTo>
                <a:lnTo>
                  <a:pt x="16477" y="82478"/>
                </a:lnTo>
                <a:lnTo>
                  <a:pt x="7824" y="71502"/>
                </a:lnTo>
                <a:lnTo>
                  <a:pt x="2365" y="59833"/>
                </a:lnTo>
                <a:lnTo>
                  <a:pt x="0" y="47934"/>
                </a:lnTo>
                <a:lnTo>
                  <a:pt x="629" y="36265"/>
                </a:lnTo>
                <a:lnTo>
                  <a:pt x="32280" y="1803"/>
                </a:lnTo>
                <a:lnTo>
                  <a:pt x="44032" y="0"/>
                </a:lnTo>
                <a:lnTo>
                  <a:pt x="55597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29885" y="533990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032" y="0"/>
                </a:moveTo>
                <a:lnTo>
                  <a:pt x="4153" y="25289"/>
                </a:lnTo>
                <a:lnTo>
                  <a:pt x="0" y="47934"/>
                </a:lnTo>
                <a:lnTo>
                  <a:pt x="2365" y="59834"/>
                </a:lnTo>
                <a:lnTo>
                  <a:pt x="7824" y="71502"/>
                </a:lnTo>
                <a:lnTo>
                  <a:pt x="16477" y="82478"/>
                </a:lnTo>
                <a:lnTo>
                  <a:pt x="25848" y="88211"/>
                </a:lnTo>
                <a:lnTo>
                  <a:pt x="36263" y="91091"/>
                </a:lnTo>
                <a:lnTo>
                  <a:pt x="47388" y="90931"/>
                </a:lnTo>
                <a:lnTo>
                  <a:pt x="81674" y="70372"/>
                </a:lnTo>
                <a:lnTo>
                  <a:pt x="88301" y="47030"/>
                </a:lnTo>
                <a:lnTo>
                  <a:pt x="87025" y="34936"/>
                </a:lnTo>
                <a:lnTo>
                  <a:pt x="55597" y="1464"/>
                </a:lnTo>
                <a:lnTo>
                  <a:pt x="44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29885" y="533990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75293" y="13291"/>
                </a:moveTo>
                <a:lnTo>
                  <a:pt x="82689" y="23463"/>
                </a:lnTo>
                <a:lnTo>
                  <a:pt x="87025" y="34936"/>
                </a:lnTo>
                <a:lnTo>
                  <a:pt x="88301" y="47030"/>
                </a:lnTo>
                <a:lnTo>
                  <a:pt x="86518" y="59069"/>
                </a:lnTo>
                <a:lnTo>
                  <a:pt x="58888" y="87547"/>
                </a:lnTo>
                <a:lnTo>
                  <a:pt x="36263" y="91091"/>
                </a:lnTo>
                <a:lnTo>
                  <a:pt x="25848" y="88211"/>
                </a:lnTo>
                <a:lnTo>
                  <a:pt x="16477" y="82478"/>
                </a:lnTo>
                <a:lnTo>
                  <a:pt x="7824" y="71502"/>
                </a:lnTo>
                <a:lnTo>
                  <a:pt x="2365" y="59834"/>
                </a:lnTo>
                <a:lnTo>
                  <a:pt x="0" y="47934"/>
                </a:lnTo>
                <a:lnTo>
                  <a:pt x="629" y="36265"/>
                </a:lnTo>
                <a:lnTo>
                  <a:pt x="32280" y="1803"/>
                </a:lnTo>
                <a:lnTo>
                  <a:pt x="44032" y="0"/>
                </a:lnTo>
                <a:lnTo>
                  <a:pt x="55597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29575" y="58940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5" y="0"/>
                </a:moveTo>
                <a:lnTo>
                  <a:pt x="6062" y="20350"/>
                </a:lnTo>
                <a:lnTo>
                  <a:pt x="0" y="42854"/>
                </a:lnTo>
                <a:lnTo>
                  <a:pt x="1730" y="54716"/>
                </a:lnTo>
                <a:lnTo>
                  <a:pt x="35073" y="86383"/>
                </a:lnTo>
                <a:lnTo>
                  <a:pt x="46403" y="86742"/>
                </a:lnTo>
                <a:lnTo>
                  <a:pt x="58087" y="83940"/>
                </a:lnTo>
                <a:lnTo>
                  <a:pt x="69728" y="77822"/>
                </a:lnTo>
                <a:lnTo>
                  <a:pt x="80933" y="68232"/>
                </a:lnTo>
                <a:lnTo>
                  <a:pt x="86382" y="57192"/>
                </a:lnTo>
                <a:lnTo>
                  <a:pt x="88573" y="45313"/>
                </a:lnTo>
                <a:lnTo>
                  <a:pt x="87507" y="33310"/>
                </a:lnTo>
                <a:lnTo>
                  <a:pt x="62436" y="2822"/>
                </a:lnTo>
                <a:lnTo>
                  <a:pt x="51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29575" y="58940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3" y="11797"/>
                </a:moveTo>
                <a:lnTo>
                  <a:pt x="83184" y="21900"/>
                </a:lnTo>
                <a:lnTo>
                  <a:pt x="87507" y="33310"/>
                </a:lnTo>
                <a:lnTo>
                  <a:pt x="88573" y="45313"/>
                </a:lnTo>
                <a:lnTo>
                  <a:pt x="86382" y="57192"/>
                </a:lnTo>
                <a:lnTo>
                  <a:pt x="80933" y="68232"/>
                </a:lnTo>
                <a:lnTo>
                  <a:pt x="69728" y="77822"/>
                </a:lnTo>
                <a:lnTo>
                  <a:pt x="58087" y="83940"/>
                </a:lnTo>
                <a:lnTo>
                  <a:pt x="46403" y="86742"/>
                </a:lnTo>
                <a:lnTo>
                  <a:pt x="35073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8"/>
                </a:lnTo>
                <a:lnTo>
                  <a:pt x="29166" y="3464"/>
                </a:lnTo>
                <a:lnTo>
                  <a:pt x="51975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29885" y="6434931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44032" y="0"/>
                </a:moveTo>
                <a:lnTo>
                  <a:pt x="4153" y="25289"/>
                </a:lnTo>
                <a:lnTo>
                  <a:pt x="0" y="47934"/>
                </a:lnTo>
                <a:lnTo>
                  <a:pt x="2365" y="59834"/>
                </a:lnTo>
                <a:lnTo>
                  <a:pt x="7824" y="71502"/>
                </a:lnTo>
                <a:lnTo>
                  <a:pt x="16477" y="82478"/>
                </a:lnTo>
                <a:lnTo>
                  <a:pt x="25848" y="88211"/>
                </a:lnTo>
                <a:lnTo>
                  <a:pt x="36263" y="91091"/>
                </a:lnTo>
                <a:lnTo>
                  <a:pt x="47388" y="90931"/>
                </a:lnTo>
                <a:lnTo>
                  <a:pt x="81674" y="70372"/>
                </a:lnTo>
                <a:lnTo>
                  <a:pt x="88301" y="47030"/>
                </a:lnTo>
                <a:lnTo>
                  <a:pt x="87025" y="34936"/>
                </a:lnTo>
                <a:lnTo>
                  <a:pt x="55597" y="1464"/>
                </a:lnTo>
                <a:lnTo>
                  <a:pt x="44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29885" y="6434931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3" y="13291"/>
                </a:moveTo>
                <a:lnTo>
                  <a:pt x="82689" y="23463"/>
                </a:lnTo>
                <a:lnTo>
                  <a:pt x="87025" y="34936"/>
                </a:lnTo>
                <a:lnTo>
                  <a:pt x="88301" y="47030"/>
                </a:lnTo>
                <a:lnTo>
                  <a:pt x="86518" y="59069"/>
                </a:lnTo>
                <a:lnTo>
                  <a:pt x="58888" y="87547"/>
                </a:lnTo>
                <a:lnTo>
                  <a:pt x="36263" y="91091"/>
                </a:lnTo>
                <a:lnTo>
                  <a:pt x="25848" y="88211"/>
                </a:lnTo>
                <a:lnTo>
                  <a:pt x="16477" y="82478"/>
                </a:lnTo>
                <a:lnTo>
                  <a:pt x="7824" y="71502"/>
                </a:lnTo>
                <a:lnTo>
                  <a:pt x="2365" y="59834"/>
                </a:lnTo>
                <a:lnTo>
                  <a:pt x="0" y="47934"/>
                </a:lnTo>
                <a:lnTo>
                  <a:pt x="629" y="36265"/>
                </a:lnTo>
                <a:lnTo>
                  <a:pt x="32280" y="1803"/>
                </a:lnTo>
                <a:lnTo>
                  <a:pt x="44032" y="0"/>
                </a:lnTo>
                <a:lnTo>
                  <a:pt x="55597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29885" y="698452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36263" y="0"/>
                </a:moveTo>
                <a:lnTo>
                  <a:pt x="2365" y="31257"/>
                </a:lnTo>
                <a:lnTo>
                  <a:pt x="0" y="43156"/>
                </a:lnTo>
                <a:lnTo>
                  <a:pt x="629" y="54825"/>
                </a:lnTo>
                <a:lnTo>
                  <a:pt x="32280" y="89287"/>
                </a:lnTo>
                <a:lnTo>
                  <a:pt x="44032" y="91091"/>
                </a:lnTo>
                <a:lnTo>
                  <a:pt x="55597" y="89626"/>
                </a:lnTo>
                <a:lnTo>
                  <a:pt x="87025" y="56154"/>
                </a:lnTo>
                <a:lnTo>
                  <a:pt x="88302" y="44060"/>
                </a:lnTo>
                <a:lnTo>
                  <a:pt x="86518" y="32021"/>
                </a:lnTo>
                <a:lnTo>
                  <a:pt x="58888" y="3543"/>
                </a:lnTo>
                <a:lnTo>
                  <a:pt x="36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529885" y="698452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3" y="77798"/>
                </a:moveTo>
                <a:lnTo>
                  <a:pt x="82689" y="67627"/>
                </a:lnTo>
                <a:lnTo>
                  <a:pt x="87025" y="56154"/>
                </a:lnTo>
                <a:lnTo>
                  <a:pt x="88302" y="44060"/>
                </a:lnTo>
                <a:lnTo>
                  <a:pt x="86518" y="32021"/>
                </a:lnTo>
                <a:lnTo>
                  <a:pt x="58888" y="3543"/>
                </a:lnTo>
                <a:lnTo>
                  <a:pt x="36263" y="0"/>
                </a:lnTo>
                <a:lnTo>
                  <a:pt x="25848" y="2879"/>
                </a:lnTo>
                <a:lnTo>
                  <a:pt x="16477" y="8612"/>
                </a:lnTo>
                <a:lnTo>
                  <a:pt x="7824" y="19588"/>
                </a:lnTo>
                <a:lnTo>
                  <a:pt x="2365" y="31257"/>
                </a:lnTo>
                <a:lnTo>
                  <a:pt x="0" y="43156"/>
                </a:lnTo>
                <a:lnTo>
                  <a:pt x="629" y="54825"/>
                </a:lnTo>
                <a:lnTo>
                  <a:pt x="32280" y="89287"/>
                </a:lnTo>
                <a:lnTo>
                  <a:pt x="44032" y="91091"/>
                </a:lnTo>
                <a:lnTo>
                  <a:pt x="55597" y="89626"/>
                </a:lnTo>
                <a:lnTo>
                  <a:pt x="66411" y="84957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29575" y="75323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5" y="0"/>
                </a:moveTo>
                <a:lnTo>
                  <a:pt x="6062" y="20350"/>
                </a:lnTo>
                <a:lnTo>
                  <a:pt x="0" y="42854"/>
                </a:lnTo>
                <a:lnTo>
                  <a:pt x="1730" y="54716"/>
                </a:lnTo>
                <a:lnTo>
                  <a:pt x="35073" y="86383"/>
                </a:lnTo>
                <a:lnTo>
                  <a:pt x="46403" y="86742"/>
                </a:lnTo>
                <a:lnTo>
                  <a:pt x="58087" y="83940"/>
                </a:lnTo>
                <a:lnTo>
                  <a:pt x="69728" y="77822"/>
                </a:lnTo>
                <a:lnTo>
                  <a:pt x="80933" y="68232"/>
                </a:lnTo>
                <a:lnTo>
                  <a:pt x="86382" y="57192"/>
                </a:lnTo>
                <a:lnTo>
                  <a:pt x="88573" y="45313"/>
                </a:lnTo>
                <a:lnTo>
                  <a:pt x="87507" y="33310"/>
                </a:lnTo>
                <a:lnTo>
                  <a:pt x="62436" y="2822"/>
                </a:lnTo>
                <a:lnTo>
                  <a:pt x="51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29575" y="75323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3" y="11797"/>
                </a:moveTo>
                <a:lnTo>
                  <a:pt x="83184" y="21900"/>
                </a:lnTo>
                <a:lnTo>
                  <a:pt x="87507" y="33310"/>
                </a:lnTo>
                <a:lnTo>
                  <a:pt x="88573" y="45313"/>
                </a:lnTo>
                <a:lnTo>
                  <a:pt x="86382" y="57192"/>
                </a:lnTo>
                <a:lnTo>
                  <a:pt x="80933" y="68232"/>
                </a:lnTo>
                <a:lnTo>
                  <a:pt x="69728" y="77822"/>
                </a:lnTo>
                <a:lnTo>
                  <a:pt x="58087" y="83940"/>
                </a:lnTo>
                <a:lnTo>
                  <a:pt x="46403" y="86742"/>
                </a:lnTo>
                <a:lnTo>
                  <a:pt x="35073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8"/>
                </a:lnTo>
                <a:lnTo>
                  <a:pt x="29166" y="3464"/>
                </a:lnTo>
                <a:lnTo>
                  <a:pt x="51975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29885" y="8078592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44032" y="0"/>
                </a:moveTo>
                <a:lnTo>
                  <a:pt x="4153" y="25288"/>
                </a:lnTo>
                <a:lnTo>
                  <a:pt x="0" y="47934"/>
                </a:lnTo>
                <a:lnTo>
                  <a:pt x="2365" y="59833"/>
                </a:lnTo>
                <a:lnTo>
                  <a:pt x="7824" y="71502"/>
                </a:lnTo>
                <a:lnTo>
                  <a:pt x="16477" y="82478"/>
                </a:lnTo>
                <a:lnTo>
                  <a:pt x="25848" y="88211"/>
                </a:lnTo>
                <a:lnTo>
                  <a:pt x="36263" y="91091"/>
                </a:lnTo>
                <a:lnTo>
                  <a:pt x="47388" y="90931"/>
                </a:lnTo>
                <a:lnTo>
                  <a:pt x="81674" y="70373"/>
                </a:lnTo>
                <a:lnTo>
                  <a:pt x="88302" y="47031"/>
                </a:lnTo>
                <a:lnTo>
                  <a:pt x="87025" y="34936"/>
                </a:lnTo>
                <a:lnTo>
                  <a:pt x="55597" y="1464"/>
                </a:lnTo>
                <a:lnTo>
                  <a:pt x="44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29885" y="8078592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3" y="13292"/>
                </a:moveTo>
                <a:lnTo>
                  <a:pt x="82689" y="23464"/>
                </a:lnTo>
                <a:lnTo>
                  <a:pt x="87025" y="34936"/>
                </a:lnTo>
                <a:lnTo>
                  <a:pt x="88302" y="47031"/>
                </a:lnTo>
                <a:lnTo>
                  <a:pt x="86518" y="59069"/>
                </a:lnTo>
                <a:lnTo>
                  <a:pt x="58888" y="87548"/>
                </a:lnTo>
                <a:lnTo>
                  <a:pt x="36263" y="91091"/>
                </a:lnTo>
                <a:lnTo>
                  <a:pt x="25848" y="88211"/>
                </a:lnTo>
                <a:lnTo>
                  <a:pt x="16477" y="82478"/>
                </a:lnTo>
                <a:lnTo>
                  <a:pt x="7824" y="71502"/>
                </a:lnTo>
                <a:lnTo>
                  <a:pt x="2365" y="59833"/>
                </a:lnTo>
                <a:lnTo>
                  <a:pt x="0" y="47934"/>
                </a:lnTo>
                <a:lnTo>
                  <a:pt x="629" y="36265"/>
                </a:lnTo>
                <a:lnTo>
                  <a:pt x="32280" y="1803"/>
                </a:lnTo>
                <a:lnTo>
                  <a:pt x="44032" y="0"/>
                </a:lnTo>
                <a:lnTo>
                  <a:pt x="55597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69270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4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4" y="4060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69270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1" y="12921"/>
                </a:moveTo>
                <a:lnTo>
                  <a:pt x="85636" y="22993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4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0"/>
                </a:lnTo>
                <a:lnTo>
                  <a:pt x="75296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68846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45762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1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800"/>
                </a:lnTo>
                <a:lnTo>
                  <a:pt x="91936" y="46035"/>
                </a:lnTo>
                <a:lnTo>
                  <a:pt x="90756" y="34154"/>
                </a:lnTo>
                <a:lnTo>
                  <a:pt x="57675" y="1415"/>
                </a:lnTo>
                <a:lnTo>
                  <a:pt x="45762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68846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78415" y="12870"/>
                </a:moveTo>
                <a:lnTo>
                  <a:pt x="86249" y="22868"/>
                </a:lnTo>
                <a:lnTo>
                  <a:pt x="90756" y="34154"/>
                </a:lnTo>
                <a:lnTo>
                  <a:pt x="91936" y="46035"/>
                </a:lnTo>
                <a:lnTo>
                  <a:pt x="89791" y="57815"/>
                </a:lnTo>
                <a:lnTo>
                  <a:pt x="61175" y="84517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1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4"/>
                </a:lnTo>
                <a:lnTo>
                  <a:pt x="33737" y="1615"/>
                </a:lnTo>
                <a:lnTo>
                  <a:pt x="45762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69270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4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4" y="4060"/>
                </a:lnTo>
                <a:lnTo>
                  <a:pt x="43013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69270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1" y="12921"/>
                </a:moveTo>
                <a:lnTo>
                  <a:pt x="85636" y="22993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4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0"/>
                </a:lnTo>
                <a:lnTo>
                  <a:pt x="75296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69270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38927" y="0"/>
                </a:moveTo>
                <a:lnTo>
                  <a:pt x="2984" y="30065"/>
                </a:lnTo>
                <a:lnTo>
                  <a:pt x="0" y="41781"/>
                </a:lnTo>
                <a:lnTo>
                  <a:pt x="68" y="53221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85637" y="67856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169270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1" y="77928"/>
                </a:moveTo>
                <a:lnTo>
                  <a:pt x="85637" y="67856"/>
                </a:lnTo>
                <a:lnTo>
                  <a:pt x="90154" y="56501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lnTo>
                  <a:pt x="28306" y="2314"/>
                </a:lnTo>
                <a:lnTo>
                  <a:pt x="18654" y="7336"/>
                </a:lnTo>
                <a:lnTo>
                  <a:pt x="9157" y="18456"/>
                </a:lnTo>
                <a:lnTo>
                  <a:pt x="2984" y="30065"/>
                </a:lnTo>
                <a:lnTo>
                  <a:pt x="0" y="41781"/>
                </a:lnTo>
                <a:lnTo>
                  <a:pt x="68" y="53221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65494" y="86790"/>
                </a:lnTo>
                <a:lnTo>
                  <a:pt x="75296" y="8042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68846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45762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1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800"/>
                </a:lnTo>
                <a:lnTo>
                  <a:pt x="91936" y="46035"/>
                </a:lnTo>
                <a:lnTo>
                  <a:pt x="90756" y="34154"/>
                </a:lnTo>
                <a:lnTo>
                  <a:pt x="57675" y="1415"/>
                </a:lnTo>
                <a:lnTo>
                  <a:pt x="45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68846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78415" y="12870"/>
                </a:moveTo>
                <a:lnTo>
                  <a:pt x="86249" y="22868"/>
                </a:lnTo>
                <a:lnTo>
                  <a:pt x="90756" y="34154"/>
                </a:lnTo>
                <a:lnTo>
                  <a:pt x="91936" y="46035"/>
                </a:lnTo>
                <a:lnTo>
                  <a:pt x="89791" y="57815"/>
                </a:lnTo>
                <a:lnTo>
                  <a:pt x="61175" y="84517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1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4"/>
                </a:lnTo>
                <a:lnTo>
                  <a:pt x="33737" y="1615"/>
                </a:lnTo>
                <a:lnTo>
                  <a:pt x="45762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69270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6" y="17106"/>
                </a:lnTo>
                <a:lnTo>
                  <a:pt x="0" y="49069"/>
                </a:lnTo>
                <a:lnTo>
                  <a:pt x="2984" y="60785"/>
                </a:lnTo>
                <a:lnTo>
                  <a:pt x="9157" y="72394"/>
                </a:lnTo>
                <a:lnTo>
                  <a:pt x="18654" y="83514"/>
                </a:lnTo>
                <a:lnTo>
                  <a:pt x="28306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3"/>
                </a:lnTo>
                <a:lnTo>
                  <a:pt x="91542" y="46327"/>
                </a:lnTo>
                <a:lnTo>
                  <a:pt x="90154" y="34349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169270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1" y="12922"/>
                </a:moveTo>
                <a:lnTo>
                  <a:pt x="85637" y="22994"/>
                </a:lnTo>
                <a:lnTo>
                  <a:pt x="90154" y="34349"/>
                </a:lnTo>
                <a:lnTo>
                  <a:pt x="91542" y="46327"/>
                </a:lnTo>
                <a:lnTo>
                  <a:pt x="89802" y="58269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6" y="88536"/>
                </a:lnTo>
                <a:lnTo>
                  <a:pt x="18654" y="83514"/>
                </a:lnTo>
                <a:lnTo>
                  <a:pt x="9157" y="72394"/>
                </a:lnTo>
                <a:lnTo>
                  <a:pt x="2984" y="60785"/>
                </a:lnTo>
                <a:lnTo>
                  <a:pt x="0" y="49069"/>
                </a:lnTo>
                <a:lnTo>
                  <a:pt x="68" y="37629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6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08221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1"/>
                </a:lnTo>
                <a:lnTo>
                  <a:pt x="91542" y="46327"/>
                </a:lnTo>
                <a:lnTo>
                  <a:pt x="90153" y="34348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08221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0" y="12921"/>
                </a:moveTo>
                <a:lnTo>
                  <a:pt x="85636" y="22993"/>
                </a:lnTo>
                <a:lnTo>
                  <a:pt x="90153" y="34348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5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07796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45763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2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799"/>
                </a:lnTo>
                <a:lnTo>
                  <a:pt x="91936" y="46035"/>
                </a:lnTo>
                <a:lnTo>
                  <a:pt x="90755" y="34154"/>
                </a:lnTo>
                <a:lnTo>
                  <a:pt x="57675" y="1415"/>
                </a:lnTo>
                <a:lnTo>
                  <a:pt x="45763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07796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78414" y="12870"/>
                </a:moveTo>
                <a:lnTo>
                  <a:pt x="86248" y="22867"/>
                </a:lnTo>
                <a:lnTo>
                  <a:pt x="90755" y="34154"/>
                </a:lnTo>
                <a:lnTo>
                  <a:pt x="91936" y="46035"/>
                </a:lnTo>
                <a:lnTo>
                  <a:pt x="89790" y="57815"/>
                </a:lnTo>
                <a:lnTo>
                  <a:pt x="61175" y="84516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2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5"/>
                </a:lnTo>
                <a:lnTo>
                  <a:pt x="33737" y="1615"/>
                </a:lnTo>
                <a:lnTo>
                  <a:pt x="45763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08221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1"/>
                </a:lnTo>
                <a:lnTo>
                  <a:pt x="91542" y="46327"/>
                </a:lnTo>
                <a:lnTo>
                  <a:pt x="90153" y="34348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08221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0" y="12921"/>
                </a:moveTo>
                <a:lnTo>
                  <a:pt x="85636" y="22993"/>
                </a:lnTo>
                <a:lnTo>
                  <a:pt x="90153" y="34348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5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08221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38927" y="0"/>
                </a:moveTo>
                <a:lnTo>
                  <a:pt x="2984" y="30065"/>
                </a:lnTo>
                <a:lnTo>
                  <a:pt x="0" y="41781"/>
                </a:lnTo>
                <a:lnTo>
                  <a:pt x="68" y="53221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85636" y="67856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08221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0" y="77928"/>
                </a:moveTo>
                <a:lnTo>
                  <a:pt x="85636" y="67856"/>
                </a:lnTo>
                <a:lnTo>
                  <a:pt x="90153" y="56502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lnTo>
                  <a:pt x="28307" y="2314"/>
                </a:lnTo>
                <a:lnTo>
                  <a:pt x="18654" y="7336"/>
                </a:lnTo>
                <a:lnTo>
                  <a:pt x="9157" y="18456"/>
                </a:lnTo>
                <a:lnTo>
                  <a:pt x="2984" y="30065"/>
                </a:lnTo>
                <a:lnTo>
                  <a:pt x="0" y="41781"/>
                </a:lnTo>
                <a:lnTo>
                  <a:pt x="68" y="53221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65494" y="86789"/>
                </a:lnTo>
                <a:lnTo>
                  <a:pt x="75295" y="80419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807796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45763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2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799"/>
                </a:lnTo>
                <a:lnTo>
                  <a:pt x="91936" y="46035"/>
                </a:lnTo>
                <a:lnTo>
                  <a:pt x="90755" y="34154"/>
                </a:lnTo>
                <a:lnTo>
                  <a:pt x="57675" y="1415"/>
                </a:lnTo>
                <a:lnTo>
                  <a:pt x="4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807796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78414" y="12870"/>
                </a:moveTo>
                <a:lnTo>
                  <a:pt x="86248" y="22867"/>
                </a:lnTo>
                <a:lnTo>
                  <a:pt x="90755" y="34154"/>
                </a:lnTo>
                <a:lnTo>
                  <a:pt x="91936" y="46035"/>
                </a:lnTo>
                <a:lnTo>
                  <a:pt x="89790" y="57815"/>
                </a:lnTo>
                <a:lnTo>
                  <a:pt x="61175" y="84516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2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5"/>
                </a:lnTo>
                <a:lnTo>
                  <a:pt x="33737" y="1615"/>
                </a:lnTo>
                <a:lnTo>
                  <a:pt x="45763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08221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6" y="17106"/>
                </a:lnTo>
                <a:lnTo>
                  <a:pt x="0" y="49069"/>
                </a:lnTo>
                <a:lnTo>
                  <a:pt x="2984" y="60785"/>
                </a:lnTo>
                <a:lnTo>
                  <a:pt x="9157" y="72394"/>
                </a:lnTo>
                <a:lnTo>
                  <a:pt x="18654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08221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0" y="12922"/>
                </a:moveTo>
                <a:lnTo>
                  <a:pt x="85636" y="22994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4" y="83514"/>
                </a:lnTo>
                <a:lnTo>
                  <a:pt x="9157" y="72394"/>
                </a:lnTo>
                <a:lnTo>
                  <a:pt x="2984" y="60785"/>
                </a:lnTo>
                <a:lnTo>
                  <a:pt x="0" y="49069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5" y="10431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447172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1"/>
                </a:lnTo>
                <a:lnTo>
                  <a:pt x="91542" y="46327"/>
                </a:lnTo>
                <a:lnTo>
                  <a:pt x="90153" y="34348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447172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0" y="12921"/>
                </a:moveTo>
                <a:lnTo>
                  <a:pt x="85636" y="22993"/>
                </a:lnTo>
                <a:lnTo>
                  <a:pt x="90153" y="34348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5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446748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45763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2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799"/>
                </a:lnTo>
                <a:lnTo>
                  <a:pt x="91936" y="46035"/>
                </a:lnTo>
                <a:lnTo>
                  <a:pt x="90755" y="34154"/>
                </a:lnTo>
                <a:lnTo>
                  <a:pt x="57675" y="1415"/>
                </a:lnTo>
                <a:lnTo>
                  <a:pt x="45763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446748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78414" y="12870"/>
                </a:moveTo>
                <a:lnTo>
                  <a:pt x="86248" y="22867"/>
                </a:lnTo>
                <a:lnTo>
                  <a:pt x="90755" y="34154"/>
                </a:lnTo>
                <a:lnTo>
                  <a:pt x="91936" y="46035"/>
                </a:lnTo>
                <a:lnTo>
                  <a:pt x="89790" y="57815"/>
                </a:lnTo>
                <a:lnTo>
                  <a:pt x="61175" y="84516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2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5"/>
                </a:lnTo>
                <a:lnTo>
                  <a:pt x="33737" y="1615"/>
                </a:lnTo>
                <a:lnTo>
                  <a:pt x="45763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447172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1"/>
                </a:lnTo>
                <a:lnTo>
                  <a:pt x="91542" y="46327"/>
                </a:lnTo>
                <a:lnTo>
                  <a:pt x="90153" y="34348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447172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0" y="12921"/>
                </a:moveTo>
                <a:lnTo>
                  <a:pt x="85636" y="22993"/>
                </a:lnTo>
                <a:lnTo>
                  <a:pt x="90153" y="34348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5" y="10430"/>
                </a:lnTo>
              </a:path>
            </a:pathLst>
          </a:custGeom>
          <a:ln w="25399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447172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38927" y="0"/>
                </a:moveTo>
                <a:lnTo>
                  <a:pt x="2984" y="30065"/>
                </a:lnTo>
                <a:lnTo>
                  <a:pt x="0" y="41781"/>
                </a:lnTo>
                <a:lnTo>
                  <a:pt x="68" y="53221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85636" y="67856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447172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0" y="77928"/>
                </a:moveTo>
                <a:lnTo>
                  <a:pt x="85636" y="67856"/>
                </a:lnTo>
                <a:lnTo>
                  <a:pt x="90153" y="56502"/>
                </a:lnTo>
                <a:lnTo>
                  <a:pt x="91542" y="44523"/>
                </a:lnTo>
                <a:lnTo>
                  <a:pt x="89802" y="32582"/>
                </a:lnTo>
                <a:lnTo>
                  <a:pt x="61841" y="4198"/>
                </a:lnTo>
                <a:lnTo>
                  <a:pt x="38927" y="0"/>
                </a:lnTo>
                <a:lnTo>
                  <a:pt x="28307" y="2314"/>
                </a:lnTo>
                <a:lnTo>
                  <a:pt x="18654" y="7336"/>
                </a:lnTo>
                <a:lnTo>
                  <a:pt x="9157" y="18456"/>
                </a:lnTo>
                <a:lnTo>
                  <a:pt x="2984" y="30065"/>
                </a:lnTo>
                <a:lnTo>
                  <a:pt x="0" y="41781"/>
                </a:lnTo>
                <a:lnTo>
                  <a:pt x="68" y="53221"/>
                </a:lnTo>
                <a:lnTo>
                  <a:pt x="31230" y="88342"/>
                </a:lnTo>
                <a:lnTo>
                  <a:pt x="43013" y="90851"/>
                </a:lnTo>
                <a:lnTo>
                  <a:pt x="54584" y="90300"/>
                </a:lnTo>
                <a:lnTo>
                  <a:pt x="65494" y="86789"/>
                </a:lnTo>
                <a:lnTo>
                  <a:pt x="75295" y="80419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446748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45763" y="0"/>
                </a:moveTo>
                <a:lnTo>
                  <a:pt x="4789" y="23539"/>
                </a:lnTo>
                <a:lnTo>
                  <a:pt x="0" y="45577"/>
                </a:lnTo>
                <a:lnTo>
                  <a:pt x="2402" y="57225"/>
                </a:lnTo>
                <a:lnTo>
                  <a:pt x="8154" y="68675"/>
                </a:lnTo>
                <a:lnTo>
                  <a:pt x="17372" y="79464"/>
                </a:lnTo>
                <a:lnTo>
                  <a:pt x="27110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8" y="68799"/>
                </a:lnTo>
                <a:lnTo>
                  <a:pt x="91936" y="46035"/>
                </a:lnTo>
                <a:lnTo>
                  <a:pt x="90755" y="34154"/>
                </a:lnTo>
                <a:lnTo>
                  <a:pt x="57675" y="1415"/>
                </a:lnTo>
                <a:lnTo>
                  <a:pt x="4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446748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78414" y="12870"/>
                </a:moveTo>
                <a:lnTo>
                  <a:pt x="86248" y="22867"/>
                </a:lnTo>
                <a:lnTo>
                  <a:pt x="90755" y="34154"/>
                </a:lnTo>
                <a:lnTo>
                  <a:pt x="91936" y="46035"/>
                </a:lnTo>
                <a:lnTo>
                  <a:pt x="89790" y="57815"/>
                </a:lnTo>
                <a:lnTo>
                  <a:pt x="61175" y="84516"/>
                </a:lnTo>
                <a:lnTo>
                  <a:pt x="37898" y="87669"/>
                </a:lnTo>
                <a:lnTo>
                  <a:pt x="27110" y="84911"/>
                </a:lnTo>
                <a:lnTo>
                  <a:pt x="17372" y="79464"/>
                </a:lnTo>
                <a:lnTo>
                  <a:pt x="8154" y="68675"/>
                </a:lnTo>
                <a:lnTo>
                  <a:pt x="2402" y="57225"/>
                </a:lnTo>
                <a:lnTo>
                  <a:pt x="0" y="45577"/>
                </a:lnTo>
                <a:lnTo>
                  <a:pt x="834" y="34195"/>
                </a:lnTo>
                <a:lnTo>
                  <a:pt x="33737" y="1615"/>
                </a:lnTo>
                <a:lnTo>
                  <a:pt x="45763" y="0"/>
                </a:lnTo>
                <a:lnTo>
                  <a:pt x="57675" y="1415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47172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6" y="17106"/>
                </a:lnTo>
                <a:lnTo>
                  <a:pt x="0" y="49069"/>
                </a:lnTo>
                <a:lnTo>
                  <a:pt x="2984" y="60785"/>
                </a:lnTo>
                <a:lnTo>
                  <a:pt x="9157" y="72394"/>
                </a:lnTo>
                <a:lnTo>
                  <a:pt x="18654" y="83514"/>
                </a:lnTo>
                <a:lnTo>
                  <a:pt x="28307" y="88536"/>
                </a:lnTo>
                <a:lnTo>
                  <a:pt x="38927" y="90851"/>
                </a:lnTo>
                <a:lnTo>
                  <a:pt x="50208" y="90281"/>
                </a:lnTo>
                <a:lnTo>
                  <a:pt x="84934" y="69512"/>
                </a:lnTo>
                <a:lnTo>
                  <a:pt x="91542" y="46327"/>
                </a:lnTo>
                <a:lnTo>
                  <a:pt x="90153" y="34349"/>
                </a:lnTo>
                <a:lnTo>
                  <a:pt x="65494" y="4061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447172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0" y="12922"/>
                </a:moveTo>
                <a:lnTo>
                  <a:pt x="85636" y="22994"/>
                </a:lnTo>
                <a:lnTo>
                  <a:pt x="90153" y="34349"/>
                </a:lnTo>
                <a:lnTo>
                  <a:pt x="91542" y="46327"/>
                </a:lnTo>
                <a:lnTo>
                  <a:pt x="89802" y="58268"/>
                </a:lnTo>
                <a:lnTo>
                  <a:pt x="61841" y="86652"/>
                </a:lnTo>
                <a:lnTo>
                  <a:pt x="38927" y="90851"/>
                </a:lnTo>
                <a:lnTo>
                  <a:pt x="28307" y="88536"/>
                </a:lnTo>
                <a:lnTo>
                  <a:pt x="18654" y="83514"/>
                </a:lnTo>
                <a:lnTo>
                  <a:pt x="9157" y="72394"/>
                </a:lnTo>
                <a:lnTo>
                  <a:pt x="2984" y="60785"/>
                </a:lnTo>
                <a:lnTo>
                  <a:pt x="0" y="49069"/>
                </a:lnTo>
                <a:lnTo>
                  <a:pt x="68" y="37630"/>
                </a:lnTo>
                <a:lnTo>
                  <a:pt x="31230" y="2508"/>
                </a:lnTo>
                <a:lnTo>
                  <a:pt x="43013" y="0"/>
                </a:lnTo>
                <a:lnTo>
                  <a:pt x="54584" y="550"/>
                </a:lnTo>
                <a:lnTo>
                  <a:pt x="65494" y="4061"/>
                </a:lnTo>
                <a:lnTo>
                  <a:pt x="75295" y="10431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87947" y="533990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033" y="0"/>
                </a:moveTo>
                <a:lnTo>
                  <a:pt x="4153" y="25289"/>
                </a:lnTo>
                <a:lnTo>
                  <a:pt x="0" y="47934"/>
                </a:lnTo>
                <a:lnTo>
                  <a:pt x="2365" y="59834"/>
                </a:lnTo>
                <a:lnTo>
                  <a:pt x="7824" y="71502"/>
                </a:lnTo>
                <a:lnTo>
                  <a:pt x="16478" y="82478"/>
                </a:lnTo>
                <a:lnTo>
                  <a:pt x="25849" y="88211"/>
                </a:lnTo>
                <a:lnTo>
                  <a:pt x="36264" y="91091"/>
                </a:lnTo>
                <a:lnTo>
                  <a:pt x="47389" y="90931"/>
                </a:lnTo>
                <a:lnTo>
                  <a:pt x="81673" y="70371"/>
                </a:lnTo>
                <a:lnTo>
                  <a:pt x="88301" y="47030"/>
                </a:lnTo>
                <a:lnTo>
                  <a:pt x="87025" y="34935"/>
                </a:lnTo>
                <a:lnTo>
                  <a:pt x="55598" y="1464"/>
                </a:lnTo>
                <a:lnTo>
                  <a:pt x="440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87947" y="533990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75292" y="13291"/>
                </a:moveTo>
                <a:lnTo>
                  <a:pt x="82688" y="23463"/>
                </a:lnTo>
                <a:lnTo>
                  <a:pt x="87025" y="34935"/>
                </a:lnTo>
                <a:lnTo>
                  <a:pt x="88301" y="47030"/>
                </a:lnTo>
                <a:lnTo>
                  <a:pt x="86517" y="59068"/>
                </a:lnTo>
                <a:lnTo>
                  <a:pt x="58888" y="87547"/>
                </a:lnTo>
                <a:lnTo>
                  <a:pt x="36264" y="91091"/>
                </a:lnTo>
                <a:lnTo>
                  <a:pt x="25849" y="88211"/>
                </a:lnTo>
                <a:lnTo>
                  <a:pt x="16478" y="82478"/>
                </a:lnTo>
                <a:lnTo>
                  <a:pt x="7824" y="71502"/>
                </a:lnTo>
                <a:lnTo>
                  <a:pt x="2365" y="59834"/>
                </a:lnTo>
                <a:lnTo>
                  <a:pt x="0" y="47934"/>
                </a:lnTo>
                <a:lnTo>
                  <a:pt x="629" y="36266"/>
                </a:lnTo>
                <a:lnTo>
                  <a:pt x="32280" y="1803"/>
                </a:lnTo>
                <a:lnTo>
                  <a:pt x="44033" y="0"/>
                </a:lnTo>
                <a:lnTo>
                  <a:pt x="55598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087637" y="58940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6" y="0"/>
                </a:moveTo>
                <a:lnTo>
                  <a:pt x="6062" y="20350"/>
                </a:lnTo>
                <a:lnTo>
                  <a:pt x="0" y="42854"/>
                </a:lnTo>
                <a:lnTo>
                  <a:pt x="1730" y="54716"/>
                </a:lnTo>
                <a:lnTo>
                  <a:pt x="35073" y="86383"/>
                </a:lnTo>
                <a:lnTo>
                  <a:pt x="46404" y="86741"/>
                </a:lnTo>
                <a:lnTo>
                  <a:pt x="58087" y="83940"/>
                </a:lnTo>
                <a:lnTo>
                  <a:pt x="69728" y="77821"/>
                </a:lnTo>
                <a:lnTo>
                  <a:pt x="80933" y="68231"/>
                </a:lnTo>
                <a:lnTo>
                  <a:pt x="86382" y="57191"/>
                </a:lnTo>
                <a:lnTo>
                  <a:pt x="88573" y="45312"/>
                </a:lnTo>
                <a:lnTo>
                  <a:pt x="87507" y="33310"/>
                </a:lnTo>
                <a:lnTo>
                  <a:pt x="62436" y="2822"/>
                </a:lnTo>
                <a:lnTo>
                  <a:pt x="51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087637" y="58940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2" y="11797"/>
                </a:moveTo>
                <a:lnTo>
                  <a:pt x="83183" y="21899"/>
                </a:lnTo>
                <a:lnTo>
                  <a:pt x="87507" y="33310"/>
                </a:lnTo>
                <a:lnTo>
                  <a:pt x="88573" y="45312"/>
                </a:lnTo>
                <a:lnTo>
                  <a:pt x="86382" y="57191"/>
                </a:lnTo>
                <a:lnTo>
                  <a:pt x="80933" y="68231"/>
                </a:lnTo>
                <a:lnTo>
                  <a:pt x="69728" y="77821"/>
                </a:lnTo>
                <a:lnTo>
                  <a:pt x="58087" y="83940"/>
                </a:lnTo>
                <a:lnTo>
                  <a:pt x="46404" y="86741"/>
                </a:lnTo>
                <a:lnTo>
                  <a:pt x="35073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8"/>
                </a:lnTo>
                <a:lnTo>
                  <a:pt x="29167" y="3464"/>
                </a:lnTo>
                <a:lnTo>
                  <a:pt x="51976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87947" y="6434931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44033" y="0"/>
                </a:moveTo>
                <a:lnTo>
                  <a:pt x="4153" y="25289"/>
                </a:lnTo>
                <a:lnTo>
                  <a:pt x="0" y="47934"/>
                </a:lnTo>
                <a:lnTo>
                  <a:pt x="2365" y="59834"/>
                </a:lnTo>
                <a:lnTo>
                  <a:pt x="7824" y="71502"/>
                </a:lnTo>
                <a:lnTo>
                  <a:pt x="16478" y="82478"/>
                </a:lnTo>
                <a:lnTo>
                  <a:pt x="25849" y="88211"/>
                </a:lnTo>
                <a:lnTo>
                  <a:pt x="36264" y="91091"/>
                </a:lnTo>
                <a:lnTo>
                  <a:pt x="47389" y="90931"/>
                </a:lnTo>
                <a:lnTo>
                  <a:pt x="81673" y="70371"/>
                </a:lnTo>
                <a:lnTo>
                  <a:pt x="88301" y="47030"/>
                </a:lnTo>
                <a:lnTo>
                  <a:pt x="87025" y="34935"/>
                </a:lnTo>
                <a:lnTo>
                  <a:pt x="55598" y="1464"/>
                </a:lnTo>
                <a:lnTo>
                  <a:pt x="440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087947" y="6434931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2" y="13291"/>
                </a:moveTo>
                <a:lnTo>
                  <a:pt x="82688" y="23463"/>
                </a:lnTo>
                <a:lnTo>
                  <a:pt x="87025" y="34935"/>
                </a:lnTo>
                <a:lnTo>
                  <a:pt x="88301" y="47030"/>
                </a:lnTo>
                <a:lnTo>
                  <a:pt x="86517" y="59068"/>
                </a:lnTo>
                <a:lnTo>
                  <a:pt x="58888" y="87547"/>
                </a:lnTo>
                <a:lnTo>
                  <a:pt x="36264" y="91091"/>
                </a:lnTo>
                <a:lnTo>
                  <a:pt x="25849" y="88211"/>
                </a:lnTo>
                <a:lnTo>
                  <a:pt x="16478" y="82478"/>
                </a:lnTo>
                <a:lnTo>
                  <a:pt x="7824" y="71502"/>
                </a:lnTo>
                <a:lnTo>
                  <a:pt x="2365" y="59834"/>
                </a:lnTo>
                <a:lnTo>
                  <a:pt x="0" y="47934"/>
                </a:lnTo>
                <a:lnTo>
                  <a:pt x="629" y="36266"/>
                </a:lnTo>
                <a:lnTo>
                  <a:pt x="32280" y="1803"/>
                </a:lnTo>
                <a:lnTo>
                  <a:pt x="44033" y="0"/>
                </a:lnTo>
                <a:lnTo>
                  <a:pt x="55598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087947" y="698452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36264" y="0"/>
                </a:moveTo>
                <a:lnTo>
                  <a:pt x="2365" y="31257"/>
                </a:lnTo>
                <a:lnTo>
                  <a:pt x="0" y="43156"/>
                </a:lnTo>
                <a:lnTo>
                  <a:pt x="629" y="54825"/>
                </a:lnTo>
                <a:lnTo>
                  <a:pt x="32280" y="89287"/>
                </a:lnTo>
                <a:lnTo>
                  <a:pt x="44033" y="91091"/>
                </a:lnTo>
                <a:lnTo>
                  <a:pt x="55598" y="89626"/>
                </a:lnTo>
                <a:lnTo>
                  <a:pt x="87025" y="56155"/>
                </a:lnTo>
                <a:lnTo>
                  <a:pt x="88301" y="44060"/>
                </a:lnTo>
                <a:lnTo>
                  <a:pt x="86517" y="32022"/>
                </a:lnTo>
                <a:lnTo>
                  <a:pt x="58888" y="3543"/>
                </a:lnTo>
                <a:lnTo>
                  <a:pt x="36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087947" y="698452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2" y="77798"/>
                </a:moveTo>
                <a:lnTo>
                  <a:pt x="82688" y="67627"/>
                </a:lnTo>
                <a:lnTo>
                  <a:pt x="87025" y="56155"/>
                </a:lnTo>
                <a:lnTo>
                  <a:pt x="88301" y="44060"/>
                </a:lnTo>
                <a:lnTo>
                  <a:pt x="86517" y="32022"/>
                </a:lnTo>
                <a:lnTo>
                  <a:pt x="58888" y="3543"/>
                </a:lnTo>
                <a:lnTo>
                  <a:pt x="36264" y="0"/>
                </a:lnTo>
                <a:lnTo>
                  <a:pt x="25848" y="2879"/>
                </a:lnTo>
                <a:lnTo>
                  <a:pt x="16477" y="8612"/>
                </a:lnTo>
                <a:lnTo>
                  <a:pt x="7824" y="19588"/>
                </a:lnTo>
                <a:lnTo>
                  <a:pt x="2365" y="31257"/>
                </a:lnTo>
                <a:lnTo>
                  <a:pt x="0" y="43156"/>
                </a:lnTo>
                <a:lnTo>
                  <a:pt x="629" y="54825"/>
                </a:lnTo>
                <a:lnTo>
                  <a:pt x="32280" y="89287"/>
                </a:lnTo>
                <a:lnTo>
                  <a:pt x="44033" y="91091"/>
                </a:lnTo>
                <a:lnTo>
                  <a:pt x="55598" y="89626"/>
                </a:lnTo>
                <a:lnTo>
                  <a:pt x="66411" y="8495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087637" y="75323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6" y="0"/>
                </a:moveTo>
                <a:lnTo>
                  <a:pt x="6062" y="20350"/>
                </a:lnTo>
                <a:lnTo>
                  <a:pt x="0" y="42854"/>
                </a:lnTo>
                <a:lnTo>
                  <a:pt x="1730" y="54716"/>
                </a:lnTo>
                <a:lnTo>
                  <a:pt x="35073" y="86383"/>
                </a:lnTo>
                <a:lnTo>
                  <a:pt x="46404" y="86741"/>
                </a:lnTo>
                <a:lnTo>
                  <a:pt x="58087" y="83940"/>
                </a:lnTo>
                <a:lnTo>
                  <a:pt x="69728" y="77821"/>
                </a:lnTo>
                <a:lnTo>
                  <a:pt x="80933" y="68231"/>
                </a:lnTo>
                <a:lnTo>
                  <a:pt x="86382" y="57191"/>
                </a:lnTo>
                <a:lnTo>
                  <a:pt x="88573" y="45312"/>
                </a:lnTo>
                <a:lnTo>
                  <a:pt x="87507" y="33310"/>
                </a:lnTo>
                <a:lnTo>
                  <a:pt x="62436" y="2822"/>
                </a:lnTo>
                <a:lnTo>
                  <a:pt x="51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087637" y="75323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2" y="11797"/>
                </a:moveTo>
                <a:lnTo>
                  <a:pt x="83183" y="21899"/>
                </a:lnTo>
                <a:lnTo>
                  <a:pt x="87507" y="33310"/>
                </a:lnTo>
                <a:lnTo>
                  <a:pt x="88573" y="45312"/>
                </a:lnTo>
                <a:lnTo>
                  <a:pt x="86382" y="57191"/>
                </a:lnTo>
                <a:lnTo>
                  <a:pt x="80933" y="68231"/>
                </a:lnTo>
                <a:lnTo>
                  <a:pt x="69728" y="77821"/>
                </a:lnTo>
                <a:lnTo>
                  <a:pt x="58087" y="83940"/>
                </a:lnTo>
                <a:lnTo>
                  <a:pt x="46404" y="86741"/>
                </a:lnTo>
                <a:lnTo>
                  <a:pt x="35073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8"/>
                </a:lnTo>
                <a:lnTo>
                  <a:pt x="29167" y="3464"/>
                </a:lnTo>
                <a:lnTo>
                  <a:pt x="51976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087947" y="8078592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44033" y="0"/>
                </a:moveTo>
                <a:lnTo>
                  <a:pt x="4153" y="25289"/>
                </a:lnTo>
                <a:lnTo>
                  <a:pt x="0" y="47934"/>
                </a:lnTo>
                <a:lnTo>
                  <a:pt x="2365" y="59833"/>
                </a:lnTo>
                <a:lnTo>
                  <a:pt x="7824" y="71502"/>
                </a:lnTo>
                <a:lnTo>
                  <a:pt x="16477" y="82478"/>
                </a:lnTo>
                <a:lnTo>
                  <a:pt x="25848" y="88212"/>
                </a:lnTo>
                <a:lnTo>
                  <a:pt x="36264" y="91091"/>
                </a:lnTo>
                <a:lnTo>
                  <a:pt x="47388" y="90931"/>
                </a:lnTo>
                <a:lnTo>
                  <a:pt x="81673" y="70372"/>
                </a:lnTo>
                <a:lnTo>
                  <a:pt x="88301" y="47030"/>
                </a:lnTo>
                <a:lnTo>
                  <a:pt x="87025" y="34935"/>
                </a:lnTo>
                <a:lnTo>
                  <a:pt x="55598" y="1464"/>
                </a:lnTo>
                <a:lnTo>
                  <a:pt x="440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087947" y="8078592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2" y="13292"/>
                </a:moveTo>
                <a:lnTo>
                  <a:pt x="82688" y="23463"/>
                </a:lnTo>
                <a:lnTo>
                  <a:pt x="87025" y="34935"/>
                </a:lnTo>
                <a:lnTo>
                  <a:pt x="88301" y="47030"/>
                </a:lnTo>
                <a:lnTo>
                  <a:pt x="86517" y="59068"/>
                </a:lnTo>
                <a:lnTo>
                  <a:pt x="58888" y="87547"/>
                </a:lnTo>
                <a:lnTo>
                  <a:pt x="36264" y="91091"/>
                </a:lnTo>
                <a:lnTo>
                  <a:pt x="25848" y="88212"/>
                </a:lnTo>
                <a:lnTo>
                  <a:pt x="16477" y="82478"/>
                </a:lnTo>
                <a:lnTo>
                  <a:pt x="7824" y="71502"/>
                </a:lnTo>
                <a:lnTo>
                  <a:pt x="2365" y="59833"/>
                </a:lnTo>
                <a:lnTo>
                  <a:pt x="0" y="47934"/>
                </a:lnTo>
                <a:lnTo>
                  <a:pt x="629" y="36265"/>
                </a:lnTo>
                <a:lnTo>
                  <a:pt x="32280" y="1803"/>
                </a:lnTo>
                <a:lnTo>
                  <a:pt x="44033" y="0"/>
                </a:lnTo>
                <a:lnTo>
                  <a:pt x="55598" y="1464"/>
                </a:lnTo>
                <a:lnTo>
                  <a:pt x="66411" y="6134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726899" y="533990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032" y="0"/>
                </a:moveTo>
                <a:lnTo>
                  <a:pt x="4153" y="25289"/>
                </a:lnTo>
                <a:lnTo>
                  <a:pt x="0" y="47935"/>
                </a:lnTo>
                <a:lnTo>
                  <a:pt x="2365" y="59834"/>
                </a:lnTo>
                <a:lnTo>
                  <a:pt x="7825" y="71502"/>
                </a:lnTo>
                <a:lnTo>
                  <a:pt x="16478" y="82478"/>
                </a:lnTo>
                <a:lnTo>
                  <a:pt x="25849" y="88211"/>
                </a:lnTo>
                <a:lnTo>
                  <a:pt x="36264" y="91090"/>
                </a:lnTo>
                <a:lnTo>
                  <a:pt x="47389" y="90931"/>
                </a:lnTo>
                <a:lnTo>
                  <a:pt x="81674" y="70371"/>
                </a:lnTo>
                <a:lnTo>
                  <a:pt x="88302" y="47030"/>
                </a:lnTo>
                <a:lnTo>
                  <a:pt x="87026" y="34935"/>
                </a:lnTo>
                <a:lnTo>
                  <a:pt x="55598" y="1463"/>
                </a:lnTo>
                <a:lnTo>
                  <a:pt x="44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726899" y="533990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75293" y="13291"/>
                </a:moveTo>
                <a:lnTo>
                  <a:pt x="82689" y="23463"/>
                </a:lnTo>
                <a:lnTo>
                  <a:pt x="87026" y="34935"/>
                </a:lnTo>
                <a:lnTo>
                  <a:pt x="88302" y="47030"/>
                </a:lnTo>
                <a:lnTo>
                  <a:pt x="86518" y="59068"/>
                </a:lnTo>
                <a:lnTo>
                  <a:pt x="58889" y="87547"/>
                </a:lnTo>
                <a:lnTo>
                  <a:pt x="36264" y="91090"/>
                </a:lnTo>
                <a:lnTo>
                  <a:pt x="25849" y="88211"/>
                </a:lnTo>
                <a:lnTo>
                  <a:pt x="16478" y="82478"/>
                </a:lnTo>
                <a:lnTo>
                  <a:pt x="7825" y="71502"/>
                </a:lnTo>
                <a:lnTo>
                  <a:pt x="2365" y="59834"/>
                </a:lnTo>
                <a:lnTo>
                  <a:pt x="0" y="47935"/>
                </a:lnTo>
                <a:lnTo>
                  <a:pt x="629" y="36266"/>
                </a:lnTo>
                <a:lnTo>
                  <a:pt x="32280" y="1804"/>
                </a:lnTo>
                <a:lnTo>
                  <a:pt x="44032" y="0"/>
                </a:lnTo>
                <a:lnTo>
                  <a:pt x="55598" y="1463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726589" y="58940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5" y="0"/>
                </a:moveTo>
                <a:lnTo>
                  <a:pt x="6062" y="20351"/>
                </a:lnTo>
                <a:lnTo>
                  <a:pt x="0" y="42854"/>
                </a:lnTo>
                <a:lnTo>
                  <a:pt x="1730" y="54716"/>
                </a:lnTo>
                <a:lnTo>
                  <a:pt x="35074" y="86383"/>
                </a:lnTo>
                <a:lnTo>
                  <a:pt x="46404" y="86741"/>
                </a:lnTo>
                <a:lnTo>
                  <a:pt x="58088" y="83940"/>
                </a:lnTo>
                <a:lnTo>
                  <a:pt x="69729" y="77822"/>
                </a:lnTo>
                <a:lnTo>
                  <a:pt x="80934" y="68231"/>
                </a:lnTo>
                <a:lnTo>
                  <a:pt x="86383" y="57191"/>
                </a:lnTo>
                <a:lnTo>
                  <a:pt x="88574" y="45312"/>
                </a:lnTo>
                <a:lnTo>
                  <a:pt x="87508" y="33310"/>
                </a:lnTo>
                <a:lnTo>
                  <a:pt x="62436" y="2822"/>
                </a:lnTo>
                <a:lnTo>
                  <a:pt x="51975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726589" y="58940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3" y="11797"/>
                </a:moveTo>
                <a:lnTo>
                  <a:pt x="83184" y="21899"/>
                </a:lnTo>
                <a:lnTo>
                  <a:pt x="87508" y="33310"/>
                </a:lnTo>
                <a:lnTo>
                  <a:pt x="88574" y="45312"/>
                </a:lnTo>
                <a:lnTo>
                  <a:pt x="86383" y="57191"/>
                </a:lnTo>
                <a:lnTo>
                  <a:pt x="80934" y="68231"/>
                </a:lnTo>
                <a:lnTo>
                  <a:pt x="69729" y="77822"/>
                </a:lnTo>
                <a:lnTo>
                  <a:pt x="58088" y="83940"/>
                </a:lnTo>
                <a:lnTo>
                  <a:pt x="46404" y="86741"/>
                </a:lnTo>
                <a:lnTo>
                  <a:pt x="35074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9"/>
                </a:lnTo>
                <a:lnTo>
                  <a:pt x="29166" y="3464"/>
                </a:lnTo>
                <a:lnTo>
                  <a:pt x="51975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726899" y="6434931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44032" y="0"/>
                </a:moveTo>
                <a:lnTo>
                  <a:pt x="4153" y="25289"/>
                </a:lnTo>
                <a:lnTo>
                  <a:pt x="0" y="47935"/>
                </a:lnTo>
                <a:lnTo>
                  <a:pt x="2365" y="59834"/>
                </a:lnTo>
                <a:lnTo>
                  <a:pt x="7825" y="71502"/>
                </a:lnTo>
                <a:lnTo>
                  <a:pt x="16478" y="82478"/>
                </a:lnTo>
                <a:lnTo>
                  <a:pt x="25849" y="88211"/>
                </a:lnTo>
                <a:lnTo>
                  <a:pt x="36264" y="91090"/>
                </a:lnTo>
                <a:lnTo>
                  <a:pt x="47389" y="90931"/>
                </a:lnTo>
                <a:lnTo>
                  <a:pt x="81674" y="70371"/>
                </a:lnTo>
                <a:lnTo>
                  <a:pt x="88302" y="47030"/>
                </a:lnTo>
                <a:lnTo>
                  <a:pt x="87026" y="34935"/>
                </a:lnTo>
                <a:lnTo>
                  <a:pt x="55598" y="1463"/>
                </a:lnTo>
                <a:lnTo>
                  <a:pt x="44032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726899" y="6434931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3" y="13291"/>
                </a:moveTo>
                <a:lnTo>
                  <a:pt x="82689" y="23463"/>
                </a:lnTo>
                <a:lnTo>
                  <a:pt x="87026" y="34935"/>
                </a:lnTo>
                <a:lnTo>
                  <a:pt x="88302" y="47030"/>
                </a:lnTo>
                <a:lnTo>
                  <a:pt x="86518" y="59068"/>
                </a:lnTo>
                <a:lnTo>
                  <a:pt x="58889" y="87547"/>
                </a:lnTo>
                <a:lnTo>
                  <a:pt x="36264" y="91090"/>
                </a:lnTo>
                <a:lnTo>
                  <a:pt x="25849" y="88211"/>
                </a:lnTo>
                <a:lnTo>
                  <a:pt x="16478" y="82478"/>
                </a:lnTo>
                <a:lnTo>
                  <a:pt x="7825" y="71502"/>
                </a:lnTo>
                <a:lnTo>
                  <a:pt x="2365" y="59834"/>
                </a:lnTo>
                <a:lnTo>
                  <a:pt x="0" y="47935"/>
                </a:lnTo>
                <a:lnTo>
                  <a:pt x="629" y="36266"/>
                </a:lnTo>
                <a:lnTo>
                  <a:pt x="32280" y="1804"/>
                </a:lnTo>
                <a:lnTo>
                  <a:pt x="44032" y="0"/>
                </a:lnTo>
                <a:lnTo>
                  <a:pt x="55598" y="1463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726899" y="698452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36264" y="0"/>
                </a:moveTo>
                <a:lnTo>
                  <a:pt x="2365" y="31256"/>
                </a:lnTo>
                <a:lnTo>
                  <a:pt x="0" y="43156"/>
                </a:lnTo>
                <a:lnTo>
                  <a:pt x="629" y="54824"/>
                </a:lnTo>
                <a:lnTo>
                  <a:pt x="32280" y="89287"/>
                </a:lnTo>
                <a:lnTo>
                  <a:pt x="44033" y="91091"/>
                </a:lnTo>
                <a:lnTo>
                  <a:pt x="55598" y="89626"/>
                </a:lnTo>
                <a:lnTo>
                  <a:pt x="87026" y="56155"/>
                </a:lnTo>
                <a:lnTo>
                  <a:pt x="88302" y="44060"/>
                </a:lnTo>
                <a:lnTo>
                  <a:pt x="86518" y="32022"/>
                </a:lnTo>
                <a:lnTo>
                  <a:pt x="58889" y="3543"/>
                </a:lnTo>
                <a:lnTo>
                  <a:pt x="36264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726899" y="698452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3" y="77798"/>
                </a:moveTo>
                <a:lnTo>
                  <a:pt x="82689" y="67627"/>
                </a:lnTo>
                <a:lnTo>
                  <a:pt x="87026" y="56155"/>
                </a:lnTo>
                <a:lnTo>
                  <a:pt x="88302" y="44060"/>
                </a:lnTo>
                <a:lnTo>
                  <a:pt x="86518" y="32022"/>
                </a:lnTo>
                <a:lnTo>
                  <a:pt x="58889" y="3543"/>
                </a:lnTo>
                <a:lnTo>
                  <a:pt x="36264" y="0"/>
                </a:lnTo>
                <a:lnTo>
                  <a:pt x="25849" y="2879"/>
                </a:lnTo>
                <a:lnTo>
                  <a:pt x="16478" y="8612"/>
                </a:lnTo>
                <a:lnTo>
                  <a:pt x="7824" y="19588"/>
                </a:lnTo>
                <a:lnTo>
                  <a:pt x="2365" y="31256"/>
                </a:lnTo>
                <a:lnTo>
                  <a:pt x="0" y="43156"/>
                </a:lnTo>
                <a:lnTo>
                  <a:pt x="629" y="54824"/>
                </a:lnTo>
                <a:lnTo>
                  <a:pt x="32280" y="89287"/>
                </a:lnTo>
                <a:lnTo>
                  <a:pt x="44033" y="91091"/>
                </a:lnTo>
                <a:lnTo>
                  <a:pt x="55598" y="89626"/>
                </a:lnTo>
                <a:lnTo>
                  <a:pt x="66411" y="84957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726589" y="75323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51975" y="0"/>
                </a:moveTo>
                <a:lnTo>
                  <a:pt x="6062" y="20351"/>
                </a:lnTo>
                <a:lnTo>
                  <a:pt x="0" y="42854"/>
                </a:lnTo>
                <a:lnTo>
                  <a:pt x="1730" y="54716"/>
                </a:lnTo>
                <a:lnTo>
                  <a:pt x="35074" y="86383"/>
                </a:lnTo>
                <a:lnTo>
                  <a:pt x="46404" y="86741"/>
                </a:lnTo>
                <a:lnTo>
                  <a:pt x="58088" y="83940"/>
                </a:lnTo>
                <a:lnTo>
                  <a:pt x="69729" y="77822"/>
                </a:lnTo>
                <a:lnTo>
                  <a:pt x="80934" y="68231"/>
                </a:lnTo>
                <a:lnTo>
                  <a:pt x="86383" y="57191"/>
                </a:lnTo>
                <a:lnTo>
                  <a:pt x="88574" y="45312"/>
                </a:lnTo>
                <a:lnTo>
                  <a:pt x="87508" y="33310"/>
                </a:lnTo>
                <a:lnTo>
                  <a:pt x="62436" y="2822"/>
                </a:lnTo>
                <a:lnTo>
                  <a:pt x="51975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726589" y="7532321"/>
            <a:ext cx="88900" cy="86995"/>
          </a:xfrm>
          <a:custGeom>
            <a:avLst/>
            <a:gdLst/>
            <a:ahLst/>
            <a:cxnLst/>
            <a:rect l="l" t="t" r="r" b="b"/>
            <a:pathLst>
              <a:path w="88900" h="86995">
                <a:moveTo>
                  <a:pt x="75603" y="11797"/>
                </a:moveTo>
                <a:lnTo>
                  <a:pt x="83184" y="21899"/>
                </a:lnTo>
                <a:lnTo>
                  <a:pt x="87508" y="33310"/>
                </a:lnTo>
                <a:lnTo>
                  <a:pt x="88574" y="45312"/>
                </a:lnTo>
                <a:lnTo>
                  <a:pt x="86383" y="57191"/>
                </a:lnTo>
                <a:lnTo>
                  <a:pt x="80934" y="68231"/>
                </a:lnTo>
                <a:lnTo>
                  <a:pt x="69729" y="77822"/>
                </a:lnTo>
                <a:lnTo>
                  <a:pt x="58088" y="83940"/>
                </a:lnTo>
                <a:lnTo>
                  <a:pt x="46404" y="86741"/>
                </a:lnTo>
                <a:lnTo>
                  <a:pt x="35074" y="86383"/>
                </a:lnTo>
                <a:lnTo>
                  <a:pt x="1730" y="54716"/>
                </a:lnTo>
                <a:lnTo>
                  <a:pt x="0" y="42854"/>
                </a:lnTo>
                <a:lnTo>
                  <a:pt x="1466" y="31209"/>
                </a:lnTo>
                <a:lnTo>
                  <a:pt x="29166" y="3464"/>
                </a:lnTo>
                <a:lnTo>
                  <a:pt x="51975" y="0"/>
                </a:lnTo>
                <a:lnTo>
                  <a:pt x="62436" y="2822"/>
                </a:lnTo>
                <a:lnTo>
                  <a:pt x="71824" y="84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726899" y="8078593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44033" y="0"/>
                </a:moveTo>
                <a:lnTo>
                  <a:pt x="4153" y="25289"/>
                </a:lnTo>
                <a:lnTo>
                  <a:pt x="0" y="47934"/>
                </a:lnTo>
                <a:lnTo>
                  <a:pt x="2365" y="59834"/>
                </a:lnTo>
                <a:lnTo>
                  <a:pt x="7824" y="71502"/>
                </a:lnTo>
                <a:lnTo>
                  <a:pt x="16478" y="82478"/>
                </a:lnTo>
                <a:lnTo>
                  <a:pt x="25849" y="88211"/>
                </a:lnTo>
                <a:lnTo>
                  <a:pt x="36264" y="91091"/>
                </a:lnTo>
                <a:lnTo>
                  <a:pt x="47389" y="90931"/>
                </a:lnTo>
                <a:lnTo>
                  <a:pt x="81674" y="70372"/>
                </a:lnTo>
                <a:lnTo>
                  <a:pt x="88302" y="47030"/>
                </a:lnTo>
                <a:lnTo>
                  <a:pt x="87026" y="34935"/>
                </a:lnTo>
                <a:lnTo>
                  <a:pt x="55598" y="1464"/>
                </a:lnTo>
                <a:lnTo>
                  <a:pt x="440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726899" y="8078593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40">
                <a:moveTo>
                  <a:pt x="75293" y="13292"/>
                </a:moveTo>
                <a:lnTo>
                  <a:pt x="82689" y="23463"/>
                </a:lnTo>
                <a:lnTo>
                  <a:pt x="87026" y="34935"/>
                </a:lnTo>
                <a:lnTo>
                  <a:pt x="88302" y="47030"/>
                </a:lnTo>
                <a:lnTo>
                  <a:pt x="86518" y="59068"/>
                </a:lnTo>
                <a:lnTo>
                  <a:pt x="58889" y="87547"/>
                </a:lnTo>
                <a:lnTo>
                  <a:pt x="36264" y="91091"/>
                </a:lnTo>
                <a:lnTo>
                  <a:pt x="25849" y="88211"/>
                </a:lnTo>
                <a:lnTo>
                  <a:pt x="16478" y="82478"/>
                </a:lnTo>
                <a:lnTo>
                  <a:pt x="7824" y="71502"/>
                </a:lnTo>
                <a:lnTo>
                  <a:pt x="2365" y="59834"/>
                </a:lnTo>
                <a:lnTo>
                  <a:pt x="0" y="47934"/>
                </a:lnTo>
                <a:lnTo>
                  <a:pt x="629" y="36266"/>
                </a:lnTo>
                <a:lnTo>
                  <a:pt x="32280" y="1804"/>
                </a:lnTo>
                <a:lnTo>
                  <a:pt x="44033" y="0"/>
                </a:lnTo>
                <a:lnTo>
                  <a:pt x="55598" y="1464"/>
                </a:lnTo>
                <a:lnTo>
                  <a:pt x="66411" y="6133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366284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5" y="60786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8" y="90850"/>
                </a:lnTo>
                <a:lnTo>
                  <a:pt x="50208" y="90281"/>
                </a:lnTo>
                <a:lnTo>
                  <a:pt x="84935" y="69511"/>
                </a:lnTo>
                <a:lnTo>
                  <a:pt x="91543" y="46326"/>
                </a:lnTo>
                <a:lnTo>
                  <a:pt x="90154" y="34348"/>
                </a:lnTo>
                <a:lnTo>
                  <a:pt x="65495" y="4060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366284" y="5340279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39">
                <a:moveTo>
                  <a:pt x="77991" y="12921"/>
                </a:moveTo>
                <a:lnTo>
                  <a:pt x="85636" y="22993"/>
                </a:lnTo>
                <a:lnTo>
                  <a:pt x="90154" y="34348"/>
                </a:lnTo>
                <a:lnTo>
                  <a:pt x="91543" y="46326"/>
                </a:lnTo>
                <a:lnTo>
                  <a:pt x="89803" y="58267"/>
                </a:lnTo>
                <a:lnTo>
                  <a:pt x="61842" y="86652"/>
                </a:lnTo>
                <a:lnTo>
                  <a:pt x="38928" y="90850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5" y="60786"/>
                </a:lnTo>
                <a:lnTo>
                  <a:pt x="0" y="49070"/>
                </a:lnTo>
                <a:lnTo>
                  <a:pt x="68" y="37631"/>
                </a:lnTo>
                <a:lnTo>
                  <a:pt x="31230" y="2509"/>
                </a:lnTo>
                <a:lnTo>
                  <a:pt x="43013" y="0"/>
                </a:lnTo>
                <a:lnTo>
                  <a:pt x="54584" y="550"/>
                </a:lnTo>
                <a:lnTo>
                  <a:pt x="65495" y="4060"/>
                </a:lnTo>
                <a:lnTo>
                  <a:pt x="75295" y="10429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365859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45762" y="0"/>
                </a:moveTo>
                <a:lnTo>
                  <a:pt x="4789" y="23539"/>
                </a:lnTo>
                <a:lnTo>
                  <a:pt x="0" y="45578"/>
                </a:lnTo>
                <a:lnTo>
                  <a:pt x="2402" y="57225"/>
                </a:lnTo>
                <a:lnTo>
                  <a:pt x="8155" y="68675"/>
                </a:lnTo>
                <a:lnTo>
                  <a:pt x="17372" y="79464"/>
                </a:lnTo>
                <a:lnTo>
                  <a:pt x="27111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9" y="68799"/>
                </a:lnTo>
                <a:lnTo>
                  <a:pt x="91937" y="46035"/>
                </a:lnTo>
                <a:lnTo>
                  <a:pt x="90756" y="34154"/>
                </a:lnTo>
                <a:lnTo>
                  <a:pt x="57675" y="1414"/>
                </a:lnTo>
                <a:lnTo>
                  <a:pt x="45762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365859" y="58929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4">
                <a:moveTo>
                  <a:pt x="78415" y="12870"/>
                </a:moveTo>
                <a:lnTo>
                  <a:pt x="86249" y="22867"/>
                </a:lnTo>
                <a:lnTo>
                  <a:pt x="90756" y="34154"/>
                </a:lnTo>
                <a:lnTo>
                  <a:pt x="91937" y="46035"/>
                </a:lnTo>
                <a:lnTo>
                  <a:pt x="89791" y="57815"/>
                </a:lnTo>
                <a:lnTo>
                  <a:pt x="61176" y="84516"/>
                </a:lnTo>
                <a:lnTo>
                  <a:pt x="37898" y="87669"/>
                </a:lnTo>
                <a:lnTo>
                  <a:pt x="27111" y="84911"/>
                </a:lnTo>
                <a:lnTo>
                  <a:pt x="17372" y="79464"/>
                </a:lnTo>
                <a:lnTo>
                  <a:pt x="8155" y="68675"/>
                </a:lnTo>
                <a:lnTo>
                  <a:pt x="2402" y="57225"/>
                </a:lnTo>
                <a:lnTo>
                  <a:pt x="0" y="45578"/>
                </a:lnTo>
                <a:lnTo>
                  <a:pt x="833" y="34195"/>
                </a:lnTo>
                <a:lnTo>
                  <a:pt x="33737" y="1615"/>
                </a:lnTo>
                <a:lnTo>
                  <a:pt x="45762" y="0"/>
                </a:lnTo>
                <a:lnTo>
                  <a:pt x="57675" y="1414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366284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5" y="17106"/>
                </a:lnTo>
                <a:lnTo>
                  <a:pt x="0" y="49070"/>
                </a:lnTo>
                <a:lnTo>
                  <a:pt x="2985" y="60786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8" y="90850"/>
                </a:lnTo>
                <a:lnTo>
                  <a:pt x="50208" y="90281"/>
                </a:lnTo>
                <a:lnTo>
                  <a:pt x="84935" y="69511"/>
                </a:lnTo>
                <a:lnTo>
                  <a:pt x="91543" y="46326"/>
                </a:lnTo>
                <a:lnTo>
                  <a:pt x="90154" y="34348"/>
                </a:lnTo>
                <a:lnTo>
                  <a:pt x="65495" y="4060"/>
                </a:lnTo>
                <a:lnTo>
                  <a:pt x="43013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366284" y="6435301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1" y="12921"/>
                </a:moveTo>
                <a:lnTo>
                  <a:pt x="85636" y="22993"/>
                </a:lnTo>
                <a:lnTo>
                  <a:pt x="90154" y="34348"/>
                </a:lnTo>
                <a:lnTo>
                  <a:pt x="91543" y="46326"/>
                </a:lnTo>
                <a:lnTo>
                  <a:pt x="89803" y="58267"/>
                </a:lnTo>
                <a:lnTo>
                  <a:pt x="61842" y="86652"/>
                </a:lnTo>
                <a:lnTo>
                  <a:pt x="38928" y="90850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5" y="60786"/>
                </a:lnTo>
                <a:lnTo>
                  <a:pt x="0" y="49070"/>
                </a:lnTo>
                <a:lnTo>
                  <a:pt x="68" y="37631"/>
                </a:lnTo>
                <a:lnTo>
                  <a:pt x="31230" y="2509"/>
                </a:lnTo>
                <a:lnTo>
                  <a:pt x="43013" y="0"/>
                </a:lnTo>
                <a:lnTo>
                  <a:pt x="54584" y="550"/>
                </a:lnTo>
                <a:lnTo>
                  <a:pt x="65495" y="4060"/>
                </a:lnTo>
                <a:lnTo>
                  <a:pt x="75295" y="10429"/>
                </a:lnTo>
              </a:path>
            </a:pathLst>
          </a:custGeom>
          <a:ln w="25399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366283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38927" y="0"/>
                </a:moveTo>
                <a:lnTo>
                  <a:pt x="2984" y="30065"/>
                </a:lnTo>
                <a:lnTo>
                  <a:pt x="0" y="41780"/>
                </a:lnTo>
                <a:lnTo>
                  <a:pt x="68" y="53220"/>
                </a:lnTo>
                <a:lnTo>
                  <a:pt x="31230" y="88341"/>
                </a:lnTo>
                <a:lnTo>
                  <a:pt x="43013" y="90850"/>
                </a:lnTo>
                <a:lnTo>
                  <a:pt x="54584" y="90300"/>
                </a:lnTo>
                <a:lnTo>
                  <a:pt x="85637" y="67856"/>
                </a:lnTo>
                <a:lnTo>
                  <a:pt x="91543" y="44523"/>
                </a:lnTo>
                <a:lnTo>
                  <a:pt x="89803" y="32582"/>
                </a:lnTo>
                <a:lnTo>
                  <a:pt x="61842" y="4198"/>
                </a:lnTo>
                <a:lnTo>
                  <a:pt x="38927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366283" y="6984390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1" y="77928"/>
                </a:moveTo>
                <a:lnTo>
                  <a:pt x="85637" y="67856"/>
                </a:lnTo>
                <a:lnTo>
                  <a:pt x="90154" y="56502"/>
                </a:lnTo>
                <a:lnTo>
                  <a:pt x="91543" y="44523"/>
                </a:lnTo>
                <a:lnTo>
                  <a:pt x="89803" y="32582"/>
                </a:lnTo>
                <a:lnTo>
                  <a:pt x="61842" y="4198"/>
                </a:lnTo>
                <a:lnTo>
                  <a:pt x="38927" y="0"/>
                </a:lnTo>
                <a:lnTo>
                  <a:pt x="28307" y="2314"/>
                </a:lnTo>
                <a:lnTo>
                  <a:pt x="18655" y="7336"/>
                </a:lnTo>
                <a:lnTo>
                  <a:pt x="9158" y="18456"/>
                </a:lnTo>
                <a:lnTo>
                  <a:pt x="2984" y="30065"/>
                </a:lnTo>
                <a:lnTo>
                  <a:pt x="0" y="41780"/>
                </a:lnTo>
                <a:lnTo>
                  <a:pt x="68" y="53220"/>
                </a:lnTo>
                <a:lnTo>
                  <a:pt x="31230" y="88341"/>
                </a:lnTo>
                <a:lnTo>
                  <a:pt x="43013" y="90850"/>
                </a:lnTo>
                <a:lnTo>
                  <a:pt x="54584" y="90300"/>
                </a:lnTo>
                <a:lnTo>
                  <a:pt x="65495" y="86789"/>
                </a:lnTo>
                <a:lnTo>
                  <a:pt x="75295" y="8042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365859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45762" y="0"/>
                </a:moveTo>
                <a:lnTo>
                  <a:pt x="4789" y="23539"/>
                </a:lnTo>
                <a:lnTo>
                  <a:pt x="0" y="45578"/>
                </a:lnTo>
                <a:lnTo>
                  <a:pt x="2402" y="57225"/>
                </a:lnTo>
                <a:lnTo>
                  <a:pt x="8155" y="68675"/>
                </a:lnTo>
                <a:lnTo>
                  <a:pt x="17372" y="79464"/>
                </a:lnTo>
                <a:lnTo>
                  <a:pt x="27111" y="84911"/>
                </a:lnTo>
                <a:lnTo>
                  <a:pt x="37898" y="87669"/>
                </a:lnTo>
                <a:lnTo>
                  <a:pt x="49373" y="87588"/>
                </a:lnTo>
                <a:lnTo>
                  <a:pt x="84319" y="68799"/>
                </a:lnTo>
                <a:lnTo>
                  <a:pt x="91937" y="46035"/>
                </a:lnTo>
                <a:lnTo>
                  <a:pt x="90756" y="34154"/>
                </a:lnTo>
                <a:lnTo>
                  <a:pt x="57675" y="1414"/>
                </a:lnTo>
                <a:lnTo>
                  <a:pt x="45762" y="0"/>
                </a:lnTo>
                <a:close/>
              </a:path>
            </a:pathLst>
          </a:custGeom>
          <a:solidFill>
            <a:srgbClr val="37D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365859" y="7531248"/>
            <a:ext cx="92075" cy="88265"/>
          </a:xfrm>
          <a:custGeom>
            <a:avLst/>
            <a:gdLst/>
            <a:ahLst/>
            <a:cxnLst/>
            <a:rect l="l" t="t" r="r" b="b"/>
            <a:pathLst>
              <a:path w="92075" h="88265">
                <a:moveTo>
                  <a:pt x="78415" y="12870"/>
                </a:moveTo>
                <a:lnTo>
                  <a:pt x="86249" y="22867"/>
                </a:lnTo>
                <a:lnTo>
                  <a:pt x="90756" y="34154"/>
                </a:lnTo>
                <a:lnTo>
                  <a:pt x="91937" y="46035"/>
                </a:lnTo>
                <a:lnTo>
                  <a:pt x="89791" y="57815"/>
                </a:lnTo>
                <a:lnTo>
                  <a:pt x="61176" y="84516"/>
                </a:lnTo>
                <a:lnTo>
                  <a:pt x="37898" y="87669"/>
                </a:lnTo>
                <a:lnTo>
                  <a:pt x="27111" y="84911"/>
                </a:lnTo>
                <a:lnTo>
                  <a:pt x="17372" y="79464"/>
                </a:lnTo>
                <a:lnTo>
                  <a:pt x="8155" y="68675"/>
                </a:lnTo>
                <a:lnTo>
                  <a:pt x="2402" y="57225"/>
                </a:lnTo>
                <a:lnTo>
                  <a:pt x="0" y="45578"/>
                </a:lnTo>
                <a:lnTo>
                  <a:pt x="833" y="34195"/>
                </a:lnTo>
                <a:lnTo>
                  <a:pt x="33737" y="1615"/>
                </a:lnTo>
                <a:lnTo>
                  <a:pt x="45762" y="0"/>
                </a:lnTo>
                <a:lnTo>
                  <a:pt x="57675" y="1414"/>
                </a:lnTo>
                <a:lnTo>
                  <a:pt x="68873" y="5826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366283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43013" y="0"/>
                </a:moveTo>
                <a:lnTo>
                  <a:pt x="8826" y="17107"/>
                </a:lnTo>
                <a:lnTo>
                  <a:pt x="0" y="49070"/>
                </a:lnTo>
                <a:lnTo>
                  <a:pt x="2984" y="60785"/>
                </a:lnTo>
                <a:lnTo>
                  <a:pt x="9158" y="72394"/>
                </a:lnTo>
                <a:lnTo>
                  <a:pt x="18655" y="83514"/>
                </a:lnTo>
                <a:lnTo>
                  <a:pt x="28307" y="88536"/>
                </a:lnTo>
                <a:lnTo>
                  <a:pt x="38927" y="90850"/>
                </a:lnTo>
                <a:lnTo>
                  <a:pt x="50208" y="90281"/>
                </a:lnTo>
                <a:lnTo>
                  <a:pt x="84935" y="69512"/>
                </a:lnTo>
                <a:lnTo>
                  <a:pt x="91543" y="46327"/>
                </a:lnTo>
                <a:lnTo>
                  <a:pt x="90154" y="34348"/>
                </a:lnTo>
                <a:lnTo>
                  <a:pt x="65495" y="4060"/>
                </a:lnTo>
                <a:lnTo>
                  <a:pt x="43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366283" y="8078963"/>
            <a:ext cx="92075" cy="91440"/>
          </a:xfrm>
          <a:custGeom>
            <a:avLst/>
            <a:gdLst/>
            <a:ahLst/>
            <a:cxnLst/>
            <a:rect l="l" t="t" r="r" b="b"/>
            <a:pathLst>
              <a:path w="92075" h="91440">
                <a:moveTo>
                  <a:pt x="77991" y="12922"/>
                </a:moveTo>
                <a:lnTo>
                  <a:pt x="85637" y="22994"/>
                </a:lnTo>
                <a:lnTo>
                  <a:pt x="90154" y="34348"/>
                </a:lnTo>
                <a:lnTo>
                  <a:pt x="91543" y="46327"/>
                </a:lnTo>
                <a:lnTo>
                  <a:pt x="89803" y="58268"/>
                </a:lnTo>
                <a:lnTo>
                  <a:pt x="61842" y="86652"/>
                </a:lnTo>
                <a:lnTo>
                  <a:pt x="38927" y="90850"/>
                </a:lnTo>
                <a:lnTo>
                  <a:pt x="28307" y="88536"/>
                </a:lnTo>
                <a:lnTo>
                  <a:pt x="18655" y="83514"/>
                </a:lnTo>
                <a:lnTo>
                  <a:pt x="9158" y="72394"/>
                </a:lnTo>
                <a:lnTo>
                  <a:pt x="2984" y="60785"/>
                </a:lnTo>
                <a:lnTo>
                  <a:pt x="0" y="49070"/>
                </a:lnTo>
                <a:lnTo>
                  <a:pt x="68" y="37630"/>
                </a:lnTo>
                <a:lnTo>
                  <a:pt x="31230" y="2509"/>
                </a:lnTo>
                <a:lnTo>
                  <a:pt x="43013" y="0"/>
                </a:lnTo>
                <a:lnTo>
                  <a:pt x="54584" y="550"/>
                </a:lnTo>
                <a:lnTo>
                  <a:pt x="65495" y="4060"/>
                </a:lnTo>
                <a:lnTo>
                  <a:pt x="75295" y="10430"/>
                </a:lnTo>
              </a:path>
            </a:pathLst>
          </a:custGeom>
          <a:ln w="25400">
            <a:solidFill>
              <a:srgbClr val="B619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/>
          <p:nvPr/>
        </p:nvSpPr>
        <p:spPr>
          <a:xfrm>
            <a:off x="5851649" y="4023605"/>
            <a:ext cx="4514850" cy="201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499"/>
              </a:lnSpc>
            </a:pPr>
            <a:r>
              <a:rPr sz="3400" spc="-30" dirty="0">
                <a:latin typeface="Arial"/>
                <a:cs typeface="Arial"/>
              </a:rPr>
              <a:t>T</a:t>
            </a:r>
            <a:r>
              <a:rPr sz="3400" dirty="0">
                <a:latin typeface="Arial"/>
                <a:cs typeface="Arial"/>
              </a:rPr>
              <a:t>his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is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a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pipelined sequence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o</a:t>
            </a:r>
            <a:r>
              <a:rPr sz="3400" spc="-10" dirty="0">
                <a:latin typeface="Arial"/>
                <a:cs typeface="Arial"/>
              </a:rPr>
              <a:t>f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opera</a:t>
            </a:r>
            <a:r>
              <a:rPr sz="3400" spc="-15" dirty="0">
                <a:latin typeface="Arial"/>
                <a:cs typeface="Arial"/>
              </a:rPr>
              <a:t>t</a:t>
            </a:r>
            <a:r>
              <a:rPr sz="3400" dirty="0">
                <a:latin typeface="Arial"/>
                <a:cs typeface="Arial"/>
              </a:rPr>
              <a:t>ions </a:t>
            </a:r>
            <a:r>
              <a:rPr sz="3400" spc="-15" dirty="0">
                <a:latin typeface="Arial"/>
                <a:cs typeface="Arial"/>
              </a:rPr>
              <a:t>t</a:t>
            </a:r>
            <a:r>
              <a:rPr sz="3400" dirty="0">
                <a:latin typeface="Arial"/>
                <a:cs typeface="Arial"/>
              </a:rPr>
              <a:t>o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draw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a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3D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primi</a:t>
            </a:r>
            <a:r>
              <a:rPr sz="3400" spc="-15" dirty="0">
                <a:latin typeface="Arial"/>
                <a:cs typeface="Arial"/>
              </a:rPr>
              <a:t>t</a:t>
            </a:r>
            <a:r>
              <a:rPr sz="3400" dirty="0">
                <a:latin typeface="Arial"/>
                <a:cs typeface="Arial"/>
              </a:rPr>
              <a:t>ive in</a:t>
            </a:r>
            <a:r>
              <a:rPr sz="3400" spc="-15" dirty="0">
                <a:latin typeface="Arial"/>
                <a:cs typeface="Arial"/>
              </a:rPr>
              <a:t>t</a:t>
            </a:r>
            <a:r>
              <a:rPr sz="3400" dirty="0">
                <a:latin typeface="Arial"/>
                <a:cs typeface="Arial"/>
              </a:rPr>
              <a:t>o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a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2D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image</a:t>
            </a:r>
            <a:endParaRPr sz="3400">
              <a:latin typeface="Arial"/>
              <a:cs typeface="Arial"/>
            </a:endParaRPr>
          </a:p>
        </p:txBody>
      </p:sp>
      <p:sp>
        <p:nvSpPr>
          <p:cNvPr id="41" name="object 4"/>
          <p:cNvSpPr/>
          <p:nvPr/>
        </p:nvSpPr>
        <p:spPr>
          <a:xfrm>
            <a:off x="2631265" y="8667608"/>
            <a:ext cx="0" cy="316230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9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"/>
          <p:cNvSpPr/>
          <p:nvPr/>
        </p:nvSpPr>
        <p:spPr>
          <a:xfrm>
            <a:off x="2588417" y="8970577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05"/>
                </a:lnTo>
                <a:lnTo>
                  <a:pt x="44192" y="87627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/>
          <p:cNvSpPr/>
          <p:nvPr/>
        </p:nvSpPr>
        <p:spPr>
          <a:xfrm>
            <a:off x="2631265" y="217170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59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/>
          <p:cNvSpPr/>
          <p:nvPr/>
        </p:nvSpPr>
        <p:spPr>
          <a:xfrm>
            <a:off x="2588417" y="2474668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30">
                <a:moveTo>
                  <a:pt x="87374" y="0"/>
                </a:moveTo>
                <a:lnTo>
                  <a:pt x="0" y="505"/>
                </a:lnTo>
                <a:lnTo>
                  <a:pt x="44192" y="87627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9"/>
          <p:cNvSpPr/>
          <p:nvPr/>
        </p:nvSpPr>
        <p:spPr>
          <a:xfrm>
            <a:off x="1445301" y="2514600"/>
            <a:ext cx="2362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0"/>
          <p:cNvSpPr/>
          <p:nvPr/>
        </p:nvSpPr>
        <p:spPr>
          <a:xfrm>
            <a:off x="1515009" y="2578381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5" y="816"/>
                </a:lnTo>
                <a:lnTo>
                  <a:pt x="29347" y="17469"/>
                </a:lnTo>
                <a:lnTo>
                  <a:pt x="5175" y="50691"/>
                </a:lnTo>
                <a:lnTo>
                  <a:pt x="0" y="78846"/>
                </a:lnTo>
                <a:lnTo>
                  <a:pt x="0" y="593972"/>
                </a:lnTo>
                <a:lnTo>
                  <a:pt x="9758" y="631996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6"/>
                </a:lnTo>
                <a:lnTo>
                  <a:pt x="2161941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1"/>
          <p:cNvSpPr/>
          <p:nvPr/>
        </p:nvSpPr>
        <p:spPr>
          <a:xfrm>
            <a:off x="1515009" y="2578381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6"/>
                </a:lnTo>
                <a:lnTo>
                  <a:pt x="11284" y="38176"/>
                </a:lnTo>
                <a:lnTo>
                  <a:pt x="40821" y="9758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2" y="53604"/>
                </a:lnTo>
                <a:lnTo>
                  <a:pt x="2171700" y="78846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6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2"/>
          <p:cNvSpPr txBox="1"/>
          <p:nvPr/>
        </p:nvSpPr>
        <p:spPr>
          <a:xfrm>
            <a:off x="1566931" y="2555919"/>
            <a:ext cx="213980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sz="2200" dirty="0"/>
              <a:t>Modeling</a:t>
            </a:r>
            <a:r>
              <a:rPr lang="es-MX" sz="2200" dirty="0"/>
              <a:t> </a:t>
            </a:r>
            <a:r>
              <a:rPr lang="es-MX" sz="2200" dirty="0" err="1"/>
              <a:t>Transformation</a:t>
            </a:r>
            <a:endParaRPr sz="2200" dirty="0"/>
          </a:p>
        </p:txBody>
      </p:sp>
      <p:sp>
        <p:nvSpPr>
          <p:cNvPr id="49" name="object 15"/>
          <p:cNvSpPr/>
          <p:nvPr/>
        </p:nvSpPr>
        <p:spPr>
          <a:xfrm>
            <a:off x="1515009" y="3675662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5" y="816"/>
                </a:lnTo>
                <a:lnTo>
                  <a:pt x="29347" y="17469"/>
                </a:lnTo>
                <a:lnTo>
                  <a:pt x="5175" y="50691"/>
                </a:lnTo>
                <a:lnTo>
                  <a:pt x="0" y="78846"/>
                </a:lnTo>
                <a:lnTo>
                  <a:pt x="0" y="593972"/>
                </a:lnTo>
                <a:lnTo>
                  <a:pt x="9757" y="631996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6"/>
                </a:lnTo>
                <a:lnTo>
                  <a:pt x="2161941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6"/>
          <p:cNvSpPr/>
          <p:nvPr/>
        </p:nvSpPr>
        <p:spPr>
          <a:xfrm>
            <a:off x="1515009" y="3675662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6"/>
                </a:lnTo>
                <a:lnTo>
                  <a:pt x="11284" y="38176"/>
                </a:lnTo>
                <a:lnTo>
                  <a:pt x="40821" y="9758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2" y="53604"/>
                </a:lnTo>
                <a:lnTo>
                  <a:pt x="2171700" y="78846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6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noFill/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7"/>
          <p:cNvSpPr txBox="1"/>
          <p:nvPr/>
        </p:nvSpPr>
        <p:spPr>
          <a:xfrm>
            <a:off x="1654809" y="3658164"/>
            <a:ext cx="18942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36880"/>
            <a:r>
              <a:rPr sz="2200" dirty="0">
                <a:latin typeface="Arial"/>
                <a:cs typeface="Arial"/>
              </a:rPr>
              <a:t>Camera </a:t>
            </a:r>
            <a:r>
              <a:rPr sz="2200" spc="-10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ran</a:t>
            </a:r>
            <a:r>
              <a:rPr sz="2200" spc="-10" dirty="0">
                <a:latin typeface="Arial"/>
                <a:cs typeface="Arial"/>
              </a:rPr>
              <a:t>sf</a:t>
            </a:r>
            <a:r>
              <a:rPr sz="2200" dirty="0">
                <a:latin typeface="Arial"/>
                <a:cs typeface="Arial"/>
              </a:rPr>
              <a:t>orma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ion</a:t>
            </a:r>
          </a:p>
        </p:txBody>
      </p:sp>
      <p:sp>
        <p:nvSpPr>
          <p:cNvPr id="52" name="object 18"/>
          <p:cNvSpPr/>
          <p:nvPr/>
        </p:nvSpPr>
        <p:spPr>
          <a:xfrm>
            <a:off x="1445301" y="5791200"/>
            <a:ext cx="2362200" cy="850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9"/>
          <p:cNvSpPr/>
          <p:nvPr/>
        </p:nvSpPr>
        <p:spPr>
          <a:xfrm>
            <a:off x="1515009" y="58547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1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5" y="672001"/>
                </a:lnTo>
                <a:lnTo>
                  <a:pt x="2142352" y="655347"/>
                </a:lnTo>
                <a:lnTo>
                  <a:pt x="2166524" y="622126"/>
                </a:lnTo>
                <a:lnTo>
                  <a:pt x="2171700" y="593971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0"/>
          <p:cNvSpPr/>
          <p:nvPr/>
        </p:nvSpPr>
        <p:spPr>
          <a:xfrm>
            <a:off x="1515009" y="58547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1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1"/>
                </a:lnTo>
                <a:lnTo>
                  <a:pt x="2170366" y="608489"/>
                </a:lnTo>
                <a:lnTo>
                  <a:pt x="2152278" y="645795"/>
                </a:lnTo>
                <a:lnTo>
                  <a:pt x="2118096" y="668690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1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1"/>
          <p:cNvSpPr/>
          <p:nvPr/>
        </p:nvSpPr>
        <p:spPr>
          <a:xfrm>
            <a:off x="1445301" y="4686300"/>
            <a:ext cx="2362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2"/>
          <p:cNvSpPr/>
          <p:nvPr/>
        </p:nvSpPr>
        <p:spPr>
          <a:xfrm>
            <a:off x="1515009" y="47498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1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5" y="672001"/>
                </a:lnTo>
                <a:lnTo>
                  <a:pt x="2142352" y="655347"/>
                </a:lnTo>
                <a:lnTo>
                  <a:pt x="2166524" y="622126"/>
                </a:lnTo>
                <a:lnTo>
                  <a:pt x="2171700" y="593971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3"/>
          <p:cNvSpPr/>
          <p:nvPr/>
        </p:nvSpPr>
        <p:spPr>
          <a:xfrm>
            <a:off x="1515009" y="47498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1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1"/>
                </a:lnTo>
                <a:lnTo>
                  <a:pt x="2170366" y="608489"/>
                </a:lnTo>
                <a:lnTo>
                  <a:pt x="2152278" y="645795"/>
                </a:lnTo>
                <a:lnTo>
                  <a:pt x="2118096" y="668690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1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4"/>
          <p:cNvSpPr/>
          <p:nvPr/>
        </p:nvSpPr>
        <p:spPr>
          <a:xfrm>
            <a:off x="2599652" y="3271520"/>
            <a:ext cx="0" cy="309245"/>
          </a:xfrm>
          <a:custGeom>
            <a:avLst/>
            <a:gdLst/>
            <a:ahLst/>
            <a:cxnLst/>
            <a:rect l="l" t="t" r="r" b="b"/>
            <a:pathLst>
              <a:path h="309245">
                <a:moveTo>
                  <a:pt x="0" y="0"/>
                </a:moveTo>
                <a:lnTo>
                  <a:pt x="0" y="309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5"/>
          <p:cNvSpPr/>
          <p:nvPr/>
        </p:nvSpPr>
        <p:spPr>
          <a:xfrm>
            <a:off x="2556800" y="356771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14"/>
                </a:lnTo>
                <a:lnTo>
                  <a:pt x="44201" y="8763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6"/>
          <p:cNvSpPr/>
          <p:nvPr/>
        </p:nvSpPr>
        <p:spPr>
          <a:xfrm>
            <a:off x="2599634" y="4368800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09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7"/>
          <p:cNvSpPr/>
          <p:nvPr/>
        </p:nvSpPr>
        <p:spPr>
          <a:xfrm>
            <a:off x="2556759" y="4636748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30" h="88264">
                <a:moveTo>
                  <a:pt x="87373" y="0"/>
                </a:moveTo>
                <a:lnTo>
                  <a:pt x="0" y="554"/>
                </a:lnTo>
                <a:lnTo>
                  <a:pt x="44241" y="87651"/>
                </a:lnTo>
                <a:lnTo>
                  <a:pt x="8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8"/>
          <p:cNvSpPr/>
          <p:nvPr/>
        </p:nvSpPr>
        <p:spPr>
          <a:xfrm>
            <a:off x="2599654" y="5443501"/>
            <a:ext cx="0" cy="313690"/>
          </a:xfrm>
          <a:custGeom>
            <a:avLst/>
            <a:gdLst/>
            <a:ahLst/>
            <a:cxnLst/>
            <a:rect l="l" t="t" r="r" b="b"/>
            <a:pathLst>
              <a:path h="313689">
                <a:moveTo>
                  <a:pt x="0" y="0"/>
                </a:moveTo>
                <a:lnTo>
                  <a:pt x="0" y="3136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9"/>
          <p:cNvSpPr/>
          <p:nvPr/>
        </p:nvSpPr>
        <p:spPr>
          <a:xfrm>
            <a:off x="2556806" y="5744211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3" y="0"/>
                </a:moveTo>
                <a:lnTo>
                  <a:pt x="0" y="508"/>
                </a:lnTo>
                <a:lnTo>
                  <a:pt x="44194" y="87628"/>
                </a:lnTo>
                <a:lnTo>
                  <a:pt x="8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0"/>
          <p:cNvSpPr/>
          <p:nvPr/>
        </p:nvSpPr>
        <p:spPr>
          <a:xfrm>
            <a:off x="1445301" y="6819900"/>
            <a:ext cx="2362200" cy="86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31"/>
          <p:cNvSpPr/>
          <p:nvPr/>
        </p:nvSpPr>
        <p:spPr>
          <a:xfrm>
            <a:off x="1515009" y="6890738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2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32"/>
          <p:cNvSpPr/>
          <p:nvPr/>
        </p:nvSpPr>
        <p:spPr>
          <a:xfrm>
            <a:off x="1515009" y="6890738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33"/>
          <p:cNvSpPr/>
          <p:nvPr/>
        </p:nvSpPr>
        <p:spPr>
          <a:xfrm>
            <a:off x="1445301" y="7899400"/>
            <a:ext cx="2362200" cy="86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4"/>
          <p:cNvSpPr/>
          <p:nvPr/>
        </p:nvSpPr>
        <p:spPr>
          <a:xfrm>
            <a:off x="1515009" y="797447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2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5"/>
          <p:cNvSpPr/>
          <p:nvPr/>
        </p:nvSpPr>
        <p:spPr>
          <a:xfrm>
            <a:off x="1515009" y="797447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6"/>
          <p:cNvSpPr/>
          <p:nvPr/>
        </p:nvSpPr>
        <p:spPr>
          <a:xfrm>
            <a:off x="2599644" y="7583875"/>
            <a:ext cx="0" cy="295910"/>
          </a:xfrm>
          <a:custGeom>
            <a:avLst/>
            <a:gdLst/>
            <a:ahLst/>
            <a:cxnLst/>
            <a:rect l="l" t="t" r="r" b="b"/>
            <a:pathLst>
              <a:path h="295909">
                <a:moveTo>
                  <a:pt x="0" y="0"/>
                </a:moveTo>
                <a:lnTo>
                  <a:pt x="0" y="2956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37"/>
          <p:cNvSpPr/>
          <p:nvPr/>
        </p:nvSpPr>
        <p:spPr>
          <a:xfrm>
            <a:off x="2556780" y="786651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33"/>
                </a:lnTo>
                <a:lnTo>
                  <a:pt x="44220" y="8764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38"/>
          <p:cNvSpPr/>
          <p:nvPr/>
        </p:nvSpPr>
        <p:spPr>
          <a:xfrm>
            <a:off x="2599616" y="6545298"/>
            <a:ext cx="0" cy="255904"/>
          </a:xfrm>
          <a:custGeom>
            <a:avLst/>
            <a:gdLst/>
            <a:ahLst/>
            <a:cxnLst/>
            <a:rect l="l" t="t" r="r" b="b"/>
            <a:pathLst>
              <a:path h="255904">
                <a:moveTo>
                  <a:pt x="0" y="0"/>
                </a:moveTo>
                <a:lnTo>
                  <a:pt x="0" y="2555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39"/>
          <p:cNvSpPr/>
          <p:nvPr/>
        </p:nvSpPr>
        <p:spPr>
          <a:xfrm>
            <a:off x="2556716" y="6787825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30" h="88265">
                <a:moveTo>
                  <a:pt x="87374" y="0"/>
                </a:moveTo>
                <a:lnTo>
                  <a:pt x="0" y="596"/>
                </a:lnTo>
                <a:lnTo>
                  <a:pt x="44284" y="8767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40"/>
          <p:cNvSpPr txBox="1"/>
          <p:nvPr/>
        </p:nvSpPr>
        <p:spPr>
          <a:xfrm>
            <a:off x="1652512" y="9182585"/>
            <a:ext cx="18942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485"/>
              </a:spcBef>
            </a:pPr>
            <a:r>
              <a:rPr sz="2200" spc="-10" dirty="0" smtClean="0">
                <a:latin typeface="Arial"/>
                <a:cs typeface="Arial"/>
              </a:rPr>
              <a:t>Image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5" name="object 41"/>
          <p:cNvSpPr txBox="1"/>
          <p:nvPr/>
        </p:nvSpPr>
        <p:spPr>
          <a:xfrm>
            <a:off x="1006475" y="1670897"/>
            <a:ext cx="3209925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3D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eome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ric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Primi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ives</a:t>
            </a:r>
          </a:p>
        </p:txBody>
      </p:sp>
      <p:sp>
        <p:nvSpPr>
          <p:cNvPr id="76" name="object 42"/>
          <p:cNvSpPr/>
          <p:nvPr/>
        </p:nvSpPr>
        <p:spPr>
          <a:xfrm>
            <a:off x="1709179" y="9042541"/>
            <a:ext cx="1841500" cy="602976"/>
          </a:xfrm>
          <a:custGeom>
            <a:avLst/>
            <a:gdLst/>
            <a:ahLst/>
            <a:cxnLst/>
            <a:rect l="l" t="t" r="r" b="b"/>
            <a:pathLst>
              <a:path w="1841500" h="457200">
                <a:moveTo>
                  <a:pt x="0" y="0"/>
                </a:moveTo>
                <a:lnTo>
                  <a:pt x="1841500" y="0"/>
                </a:lnTo>
                <a:lnTo>
                  <a:pt x="18415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Rectangle 77"/>
          <p:cNvSpPr/>
          <p:nvPr/>
        </p:nvSpPr>
        <p:spPr>
          <a:xfrm>
            <a:off x="2092127" y="4885907"/>
            <a:ext cx="11737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650200" y="5806529"/>
            <a:ext cx="20760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 algn="ctr"/>
            <a:r>
              <a:rPr lang="es-MX" sz="2200" dirty="0" err="1">
                <a:latin typeface="Arial"/>
                <a:cs typeface="Arial"/>
              </a:rPr>
              <a:t>Proje</a:t>
            </a:r>
            <a:r>
              <a:rPr lang="es-MX" sz="2200" spc="-10" dirty="0" err="1">
                <a:latin typeface="Arial"/>
                <a:cs typeface="Arial"/>
              </a:rPr>
              <a:t>ction</a:t>
            </a:r>
            <a:r>
              <a:rPr lang="es-MX" sz="2200" spc="-10" dirty="0">
                <a:latin typeface="Arial"/>
                <a:cs typeface="Arial"/>
              </a:rPr>
              <a:t> </a:t>
            </a:r>
            <a:endParaRPr lang="es-MX" sz="2200" spc="-10" dirty="0" smtClean="0">
              <a:latin typeface="Arial"/>
              <a:cs typeface="Arial"/>
            </a:endParaRPr>
          </a:p>
          <a:p>
            <a:pPr marL="12065" marR="5080" algn="ctr"/>
            <a:r>
              <a:rPr lang="es-MX" sz="2200" spc="-10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ran</a:t>
            </a:r>
            <a:r>
              <a:rPr lang="es-MX" sz="2200" spc="-10" dirty="0" err="1" smtClean="0">
                <a:latin typeface="Arial"/>
                <a:cs typeface="Arial"/>
              </a:rPr>
              <a:t>sf</a:t>
            </a:r>
            <a:r>
              <a:rPr lang="es-MX" sz="2200" dirty="0" err="1" smtClean="0">
                <a:latin typeface="Arial"/>
                <a:cs typeface="Arial"/>
              </a:rPr>
              <a:t>orma</a:t>
            </a:r>
            <a:r>
              <a:rPr lang="es-MX" sz="2200" spc="-1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97527" y="7004049"/>
            <a:ext cx="12041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2200" dirty="0" err="1">
                <a:latin typeface="Arial"/>
                <a:cs typeface="Arial"/>
              </a:rPr>
              <a:t>Clipping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31370" y="7888148"/>
            <a:ext cx="2089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0029" marR="232410" indent="-635" algn="ctr"/>
            <a:r>
              <a:rPr lang="es-MX" sz="2200" dirty="0" err="1">
                <a:latin typeface="Arial"/>
                <a:cs typeface="Arial"/>
              </a:rPr>
              <a:t>Scan</a:t>
            </a:r>
            <a:r>
              <a:rPr lang="es-MX" sz="2200" dirty="0">
                <a:latin typeface="Arial"/>
                <a:cs typeface="Arial"/>
              </a:rPr>
              <a:t> </a:t>
            </a:r>
            <a:endParaRPr lang="es-MX" sz="2200" dirty="0" smtClean="0">
              <a:latin typeface="Arial"/>
              <a:cs typeface="Arial"/>
            </a:endParaRPr>
          </a:p>
          <a:p>
            <a:pPr marL="240029" marR="232410" indent="-635" algn="ctr"/>
            <a:r>
              <a:rPr lang="es-MX" sz="2200" dirty="0" err="1" smtClean="0">
                <a:latin typeface="Arial"/>
                <a:cs typeface="Arial"/>
              </a:rPr>
              <a:t>Conversion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82" name="object 2"/>
          <p:cNvSpPr txBox="1">
            <a:spLocks/>
          </p:cNvSpPr>
          <p:nvPr/>
        </p:nvSpPr>
        <p:spPr>
          <a:xfrm>
            <a:off x="1549400" y="462202"/>
            <a:ext cx="11287760" cy="13939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75345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258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b="1" dirty="0" smtClean="0"/>
              <a:t>3D</a:t>
            </a:r>
            <a:r>
              <a:rPr lang="es-MX" b="1" spc="-5" dirty="0" smtClean="0"/>
              <a:t> </a:t>
            </a:r>
            <a:r>
              <a:rPr lang="es-MX" b="1" dirty="0" err="1" smtClean="0"/>
              <a:t>Re</a:t>
            </a:r>
            <a:r>
              <a:rPr lang="es-MX" b="1" spc="-40" dirty="0" err="1" smtClean="0"/>
              <a:t>nd</a:t>
            </a:r>
            <a:r>
              <a:rPr lang="es-MX" b="1" dirty="0" err="1" smtClean="0"/>
              <a:t>er</a:t>
            </a:r>
            <a:r>
              <a:rPr lang="es-MX" b="1" spc="-30" dirty="0" err="1" smtClean="0"/>
              <a:t>in</a:t>
            </a:r>
            <a:r>
              <a:rPr lang="es-MX" b="1" spc="-35" dirty="0" err="1" smtClean="0"/>
              <a:t>g</a:t>
            </a:r>
            <a:r>
              <a:rPr lang="es-MX" b="1" spc="-5" dirty="0" smtClean="0"/>
              <a:t> </a:t>
            </a:r>
            <a:r>
              <a:rPr lang="es-MX" b="1" spc="-35" dirty="0" smtClean="0"/>
              <a:t>P</a:t>
            </a:r>
            <a:r>
              <a:rPr lang="es-MX" b="1" spc="-30" dirty="0" smtClean="0"/>
              <a:t>ip</a:t>
            </a:r>
            <a:r>
              <a:rPr lang="es-MX" b="1" dirty="0" smtClean="0"/>
              <a:t>e</a:t>
            </a:r>
            <a:r>
              <a:rPr lang="es-MX" b="1" spc="-25" dirty="0" smtClean="0"/>
              <a:t>lin</a:t>
            </a:r>
            <a:r>
              <a:rPr lang="es-MX" b="1" dirty="0" smtClean="0"/>
              <a:t>e</a:t>
            </a:r>
            <a:r>
              <a:rPr lang="es-MX" b="1" spc="-5" dirty="0" smtClean="0"/>
              <a:t> </a:t>
            </a:r>
          </a:p>
          <a:p>
            <a:pPr marL="12700">
              <a:lnSpc>
                <a:spcPct val="100000"/>
              </a:lnSpc>
            </a:pPr>
            <a:r>
              <a:rPr lang="es-MX" sz="2800" b="1" spc="-5" dirty="0">
                <a:latin typeface="Arial"/>
                <a:cs typeface="Arial"/>
              </a:rPr>
              <a:t>	</a:t>
            </a:r>
            <a:r>
              <a:rPr lang="es-MX" sz="2800" b="1" spc="-5" dirty="0" smtClean="0">
                <a:latin typeface="Arial"/>
                <a:cs typeface="Arial"/>
              </a:rPr>
              <a:t>			</a:t>
            </a:r>
            <a:r>
              <a:rPr lang="es-MX" sz="2800" b="1" dirty="0" smtClean="0">
                <a:latin typeface="Arial"/>
                <a:cs typeface="Arial"/>
              </a:rPr>
              <a:t>(</a:t>
            </a:r>
            <a:r>
              <a:rPr lang="es-MX" sz="2800" b="1" dirty="0" err="1" smtClean="0">
                <a:latin typeface="Arial"/>
                <a:cs typeface="Arial"/>
              </a:rPr>
              <a:t>dire</a:t>
            </a:r>
            <a:r>
              <a:rPr lang="es-MX" sz="2800" b="1" spc="-15" dirty="0" err="1" smtClean="0">
                <a:latin typeface="Arial"/>
                <a:cs typeface="Arial"/>
              </a:rPr>
              <a:t>ct</a:t>
            </a:r>
            <a:r>
              <a:rPr lang="es-MX" sz="2800" b="1" spc="-5" dirty="0" smtClean="0">
                <a:latin typeface="Arial"/>
                <a:cs typeface="Arial"/>
              </a:rPr>
              <a:t> </a:t>
            </a:r>
            <a:r>
              <a:rPr lang="es-MX" sz="2800" b="1" dirty="0" err="1" smtClean="0">
                <a:latin typeface="Arial"/>
                <a:cs typeface="Arial"/>
              </a:rPr>
              <a:t>illumina</a:t>
            </a:r>
            <a:r>
              <a:rPr lang="es-MX" sz="2800" b="1" spc="-10" dirty="0" err="1" smtClean="0">
                <a:latin typeface="Arial"/>
                <a:cs typeface="Arial"/>
              </a:rPr>
              <a:t>t</a:t>
            </a:r>
            <a:r>
              <a:rPr lang="es-MX" sz="2800" b="1" dirty="0" err="1" smtClean="0">
                <a:latin typeface="Arial"/>
                <a:cs typeface="Arial"/>
              </a:rPr>
              <a:t>ion</a:t>
            </a:r>
            <a:r>
              <a:rPr lang="es-MX" sz="2800" b="1" dirty="0" smtClean="0">
                <a:latin typeface="Arial"/>
                <a:cs typeface="Arial"/>
              </a:rPr>
              <a:t>)</a:t>
            </a:r>
            <a:endParaRPr lang="es-MX" sz="2800" b="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"/>
          <p:cNvSpPr/>
          <p:nvPr/>
        </p:nvSpPr>
        <p:spPr>
          <a:xfrm>
            <a:off x="2631265" y="8667608"/>
            <a:ext cx="0" cy="316230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9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"/>
          <p:cNvSpPr/>
          <p:nvPr/>
        </p:nvSpPr>
        <p:spPr>
          <a:xfrm>
            <a:off x="2588417" y="8970577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05"/>
                </a:lnTo>
                <a:lnTo>
                  <a:pt x="44192" y="87627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/>
          <p:cNvSpPr/>
          <p:nvPr/>
        </p:nvSpPr>
        <p:spPr>
          <a:xfrm>
            <a:off x="2631265" y="217170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59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/>
          <p:cNvSpPr/>
          <p:nvPr/>
        </p:nvSpPr>
        <p:spPr>
          <a:xfrm>
            <a:off x="2588417" y="2474668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30">
                <a:moveTo>
                  <a:pt x="87374" y="0"/>
                </a:moveTo>
                <a:lnTo>
                  <a:pt x="0" y="505"/>
                </a:lnTo>
                <a:lnTo>
                  <a:pt x="44192" y="87627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9"/>
          <p:cNvSpPr/>
          <p:nvPr/>
        </p:nvSpPr>
        <p:spPr>
          <a:xfrm>
            <a:off x="1445301" y="2514600"/>
            <a:ext cx="2362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0"/>
          <p:cNvSpPr/>
          <p:nvPr/>
        </p:nvSpPr>
        <p:spPr>
          <a:xfrm>
            <a:off x="1515009" y="2578381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5" y="816"/>
                </a:lnTo>
                <a:lnTo>
                  <a:pt x="29347" y="17469"/>
                </a:lnTo>
                <a:lnTo>
                  <a:pt x="5175" y="50691"/>
                </a:lnTo>
                <a:lnTo>
                  <a:pt x="0" y="78846"/>
                </a:lnTo>
                <a:lnTo>
                  <a:pt x="0" y="593972"/>
                </a:lnTo>
                <a:lnTo>
                  <a:pt x="9758" y="631996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6"/>
                </a:lnTo>
                <a:lnTo>
                  <a:pt x="2161941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1"/>
          <p:cNvSpPr/>
          <p:nvPr/>
        </p:nvSpPr>
        <p:spPr>
          <a:xfrm>
            <a:off x="1515009" y="2578381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6"/>
                </a:lnTo>
                <a:lnTo>
                  <a:pt x="11284" y="38176"/>
                </a:lnTo>
                <a:lnTo>
                  <a:pt x="40821" y="9758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2" y="53604"/>
                </a:lnTo>
                <a:lnTo>
                  <a:pt x="2171700" y="78846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6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2"/>
          <p:cNvSpPr txBox="1"/>
          <p:nvPr/>
        </p:nvSpPr>
        <p:spPr>
          <a:xfrm>
            <a:off x="1566931" y="2555919"/>
            <a:ext cx="213980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sz="2200" dirty="0"/>
              <a:t>Modeling</a:t>
            </a:r>
            <a:r>
              <a:rPr lang="es-MX" sz="2200" dirty="0"/>
              <a:t> </a:t>
            </a:r>
            <a:r>
              <a:rPr lang="es-MX" sz="2200" dirty="0" err="1"/>
              <a:t>Transformation</a:t>
            </a:r>
            <a:endParaRPr sz="2200" dirty="0"/>
          </a:p>
        </p:txBody>
      </p:sp>
      <p:sp>
        <p:nvSpPr>
          <p:cNvPr id="49" name="object 15"/>
          <p:cNvSpPr/>
          <p:nvPr/>
        </p:nvSpPr>
        <p:spPr>
          <a:xfrm>
            <a:off x="1515009" y="3675662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5" y="816"/>
                </a:lnTo>
                <a:lnTo>
                  <a:pt x="29347" y="17469"/>
                </a:lnTo>
                <a:lnTo>
                  <a:pt x="5175" y="50691"/>
                </a:lnTo>
                <a:lnTo>
                  <a:pt x="0" y="78846"/>
                </a:lnTo>
                <a:lnTo>
                  <a:pt x="0" y="593972"/>
                </a:lnTo>
                <a:lnTo>
                  <a:pt x="9757" y="631996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6"/>
                </a:lnTo>
                <a:lnTo>
                  <a:pt x="2161941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6"/>
          <p:cNvSpPr/>
          <p:nvPr/>
        </p:nvSpPr>
        <p:spPr>
          <a:xfrm>
            <a:off x="1515009" y="3675662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6"/>
                </a:lnTo>
                <a:lnTo>
                  <a:pt x="11284" y="38176"/>
                </a:lnTo>
                <a:lnTo>
                  <a:pt x="40821" y="9758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2" y="53604"/>
                </a:lnTo>
                <a:lnTo>
                  <a:pt x="2171700" y="78846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6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7"/>
          <p:cNvSpPr txBox="1"/>
          <p:nvPr/>
        </p:nvSpPr>
        <p:spPr>
          <a:xfrm>
            <a:off x="1654809" y="3658164"/>
            <a:ext cx="18942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36880"/>
            <a:r>
              <a:rPr sz="2200" dirty="0">
                <a:latin typeface="Arial"/>
                <a:cs typeface="Arial"/>
              </a:rPr>
              <a:t>Camera </a:t>
            </a:r>
            <a:r>
              <a:rPr sz="2200" spc="-10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ran</a:t>
            </a:r>
            <a:r>
              <a:rPr sz="2200" spc="-10" dirty="0">
                <a:latin typeface="Arial"/>
                <a:cs typeface="Arial"/>
              </a:rPr>
              <a:t>sf</a:t>
            </a:r>
            <a:r>
              <a:rPr sz="2200" dirty="0">
                <a:latin typeface="Arial"/>
                <a:cs typeface="Arial"/>
              </a:rPr>
              <a:t>orma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ion</a:t>
            </a:r>
          </a:p>
        </p:txBody>
      </p:sp>
      <p:sp>
        <p:nvSpPr>
          <p:cNvPr id="52" name="object 18"/>
          <p:cNvSpPr/>
          <p:nvPr/>
        </p:nvSpPr>
        <p:spPr>
          <a:xfrm>
            <a:off x="1445301" y="5791200"/>
            <a:ext cx="2362200" cy="850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9"/>
          <p:cNvSpPr/>
          <p:nvPr/>
        </p:nvSpPr>
        <p:spPr>
          <a:xfrm>
            <a:off x="1515009" y="58547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1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5" y="672001"/>
                </a:lnTo>
                <a:lnTo>
                  <a:pt x="2142352" y="655347"/>
                </a:lnTo>
                <a:lnTo>
                  <a:pt x="2166524" y="622126"/>
                </a:lnTo>
                <a:lnTo>
                  <a:pt x="2171700" y="593971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0"/>
          <p:cNvSpPr/>
          <p:nvPr/>
        </p:nvSpPr>
        <p:spPr>
          <a:xfrm>
            <a:off x="1515009" y="58547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1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1"/>
                </a:lnTo>
                <a:lnTo>
                  <a:pt x="2170366" y="608489"/>
                </a:lnTo>
                <a:lnTo>
                  <a:pt x="2152278" y="645795"/>
                </a:lnTo>
                <a:lnTo>
                  <a:pt x="2118096" y="668690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1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1"/>
          <p:cNvSpPr/>
          <p:nvPr/>
        </p:nvSpPr>
        <p:spPr>
          <a:xfrm>
            <a:off x="1445301" y="4686300"/>
            <a:ext cx="2362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2"/>
          <p:cNvSpPr/>
          <p:nvPr/>
        </p:nvSpPr>
        <p:spPr>
          <a:xfrm>
            <a:off x="1515009" y="47498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1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5" y="672001"/>
                </a:lnTo>
                <a:lnTo>
                  <a:pt x="2142352" y="655347"/>
                </a:lnTo>
                <a:lnTo>
                  <a:pt x="2166524" y="622126"/>
                </a:lnTo>
                <a:lnTo>
                  <a:pt x="2171700" y="593971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3"/>
          <p:cNvSpPr/>
          <p:nvPr/>
        </p:nvSpPr>
        <p:spPr>
          <a:xfrm>
            <a:off x="1515009" y="474980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1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1"/>
                </a:lnTo>
                <a:lnTo>
                  <a:pt x="2170366" y="608489"/>
                </a:lnTo>
                <a:lnTo>
                  <a:pt x="2152278" y="645795"/>
                </a:lnTo>
                <a:lnTo>
                  <a:pt x="2118096" y="668690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1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4"/>
          <p:cNvSpPr/>
          <p:nvPr/>
        </p:nvSpPr>
        <p:spPr>
          <a:xfrm>
            <a:off x="2599652" y="3271520"/>
            <a:ext cx="0" cy="309245"/>
          </a:xfrm>
          <a:custGeom>
            <a:avLst/>
            <a:gdLst/>
            <a:ahLst/>
            <a:cxnLst/>
            <a:rect l="l" t="t" r="r" b="b"/>
            <a:pathLst>
              <a:path h="309245">
                <a:moveTo>
                  <a:pt x="0" y="0"/>
                </a:moveTo>
                <a:lnTo>
                  <a:pt x="0" y="309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5"/>
          <p:cNvSpPr/>
          <p:nvPr/>
        </p:nvSpPr>
        <p:spPr>
          <a:xfrm>
            <a:off x="2556800" y="356771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14"/>
                </a:lnTo>
                <a:lnTo>
                  <a:pt x="44201" y="8763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6"/>
          <p:cNvSpPr/>
          <p:nvPr/>
        </p:nvSpPr>
        <p:spPr>
          <a:xfrm>
            <a:off x="2599634" y="4368800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09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7"/>
          <p:cNvSpPr/>
          <p:nvPr/>
        </p:nvSpPr>
        <p:spPr>
          <a:xfrm>
            <a:off x="2556759" y="4636748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30" h="88264">
                <a:moveTo>
                  <a:pt x="87373" y="0"/>
                </a:moveTo>
                <a:lnTo>
                  <a:pt x="0" y="554"/>
                </a:lnTo>
                <a:lnTo>
                  <a:pt x="44241" y="87651"/>
                </a:lnTo>
                <a:lnTo>
                  <a:pt x="8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8"/>
          <p:cNvSpPr/>
          <p:nvPr/>
        </p:nvSpPr>
        <p:spPr>
          <a:xfrm>
            <a:off x="2599654" y="5443501"/>
            <a:ext cx="0" cy="313690"/>
          </a:xfrm>
          <a:custGeom>
            <a:avLst/>
            <a:gdLst/>
            <a:ahLst/>
            <a:cxnLst/>
            <a:rect l="l" t="t" r="r" b="b"/>
            <a:pathLst>
              <a:path h="313689">
                <a:moveTo>
                  <a:pt x="0" y="0"/>
                </a:moveTo>
                <a:lnTo>
                  <a:pt x="0" y="3136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9"/>
          <p:cNvSpPr/>
          <p:nvPr/>
        </p:nvSpPr>
        <p:spPr>
          <a:xfrm>
            <a:off x="2556806" y="5744211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3" y="0"/>
                </a:moveTo>
                <a:lnTo>
                  <a:pt x="0" y="508"/>
                </a:lnTo>
                <a:lnTo>
                  <a:pt x="44194" y="87628"/>
                </a:lnTo>
                <a:lnTo>
                  <a:pt x="8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0"/>
          <p:cNvSpPr/>
          <p:nvPr/>
        </p:nvSpPr>
        <p:spPr>
          <a:xfrm>
            <a:off x="1445301" y="6819900"/>
            <a:ext cx="2362200" cy="86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31"/>
          <p:cNvSpPr/>
          <p:nvPr/>
        </p:nvSpPr>
        <p:spPr>
          <a:xfrm>
            <a:off x="1515009" y="6890738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2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32"/>
          <p:cNvSpPr/>
          <p:nvPr/>
        </p:nvSpPr>
        <p:spPr>
          <a:xfrm>
            <a:off x="1515009" y="6890738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33"/>
          <p:cNvSpPr/>
          <p:nvPr/>
        </p:nvSpPr>
        <p:spPr>
          <a:xfrm>
            <a:off x="1445301" y="7899400"/>
            <a:ext cx="2362200" cy="86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4"/>
          <p:cNvSpPr/>
          <p:nvPr/>
        </p:nvSpPr>
        <p:spPr>
          <a:xfrm>
            <a:off x="1515009" y="797447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2092853" y="0"/>
                </a:moveTo>
                <a:lnTo>
                  <a:pt x="67456" y="816"/>
                </a:lnTo>
                <a:lnTo>
                  <a:pt x="29348" y="17469"/>
                </a:lnTo>
                <a:lnTo>
                  <a:pt x="5175" y="50691"/>
                </a:lnTo>
                <a:lnTo>
                  <a:pt x="0" y="78845"/>
                </a:lnTo>
                <a:lnTo>
                  <a:pt x="0" y="593972"/>
                </a:lnTo>
                <a:lnTo>
                  <a:pt x="9758" y="631995"/>
                </a:lnTo>
                <a:lnTo>
                  <a:pt x="38176" y="661533"/>
                </a:lnTo>
                <a:lnTo>
                  <a:pt x="78845" y="672818"/>
                </a:lnTo>
                <a:lnTo>
                  <a:pt x="2104244" y="672001"/>
                </a:lnTo>
                <a:lnTo>
                  <a:pt x="2142352" y="655348"/>
                </a:lnTo>
                <a:lnTo>
                  <a:pt x="2166524" y="622127"/>
                </a:lnTo>
                <a:lnTo>
                  <a:pt x="2171700" y="593972"/>
                </a:lnTo>
                <a:lnTo>
                  <a:pt x="2171700" y="78845"/>
                </a:lnTo>
                <a:lnTo>
                  <a:pt x="2161942" y="40821"/>
                </a:lnTo>
                <a:lnTo>
                  <a:pt x="2133523" y="11284"/>
                </a:lnTo>
                <a:lnTo>
                  <a:pt x="2092853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5"/>
          <p:cNvSpPr/>
          <p:nvPr/>
        </p:nvSpPr>
        <p:spPr>
          <a:xfrm>
            <a:off x="1515009" y="7974470"/>
            <a:ext cx="2171700" cy="673100"/>
          </a:xfrm>
          <a:custGeom>
            <a:avLst/>
            <a:gdLst/>
            <a:ahLst/>
            <a:cxnLst/>
            <a:rect l="l" t="t" r="r" b="b"/>
            <a:pathLst>
              <a:path w="2171700" h="673100">
                <a:moveTo>
                  <a:pt x="0" y="593972"/>
                </a:moveTo>
                <a:lnTo>
                  <a:pt x="0" y="78845"/>
                </a:lnTo>
                <a:lnTo>
                  <a:pt x="11284" y="38176"/>
                </a:lnTo>
                <a:lnTo>
                  <a:pt x="40822" y="9757"/>
                </a:lnTo>
                <a:lnTo>
                  <a:pt x="2092853" y="0"/>
                </a:lnTo>
                <a:lnTo>
                  <a:pt x="2107371" y="1333"/>
                </a:lnTo>
                <a:lnTo>
                  <a:pt x="2144677" y="19422"/>
                </a:lnTo>
                <a:lnTo>
                  <a:pt x="2167573" y="53604"/>
                </a:lnTo>
                <a:lnTo>
                  <a:pt x="2171700" y="78845"/>
                </a:lnTo>
                <a:lnTo>
                  <a:pt x="2171700" y="593972"/>
                </a:lnTo>
                <a:lnTo>
                  <a:pt x="2170366" y="608490"/>
                </a:lnTo>
                <a:lnTo>
                  <a:pt x="2152277" y="645796"/>
                </a:lnTo>
                <a:lnTo>
                  <a:pt x="2118095" y="668691"/>
                </a:lnTo>
                <a:lnTo>
                  <a:pt x="78845" y="672818"/>
                </a:lnTo>
                <a:lnTo>
                  <a:pt x="64327" y="671484"/>
                </a:lnTo>
                <a:lnTo>
                  <a:pt x="27022" y="653395"/>
                </a:lnTo>
                <a:lnTo>
                  <a:pt x="4127" y="619213"/>
                </a:lnTo>
                <a:lnTo>
                  <a:pt x="816" y="605362"/>
                </a:lnTo>
                <a:lnTo>
                  <a:pt x="0" y="593972"/>
                </a:lnTo>
                <a:close/>
              </a:path>
            </a:pathLst>
          </a:custGeom>
          <a:ln w="25400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6"/>
          <p:cNvSpPr/>
          <p:nvPr/>
        </p:nvSpPr>
        <p:spPr>
          <a:xfrm>
            <a:off x="2599644" y="7583875"/>
            <a:ext cx="0" cy="295910"/>
          </a:xfrm>
          <a:custGeom>
            <a:avLst/>
            <a:gdLst/>
            <a:ahLst/>
            <a:cxnLst/>
            <a:rect l="l" t="t" r="r" b="b"/>
            <a:pathLst>
              <a:path h="295909">
                <a:moveTo>
                  <a:pt x="0" y="0"/>
                </a:moveTo>
                <a:lnTo>
                  <a:pt x="0" y="2956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37"/>
          <p:cNvSpPr/>
          <p:nvPr/>
        </p:nvSpPr>
        <p:spPr>
          <a:xfrm>
            <a:off x="2556780" y="786651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4" y="0"/>
                </a:moveTo>
                <a:lnTo>
                  <a:pt x="0" y="533"/>
                </a:lnTo>
                <a:lnTo>
                  <a:pt x="44220" y="8764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38"/>
          <p:cNvSpPr/>
          <p:nvPr/>
        </p:nvSpPr>
        <p:spPr>
          <a:xfrm>
            <a:off x="2599616" y="6545298"/>
            <a:ext cx="0" cy="255904"/>
          </a:xfrm>
          <a:custGeom>
            <a:avLst/>
            <a:gdLst/>
            <a:ahLst/>
            <a:cxnLst/>
            <a:rect l="l" t="t" r="r" b="b"/>
            <a:pathLst>
              <a:path h="255904">
                <a:moveTo>
                  <a:pt x="0" y="0"/>
                </a:moveTo>
                <a:lnTo>
                  <a:pt x="0" y="2555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39"/>
          <p:cNvSpPr/>
          <p:nvPr/>
        </p:nvSpPr>
        <p:spPr>
          <a:xfrm>
            <a:off x="2556716" y="6787825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30" h="88265">
                <a:moveTo>
                  <a:pt x="87374" y="0"/>
                </a:moveTo>
                <a:lnTo>
                  <a:pt x="0" y="596"/>
                </a:lnTo>
                <a:lnTo>
                  <a:pt x="44284" y="87671"/>
                </a:lnTo>
                <a:lnTo>
                  <a:pt x="87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40"/>
          <p:cNvSpPr txBox="1"/>
          <p:nvPr/>
        </p:nvSpPr>
        <p:spPr>
          <a:xfrm>
            <a:off x="1652512" y="9182585"/>
            <a:ext cx="18942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485"/>
              </a:spcBef>
            </a:pPr>
            <a:r>
              <a:rPr sz="2200" spc="-10" dirty="0" smtClean="0">
                <a:latin typeface="Arial"/>
                <a:cs typeface="Arial"/>
              </a:rPr>
              <a:t>Image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5" name="object 41"/>
          <p:cNvSpPr txBox="1"/>
          <p:nvPr/>
        </p:nvSpPr>
        <p:spPr>
          <a:xfrm>
            <a:off x="1006475" y="1670897"/>
            <a:ext cx="3209925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3D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eome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ric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Primi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ives</a:t>
            </a:r>
          </a:p>
        </p:txBody>
      </p:sp>
      <p:sp>
        <p:nvSpPr>
          <p:cNvPr id="76" name="object 42"/>
          <p:cNvSpPr/>
          <p:nvPr/>
        </p:nvSpPr>
        <p:spPr>
          <a:xfrm>
            <a:off x="1709179" y="9042541"/>
            <a:ext cx="1841500" cy="602976"/>
          </a:xfrm>
          <a:custGeom>
            <a:avLst/>
            <a:gdLst/>
            <a:ahLst/>
            <a:cxnLst/>
            <a:rect l="l" t="t" r="r" b="b"/>
            <a:pathLst>
              <a:path w="1841500" h="457200">
                <a:moveTo>
                  <a:pt x="0" y="0"/>
                </a:moveTo>
                <a:lnTo>
                  <a:pt x="1841500" y="0"/>
                </a:lnTo>
                <a:lnTo>
                  <a:pt x="18415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Rectangle 77"/>
          <p:cNvSpPr/>
          <p:nvPr/>
        </p:nvSpPr>
        <p:spPr>
          <a:xfrm>
            <a:off x="2092127" y="4885907"/>
            <a:ext cx="11737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650200" y="5806529"/>
            <a:ext cx="20760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 algn="ctr"/>
            <a:r>
              <a:rPr lang="es-MX" sz="2200" dirty="0" err="1">
                <a:latin typeface="Arial"/>
                <a:cs typeface="Arial"/>
              </a:rPr>
              <a:t>Proje</a:t>
            </a:r>
            <a:r>
              <a:rPr lang="es-MX" sz="2200" spc="-10" dirty="0" err="1">
                <a:latin typeface="Arial"/>
                <a:cs typeface="Arial"/>
              </a:rPr>
              <a:t>ction</a:t>
            </a:r>
            <a:r>
              <a:rPr lang="es-MX" sz="2200" spc="-10" dirty="0">
                <a:latin typeface="Arial"/>
                <a:cs typeface="Arial"/>
              </a:rPr>
              <a:t> </a:t>
            </a:r>
            <a:endParaRPr lang="es-MX" sz="2200" spc="-10" dirty="0" smtClean="0">
              <a:latin typeface="Arial"/>
              <a:cs typeface="Arial"/>
            </a:endParaRPr>
          </a:p>
          <a:p>
            <a:pPr marL="12065" marR="5080" algn="ctr"/>
            <a:r>
              <a:rPr lang="es-MX" sz="2200" spc="-10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ran</a:t>
            </a:r>
            <a:r>
              <a:rPr lang="es-MX" sz="2200" spc="-10" dirty="0" err="1" smtClean="0">
                <a:latin typeface="Arial"/>
                <a:cs typeface="Arial"/>
              </a:rPr>
              <a:t>sf</a:t>
            </a:r>
            <a:r>
              <a:rPr lang="es-MX" sz="2200" dirty="0" err="1" smtClean="0">
                <a:latin typeface="Arial"/>
                <a:cs typeface="Arial"/>
              </a:rPr>
              <a:t>orma</a:t>
            </a:r>
            <a:r>
              <a:rPr lang="es-MX" sz="2200" spc="-10" dirty="0" err="1" smtClean="0">
                <a:latin typeface="Arial"/>
                <a:cs typeface="Arial"/>
              </a:rPr>
              <a:t>t</a:t>
            </a:r>
            <a:r>
              <a:rPr lang="es-MX" sz="2200" dirty="0" err="1" smtClean="0">
                <a:latin typeface="Arial"/>
                <a:cs typeface="Arial"/>
              </a:rPr>
              <a:t>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97527" y="7004049"/>
            <a:ext cx="12041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2200" dirty="0" err="1">
                <a:latin typeface="Arial"/>
                <a:cs typeface="Arial"/>
              </a:rPr>
              <a:t>Clipping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31370" y="7888148"/>
            <a:ext cx="2089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0029" marR="232410" indent="-635" algn="ctr"/>
            <a:r>
              <a:rPr lang="es-MX" sz="2200" dirty="0" err="1">
                <a:latin typeface="Arial"/>
                <a:cs typeface="Arial"/>
              </a:rPr>
              <a:t>Scan</a:t>
            </a:r>
            <a:r>
              <a:rPr lang="es-MX" sz="2200" dirty="0">
                <a:latin typeface="Arial"/>
                <a:cs typeface="Arial"/>
              </a:rPr>
              <a:t> </a:t>
            </a:r>
            <a:endParaRPr lang="es-MX" sz="2200" dirty="0" smtClean="0">
              <a:latin typeface="Arial"/>
              <a:cs typeface="Arial"/>
            </a:endParaRPr>
          </a:p>
          <a:p>
            <a:pPr marL="240029" marR="232410" indent="-635" algn="ctr"/>
            <a:r>
              <a:rPr lang="es-MX" sz="2200" dirty="0" err="1" smtClean="0">
                <a:latin typeface="Arial"/>
                <a:cs typeface="Arial"/>
              </a:rPr>
              <a:t>Conversion</a:t>
            </a:r>
            <a:endParaRPr lang="es-MX" sz="2200" dirty="0">
              <a:latin typeface="Arial"/>
              <a:cs typeface="Arial"/>
            </a:endParaRPr>
          </a:p>
        </p:txBody>
      </p:sp>
      <p:sp>
        <p:nvSpPr>
          <p:cNvPr id="82" name="object 7"/>
          <p:cNvSpPr txBox="1"/>
          <p:nvPr/>
        </p:nvSpPr>
        <p:spPr>
          <a:xfrm>
            <a:off x="4210699" y="2723381"/>
            <a:ext cx="7700009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2800" spc="-125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ran</a:t>
            </a:r>
            <a:r>
              <a:rPr sz="2800" spc="-15" dirty="0">
                <a:solidFill>
                  <a:srgbClr val="B6192B"/>
                </a:solidFill>
                <a:latin typeface="Arial"/>
                <a:cs typeface="Arial"/>
              </a:rPr>
              <a:t>sf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orm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rom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curren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(local)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coordina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B6192B"/>
                </a:solidFill>
                <a:latin typeface="Arial"/>
                <a:cs typeface="Arial"/>
              </a:rPr>
              <a:t>syst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em in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3D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world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coordina</a:t>
            </a:r>
            <a:r>
              <a:rPr sz="2800" spc="-10" dirty="0">
                <a:solidFill>
                  <a:srgbClr val="B6192B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B6192B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B6192B"/>
                </a:solidFill>
                <a:latin typeface="Arial"/>
                <a:cs typeface="Arial"/>
              </a:rPr>
              <a:t>syst</a:t>
            </a:r>
            <a:r>
              <a:rPr sz="2800" dirty="0">
                <a:solidFill>
                  <a:srgbClr val="B6192B"/>
                </a:solidFill>
                <a:latin typeface="Arial"/>
                <a:cs typeface="Arial"/>
              </a:rPr>
              <a:t>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3" name="object 2"/>
          <p:cNvSpPr txBox="1">
            <a:spLocks/>
          </p:cNvSpPr>
          <p:nvPr/>
        </p:nvSpPr>
        <p:spPr>
          <a:xfrm>
            <a:off x="1549400" y="462202"/>
            <a:ext cx="11287760" cy="13939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75345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258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b="1" dirty="0" smtClean="0"/>
              <a:t>3D</a:t>
            </a:r>
            <a:r>
              <a:rPr lang="es-MX" b="1" spc="-5" dirty="0" smtClean="0"/>
              <a:t> </a:t>
            </a:r>
            <a:r>
              <a:rPr lang="es-MX" b="1" dirty="0" err="1" smtClean="0"/>
              <a:t>Re</a:t>
            </a:r>
            <a:r>
              <a:rPr lang="es-MX" b="1" spc="-40" dirty="0" err="1" smtClean="0"/>
              <a:t>nd</a:t>
            </a:r>
            <a:r>
              <a:rPr lang="es-MX" b="1" dirty="0" err="1" smtClean="0"/>
              <a:t>er</a:t>
            </a:r>
            <a:r>
              <a:rPr lang="es-MX" b="1" spc="-30" dirty="0" err="1" smtClean="0"/>
              <a:t>in</a:t>
            </a:r>
            <a:r>
              <a:rPr lang="es-MX" b="1" spc="-35" dirty="0" err="1" smtClean="0"/>
              <a:t>g</a:t>
            </a:r>
            <a:r>
              <a:rPr lang="es-MX" b="1" spc="-5" dirty="0" smtClean="0"/>
              <a:t> </a:t>
            </a:r>
            <a:r>
              <a:rPr lang="es-MX" b="1" spc="-35" dirty="0" smtClean="0"/>
              <a:t>P</a:t>
            </a:r>
            <a:r>
              <a:rPr lang="es-MX" b="1" spc="-30" dirty="0" smtClean="0"/>
              <a:t>ip</a:t>
            </a:r>
            <a:r>
              <a:rPr lang="es-MX" b="1" dirty="0" smtClean="0"/>
              <a:t>e</a:t>
            </a:r>
            <a:r>
              <a:rPr lang="es-MX" b="1" spc="-25" dirty="0" smtClean="0"/>
              <a:t>lin</a:t>
            </a:r>
            <a:r>
              <a:rPr lang="es-MX" b="1" dirty="0" smtClean="0"/>
              <a:t>e</a:t>
            </a:r>
            <a:r>
              <a:rPr lang="es-MX" b="1" spc="-5" dirty="0" smtClean="0"/>
              <a:t> </a:t>
            </a:r>
          </a:p>
          <a:p>
            <a:pPr marL="12700">
              <a:lnSpc>
                <a:spcPct val="100000"/>
              </a:lnSpc>
            </a:pPr>
            <a:r>
              <a:rPr lang="es-MX" sz="2800" b="1" spc="-5" dirty="0">
                <a:latin typeface="Arial"/>
                <a:cs typeface="Arial"/>
              </a:rPr>
              <a:t>	</a:t>
            </a:r>
            <a:r>
              <a:rPr lang="es-MX" sz="2800" b="1" spc="-5" dirty="0" smtClean="0">
                <a:latin typeface="Arial"/>
                <a:cs typeface="Arial"/>
              </a:rPr>
              <a:t>			</a:t>
            </a:r>
            <a:r>
              <a:rPr lang="es-MX" sz="2800" b="1" dirty="0" smtClean="0">
                <a:latin typeface="Arial"/>
                <a:cs typeface="Arial"/>
              </a:rPr>
              <a:t>(</a:t>
            </a:r>
            <a:r>
              <a:rPr lang="es-MX" sz="2800" b="1" dirty="0" err="1" smtClean="0">
                <a:latin typeface="Arial"/>
                <a:cs typeface="Arial"/>
              </a:rPr>
              <a:t>dire</a:t>
            </a:r>
            <a:r>
              <a:rPr lang="es-MX" sz="2800" b="1" spc="-15" dirty="0" err="1" smtClean="0">
                <a:latin typeface="Arial"/>
                <a:cs typeface="Arial"/>
              </a:rPr>
              <a:t>ct</a:t>
            </a:r>
            <a:r>
              <a:rPr lang="es-MX" sz="2800" b="1" spc="-5" dirty="0" smtClean="0">
                <a:latin typeface="Arial"/>
                <a:cs typeface="Arial"/>
              </a:rPr>
              <a:t> </a:t>
            </a:r>
            <a:r>
              <a:rPr lang="es-MX" sz="2800" b="1" dirty="0" err="1" smtClean="0">
                <a:latin typeface="Arial"/>
                <a:cs typeface="Arial"/>
              </a:rPr>
              <a:t>illumina</a:t>
            </a:r>
            <a:r>
              <a:rPr lang="es-MX" sz="2800" b="1" spc="-10" dirty="0" err="1" smtClean="0">
                <a:latin typeface="Arial"/>
                <a:cs typeface="Arial"/>
              </a:rPr>
              <a:t>t</a:t>
            </a:r>
            <a:r>
              <a:rPr lang="es-MX" sz="2800" b="1" dirty="0" err="1" smtClean="0">
                <a:latin typeface="Arial"/>
                <a:cs typeface="Arial"/>
              </a:rPr>
              <a:t>ion</a:t>
            </a:r>
            <a:r>
              <a:rPr lang="es-MX" sz="2800" b="1" dirty="0" smtClean="0">
                <a:latin typeface="Arial"/>
                <a:cs typeface="Arial"/>
              </a:rPr>
              <a:t>)</a:t>
            </a:r>
            <a:endParaRPr lang="es-MX" sz="2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3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247</TotalTime>
  <Words>1648</Words>
  <Application>Microsoft Office PowerPoint</Application>
  <PresentationFormat>Custom</PresentationFormat>
  <Paragraphs>439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Calibri</vt:lpstr>
      <vt:lpstr>Cambria Math</vt:lpstr>
      <vt:lpstr>Century Gothic</vt:lpstr>
      <vt:lpstr>Franklin Gothic Book</vt:lpstr>
      <vt:lpstr>Georgia</vt:lpstr>
      <vt:lpstr>Lucida Sans Unicode</vt:lpstr>
      <vt:lpstr>Symbol</vt:lpstr>
      <vt:lpstr>Tahoma</vt:lpstr>
      <vt:lpstr>Times New Roman</vt:lpstr>
      <vt:lpstr>Crop</vt:lpstr>
      <vt:lpstr>3D Polygon Rendering Pipeline</vt:lpstr>
      <vt:lpstr>3D Polygon Rendering</vt:lpstr>
      <vt:lpstr>3D Polygon Rendering</vt:lpstr>
      <vt:lpstr>3D Polygon Rendering</vt:lpstr>
      <vt:lpstr>Ray Casting Revisited</vt:lpstr>
      <vt:lpstr>3D Polygon Rendering</vt:lpstr>
      <vt:lpstr>3D Polygon Rendering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Transformations</vt:lpstr>
      <vt:lpstr>Viewing Transformations</vt:lpstr>
      <vt:lpstr>Viewing Transformation</vt:lpstr>
      <vt:lpstr>Camera Coordinates</vt:lpstr>
      <vt:lpstr>Finding the Viewing Transformation</vt:lpstr>
      <vt:lpstr>PowerPoint Presentation</vt:lpstr>
      <vt:lpstr>Finding the Viewing Transformation</vt:lpstr>
      <vt:lpstr>Viewing Transformations</vt:lpstr>
      <vt:lpstr>Projection</vt:lpstr>
      <vt:lpstr>Taxonomy of Projections</vt:lpstr>
      <vt:lpstr>Projection</vt:lpstr>
      <vt:lpstr>Taxonomy of Projections</vt:lpstr>
      <vt:lpstr>Parallel Projection</vt:lpstr>
      <vt:lpstr>Parallel Projection</vt:lpstr>
      <vt:lpstr>Taxonomy of Projections</vt:lpstr>
      <vt:lpstr>Orthographic Projections</vt:lpstr>
      <vt:lpstr>Orthographic Projections</vt:lpstr>
      <vt:lpstr>Taxonomy of Projections</vt:lpstr>
      <vt:lpstr>Oblique Projections</vt:lpstr>
      <vt:lpstr>Parallel Projection Matrix</vt:lpstr>
      <vt:lpstr>Parallel Projection View Volume</vt:lpstr>
      <vt:lpstr>Taxonomy of Projections</vt:lpstr>
      <vt:lpstr>Perspective “Projection”</vt:lpstr>
      <vt:lpstr>Perspective Projection</vt:lpstr>
      <vt:lpstr>Perspective Projection</vt:lpstr>
      <vt:lpstr>Perspective Projection View Volume</vt:lpstr>
      <vt:lpstr>Perspective Projection</vt:lpstr>
      <vt:lpstr>Perspective Projection</vt:lpstr>
      <vt:lpstr>Perspective Projection Matrix</vt:lpstr>
      <vt:lpstr>Perspective Projection Matrix</vt:lpstr>
      <vt:lpstr>Perspective Projection Matrix</vt:lpstr>
      <vt:lpstr>PowerPoint Presentation</vt:lpstr>
      <vt:lpstr>PowerPoint Presentation</vt:lpstr>
      <vt:lpstr>Perspective vs. Parallel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</dc:creator>
  <cp:lastModifiedBy>Andras</cp:lastModifiedBy>
  <cp:revision>16</cp:revision>
  <dcterms:created xsi:type="dcterms:W3CDTF">2017-02-22T04:42:18Z</dcterms:created>
  <dcterms:modified xsi:type="dcterms:W3CDTF">2019-02-12T12:50:48Z</dcterms:modified>
</cp:coreProperties>
</file>