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2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56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70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09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708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8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800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06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7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464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73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2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FB6B-F12D-D440-8E90-680EAA633DC1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7CA4-E3B3-FF4B-AE3B-3C6CFD3E827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0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06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877453" y="970053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latin typeface="Helvetica Neue" charset="0"/>
                <a:ea typeface="Helvetica Neue" charset="0"/>
                <a:cs typeface="Helvetica Neue" charset="0"/>
              </a:rPr>
              <a:t>Flujo B</a:t>
            </a:r>
            <a:r>
              <a:rPr lang="es-ES" sz="2000" dirty="0" err="1">
                <a:latin typeface="Helvetica Neue" charset="0"/>
                <a:ea typeface="Helvetica Neue" charset="0"/>
                <a:cs typeface="Helvetica Neue" charset="0"/>
              </a:rPr>
              <a:t>ásico</a:t>
            </a:r>
            <a:endParaRPr lang="es-ES_tradnl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Arco 52"/>
          <p:cNvSpPr/>
          <p:nvPr/>
        </p:nvSpPr>
        <p:spPr>
          <a:xfrm flipH="1">
            <a:off x="3862525" y="1556793"/>
            <a:ext cx="3529618" cy="4287071"/>
          </a:xfrm>
          <a:prstGeom prst="arc">
            <a:avLst>
              <a:gd name="adj1" fmla="val 16200000"/>
              <a:gd name="adj2" fmla="val 37841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cxnSp>
        <p:nvCxnSpPr>
          <p:cNvPr id="54" name="Conector recto 53"/>
          <p:cNvCxnSpPr/>
          <p:nvPr/>
        </p:nvCxnSpPr>
        <p:spPr>
          <a:xfrm>
            <a:off x="3502485" y="3933056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592495" y="4064622"/>
            <a:ext cx="540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686697" y="4149080"/>
            <a:ext cx="351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766985" y="4221088"/>
            <a:ext cx="1910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3073879" y="1420807"/>
            <a:ext cx="167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Flujo Alterno 1</a:t>
            </a:r>
          </a:p>
        </p:txBody>
      </p:sp>
      <p:sp>
        <p:nvSpPr>
          <p:cNvPr id="82" name="Forma libre 81"/>
          <p:cNvSpPr/>
          <p:nvPr/>
        </p:nvSpPr>
        <p:spPr>
          <a:xfrm>
            <a:off x="5684521" y="2478024"/>
            <a:ext cx="823171" cy="1591056"/>
          </a:xfrm>
          <a:custGeom>
            <a:avLst/>
            <a:gdLst>
              <a:gd name="connsiteX0" fmla="*/ 0 w 823171"/>
              <a:gd name="connsiteY0" fmla="*/ 1591056 h 1591056"/>
              <a:gd name="connsiteX1" fmla="*/ 822960 w 823171"/>
              <a:gd name="connsiteY1" fmla="*/ 914400 h 1591056"/>
              <a:gd name="connsiteX2" fmla="*/ 82296 w 823171"/>
              <a:gd name="connsiteY2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171" h="1591056">
                <a:moveTo>
                  <a:pt x="0" y="1591056"/>
                </a:moveTo>
                <a:cubicBezTo>
                  <a:pt x="404622" y="1385316"/>
                  <a:pt x="809244" y="1179576"/>
                  <a:pt x="822960" y="914400"/>
                </a:cubicBezTo>
                <a:cubicBezTo>
                  <a:pt x="836676" y="649224"/>
                  <a:pt x="179832" y="134112"/>
                  <a:pt x="82296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83" name="Triángulo 82"/>
          <p:cNvSpPr/>
          <p:nvPr/>
        </p:nvSpPr>
        <p:spPr>
          <a:xfrm rot="19401762">
            <a:off x="5675577" y="2442123"/>
            <a:ext cx="94415" cy="70216"/>
          </a:xfrm>
          <a:prstGeom prst="triangl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84" name="Rectángulo 83"/>
          <p:cNvSpPr/>
          <p:nvPr/>
        </p:nvSpPr>
        <p:spPr>
          <a:xfrm>
            <a:off x="6233431" y="3715432"/>
            <a:ext cx="1176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>
                <a:solidFill>
                  <a:srgbClr val="00B0F0"/>
                </a:solidFill>
                <a:latin typeface="Helvetica Neue" charset="0"/>
                <a:ea typeface="Helvetica Neue" charset="0"/>
                <a:cs typeface="Helvetica Neue" charset="0"/>
              </a:rPr>
              <a:t>Flujo Alterno 2</a:t>
            </a:r>
            <a:endParaRPr lang="es-ES_tradnl" sz="1200" dirty="0">
              <a:solidFill>
                <a:srgbClr val="00B0F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88" name="Conector recto de flecha 87"/>
          <p:cNvCxnSpPr/>
          <p:nvPr/>
        </p:nvCxnSpPr>
        <p:spPr>
          <a:xfrm flipH="1">
            <a:off x="5653440" y="1340768"/>
            <a:ext cx="10512" cy="3384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5616293" y="4361651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Helvetica Neue" charset="0"/>
                <a:ea typeface="Helvetica Neue" charset="0"/>
                <a:cs typeface="Helvetica Neue" charset="0"/>
              </a:rPr>
              <a:t>Fin de caso de uso</a:t>
            </a:r>
            <a:endParaRPr lang="es-ES_tradnl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68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 Neue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Amezcua</dc:creator>
  <cp:lastModifiedBy>Daniel Amezcua</cp:lastModifiedBy>
  <cp:revision>1</cp:revision>
  <dcterms:created xsi:type="dcterms:W3CDTF">2017-03-21T20:03:43Z</dcterms:created>
  <dcterms:modified xsi:type="dcterms:W3CDTF">2017-03-21T20:04:04Z</dcterms:modified>
</cp:coreProperties>
</file>