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3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40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5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20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3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CA0D-1CD9-4730-9EB5-E3544693EB12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73D9-5181-45AF-86A8-802BB3AEF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3" y="370507"/>
            <a:ext cx="1428915" cy="14289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65" y="5014512"/>
            <a:ext cx="1386051" cy="15984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73" y="389507"/>
            <a:ext cx="1396561" cy="12978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351">
            <a:off x="2112250" y="228755"/>
            <a:ext cx="1295400" cy="1295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3" y="2099917"/>
            <a:ext cx="1303283" cy="130328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3943">
            <a:off x="3269591" y="1681635"/>
            <a:ext cx="1295400" cy="12954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73025">
            <a:off x="5988550" y="3518315"/>
            <a:ext cx="1295400" cy="12954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128" y="3028572"/>
            <a:ext cx="1344832" cy="134483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3005">
            <a:off x="5076413" y="895713"/>
            <a:ext cx="1295400" cy="12954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4722" y="1958258"/>
            <a:ext cx="1259335" cy="126429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2667" y="5146543"/>
            <a:ext cx="1232592" cy="133441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351">
            <a:off x="6899384" y="5088834"/>
            <a:ext cx="1295400" cy="12954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5210">
            <a:off x="8745837" y="3555052"/>
            <a:ext cx="1295400" cy="12954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689001" y="2566907"/>
            <a:ext cx="79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Colaborar</a:t>
            </a:r>
          </a:p>
          <a:p>
            <a:r>
              <a:rPr lang="pt-BR" sz="1200" dirty="0" smtClean="0"/>
              <a:t>Pontuar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18320" y="4497276"/>
            <a:ext cx="84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Aprovação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937328" y="4905954"/>
            <a:ext cx="766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Execução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360431" y="3133725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Melhoria</a:t>
            </a:r>
            <a:endParaRPr lang="pt-BR" sz="12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9873" y="205837"/>
            <a:ext cx="1347333" cy="134123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3005">
            <a:off x="9085735" y="784042"/>
            <a:ext cx="1295400" cy="12954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8885727" y="1410399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Feedback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2796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7</cp:revision>
  <dcterms:created xsi:type="dcterms:W3CDTF">2019-11-09T18:57:14Z</dcterms:created>
  <dcterms:modified xsi:type="dcterms:W3CDTF">2019-11-09T19:55:13Z</dcterms:modified>
</cp:coreProperties>
</file>