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8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4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9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8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19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21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95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76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3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5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78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52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9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7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2606B1-D7BD-4B2A-84D2-6D68CE3E31A9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84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6454" y="2869324"/>
            <a:ext cx="1749423" cy="8294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PIAR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25888" y="4193627"/>
            <a:ext cx="6993450" cy="1275255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/>
              <a:t>Luis</a:t>
            </a:r>
            <a:r>
              <a:rPr lang="pt-BR" dirty="0" smtClean="0"/>
              <a:t> Fernando </a:t>
            </a:r>
          </a:p>
          <a:p>
            <a:r>
              <a:rPr lang="pt-BR" dirty="0" smtClean="0"/>
              <a:t>Luiz Otávio </a:t>
            </a:r>
          </a:p>
          <a:p>
            <a:r>
              <a:rPr lang="pt-BR" dirty="0" smtClean="0"/>
              <a:t>Guilherme Corrêa </a:t>
            </a:r>
          </a:p>
          <a:p>
            <a:r>
              <a:rPr lang="pt-BR" dirty="0" smtClean="0"/>
              <a:t>Ramon Santos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Colaborador(lojas, matriz e CD)</a:t>
            </a:r>
          </a:p>
          <a:p>
            <a:r>
              <a:rPr lang="pt-BR" dirty="0" smtClean="0"/>
              <a:t>Gestor/Aprovador</a:t>
            </a:r>
          </a:p>
          <a:p>
            <a:r>
              <a:rPr lang="pt-BR" dirty="0" smtClean="0"/>
              <a:t>Executor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5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 em expor ideias</a:t>
            </a:r>
          </a:p>
          <a:p>
            <a:r>
              <a:rPr lang="pt-BR" dirty="0" smtClean="0"/>
              <a:t>Direcionamento incorreto das ideias</a:t>
            </a:r>
          </a:p>
        </p:txBody>
      </p:sp>
    </p:spTree>
    <p:extLst>
      <p:ext uri="{BB962C8B-B14F-4D97-AF65-F5344CB8AC3E}">
        <p14:creationId xmlns:p14="http://schemas.microsoft.com/office/powerpoint/2010/main" val="12116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Integração das ideias de maneira criativa</a:t>
            </a:r>
          </a:p>
          <a:p>
            <a:r>
              <a:rPr lang="pt-BR" dirty="0" smtClean="0"/>
              <a:t>Colaboração de outros funcionários</a:t>
            </a:r>
          </a:p>
          <a:p>
            <a:r>
              <a:rPr lang="pt-BR" dirty="0" smtClean="0"/>
              <a:t>Execução das ideias de forma organizada e planejada</a:t>
            </a:r>
          </a:p>
        </p:txBody>
      </p:sp>
    </p:spTree>
    <p:extLst>
      <p:ext uri="{BB962C8B-B14F-4D97-AF65-F5344CB8AC3E}">
        <p14:creationId xmlns:p14="http://schemas.microsoft.com/office/powerpoint/2010/main" val="221095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Estimular o funcionário a expor ideias</a:t>
            </a:r>
          </a:p>
          <a:p>
            <a:r>
              <a:rPr lang="pt-BR" dirty="0" smtClean="0"/>
              <a:t>Plataformas de acesso</a:t>
            </a:r>
          </a:p>
          <a:p>
            <a:r>
              <a:rPr lang="pt-BR" dirty="0" smtClean="0"/>
              <a:t>Resultados financeiros para a empresa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18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11860" y="1177159"/>
            <a:ext cx="1749423" cy="82944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PIAR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31294" y="2501462"/>
            <a:ext cx="6993450" cy="1275255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/>
              <a:t>Luis</a:t>
            </a:r>
            <a:r>
              <a:rPr lang="pt-BR" dirty="0" smtClean="0"/>
              <a:t> Fernando </a:t>
            </a:r>
          </a:p>
          <a:p>
            <a:r>
              <a:rPr lang="pt-BR" dirty="0" smtClean="0"/>
              <a:t>Luiz Otávio </a:t>
            </a:r>
          </a:p>
          <a:p>
            <a:r>
              <a:rPr lang="pt-BR" dirty="0" smtClean="0"/>
              <a:t>Guilherme Corrêa </a:t>
            </a:r>
          </a:p>
          <a:p>
            <a:r>
              <a:rPr lang="pt-BR" dirty="0" smtClean="0"/>
              <a:t>Ramon Santos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267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Obrigado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7289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</TotalTime>
  <Words>71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Paralaxe</vt:lpstr>
      <vt:lpstr>PIAR</vt:lpstr>
      <vt:lpstr>Cenário</vt:lpstr>
      <vt:lpstr>Problema</vt:lpstr>
      <vt:lpstr>Solução</vt:lpstr>
      <vt:lpstr>Benefícios</vt:lpstr>
      <vt:lpstr>PIAR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PIAR</dc:title>
  <dc:creator>Usuário do Windows</dc:creator>
  <cp:lastModifiedBy>Usuário do Windows</cp:lastModifiedBy>
  <cp:revision>7</cp:revision>
  <dcterms:created xsi:type="dcterms:W3CDTF">2019-11-09T14:38:23Z</dcterms:created>
  <dcterms:modified xsi:type="dcterms:W3CDTF">2019-11-09T15:32:17Z</dcterms:modified>
</cp:coreProperties>
</file>