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6" r:id="rId2"/>
    <p:sldId id="263" r:id="rId3"/>
    <p:sldId id="265" r:id="rId4"/>
    <p:sldId id="267" r:id="rId5"/>
    <p:sldId id="268" r:id="rId6"/>
    <p:sldId id="269" r:id="rId7"/>
    <p:sldId id="261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606B1-D7BD-4B2A-84D2-6D68CE3E31A9}" type="datetimeFigureOut">
              <a:rPr lang="pt-BR" smtClean="0"/>
              <a:t>23/11/2019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1ED96-F363-4669-A057-BE977EE7C3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8989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606B1-D7BD-4B2A-84D2-6D68CE3E31A9}" type="datetimeFigureOut">
              <a:rPr lang="pt-BR" smtClean="0"/>
              <a:t>23/11/2019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1ED96-F363-4669-A057-BE977EE7C3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3948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606B1-D7BD-4B2A-84D2-6D68CE3E31A9}" type="datetimeFigureOut">
              <a:rPr lang="pt-BR" smtClean="0"/>
              <a:t>23/11/2019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1ED96-F363-4669-A057-BE977EE7C3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5195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606B1-D7BD-4B2A-84D2-6D68CE3E31A9}" type="datetimeFigureOut">
              <a:rPr lang="pt-BR" smtClean="0"/>
              <a:t>23/11/2019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1ED96-F363-4669-A057-BE977EE7C3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5184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606B1-D7BD-4B2A-84D2-6D68CE3E31A9}" type="datetimeFigureOut">
              <a:rPr lang="pt-BR" smtClean="0"/>
              <a:t>23/11/2019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1ED96-F363-4669-A057-BE977EE7C3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11900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606B1-D7BD-4B2A-84D2-6D68CE3E31A9}" type="datetimeFigureOut">
              <a:rPr lang="pt-BR" smtClean="0"/>
              <a:t>23/11/2019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1ED96-F363-4669-A057-BE977EE7C3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42143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606B1-D7BD-4B2A-84D2-6D68CE3E31A9}" type="datetimeFigureOut">
              <a:rPr lang="pt-BR" smtClean="0"/>
              <a:t>23/11/2019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1ED96-F363-4669-A057-BE977EE7C3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69529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606B1-D7BD-4B2A-84D2-6D68CE3E31A9}" type="datetimeFigureOut">
              <a:rPr lang="pt-BR" smtClean="0"/>
              <a:t>23/11/2019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1ED96-F363-4669-A057-BE977EE7C3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29760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606B1-D7BD-4B2A-84D2-6D68CE3E31A9}" type="datetimeFigureOut">
              <a:rPr lang="pt-BR" smtClean="0"/>
              <a:t>23/11/2019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1ED96-F363-4669-A057-BE977EE7C3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9398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606B1-D7BD-4B2A-84D2-6D68CE3E31A9}" type="datetimeFigureOut">
              <a:rPr lang="pt-BR" smtClean="0"/>
              <a:t>23/11/2019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7A1ED96-F363-4669-A057-BE977EE7C3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803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606B1-D7BD-4B2A-84D2-6D68CE3E31A9}" type="datetimeFigureOut">
              <a:rPr lang="pt-BR" smtClean="0"/>
              <a:t>23/11/2019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1ED96-F363-4669-A057-BE977EE7C3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6345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606B1-D7BD-4B2A-84D2-6D68CE3E31A9}" type="datetimeFigureOut">
              <a:rPr lang="pt-BR" smtClean="0"/>
              <a:t>23/11/2019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1ED96-F363-4669-A057-BE977EE7C3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3763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606B1-D7BD-4B2A-84D2-6D68CE3E31A9}" type="datetimeFigureOut">
              <a:rPr lang="pt-BR" smtClean="0"/>
              <a:t>23/11/2019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1ED96-F363-4669-A057-BE977EE7C3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5652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606B1-D7BD-4B2A-84D2-6D68CE3E31A9}" type="datetimeFigureOut">
              <a:rPr lang="pt-BR" smtClean="0"/>
              <a:t>23/11/2019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1ED96-F363-4669-A057-BE977EE7C3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8785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606B1-D7BD-4B2A-84D2-6D68CE3E31A9}" type="datetimeFigureOut">
              <a:rPr lang="pt-BR" smtClean="0"/>
              <a:t>23/11/2019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1ED96-F363-4669-A057-BE977EE7C3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8521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606B1-D7BD-4B2A-84D2-6D68CE3E31A9}" type="datetimeFigureOut">
              <a:rPr lang="pt-BR" smtClean="0"/>
              <a:t>23/11/2019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1ED96-F363-4669-A057-BE977EE7C3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0393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606B1-D7BD-4B2A-84D2-6D68CE3E31A9}" type="datetimeFigureOut">
              <a:rPr lang="pt-BR" smtClean="0"/>
              <a:t>23/11/2019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1ED96-F363-4669-A057-BE977EE7C3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9754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32606B1-D7BD-4B2A-84D2-6D68CE3E31A9}" type="datetimeFigureOut">
              <a:rPr lang="pt-BR" smtClean="0"/>
              <a:t>23/11/2019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7A1ED96-F363-4669-A057-BE977EE7C3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5845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976649" y="5262574"/>
            <a:ext cx="6993450" cy="1275255"/>
          </a:xfrm>
        </p:spPr>
        <p:txBody>
          <a:bodyPr>
            <a:normAutofit fontScale="77500" lnSpcReduction="20000"/>
          </a:bodyPr>
          <a:lstStyle/>
          <a:p>
            <a:r>
              <a:rPr lang="pt-BR" dirty="0" err="1" smtClean="0"/>
              <a:t>Luis</a:t>
            </a:r>
            <a:r>
              <a:rPr lang="pt-BR" dirty="0" smtClean="0"/>
              <a:t> Fernando </a:t>
            </a:r>
          </a:p>
          <a:p>
            <a:r>
              <a:rPr lang="pt-BR" dirty="0" smtClean="0"/>
              <a:t>Luiz Otávio </a:t>
            </a:r>
          </a:p>
          <a:p>
            <a:r>
              <a:rPr lang="pt-BR" dirty="0" smtClean="0"/>
              <a:t>Guilherme Corrêa </a:t>
            </a:r>
          </a:p>
          <a:p>
            <a:r>
              <a:rPr lang="pt-BR" dirty="0" smtClean="0"/>
              <a:t>Ramon Santos 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680" y="2620371"/>
            <a:ext cx="4005323" cy="184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Cenário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Colaborador (</a:t>
            </a:r>
            <a:r>
              <a:rPr lang="pt-BR" dirty="0"/>
              <a:t>lojas, matriz e CD)</a:t>
            </a:r>
          </a:p>
          <a:p>
            <a:r>
              <a:rPr lang="pt-BR" dirty="0" smtClean="0"/>
              <a:t>Aprovador</a:t>
            </a:r>
            <a:endParaRPr lang="pt-BR" dirty="0"/>
          </a:p>
          <a:p>
            <a:r>
              <a:rPr lang="pt-BR" dirty="0"/>
              <a:t>Administrador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3713" y="457200"/>
            <a:ext cx="1619922" cy="74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62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>
          <a:xfrm>
            <a:off x="1484312" y="709685"/>
            <a:ext cx="4895055" cy="5081516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pt-BR" sz="4000" dirty="0" smtClean="0"/>
              <a:t>          </a:t>
            </a:r>
          </a:p>
          <a:p>
            <a:pPr marL="0" indent="0">
              <a:buNone/>
            </a:pPr>
            <a:r>
              <a:rPr lang="pt-BR" sz="4000" dirty="0"/>
              <a:t> </a:t>
            </a:r>
            <a:r>
              <a:rPr lang="pt-BR" sz="4000" dirty="0" smtClean="0"/>
              <a:t>       </a:t>
            </a:r>
          </a:p>
          <a:p>
            <a:pPr marL="0" indent="0" algn="ctr">
              <a:buNone/>
            </a:pPr>
            <a:endParaRPr lang="pt-BR" sz="5200" dirty="0" smtClean="0"/>
          </a:p>
          <a:p>
            <a:pPr marL="0" indent="0" algn="ctr">
              <a:buNone/>
            </a:pPr>
            <a:endParaRPr lang="pt-BR" sz="5200" dirty="0"/>
          </a:p>
          <a:p>
            <a:pPr marL="0" indent="0" algn="ctr">
              <a:buNone/>
            </a:pPr>
            <a:endParaRPr lang="pt-BR" sz="5200" dirty="0" smtClean="0"/>
          </a:p>
          <a:p>
            <a:pPr marL="0" indent="0" algn="ctr">
              <a:buNone/>
            </a:pPr>
            <a:endParaRPr lang="pt-BR" sz="7300" dirty="0" smtClean="0"/>
          </a:p>
          <a:p>
            <a:pPr marL="0" indent="0" algn="ctr">
              <a:buNone/>
            </a:pPr>
            <a:r>
              <a:rPr lang="pt-BR" sz="8400" dirty="0" smtClean="0"/>
              <a:t>Problema</a:t>
            </a:r>
          </a:p>
          <a:p>
            <a:pPr marL="0" indent="0" algn="ctr">
              <a:buNone/>
            </a:pPr>
            <a:endParaRPr lang="pt-BR" sz="5200" dirty="0" smtClean="0"/>
          </a:p>
          <a:p>
            <a:r>
              <a:rPr lang="pt-BR" sz="5100" dirty="0" smtClean="0"/>
              <a:t>Dificuldade em expor ideias</a:t>
            </a:r>
            <a:endParaRPr lang="pt-BR" sz="5100" dirty="0"/>
          </a:p>
          <a:p>
            <a:r>
              <a:rPr lang="pt-BR" sz="5100" dirty="0" smtClean="0"/>
              <a:t>Direcionamento incorreto das ideias</a:t>
            </a:r>
            <a:endParaRPr lang="pt-BR" sz="5100" dirty="0"/>
          </a:p>
          <a:p>
            <a:pPr marL="0" indent="0" algn="ctr">
              <a:buNone/>
            </a:pPr>
            <a:endParaRPr lang="pt-BR" sz="5200" dirty="0"/>
          </a:p>
          <a:p>
            <a:pPr marL="0" indent="0" algn="ctr">
              <a:buNone/>
            </a:pPr>
            <a:endParaRPr lang="pt-BR" sz="3100" dirty="0" smtClean="0"/>
          </a:p>
          <a:p>
            <a:pPr marL="0" indent="0" algn="ctr">
              <a:buNone/>
            </a:pPr>
            <a:endParaRPr lang="pt-BR" sz="5200" dirty="0"/>
          </a:p>
          <a:p>
            <a:pPr marL="0" indent="0">
              <a:buNone/>
            </a:pPr>
            <a:endParaRPr lang="pt-BR" sz="4000" dirty="0" smtClean="0"/>
          </a:p>
          <a:p>
            <a:pPr marL="0" indent="0">
              <a:buNone/>
            </a:pPr>
            <a:endParaRPr lang="pt-BR" sz="4000" dirty="0"/>
          </a:p>
          <a:p>
            <a:pPr marL="0" indent="0">
              <a:buNone/>
            </a:pPr>
            <a:endParaRPr lang="pt-BR" sz="4000" dirty="0" smtClean="0"/>
          </a:p>
          <a:p>
            <a:pPr marL="0" indent="0">
              <a:buNone/>
            </a:pPr>
            <a:endParaRPr lang="pt-BR" sz="4000" dirty="0"/>
          </a:p>
          <a:p>
            <a:pPr marL="0" indent="0">
              <a:buNone/>
            </a:pPr>
            <a:endParaRPr lang="pt-BR" sz="4000" dirty="0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>
          <a:xfrm>
            <a:off x="6607967" y="709685"/>
            <a:ext cx="4895056" cy="5081515"/>
          </a:xfrm>
        </p:spPr>
        <p:txBody>
          <a:bodyPr>
            <a:normAutofit fontScale="47500" lnSpcReduction="20000"/>
          </a:bodyPr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pPr marL="0" indent="0" algn="ctr">
              <a:buNone/>
            </a:pPr>
            <a:endParaRPr lang="pt-BR" sz="4000" dirty="0" smtClean="0"/>
          </a:p>
          <a:p>
            <a:pPr marL="0" indent="0" algn="ctr">
              <a:buNone/>
            </a:pPr>
            <a:endParaRPr lang="pt-BR" sz="4000" dirty="0"/>
          </a:p>
          <a:p>
            <a:pPr marL="0" indent="0" algn="ctr">
              <a:buNone/>
            </a:pPr>
            <a:endParaRPr lang="pt-BR" sz="4000" dirty="0"/>
          </a:p>
          <a:p>
            <a:pPr marL="0" indent="0" algn="ctr">
              <a:buNone/>
            </a:pPr>
            <a:r>
              <a:rPr lang="pt-BR" sz="8400" dirty="0" smtClean="0"/>
              <a:t>Solução</a:t>
            </a:r>
          </a:p>
          <a:p>
            <a:pPr marL="0" indent="0">
              <a:buNone/>
            </a:pPr>
            <a:endParaRPr lang="pt-BR" sz="4000" dirty="0" smtClean="0"/>
          </a:p>
          <a:p>
            <a:r>
              <a:rPr lang="pt-BR" sz="5100" dirty="0"/>
              <a:t>Colaboração de outros funcionários</a:t>
            </a:r>
          </a:p>
          <a:p>
            <a:r>
              <a:rPr lang="pt-BR" sz="5100" dirty="0"/>
              <a:t>Execução das ideias de forma organizada e plane</a:t>
            </a:r>
            <a:r>
              <a:rPr lang="pt-BR" sz="5100" i="1" dirty="0"/>
              <a:t>j</a:t>
            </a:r>
            <a:r>
              <a:rPr lang="pt-BR" sz="5100" dirty="0"/>
              <a:t>ada</a:t>
            </a:r>
          </a:p>
          <a:p>
            <a:pPr marL="0" indent="0">
              <a:buNone/>
            </a:pPr>
            <a:endParaRPr lang="pt-BR" sz="4000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6417" y="432637"/>
            <a:ext cx="1619922" cy="74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50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Tecnologias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JAVA</a:t>
            </a:r>
          </a:p>
          <a:p>
            <a:r>
              <a:rPr lang="pt-BR" dirty="0"/>
              <a:t>JAVASCRIPT/ JQUERY</a:t>
            </a:r>
          </a:p>
          <a:p>
            <a:r>
              <a:rPr lang="pt-BR" dirty="0" smtClean="0"/>
              <a:t>CSS</a:t>
            </a:r>
            <a:r>
              <a:rPr lang="pt-BR" dirty="0" smtClean="0"/>
              <a:t>/ BOOTSTRAP</a:t>
            </a:r>
          </a:p>
          <a:p>
            <a:r>
              <a:rPr lang="pt-BR" dirty="0" smtClean="0"/>
              <a:t>HTML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/>
              <a:t>AJAX</a:t>
            </a:r>
            <a:endParaRPr lang="pt-BR" dirty="0" smtClean="0"/>
          </a:p>
          <a:p>
            <a:r>
              <a:rPr lang="pt-BR" dirty="0" smtClean="0"/>
              <a:t>MYSQL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40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2350710" y="2419065"/>
            <a:ext cx="10018713" cy="1752599"/>
          </a:xfrm>
        </p:spPr>
        <p:txBody>
          <a:bodyPr/>
          <a:lstStyle/>
          <a:p>
            <a:r>
              <a:rPr lang="pt-BR" dirty="0" smtClean="0"/>
              <a:t>DER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851" y="113567"/>
            <a:ext cx="8072633" cy="6632978"/>
          </a:xfrm>
        </p:spPr>
      </p:pic>
    </p:spTree>
    <p:extLst>
      <p:ext uri="{BB962C8B-B14F-4D97-AF65-F5344CB8AC3E}">
        <p14:creationId xmlns:p14="http://schemas.microsoft.com/office/powerpoint/2010/main" val="344433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Demonstração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7089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977204" y="5360937"/>
            <a:ext cx="6993450" cy="1275255"/>
          </a:xfrm>
        </p:spPr>
        <p:txBody>
          <a:bodyPr>
            <a:normAutofit fontScale="77500" lnSpcReduction="20000"/>
          </a:bodyPr>
          <a:lstStyle/>
          <a:p>
            <a:r>
              <a:rPr lang="pt-BR" dirty="0" err="1" smtClean="0"/>
              <a:t>Luis</a:t>
            </a:r>
            <a:r>
              <a:rPr lang="pt-BR" dirty="0" smtClean="0"/>
              <a:t> Fernando </a:t>
            </a:r>
          </a:p>
          <a:p>
            <a:r>
              <a:rPr lang="pt-BR" dirty="0" smtClean="0"/>
              <a:t>Luiz Otávio </a:t>
            </a:r>
          </a:p>
          <a:p>
            <a:r>
              <a:rPr lang="pt-BR" dirty="0" smtClean="0"/>
              <a:t>Guilherme Corrêa </a:t>
            </a:r>
          </a:p>
          <a:p>
            <a:r>
              <a:rPr lang="pt-BR" dirty="0" smtClean="0"/>
              <a:t>Ramon Santos 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0" y="42672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/>
              <a:t>       </a:t>
            </a:r>
            <a:r>
              <a:rPr lang="pt-BR" sz="4000" dirty="0" smtClean="0">
                <a:solidFill>
                  <a:srgbClr val="00B0F0"/>
                </a:solidFill>
              </a:rPr>
              <a:t>Obrigado</a:t>
            </a:r>
            <a:endParaRPr lang="pt-BR" sz="4000" dirty="0">
              <a:solidFill>
                <a:srgbClr val="00B0F0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338" y="2606094"/>
            <a:ext cx="4005323" cy="184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89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Para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126</TotalTime>
  <Words>66</Words>
  <Application>Microsoft Office PowerPoint</Application>
  <PresentationFormat>Widescreen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0" baseType="lpstr">
      <vt:lpstr>Arial</vt:lpstr>
      <vt:lpstr>Corbel</vt:lpstr>
      <vt:lpstr>Paralaxe</vt:lpstr>
      <vt:lpstr>Apresentação do PowerPoint</vt:lpstr>
      <vt:lpstr>Cenário</vt:lpstr>
      <vt:lpstr>Apresentação do PowerPoint</vt:lpstr>
      <vt:lpstr>Tecnologias</vt:lpstr>
      <vt:lpstr>DER</vt:lpstr>
      <vt:lpstr>Demonstração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PIAR</dc:title>
  <dc:creator>Usuário do Windows</dc:creator>
  <cp:lastModifiedBy>nathalia</cp:lastModifiedBy>
  <cp:revision>21</cp:revision>
  <dcterms:created xsi:type="dcterms:W3CDTF">2019-11-09T14:38:23Z</dcterms:created>
  <dcterms:modified xsi:type="dcterms:W3CDTF">2019-11-23T16:32:50Z</dcterms:modified>
</cp:coreProperties>
</file>