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4"/>
    <p:restoredTop sz="94605"/>
  </p:normalViewPr>
  <p:slideViewPr>
    <p:cSldViewPr snapToGrid="0" snapToObjects="1">
      <p:cViewPr varScale="1">
        <p:scale>
          <a:sx n="57" d="100"/>
          <a:sy n="57" d="100"/>
        </p:scale>
        <p:origin x="2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E74A-908D-6942-B8A1-D9BFAC08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F2E7E-ADCE-D34A-B7A4-BC8B1589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7C8F-2FEA-9841-90A7-0490435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9A81-1258-364A-8B1E-9DA5D2F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D90A-45F2-694D-B0B7-1C6EA6C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F3D1-06DB-0744-9678-F5C4361F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0AF2E-6639-DD42-A6D6-5B00C5D2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6D49-DE77-C247-AB45-568D033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54C3-D258-D741-B01A-A4E09219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75D0-675A-ED4D-B646-ACC3D17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01E91-131F-7546-AA66-B4185D18D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A20F-9F18-4841-9D3C-80EC8BE5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D570-CF80-CF43-A05F-03D00A6C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2AFF-334B-7A47-ADB8-EE7CA4C7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9054-A581-124E-AAA5-561F7969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4A9E-130A-DD40-82FB-81500723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A4DC-8F83-6B4F-B1BB-0EC7902F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5161-8762-9543-8E95-671ACC56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4EA6-F568-1C45-AA43-423E406A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2CB8-29E7-D143-B344-AED8E473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406-B36F-CD41-895E-9F28763E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20808-EF62-5A49-8906-AA6B96F3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4572-7F0C-5A43-B35D-D569278E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E5D5-89F4-004F-8BB4-A094754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58B1-C3E4-0A4B-BC14-2F289FB7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07A2-4A3F-584C-A6CE-7342DFA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666E-82CB-474E-A660-62773ADF7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41A97-B8D5-D348-A7F0-BB7299BF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B366-03A0-8C43-BB3C-6B83A288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B03B-8AF3-EC4D-978D-0E0F2E1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1140-CD0C-C642-B28A-08EA2BB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1F3-259C-7D40-B185-B989050F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B906-D540-D941-9D3E-FF7226C6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8948-F081-6C48-91A9-AA9F0E24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2B982-8C40-604B-8612-6594321C0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CE2C-E2F1-A049-89F0-E68D4CA8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F3AB0-7C49-954B-9F68-96D1D70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7915-42EB-1E4B-85FD-D9593B2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9A53-D7BB-6447-BE75-AD0A808C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060A-C62F-C344-BCEA-7584F4C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1E6EC-20B2-E84C-80A8-3C3ACD6E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20EB-A8E6-F543-944D-E2D5C43B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329C-ACA1-E547-8539-7AFAAF4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0A32-0D3D-5B4A-A879-6BBFCD02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0CAAC-3C13-404B-ACC2-DF03864E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95A0-238B-9747-9FCE-C8C83CE2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BAB9-F8CD-A648-A30E-B8B6784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9EFF-96FD-2240-BABF-3DDABFAE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C6EA-F11E-D943-9A32-202A16B0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8431-EBA1-B041-B4FA-225776C4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BF8-35FF-8E44-A0C2-7808DC86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E3AC7-C0CE-A342-A4F5-9C4F2B2F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1A3-4F2D-3540-AF1F-9FB98904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AEFDE-B63C-654C-9827-425BC6975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30BB6-4D1F-5A43-8E22-A49DE465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0359-9C19-524C-AEA9-81F356A5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AF79-4C1A-DE4F-A5FA-B8ED421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DF624-2E26-A640-AEFC-3450A6F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1E5A1-3D10-3946-B8F7-77502B0E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993B-3609-EA4F-80E0-CBDC3922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BF53-6A53-F846-9829-1FF1CDD7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55C9-C3F5-064B-A654-4C00DACE44C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9ECA-A3BE-254D-9605-939102413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3487-7F20-2D42-8CB2-CD284CFA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6F3D-8D6A-894F-A5D6-3859F575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AF94-2F52-E740-9262-3925FF1A3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UIKIT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F051-7ED5-9E40-9767-4570389DA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views – label, image, text, table, navigation, tab</a:t>
            </a:r>
          </a:p>
          <a:p>
            <a:r>
              <a:rPr lang="en-US" dirty="0"/>
              <a:t>5 controls – button, segmented control, text field, slider, switch</a:t>
            </a:r>
          </a:p>
        </p:txBody>
      </p:sp>
    </p:spTree>
    <p:extLst>
      <p:ext uri="{BB962C8B-B14F-4D97-AF65-F5344CB8AC3E}">
        <p14:creationId xmlns:p14="http://schemas.microsoft.com/office/powerpoint/2010/main" val="2114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0D9-C619-1543-BDC1-BB6F2A7C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53131-DEC6-C846-8FCA-CB2C4317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608" y="1825625"/>
            <a:ext cx="2454784" cy="4351338"/>
          </a:xfrm>
        </p:spPr>
      </p:pic>
    </p:spTree>
    <p:extLst>
      <p:ext uri="{BB962C8B-B14F-4D97-AF65-F5344CB8AC3E}">
        <p14:creationId xmlns:p14="http://schemas.microsoft.com/office/powerpoint/2010/main" val="389781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F5CF-C255-824E-9506-E10136D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318C-FA48-A94E-A524-31387CCA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B55-F2B2-B24E-93F2-F41F28C5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CC1DFE-784B-1340-836C-262FD80EA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623" y="1825625"/>
            <a:ext cx="2450753" cy="4351338"/>
          </a:xfrm>
        </p:spPr>
      </p:pic>
    </p:spTree>
    <p:extLst>
      <p:ext uri="{BB962C8B-B14F-4D97-AF65-F5344CB8AC3E}">
        <p14:creationId xmlns:p14="http://schemas.microsoft.com/office/powerpoint/2010/main" val="217971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3AD5-D572-B941-BACD-6FA3543B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– Volume Slider?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00AE2-F2D7-0E4C-9CE0-383C5C70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274094"/>
            <a:ext cx="4762500" cy="3454400"/>
          </a:xfrm>
        </p:spPr>
      </p:pic>
    </p:spTree>
    <p:extLst>
      <p:ext uri="{BB962C8B-B14F-4D97-AF65-F5344CB8AC3E}">
        <p14:creationId xmlns:p14="http://schemas.microsoft.com/office/powerpoint/2010/main" val="10217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043-F6D3-2649-98CD-C5054D5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– Date Selector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ADDBA-4AAF-FE4D-81B9-A6612033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0311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9748-A6C3-DC4F-AF3E-B31BFEF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411E5-0C12-9C43-AF82-88DE9309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073" y="1825625"/>
            <a:ext cx="2449853" cy="4351338"/>
          </a:xfrm>
        </p:spPr>
      </p:pic>
    </p:spTree>
    <p:extLst>
      <p:ext uri="{BB962C8B-B14F-4D97-AF65-F5344CB8AC3E}">
        <p14:creationId xmlns:p14="http://schemas.microsoft.com/office/powerpoint/2010/main" val="17276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9A4-0D61-464D-8101-C159F90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2F31C-0DB4-CE4A-AAED-A8A51843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295" y="1825625"/>
            <a:ext cx="2417410" cy="4351338"/>
          </a:xfrm>
        </p:spPr>
      </p:pic>
    </p:spTree>
    <p:extLst>
      <p:ext uri="{BB962C8B-B14F-4D97-AF65-F5344CB8AC3E}">
        <p14:creationId xmlns:p14="http://schemas.microsoft.com/office/powerpoint/2010/main" val="26540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D71D-9529-3542-9453-94076D4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54D60-EB39-0647-B7A3-5B5C64C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623" y="1825625"/>
            <a:ext cx="2450753" cy="4351338"/>
          </a:xfrm>
        </p:spPr>
      </p:pic>
    </p:spTree>
    <p:extLst>
      <p:ext uri="{BB962C8B-B14F-4D97-AF65-F5344CB8AC3E}">
        <p14:creationId xmlns:p14="http://schemas.microsoft.com/office/powerpoint/2010/main" val="416785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AA04-C0FC-DE47-A52C-7180969D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36ADE-CF76-D94D-9B63-D5192632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60" y="1825625"/>
            <a:ext cx="2392879" cy="4351338"/>
          </a:xfrm>
        </p:spPr>
      </p:pic>
    </p:spTree>
    <p:extLst>
      <p:ext uri="{BB962C8B-B14F-4D97-AF65-F5344CB8AC3E}">
        <p14:creationId xmlns:p14="http://schemas.microsoft.com/office/powerpoint/2010/main" val="31870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8DE7-2D2A-FE41-8103-38FC2A14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81905-09FC-B04E-8C3D-9B2130A9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2578100"/>
            <a:ext cx="4279900" cy="1701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40114-FEAE-D546-8BF9-5391DBBD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C146-FCC4-2B44-8DB8-1A9A9D72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0C9F5-7689-804F-B243-43121BA72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830" y="1825625"/>
            <a:ext cx="2478339" cy="4351338"/>
          </a:xfrm>
        </p:spPr>
      </p:pic>
    </p:spTree>
    <p:extLst>
      <p:ext uri="{BB962C8B-B14F-4D97-AF65-F5344CB8AC3E}">
        <p14:creationId xmlns:p14="http://schemas.microsoft.com/office/powerpoint/2010/main" val="28910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1AD8-B8A8-6C4A-A6E5-CF653423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91A07-7F05-3247-8EDE-A52EE8D4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878" y="1825625"/>
            <a:ext cx="2414244" cy="4351338"/>
          </a:xfrm>
        </p:spPr>
      </p:pic>
    </p:spTree>
    <p:extLst>
      <p:ext uri="{BB962C8B-B14F-4D97-AF65-F5344CB8AC3E}">
        <p14:creationId xmlns:p14="http://schemas.microsoft.com/office/powerpoint/2010/main" val="30652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EA0F-4F91-5547-978F-99B97D16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991901-EC6C-6443-A456-752A4B59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515" y="1825625"/>
            <a:ext cx="2444970" cy="4351338"/>
          </a:xfrm>
        </p:spPr>
      </p:pic>
    </p:spTree>
    <p:extLst>
      <p:ext uri="{BB962C8B-B14F-4D97-AF65-F5344CB8AC3E}">
        <p14:creationId xmlns:p14="http://schemas.microsoft.com/office/powerpoint/2010/main" val="318652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UIKIT Survey</vt:lpstr>
      <vt:lpstr>Label</vt:lpstr>
      <vt:lpstr>Image View</vt:lpstr>
      <vt:lpstr>Text View</vt:lpstr>
      <vt:lpstr>Table View</vt:lpstr>
      <vt:lpstr>Navigation Bar</vt:lpstr>
      <vt:lpstr>Tab Bar</vt:lpstr>
      <vt:lpstr>Button</vt:lpstr>
      <vt:lpstr>Segmented Control</vt:lpstr>
      <vt:lpstr>Text Field</vt:lpstr>
      <vt:lpstr>Slider</vt:lpstr>
      <vt:lpstr>Switch</vt:lpstr>
      <vt:lpstr>Unknown – Volume Slider?</vt:lpstr>
      <vt:lpstr>Unknown – Date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UIKIT Survey</dc:title>
  <dc:creator>Microsoft Office User</dc:creator>
  <cp:lastModifiedBy>Microsoft Office User</cp:lastModifiedBy>
  <cp:revision>5</cp:revision>
  <dcterms:created xsi:type="dcterms:W3CDTF">2020-02-03T19:44:58Z</dcterms:created>
  <dcterms:modified xsi:type="dcterms:W3CDTF">2020-02-03T20:29:49Z</dcterms:modified>
</cp:coreProperties>
</file>