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60" r:id="rId5"/>
    <p:sldId id="259" r:id="rId6"/>
    <p:sldId id="258" r:id="rId7"/>
    <p:sldId id="266" r:id="rId8"/>
    <p:sldId id="262" r:id="rId9"/>
    <p:sldId id="261" r:id="rId10"/>
    <p:sldId id="264" r:id="rId11"/>
    <p:sldId id="268" r:id="rId12"/>
    <p:sldId id="269" r:id="rId13"/>
    <p:sldId id="265" r:id="rId14"/>
    <p:sldId id="267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5"/>
  </p:normalViewPr>
  <p:slideViewPr>
    <p:cSldViewPr snapToGrid="0" snapToObjects="1">
      <p:cViewPr varScale="1">
        <p:scale>
          <a:sx n="113" d="100"/>
          <a:sy n="113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98732-8F15-2C47-AC20-FBCB7CD77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503DA-85F5-2B47-952F-1702D4838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93386-73F4-D347-80DD-5045A3139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DC30-5606-434F-9B46-7268679A0A7E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90127-07BC-174B-9760-54E59ACBD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AF096-2405-6C41-80C1-2DB6DD9F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8340-7744-E344-92AD-96FDFAD3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9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E92A-A323-3B46-9D4E-9CE8B6DE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FD029-B09A-2542-AFCF-4BD2528D5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A245D-C861-664B-BAE7-6982D1696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DC30-5606-434F-9B46-7268679A0A7E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E9A2E-CDA6-1F4D-98BC-FD3FC6AA6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7F5F3-7F62-E249-8B28-EDE72AA4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8340-7744-E344-92AD-96FDFAD3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8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3D68D5-E4CE-5D49-A43E-887E1895C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84F79-6B2A-6D4B-BC15-6C3FC1859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59E19-C344-084A-9A93-4F0B1A6D0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DC30-5606-434F-9B46-7268679A0A7E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BA51B-7FFF-BD4C-9BAE-0745CA696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CD229-43E6-A041-A5D4-B96CF4B0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8340-7744-E344-92AD-96FDFAD3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C4F24-E012-DD4D-8013-916F1377B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C806E-6DA1-5642-B825-966186931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BD91A-ECA8-4943-ACB8-CF0AD531E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DC30-5606-434F-9B46-7268679A0A7E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65374-836A-764D-88BF-2C8744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FE708-74BA-6E45-BF36-553EE9038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8340-7744-E344-92AD-96FDFAD3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5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222C-37C8-5746-8994-F038BDD1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27457-4D71-B748-BED0-5E87D91CA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96A6A-8126-4B4F-9340-29560F847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DC30-5606-434F-9B46-7268679A0A7E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86C41-98CD-254F-AC9A-0C3BAD12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C4E81-7B85-624B-82ED-C03C302D3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8340-7744-E344-92AD-96FDFAD3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DDF69-5F92-AF48-B8BB-83007D6DC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0B479-916C-9F45-9E2F-F8FCC2F2F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266D8-0D9A-1944-A061-E0528FCB3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1EE87-67FC-5045-83BD-5A2F4A999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DC30-5606-434F-9B46-7268679A0A7E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EFFF8-12DE-3744-B71A-170822953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2747F-7E62-F943-8A66-1296F30F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8340-7744-E344-92AD-96FDFAD3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3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E28C-FCC1-5348-9CBC-B0BBFD7A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0459E-478F-2F4D-AF4C-D294BD2D9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63B86-43CD-3A48-882D-5D59D0E14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27E5A-76F0-FC4A-8746-1EE54DFDC1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C4DB7-487C-A44F-9904-7A80345E4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A85B7F-FB9B-E54E-A5F4-3263A262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DC30-5606-434F-9B46-7268679A0A7E}" type="datetimeFigureOut">
              <a:rPr lang="en-US" smtClean="0"/>
              <a:t>4/21/20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99B8AD-AD28-C541-9895-9897CF5F4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3E0D4F-EF01-494F-B9D1-56658D0E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8340-7744-E344-92AD-96FDFAD3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8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7B608-32AC-1049-A46A-B87694FA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6FFDB-B81A-DA40-8E86-608AFFBB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DC30-5606-434F-9B46-7268679A0A7E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FF7F7-F5D3-484E-928E-B939C05C3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3A3B0-6E7B-B242-BFDF-988B82E15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8340-7744-E344-92AD-96FDFAD3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320D21-5D3A-F043-9DBC-8C3CFE5F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DC30-5606-434F-9B46-7268679A0A7E}" type="datetimeFigureOut">
              <a:rPr lang="en-US" smtClean="0"/>
              <a:t>4/21/20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0AC0B-9DA8-0046-9F09-10FFFD578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769E9-FFE0-3A41-9193-672085862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8340-7744-E344-92AD-96FDFAD3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61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1E300-B101-B643-84D2-C1465FAAA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5CE2D-41E4-FC45-92B0-1607008C5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BAB94-2282-8E45-AFD8-7DDEF01DD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F55E8-4983-8546-8C66-EB2E3CECB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DC30-5606-434F-9B46-7268679A0A7E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59C7D-7098-A64C-908C-BE22975DA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70BA2-85BB-A346-9566-E02BF932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8340-7744-E344-92AD-96FDFAD3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4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F53B3-96DF-B743-85A7-0C29F975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CF062C-2B72-AC49-BAF1-EEB37793B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88D87-40E4-8D49-A779-79E26EF92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3ADBA-3B60-B341-A3DF-9053AF96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DC30-5606-434F-9B46-7268679A0A7E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AA304-55D6-E344-8208-88BEF6B0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73175-8424-ED4A-9BCF-9D61F9DF2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8340-7744-E344-92AD-96FDFAD3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8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41A2A-3F3B-3D45-92F6-EBEEFB0CF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F7314-5EB9-0A44-85A0-B682C3E4A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D158D-3E45-0B40-AAD8-C1F7685E4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3DC30-5606-434F-9B46-7268679A0A7E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72780-0275-4843-907A-921865FEB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11DEB-9446-B34B-B159-A13FA1C36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F8340-7744-E344-92AD-96FDFAD3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84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0539-378F-1D48-ACB9-0A0AA7EAC7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Extracurricular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D2EEF-34E3-AA45-8D83-AEFD5C6F7A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App</a:t>
            </a:r>
          </a:p>
        </p:txBody>
      </p:sp>
    </p:spTree>
    <p:extLst>
      <p:ext uri="{BB962C8B-B14F-4D97-AF65-F5344CB8AC3E}">
        <p14:creationId xmlns:p14="http://schemas.microsoft.com/office/powerpoint/2010/main" val="3262018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78AF-8DE1-4C4F-98AC-8A2F23326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– Server Model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0666C250-2F54-DC49-98AF-285FA9E886B6}"/>
              </a:ext>
            </a:extLst>
          </p:cNvPr>
          <p:cNvSpPr/>
          <p:nvPr/>
        </p:nvSpPr>
        <p:spPr>
          <a:xfrm>
            <a:off x="5272643" y="1360752"/>
            <a:ext cx="1646713" cy="2068248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Smart Phone">
            <a:extLst>
              <a:ext uri="{FF2B5EF4-FFF2-40B4-BE49-F238E27FC236}">
                <a16:creationId xmlns:a16="http://schemas.microsoft.com/office/drawing/2014/main" id="{406B3D15-B824-934C-A964-ECD897012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838200" y="4405310"/>
            <a:ext cx="1995489" cy="19954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19E2F8-7712-EF40-B73E-A6F6F6C75834}"/>
              </a:ext>
            </a:extLst>
          </p:cNvPr>
          <p:cNvSpPr txBox="1"/>
          <p:nvPr/>
        </p:nvSpPr>
        <p:spPr>
          <a:xfrm>
            <a:off x="1273971" y="6400799"/>
            <a:ext cx="112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9FBBF2-CB4F-4040-9F94-AE89AFCEB955}"/>
              </a:ext>
            </a:extLst>
          </p:cNvPr>
          <p:cNvSpPr txBox="1"/>
          <p:nvPr/>
        </p:nvSpPr>
        <p:spPr>
          <a:xfrm>
            <a:off x="5534025" y="3429000"/>
            <a:ext cx="112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A8281A-800B-B149-8AFF-071E5E6DEB2F}"/>
              </a:ext>
            </a:extLst>
          </p:cNvPr>
          <p:cNvCxnSpPr/>
          <p:nvPr/>
        </p:nvCxnSpPr>
        <p:spPr>
          <a:xfrm flipV="1">
            <a:off x="2054431" y="2244436"/>
            <a:ext cx="2945081" cy="1805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EBF44E-F5A7-7F4F-BA62-AC32F2D24DC4}"/>
              </a:ext>
            </a:extLst>
          </p:cNvPr>
          <p:cNvCxnSpPr/>
          <p:nvPr/>
        </p:nvCxnSpPr>
        <p:spPr>
          <a:xfrm flipH="1">
            <a:off x="2921330" y="3099460"/>
            <a:ext cx="2256312" cy="1401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B769E91-7822-894F-B73A-B579B2D45622}"/>
              </a:ext>
            </a:extLst>
          </p:cNvPr>
          <p:cNvSpPr txBox="1"/>
          <p:nvPr/>
        </p:nvSpPr>
        <p:spPr>
          <a:xfrm>
            <a:off x="838199" y="2471377"/>
            <a:ext cx="2351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Request:</a:t>
            </a:r>
          </a:p>
          <a:p>
            <a:pPr algn="ctr"/>
            <a:r>
              <a:rPr lang="en-US" dirty="0"/>
              <a:t>Search for tutor</a:t>
            </a:r>
          </a:p>
          <a:p>
            <a:pPr algn="ctr"/>
            <a:r>
              <a:rPr lang="en-US" dirty="0"/>
              <a:t>search()-&gt;List&lt;Tutor&gt;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8B2EE1-F431-2D43-AC52-447EBCF223A0}"/>
              </a:ext>
            </a:extLst>
          </p:cNvPr>
          <p:cNvSpPr txBox="1"/>
          <p:nvPr/>
        </p:nvSpPr>
        <p:spPr>
          <a:xfrm>
            <a:off x="3740266" y="4090342"/>
            <a:ext cx="1646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Response:</a:t>
            </a:r>
          </a:p>
          <a:p>
            <a:pPr algn="ctr"/>
            <a:r>
              <a:rPr lang="en-US" dirty="0"/>
              <a:t>List&lt;Tutor&gt;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C025B3-3705-FE4D-A598-7A1C41ED3A04}"/>
              </a:ext>
            </a:extLst>
          </p:cNvPr>
          <p:cNvSpPr txBox="1"/>
          <p:nvPr/>
        </p:nvSpPr>
        <p:spPr>
          <a:xfrm>
            <a:off x="5534025" y="2012783"/>
            <a:ext cx="1116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Students</a:t>
            </a:r>
          </a:p>
          <a:p>
            <a:pPr algn="ctr"/>
            <a:r>
              <a:rPr lang="en-US" dirty="0"/>
              <a:t>Tutors</a:t>
            </a:r>
          </a:p>
          <a:p>
            <a:pPr algn="ctr"/>
            <a:r>
              <a:rPr lang="en-US" dirty="0"/>
              <a:t>Subjects</a:t>
            </a:r>
          </a:p>
          <a:p>
            <a:pPr algn="ctr"/>
            <a:r>
              <a:rPr lang="en-US" dirty="0"/>
              <a:t>Messages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85EA5F-47C7-0242-8B41-6FB8094EF053}"/>
              </a:ext>
            </a:extLst>
          </p:cNvPr>
          <p:cNvCxnSpPr>
            <a:cxnSpLocks/>
          </p:cNvCxnSpPr>
          <p:nvPr/>
        </p:nvCxnSpPr>
        <p:spPr>
          <a:xfrm flipH="1" flipV="1">
            <a:off x="7065947" y="2244437"/>
            <a:ext cx="3182458" cy="1805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CBDF8FA-D64C-E242-8F5A-983F092799B3}"/>
              </a:ext>
            </a:extLst>
          </p:cNvPr>
          <p:cNvSpPr txBox="1"/>
          <p:nvPr/>
        </p:nvSpPr>
        <p:spPr>
          <a:xfrm>
            <a:off x="9013621" y="2332877"/>
            <a:ext cx="1123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Request:</a:t>
            </a:r>
          </a:p>
          <a:p>
            <a:pPr algn="ctr"/>
            <a:r>
              <a:rPr lang="en-US" dirty="0"/>
              <a:t>Listen for student</a:t>
            </a:r>
          </a:p>
          <a:p>
            <a:pPr algn="ctr"/>
            <a:r>
              <a:rPr lang="en-US" dirty="0"/>
              <a:t>...</a:t>
            </a:r>
          </a:p>
        </p:txBody>
      </p:sp>
      <p:pic>
        <p:nvPicPr>
          <p:cNvPr id="25" name="Graphic 24" descr="Smart Phone">
            <a:extLst>
              <a:ext uri="{FF2B5EF4-FFF2-40B4-BE49-F238E27FC236}">
                <a16:creationId xmlns:a16="http://schemas.microsoft.com/office/drawing/2014/main" id="{E41A90CD-6709-0947-95D1-0E5C3EA92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9358311" y="4405309"/>
            <a:ext cx="1995489" cy="199548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1535910-7651-E54C-B01A-8ED909E2F61C}"/>
              </a:ext>
            </a:extLst>
          </p:cNvPr>
          <p:cNvSpPr txBox="1"/>
          <p:nvPr/>
        </p:nvSpPr>
        <p:spPr>
          <a:xfrm>
            <a:off x="1604314" y="5096916"/>
            <a:ext cx="46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BEEF0D-01EB-B440-AFD7-E2F2FA9E4B65}"/>
              </a:ext>
            </a:extLst>
          </p:cNvPr>
          <p:cNvSpPr txBox="1"/>
          <p:nvPr/>
        </p:nvSpPr>
        <p:spPr>
          <a:xfrm>
            <a:off x="10124424" y="5096916"/>
            <a:ext cx="46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A27D7B-E50B-594D-AD0B-0D7ABD19BF28}"/>
              </a:ext>
            </a:extLst>
          </p:cNvPr>
          <p:cNvSpPr txBox="1"/>
          <p:nvPr/>
        </p:nvSpPr>
        <p:spPr>
          <a:xfrm>
            <a:off x="9794081" y="6364286"/>
            <a:ext cx="112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TutorB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06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78AF-8DE1-4C4F-98AC-8A2F23326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– Server Model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0666C250-2F54-DC49-98AF-285FA9E886B6}"/>
              </a:ext>
            </a:extLst>
          </p:cNvPr>
          <p:cNvSpPr/>
          <p:nvPr/>
        </p:nvSpPr>
        <p:spPr>
          <a:xfrm>
            <a:off x="5272643" y="1360752"/>
            <a:ext cx="1646713" cy="2068248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Smart Phone">
            <a:extLst>
              <a:ext uri="{FF2B5EF4-FFF2-40B4-BE49-F238E27FC236}">
                <a16:creationId xmlns:a16="http://schemas.microsoft.com/office/drawing/2014/main" id="{406B3D15-B824-934C-A964-ECD897012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838200" y="4405310"/>
            <a:ext cx="1995489" cy="19954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19E2F8-7712-EF40-B73E-A6F6F6C75834}"/>
              </a:ext>
            </a:extLst>
          </p:cNvPr>
          <p:cNvSpPr txBox="1"/>
          <p:nvPr/>
        </p:nvSpPr>
        <p:spPr>
          <a:xfrm>
            <a:off x="1273971" y="6400799"/>
            <a:ext cx="112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9FBBF2-CB4F-4040-9F94-AE89AFCEB955}"/>
              </a:ext>
            </a:extLst>
          </p:cNvPr>
          <p:cNvSpPr txBox="1"/>
          <p:nvPr/>
        </p:nvSpPr>
        <p:spPr>
          <a:xfrm>
            <a:off x="5534025" y="3429000"/>
            <a:ext cx="112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A8281A-800B-B149-8AFF-071E5E6DEB2F}"/>
              </a:ext>
            </a:extLst>
          </p:cNvPr>
          <p:cNvCxnSpPr/>
          <p:nvPr/>
        </p:nvCxnSpPr>
        <p:spPr>
          <a:xfrm flipV="1">
            <a:off x="2054431" y="2244436"/>
            <a:ext cx="2945081" cy="1805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EBF44E-F5A7-7F4F-BA62-AC32F2D24DC4}"/>
              </a:ext>
            </a:extLst>
          </p:cNvPr>
          <p:cNvCxnSpPr/>
          <p:nvPr/>
        </p:nvCxnSpPr>
        <p:spPr>
          <a:xfrm flipH="1">
            <a:off x="2921330" y="3099460"/>
            <a:ext cx="2256312" cy="1401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B769E91-7822-894F-B73A-B579B2D45622}"/>
              </a:ext>
            </a:extLst>
          </p:cNvPr>
          <p:cNvSpPr txBox="1"/>
          <p:nvPr/>
        </p:nvSpPr>
        <p:spPr>
          <a:xfrm>
            <a:off x="838199" y="2471377"/>
            <a:ext cx="2351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Request:</a:t>
            </a:r>
          </a:p>
          <a:p>
            <a:pPr algn="ctr"/>
            <a:r>
              <a:rPr lang="en-US" dirty="0"/>
              <a:t>Add tutor</a:t>
            </a:r>
          </a:p>
          <a:p>
            <a:pPr algn="ctr"/>
            <a:r>
              <a:rPr lang="en-US" dirty="0"/>
              <a:t>add(User: </a:t>
            </a:r>
            <a:r>
              <a:rPr lang="en-US" dirty="0" err="1"/>
              <a:t>TutorA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8B2EE1-F431-2D43-AC52-447EBCF223A0}"/>
              </a:ext>
            </a:extLst>
          </p:cNvPr>
          <p:cNvSpPr txBox="1"/>
          <p:nvPr/>
        </p:nvSpPr>
        <p:spPr>
          <a:xfrm>
            <a:off x="3740266" y="4090342"/>
            <a:ext cx="1793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Response:</a:t>
            </a:r>
          </a:p>
          <a:p>
            <a:pPr algn="ctr"/>
            <a:r>
              <a:rPr lang="en-US" dirty="0"/>
              <a:t>tutors = [</a:t>
            </a:r>
            <a:r>
              <a:rPr lang="en-US" dirty="0" err="1"/>
              <a:t>TutorA</a:t>
            </a:r>
            <a:r>
              <a:rPr lang="en-US" dirty="0"/>
              <a:t>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C025B3-3705-FE4D-A598-7A1C41ED3A04}"/>
              </a:ext>
            </a:extLst>
          </p:cNvPr>
          <p:cNvSpPr txBox="1"/>
          <p:nvPr/>
        </p:nvSpPr>
        <p:spPr>
          <a:xfrm>
            <a:off x="5534025" y="2012783"/>
            <a:ext cx="1116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Students</a:t>
            </a:r>
          </a:p>
          <a:p>
            <a:pPr algn="ctr"/>
            <a:r>
              <a:rPr lang="en-US" dirty="0"/>
              <a:t>Tutors</a:t>
            </a:r>
          </a:p>
          <a:p>
            <a:pPr algn="ctr"/>
            <a:r>
              <a:rPr lang="en-US" dirty="0"/>
              <a:t>Subjects</a:t>
            </a:r>
          </a:p>
          <a:p>
            <a:pPr algn="ctr"/>
            <a:r>
              <a:rPr lang="en-US" dirty="0"/>
              <a:t>Messages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85EA5F-47C7-0242-8B41-6FB8094EF053}"/>
              </a:ext>
            </a:extLst>
          </p:cNvPr>
          <p:cNvCxnSpPr>
            <a:cxnSpLocks/>
          </p:cNvCxnSpPr>
          <p:nvPr/>
        </p:nvCxnSpPr>
        <p:spPr>
          <a:xfrm flipH="1" flipV="1">
            <a:off x="7065947" y="2244437"/>
            <a:ext cx="3182458" cy="1805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CBDF8FA-D64C-E242-8F5A-983F092799B3}"/>
              </a:ext>
            </a:extLst>
          </p:cNvPr>
          <p:cNvSpPr txBox="1"/>
          <p:nvPr/>
        </p:nvSpPr>
        <p:spPr>
          <a:xfrm>
            <a:off x="9013621" y="2332877"/>
            <a:ext cx="1123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Request:</a:t>
            </a:r>
          </a:p>
          <a:p>
            <a:pPr algn="ctr"/>
            <a:r>
              <a:rPr lang="en-US" dirty="0"/>
              <a:t>Listen for student</a:t>
            </a:r>
          </a:p>
          <a:p>
            <a:pPr algn="ctr"/>
            <a:r>
              <a:rPr lang="en-US" dirty="0"/>
              <a:t>...</a:t>
            </a:r>
          </a:p>
        </p:txBody>
      </p:sp>
      <p:pic>
        <p:nvPicPr>
          <p:cNvPr id="25" name="Graphic 24" descr="Smart Phone">
            <a:extLst>
              <a:ext uri="{FF2B5EF4-FFF2-40B4-BE49-F238E27FC236}">
                <a16:creationId xmlns:a16="http://schemas.microsoft.com/office/drawing/2014/main" id="{E41A90CD-6709-0947-95D1-0E5C3EA92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9358311" y="4405309"/>
            <a:ext cx="1995489" cy="199548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1535910-7651-E54C-B01A-8ED909E2F61C}"/>
              </a:ext>
            </a:extLst>
          </p:cNvPr>
          <p:cNvSpPr txBox="1"/>
          <p:nvPr/>
        </p:nvSpPr>
        <p:spPr>
          <a:xfrm>
            <a:off x="1604314" y="5096916"/>
            <a:ext cx="46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BEEF0D-01EB-B440-AFD7-E2F2FA9E4B65}"/>
              </a:ext>
            </a:extLst>
          </p:cNvPr>
          <p:cNvSpPr txBox="1"/>
          <p:nvPr/>
        </p:nvSpPr>
        <p:spPr>
          <a:xfrm>
            <a:off x="10124424" y="5096916"/>
            <a:ext cx="46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FC0AAE-F984-1541-8546-ADD2EAA5F39E}"/>
              </a:ext>
            </a:extLst>
          </p:cNvPr>
          <p:cNvSpPr txBox="1"/>
          <p:nvPr/>
        </p:nvSpPr>
        <p:spPr>
          <a:xfrm>
            <a:off x="9794081" y="6364286"/>
            <a:ext cx="112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TutorB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245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78AF-8DE1-4C4F-98AC-8A2F23326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– Server Model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0666C250-2F54-DC49-98AF-285FA9E886B6}"/>
              </a:ext>
            </a:extLst>
          </p:cNvPr>
          <p:cNvSpPr/>
          <p:nvPr/>
        </p:nvSpPr>
        <p:spPr>
          <a:xfrm>
            <a:off x="5272643" y="1360752"/>
            <a:ext cx="1646713" cy="2068248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Smart Phone">
            <a:extLst>
              <a:ext uri="{FF2B5EF4-FFF2-40B4-BE49-F238E27FC236}">
                <a16:creationId xmlns:a16="http://schemas.microsoft.com/office/drawing/2014/main" id="{406B3D15-B824-934C-A964-ECD897012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838200" y="4405310"/>
            <a:ext cx="1995489" cy="19954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19E2F8-7712-EF40-B73E-A6F6F6C75834}"/>
              </a:ext>
            </a:extLst>
          </p:cNvPr>
          <p:cNvSpPr txBox="1"/>
          <p:nvPr/>
        </p:nvSpPr>
        <p:spPr>
          <a:xfrm>
            <a:off x="1273971" y="6400799"/>
            <a:ext cx="112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9FBBF2-CB4F-4040-9F94-AE89AFCEB955}"/>
              </a:ext>
            </a:extLst>
          </p:cNvPr>
          <p:cNvSpPr txBox="1"/>
          <p:nvPr/>
        </p:nvSpPr>
        <p:spPr>
          <a:xfrm>
            <a:off x="5534025" y="3429000"/>
            <a:ext cx="112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A8281A-800B-B149-8AFF-071E5E6DEB2F}"/>
              </a:ext>
            </a:extLst>
          </p:cNvPr>
          <p:cNvCxnSpPr/>
          <p:nvPr/>
        </p:nvCxnSpPr>
        <p:spPr>
          <a:xfrm flipV="1">
            <a:off x="2054431" y="2244436"/>
            <a:ext cx="2945081" cy="1805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EBF44E-F5A7-7F4F-BA62-AC32F2D24DC4}"/>
              </a:ext>
            </a:extLst>
          </p:cNvPr>
          <p:cNvCxnSpPr/>
          <p:nvPr/>
        </p:nvCxnSpPr>
        <p:spPr>
          <a:xfrm flipH="1">
            <a:off x="2921330" y="3099460"/>
            <a:ext cx="2256312" cy="1401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B769E91-7822-894F-B73A-B579B2D45622}"/>
              </a:ext>
            </a:extLst>
          </p:cNvPr>
          <p:cNvSpPr txBox="1"/>
          <p:nvPr/>
        </p:nvSpPr>
        <p:spPr>
          <a:xfrm>
            <a:off x="838199" y="2471377"/>
            <a:ext cx="2351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Request:</a:t>
            </a:r>
          </a:p>
          <a:p>
            <a:pPr algn="ctr"/>
            <a:r>
              <a:rPr lang="en-US" dirty="0"/>
              <a:t>Add tutor</a:t>
            </a:r>
          </a:p>
          <a:p>
            <a:pPr algn="ctr"/>
            <a:r>
              <a:rPr lang="en-US" dirty="0"/>
              <a:t>add(User: </a:t>
            </a:r>
            <a:r>
              <a:rPr lang="en-US" dirty="0" err="1"/>
              <a:t>TutorB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8B2EE1-F431-2D43-AC52-447EBCF223A0}"/>
              </a:ext>
            </a:extLst>
          </p:cNvPr>
          <p:cNvSpPr txBox="1"/>
          <p:nvPr/>
        </p:nvSpPr>
        <p:spPr>
          <a:xfrm>
            <a:off x="3740266" y="4090342"/>
            <a:ext cx="2684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Response:</a:t>
            </a:r>
          </a:p>
          <a:p>
            <a:pPr algn="ctr"/>
            <a:r>
              <a:rPr lang="en-US" dirty="0"/>
              <a:t>tutors = [</a:t>
            </a:r>
            <a:r>
              <a:rPr lang="en-US" dirty="0" err="1"/>
              <a:t>TutorA</a:t>
            </a:r>
            <a:r>
              <a:rPr lang="en-US" dirty="0"/>
              <a:t>, </a:t>
            </a:r>
            <a:r>
              <a:rPr lang="en-US" dirty="0" err="1"/>
              <a:t>TutorB</a:t>
            </a:r>
            <a:r>
              <a:rPr lang="en-US" dirty="0"/>
              <a:t>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C025B3-3705-FE4D-A598-7A1C41ED3A04}"/>
              </a:ext>
            </a:extLst>
          </p:cNvPr>
          <p:cNvSpPr txBox="1"/>
          <p:nvPr/>
        </p:nvSpPr>
        <p:spPr>
          <a:xfrm>
            <a:off x="5534025" y="2012783"/>
            <a:ext cx="1116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Students</a:t>
            </a:r>
          </a:p>
          <a:p>
            <a:pPr algn="ctr"/>
            <a:r>
              <a:rPr lang="en-US" dirty="0"/>
              <a:t>Tutors</a:t>
            </a:r>
          </a:p>
          <a:p>
            <a:pPr algn="ctr"/>
            <a:r>
              <a:rPr lang="en-US" dirty="0"/>
              <a:t>Subjects</a:t>
            </a:r>
          </a:p>
          <a:p>
            <a:pPr algn="ctr"/>
            <a:r>
              <a:rPr lang="en-US" dirty="0"/>
              <a:t>Messages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85EA5F-47C7-0242-8B41-6FB8094EF053}"/>
              </a:ext>
            </a:extLst>
          </p:cNvPr>
          <p:cNvCxnSpPr>
            <a:cxnSpLocks/>
          </p:cNvCxnSpPr>
          <p:nvPr/>
        </p:nvCxnSpPr>
        <p:spPr>
          <a:xfrm flipH="1" flipV="1">
            <a:off x="7065947" y="2244437"/>
            <a:ext cx="3182458" cy="1805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CBDF8FA-D64C-E242-8F5A-983F092799B3}"/>
              </a:ext>
            </a:extLst>
          </p:cNvPr>
          <p:cNvSpPr txBox="1"/>
          <p:nvPr/>
        </p:nvSpPr>
        <p:spPr>
          <a:xfrm>
            <a:off x="9013621" y="2332877"/>
            <a:ext cx="1123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Request:</a:t>
            </a:r>
          </a:p>
          <a:p>
            <a:pPr algn="ctr"/>
            <a:r>
              <a:rPr lang="en-US" dirty="0"/>
              <a:t>Listen for student</a:t>
            </a:r>
          </a:p>
          <a:p>
            <a:pPr algn="ctr"/>
            <a:r>
              <a:rPr lang="en-US" dirty="0"/>
              <a:t>...</a:t>
            </a:r>
          </a:p>
        </p:txBody>
      </p:sp>
      <p:pic>
        <p:nvPicPr>
          <p:cNvPr id="25" name="Graphic 24" descr="Smart Phone">
            <a:extLst>
              <a:ext uri="{FF2B5EF4-FFF2-40B4-BE49-F238E27FC236}">
                <a16:creationId xmlns:a16="http://schemas.microsoft.com/office/drawing/2014/main" id="{E41A90CD-6709-0947-95D1-0E5C3EA92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9358311" y="4405309"/>
            <a:ext cx="1995489" cy="199548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1535910-7651-E54C-B01A-8ED909E2F61C}"/>
              </a:ext>
            </a:extLst>
          </p:cNvPr>
          <p:cNvSpPr txBox="1"/>
          <p:nvPr/>
        </p:nvSpPr>
        <p:spPr>
          <a:xfrm>
            <a:off x="1604314" y="5096916"/>
            <a:ext cx="46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BEEF0D-01EB-B440-AFD7-E2F2FA9E4B65}"/>
              </a:ext>
            </a:extLst>
          </p:cNvPr>
          <p:cNvSpPr txBox="1"/>
          <p:nvPr/>
        </p:nvSpPr>
        <p:spPr>
          <a:xfrm>
            <a:off x="10124424" y="5096916"/>
            <a:ext cx="46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00696D-5A63-E847-9041-8D76975AFB7D}"/>
              </a:ext>
            </a:extLst>
          </p:cNvPr>
          <p:cNvSpPr txBox="1"/>
          <p:nvPr/>
        </p:nvSpPr>
        <p:spPr>
          <a:xfrm>
            <a:off x="9794081" y="6364286"/>
            <a:ext cx="112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TutorB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345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89EA6E-AC79-824D-B320-062076679662}"/>
              </a:ext>
            </a:extLst>
          </p:cNvPr>
          <p:cNvCxnSpPr>
            <a:cxnSpLocks/>
          </p:cNvCxnSpPr>
          <p:nvPr/>
        </p:nvCxnSpPr>
        <p:spPr>
          <a:xfrm flipH="1" flipV="1">
            <a:off x="7065947" y="2244437"/>
            <a:ext cx="3182458" cy="1805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694D14-F070-1D47-BE3C-CB9CA44F0DF1}"/>
              </a:ext>
            </a:extLst>
          </p:cNvPr>
          <p:cNvCxnSpPr>
            <a:cxnSpLocks/>
          </p:cNvCxnSpPr>
          <p:nvPr/>
        </p:nvCxnSpPr>
        <p:spPr>
          <a:xfrm>
            <a:off x="7077585" y="3094041"/>
            <a:ext cx="2344386" cy="131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189E6DB-724C-8A49-B86F-5F5FAF0DBA09}"/>
              </a:ext>
            </a:extLst>
          </p:cNvPr>
          <p:cNvSpPr txBox="1"/>
          <p:nvPr/>
        </p:nvSpPr>
        <p:spPr>
          <a:xfrm>
            <a:off x="5534025" y="3846901"/>
            <a:ext cx="3550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Response:</a:t>
            </a:r>
          </a:p>
          <a:p>
            <a:pPr algn="ctr"/>
            <a:r>
              <a:rPr lang="en-US" dirty="0"/>
              <a:t>Student Message</a:t>
            </a:r>
          </a:p>
          <a:p>
            <a:pPr algn="ctr"/>
            <a:r>
              <a:rPr lang="en-US" dirty="0"/>
              <a:t>Notification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F78AF-8DE1-4C4F-98AC-8A2F23326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– Server Model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0666C250-2F54-DC49-98AF-285FA9E886B6}"/>
              </a:ext>
            </a:extLst>
          </p:cNvPr>
          <p:cNvSpPr/>
          <p:nvPr/>
        </p:nvSpPr>
        <p:spPr>
          <a:xfrm>
            <a:off x="5272643" y="1360752"/>
            <a:ext cx="1646713" cy="2068248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Smart Phone">
            <a:extLst>
              <a:ext uri="{FF2B5EF4-FFF2-40B4-BE49-F238E27FC236}">
                <a16:creationId xmlns:a16="http://schemas.microsoft.com/office/drawing/2014/main" id="{406B3D15-B824-934C-A964-ECD897012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838200" y="4405310"/>
            <a:ext cx="1995489" cy="1995489"/>
          </a:xfrm>
          <a:prstGeom prst="rect">
            <a:avLst/>
          </a:prstGeom>
        </p:spPr>
      </p:pic>
      <p:pic>
        <p:nvPicPr>
          <p:cNvPr id="11" name="Graphic 10" descr="Smart Phone">
            <a:extLst>
              <a:ext uri="{FF2B5EF4-FFF2-40B4-BE49-F238E27FC236}">
                <a16:creationId xmlns:a16="http://schemas.microsoft.com/office/drawing/2014/main" id="{7C27A656-6DB1-E440-84A8-982AF4087C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9358311" y="4405309"/>
            <a:ext cx="1995489" cy="19954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19E2F8-7712-EF40-B73E-A6F6F6C75834}"/>
              </a:ext>
            </a:extLst>
          </p:cNvPr>
          <p:cNvSpPr txBox="1"/>
          <p:nvPr/>
        </p:nvSpPr>
        <p:spPr>
          <a:xfrm>
            <a:off x="1273971" y="6400799"/>
            <a:ext cx="112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7980F2-A482-964B-9DE3-C9096ACB7459}"/>
              </a:ext>
            </a:extLst>
          </p:cNvPr>
          <p:cNvSpPr txBox="1"/>
          <p:nvPr/>
        </p:nvSpPr>
        <p:spPr>
          <a:xfrm>
            <a:off x="9794081" y="6364286"/>
            <a:ext cx="112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TutorB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9FBBF2-CB4F-4040-9F94-AE89AFCEB955}"/>
              </a:ext>
            </a:extLst>
          </p:cNvPr>
          <p:cNvSpPr txBox="1"/>
          <p:nvPr/>
        </p:nvSpPr>
        <p:spPr>
          <a:xfrm>
            <a:off x="5534025" y="3429000"/>
            <a:ext cx="112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A8281A-800B-B149-8AFF-071E5E6DEB2F}"/>
              </a:ext>
            </a:extLst>
          </p:cNvPr>
          <p:cNvCxnSpPr/>
          <p:nvPr/>
        </p:nvCxnSpPr>
        <p:spPr>
          <a:xfrm flipV="1">
            <a:off x="2054431" y="2244436"/>
            <a:ext cx="2945081" cy="1805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379F60-AE5A-4B4F-826B-B720B46B2A8D}"/>
              </a:ext>
            </a:extLst>
          </p:cNvPr>
          <p:cNvCxnSpPr/>
          <p:nvPr/>
        </p:nvCxnSpPr>
        <p:spPr>
          <a:xfrm flipV="1">
            <a:off x="2054431" y="2244436"/>
            <a:ext cx="2945081" cy="1805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5634F54-46B2-7B40-9E2E-B2A678CE2D73}"/>
              </a:ext>
            </a:extLst>
          </p:cNvPr>
          <p:cNvSpPr txBox="1"/>
          <p:nvPr/>
        </p:nvSpPr>
        <p:spPr>
          <a:xfrm>
            <a:off x="603530" y="2244436"/>
            <a:ext cx="3588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Request:</a:t>
            </a:r>
          </a:p>
          <a:p>
            <a:pPr algn="ctr"/>
            <a:r>
              <a:rPr lang="en-US" dirty="0" err="1"/>
              <a:t>sendMessage</a:t>
            </a:r>
            <a:r>
              <a:rPr lang="en-US" dirty="0"/>
              <a:t>(Tutor: </a:t>
            </a:r>
            <a:r>
              <a:rPr lang="en-US" dirty="0" err="1"/>
              <a:t>TutorB</a:t>
            </a:r>
            <a:r>
              <a:rPr lang="en-US" dirty="0"/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F89007-4942-CB4F-B08D-C09BC5AF3482}"/>
              </a:ext>
            </a:extLst>
          </p:cNvPr>
          <p:cNvSpPr txBox="1"/>
          <p:nvPr/>
        </p:nvSpPr>
        <p:spPr>
          <a:xfrm>
            <a:off x="5534025" y="2012783"/>
            <a:ext cx="1116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Students</a:t>
            </a:r>
          </a:p>
          <a:p>
            <a:pPr algn="ctr"/>
            <a:r>
              <a:rPr lang="en-US" dirty="0"/>
              <a:t>Tutors</a:t>
            </a:r>
          </a:p>
          <a:p>
            <a:pPr algn="ctr"/>
            <a:r>
              <a:rPr lang="en-US" dirty="0"/>
              <a:t>Subjects</a:t>
            </a:r>
          </a:p>
          <a:p>
            <a:pPr algn="ctr"/>
            <a:r>
              <a:rPr lang="en-US" dirty="0"/>
              <a:t>Messages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A2B3CD-C969-114C-BCBD-77E457421DCC}"/>
              </a:ext>
            </a:extLst>
          </p:cNvPr>
          <p:cNvSpPr txBox="1"/>
          <p:nvPr/>
        </p:nvSpPr>
        <p:spPr>
          <a:xfrm>
            <a:off x="9013621" y="2332877"/>
            <a:ext cx="1123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Request:</a:t>
            </a:r>
          </a:p>
          <a:p>
            <a:pPr algn="ctr"/>
            <a:r>
              <a:rPr lang="en-US" dirty="0"/>
              <a:t>Listen for student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BA3A13-8CD9-B44F-A5C7-D985C5E16598}"/>
              </a:ext>
            </a:extLst>
          </p:cNvPr>
          <p:cNvSpPr txBox="1"/>
          <p:nvPr/>
        </p:nvSpPr>
        <p:spPr>
          <a:xfrm>
            <a:off x="1604314" y="5096916"/>
            <a:ext cx="46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864475-876A-D443-883A-3FB52D0F0550}"/>
              </a:ext>
            </a:extLst>
          </p:cNvPr>
          <p:cNvSpPr txBox="1"/>
          <p:nvPr/>
        </p:nvSpPr>
        <p:spPr>
          <a:xfrm>
            <a:off x="10124424" y="5096916"/>
            <a:ext cx="46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2421413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89EA6E-AC79-824D-B320-062076679662}"/>
              </a:ext>
            </a:extLst>
          </p:cNvPr>
          <p:cNvCxnSpPr>
            <a:cxnSpLocks/>
          </p:cNvCxnSpPr>
          <p:nvPr/>
        </p:nvCxnSpPr>
        <p:spPr>
          <a:xfrm flipH="1" flipV="1">
            <a:off x="7065947" y="2244437"/>
            <a:ext cx="3182458" cy="1805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694D14-F070-1D47-BE3C-CB9CA44F0DF1}"/>
              </a:ext>
            </a:extLst>
          </p:cNvPr>
          <p:cNvCxnSpPr>
            <a:cxnSpLocks/>
          </p:cNvCxnSpPr>
          <p:nvPr/>
        </p:nvCxnSpPr>
        <p:spPr>
          <a:xfrm>
            <a:off x="7077585" y="3094041"/>
            <a:ext cx="2344386" cy="131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725766E-0B88-7242-A0A9-45BA80EBAFB8}"/>
              </a:ext>
            </a:extLst>
          </p:cNvPr>
          <p:cNvSpPr txBox="1"/>
          <p:nvPr/>
        </p:nvSpPr>
        <p:spPr>
          <a:xfrm>
            <a:off x="8462916" y="2427072"/>
            <a:ext cx="3360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Request:</a:t>
            </a:r>
          </a:p>
          <a:p>
            <a:pPr algn="ctr"/>
            <a:r>
              <a:rPr lang="en-US" dirty="0" err="1"/>
              <a:t>openMessage</a:t>
            </a:r>
            <a:r>
              <a:rPr lang="en-US" dirty="0"/>
              <a:t>(Message: message)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89E6DB-724C-8A49-B86F-5F5FAF0DBA09}"/>
              </a:ext>
            </a:extLst>
          </p:cNvPr>
          <p:cNvSpPr txBox="1"/>
          <p:nvPr/>
        </p:nvSpPr>
        <p:spPr>
          <a:xfrm>
            <a:off x="5534025" y="3846901"/>
            <a:ext cx="3550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Response:</a:t>
            </a:r>
          </a:p>
          <a:p>
            <a:pPr algn="ctr"/>
            <a:r>
              <a:rPr lang="en-US" dirty="0"/>
              <a:t>messages-&gt;message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F78AF-8DE1-4C4F-98AC-8A2F23326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– Server Model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0666C250-2F54-DC49-98AF-285FA9E886B6}"/>
              </a:ext>
            </a:extLst>
          </p:cNvPr>
          <p:cNvSpPr/>
          <p:nvPr/>
        </p:nvSpPr>
        <p:spPr>
          <a:xfrm>
            <a:off x="5272643" y="1360752"/>
            <a:ext cx="1646713" cy="2068248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Smart Phone">
            <a:extLst>
              <a:ext uri="{FF2B5EF4-FFF2-40B4-BE49-F238E27FC236}">
                <a16:creationId xmlns:a16="http://schemas.microsoft.com/office/drawing/2014/main" id="{406B3D15-B824-934C-A964-ECD897012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838200" y="4405310"/>
            <a:ext cx="1995489" cy="1995489"/>
          </a:xfrm>
          <a:prstGeom prst="rect">
            <a:avLst/>
          </a:prstGeom>
        </p:spPr>
      </p:pic>
      <p:pic>
        <p:nvPicPr>
          <p:cNvPr id="11" name="Graphic 10" descr="Smart Phone">
            <a:extLst>
              <a:ext uri="{FF2B5EF4-FFF2-40B4-BE49-F238E27FC236}">
                <a16:creationId xmlns:a16="http://schemas.microsoft.com/office/drawing/2014/main" id="{7C27A656-6DB1-E440-84A8-982AF4087C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9358311" y="4405309"/>
            <a:ext cx="1995489" cy="19954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19E2F8-7712-EF40-B73E-A6F6F6C75834}"/>
              </a:ext>
            </a:extLst>
          </p:cNvPr>
          <p:cNvSpPr txBox="1"/>
          <p:nvPr/>
        </p:nvSpPr>
        <p:spPr>
          <a:xfrm>
            <a:off x="1273971" y="6400799"/>
            <a:ext cx="112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7980F2-A482-964B-9DE3-C9096ACB7459}"/>
              </a:ext>
            </a:extLst>
          </p:cNvPr>
          <p:cNvSpPr txBox="1"/>
          <p:nvPr/>
        </p:nvSpPr>
        <p:spPr>
          <a:xfrm>
            <a:off x="9794081" y="6364286"/>
            <a:ext cx="112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TutorB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9FBBF2-CB4F-4040-9F94-AE89AFCEB955}"/>
              </a:ext>
            </a:extLst>
          </p:cNvPr>
          <p:cNvSpPr txBox="1"/>
          <p:nvPr/>
        </p:nvSpPr>
        <p:spPr>
          <a:xfrm>
            <a:off x="5534025" y="3429000"/>
            <a:ext cx="112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F89007-4942-CB4F-B08D-C09BC5AF3482}"/>
              </a:ext>
            </a:extLst>
          </p:cNvPr>
          <p:cNvSpPr txBox="1"/>
          <p:nvPr/>
        </p:nvSpPr>
        <p:spPr>
          <a:xfrm>
            <a:off x="5534025" y="2012783"/>
            <a:ext cx="1116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Students</a:t>
            </a:r>
          </a:p>
          <a:p>
            <a:pPr algn="ctr"/>
            <a:r>
              <a:rPr lang="en-US" dirty="0"/>
              <a:t>Tutors</a:t>
            </a:r>
          </a:p>
          <a:p>
            <a:pPr algn="ctr"/>
            <a:r>
              <a:rPr lang="en-US" dirty="0"/>
              <a:t>Subjects</a:t>
            </a:r>
          </a:p>
          <a:p>
            <a:pPr algn="ctr"/>
            <a:r>
              <a:rPr lang="en-US" dirty="0"/>
              <a:t>Messages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2A539C-05C6-074E-9492-83988A2D59A6}"/>
              </a:ext>
            </a:extLst>
          </p:cNvPr>
          <p:cNvSpPr txBox="1"/>
          <p:nvPr/>
        </p:nvSpPr>
        <p:spPr>
          <a:xfrm>
            <a:off x="1604314" y="5096916"/>
            <a:ext cx="46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09E6A1-C523-924F-A390-78D312FFA447}"/>
              </a:ext>
            </a:extLst>
          </p:cNvPr>
          <p:cNvSpPr txBox="1"/>
          <p:nvPr/>
        </p:nvSpPr>
        <p:spPr>
          <a:xfrm>
            <a:off x="10124424" y="5096916"/>
            <a:ext cx="46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UI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6E07A6-9364-7B44-BD3D-8B8DD14B1F74}"/>
              </a:ext>
            </a:extLst>
          </p:cNvPr>
          <p:cNvCxnSpPr/>
          <p:nvPr/>
        </p:nvCxnSpPr>
        <p:spPr>
          <a:xfrm flipV="1">
            <a:off x="2054431" y="2244436"/>
            <a:ext cx="2945081" cy="1805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3941C16-5648-7642-AD0C-91F9C87057AC}"/>
              </a:ext>
            </a:extLst>
          </p:cNvPr>
          <p:cNvSpPr txBox="1"/>
          <p:nvPr/>
        </p:nvSpPr>
        <p:spPr>
          <a:xfrm>
            <a:off x="1754487" y="2170711"/>
            <a:ext cx="1123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Request:</a:t>
            </a:r>
          </a:p>
          <a:p>
            <a:pPr algn="ctr"/>
            <a:r>
              <a:rPr lang="en-US" dirty="0"/>
              <a:t>Listen for tutor</a:t>
            </a:r>
          </a:p>
          <a:p>
            <a:pPr algn="ctr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66900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89EA6E-AC79-824D-B320-062076679662}"/>
              </a:ext>
            </a:extLst>
          </p:cNvPr>
          <p:cNvCxnSpPr>
            <a:cxnSpLocks/>
          </p:cNvCxnSpPr>
          <p:nvPr/>
        </p:nvCxnSpPr>
        <p:spPr>
          <a:xfrm flipH="1" flipV="1">
            <a:off x="7065947" y="2244437"/>
            <a:ext cx="3182458" cy="1805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694D14-F070-1D47-BE3C-CB9CA44F0DF1}"/>
              </a:ext>
            </a:extLst>
          </p:cNvPr>
          <p:cNvCxnSpPr>
            <a:cxnSpLocks/>
          </p:cNvCxnSpPr>
          <p:nvPr/>
        </p:nvCxnSpPr>
        <p:spPr>
          <a:xfrm>
            <a:off x="7077585" y="3094041"/>
            <a:ext cx="2344386" cy="131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725766E-0B88-7242-A0A9-45BA80EBAFB8}"/>
              </a:ext>
            </a:extLst>
          </p:cNvPr>
          <p:cNvSpPr txBox="1"/>
          <p:nvPr/>
        </p:nvSpPr>
        <p:spPr>
          <a:xfrm>
            <a:off x="8462916" y="2427072"/>
            <a:ext cx="3360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Request:</a:t>
            </a:r>
          </a:p>
          <a:p>
            <a:pPr algn="ctr"/>
            <a:r>
              <a:rPr lang="en-US" dirty="0"/>
              <a:t>add(User: </a:t>
            </a:r>
            <a:r>
              <a:rPr lang="en-US" dirty="0" err="1"/>
              <a:t>studentA</a:t>
            </a:r>
            <a:r>
              <a:rPr lang="en-US" dirty="0"/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89E6DB-724C-8A49-B86F-5F5FAF0DBA09}"/>
              </a:ext>
            </a:extLst>
          </p:cNvPr>
          <p:cNvSpPr txBox="1"/>
          <p:nvPr/>
        </p:nvSpPr>
        <p:spPr>
          <a:xfrm>
            <a:off x="5534025" y="3846901"/>
            <a:ext cx="3550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Response:</a:t>
            </a:r>
          </a:p>
          <a:p>
            <a:pPr algn="ctr"/>
            <a:r>
              <a:rPr lang="en-US" dirty="0"/>
              <a:t>students = [</a:t>
            </a:r>
            <a:r>
              <a:rPr lang="en-US" dirty="0" err="1"/>
              <a:t>studentA</a:t>
            </a:r>
            <a:r>
              <a:rPr lang="en-US" dirty="0"/>
              <a:t>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F78AF-8DE1-4C4F-98AC-8A2F23326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– Server Model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0666C250-2F54-DC49-98AF-285FA9E886B6}"/>
              </a:ext>
            </a:extLst>
          </p:cNvPr>
          <p:cNvSpPr/>
          <p:nvPr/>
        </p:nvSpPr>
        <p:spPr>
          <a:xfrm>
            <a:off x="5272643" y="1360752"/>
            <a:ext cx="1646713" cy="2068248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Smart Phone">
            <a:extLst>
              <a:ext uri="{FF2B5EF4-FFF2-40B4-BE49-F238E27FC236}">
                <a16:creationId xmlns:a16="http://schemas.microsoft.com/office/drawing/2014/main" id="{406B3D15-B824-934C-A964-ECD897012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838200" y="4405310"/>
            <a:ext cx="1995489" cy="1995489"/>
          </a:xfrm>
          <a:prstGeom prst="rect">
            <a:avLst/>
          </a:prstGeom>
        </p:spPr>
      </p:pic>
      <p:pic>
        <p:nvPicPr>
          <p:cNvPr id="11" name="Graphic 10" descr="Smart Phone">
            <a:extLst>
              <a:ext uri="{FF2B5EF4-FFF2-40B4-BE49-F238E27FC236}">
                <a16:creationId xmlns:a16="http://schemas.microsoft.com/office/drawing/2014/main" id="{7C27A656-6DB1-E440-84A8-982AF4087C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9358311" y="4405309"/>
            <a:ext cx="1995489" cy="19954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19E2F8-7712-EF40-B73E-A6F6F6C75834}"/>
              </a:ext>
            </a:extLst>
          </p:cNvPr>
          <p:cNvSpPr txBox="1"/>
          <p:nvPr/>
        </p:nvSpPr>
        <p:spPr>
          <a:xfrm>
            <a:off x="1273971" y="6400799"/>
            <a:ext cx="112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7980F2-A482-964B-9DE3-C9096ACB7459}"/>
              </a:ext>
            </a:extLst>
          </p:cNvPr>
          <p:cNvSpPr txBox="1"/>
          <p:nvPr/>
        </p:nvSpPr>
        <p:spPr>
          <a:xfrm>
            <a:off x="9794081" y="6364286"/>
            <a:ext cx="112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TutorB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9FBBF2-CB4F-4040-9F94-AE89AFCEB955}"/>
              </a:ext>
            </a:extLst>
          </p:cNvPr>
          <p:cNvSpPr txBox="1"/>
          <p:nvPr/>
        </p:nvSpPr>
        <p:spPr>
          <a:xfrm>
            <a:off x="5534025" y="3429000"/>
            <a:ext cx="112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F89007-4942-CB4F-B08D-C09BC5AF3482}"/>
              </a:ext>
            </a:extLst>
          </p:cNvPr>
          <p:cNvSpPr txBox="1"/>
          <p:nvPr/>
        </p:nvSpPr>
        <p:spPr>
          <a:xfrm>
            <a:off x="5534025" y="2012783"/>
            <a:ext cx="1116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Students</a:t>
            </a:r>
          </a:p>
          <a:p>
            <a:pPr algn="ctr"/>
            <a:r>
              <a:rPr lang="en-US" dirty="0"/>
              <a:t>Tutors</a:t>
            </a:r>
          </a:p>
          <a:p>
            <a:pPr algn="ctr"/>
            <a:r>
              <a:rPr lang="en-US" dirty="0"/>
              <a:t>Subjects</a:t>
            </a:r>
          </a:p>
          <a:p>
            <a:pPr algn="ctr"/>
            <a:r>
              <a:rPr lang="en-US" dirty="0"/>
              <a:t>Messages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2A539C-05C6-074E-9492-83988A2D59A6}"/>
              </a:ext>
            </a:extLst>
          </p:cNvPr>
          <p:cNvSpPr txBox="1"/>
          <p:nvPr/>
        </p:nvSpPr>
        <p:spPr>
          <a:xfrm>
            <a:off x="1604314" y="5096916"/>
            <a:ext cx="46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09E6A1-C523-924F-A390-78D312FFA447}"/>
              </a:ext>
            </a:extLst>
          </p:cNvPr>
          <p:cNvSpPr txBox="1"/>
          <p:nvPr/>
        </p:nvSpPr>
        <p:spPr>
          <a:xfrm>
            <a:off x="10124424" y="5096916"/>
            <a:ext cx="46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EE831D-8635-8B4B-B74E-702F139A662E}"/>
              </a:ext>
            </a:extLst>
          </p:cNvPr>
          <p:cNvSpPr txBox="1"/>
          <p:nvPr/>
        </p:nvSpPr>
        <p:spPr>
          <a:xfrm>
            <a:off x="8187244" y="1831269"/>
            <a:ext cx="3912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 </a:t>
            </a:r>
            <a:r>
              <a:rPr lang="en-US" dirty="0" err="1"/>
              <a:t>studentA</a:t>
            </a:r>
            <a:r>
              <a:rPr lang="en-US" dirty="0"/>
              <a:t> = </a:t>
            </a:r>
            <a:r>
              <a:rPr lang="en-US" dirty="0" err="1"/>
              <a:t>message.sentfrom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369F21-FD06-0042-A504-83D59C561EEB}"/>
              </a:ext>
            </a:extLst>
          </p:cNvPr>
          <p:cNvCxnSpPr/>
          <p:nvPr/>
        </p:nvCxnSpPr>
        <p:spPr>
          <a:xfrm flipV="1">
            <a:off x="2054431" y="2244436"/>
            <a:ext cx="2945081" cy="1805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4CE258B-6401-0E45-99CB-2657DA0FB11F}"/>
              </a:ext>
            </a:extLst>
          </p:cNvPr>
          <p:cNvSpPr txBox="1"/>
          <p:nvPr/>
        </p:nvSpPr>
        <p:spPr>
          <a:xfrm>
            <a:off x="1754487" y="2170711"/>
            <a:ext cx="1123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Request:</a:t>
            </a:r>
          </a:p>
          <a:p>
            <a:pPr algn="ctr"/>
            <a:r>
              <a:rPr lang="en-US" dirty="0"/>
              <a:t>Listen for tutor</a:t>
            </a:r>
          </a:p>
          <a:p>
            <a:pPr algn="ctr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15853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89EA6E-AC79-824D-B320-062076679662}"/>
              </a:ext>
            </a:extLst>
          </p:cNvPr>
          <p:cNvCxnSpPr>
            <a:cxnSpLocks/>
          </p:cNvCxnSpPr>
          <p:nvPr/>
        </p:nvCxnSpPr>
        <p:spPr>
          <a:xfrm flipH="1" flipV="1">
            <a:off x="7065947" y="2244437"/>
            <a:ext cx="3182458" cy="1805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725766E-0B88-7242-A0A9-45BA80EBAFB8}"/>
              </a:ext>
            </a:extLst>
          </p:cNvPr>
          <p:cNvSpPr txBox="1"/>
          <p:nvPr/>
        </p:nvSpPr>
        <p:spPr>
          <a:xfrm>
            <a:off x="8462916" y="2427072"/>
            <a:ext cx="3360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Request:</a:t>
            </a:r>
          </a:p>
          <a:p>
            <a:pPr algn="ctr"/>
            <a:r>
              <a:rPr lang="en-US" dirty="0" err="1"/>
              <a:t>sendMessage</a:t>
            </a:r>
            <a:r>
              <a:rPr lang="en-US" dirty="0"/>
              <a:t>(User: </a:t>
            </a:r>
            <a:r>
              <a:rPr lang="en-US" dirty="0" err="1"/>
              <a:t>studentA</a:t>
            </a:r>
            <a:r>
              <a:rPr lang="en-US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F78AF-8DE1-4C4F-98AC-8A2F23326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– Server Model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0666C250-2F54-DC49-98AF-285FA9E886B6}"/>
              </a:ext>
            </a:extLst>
          </p:cNvPr>
          <p:cNvSpPr/>
          <p:nvPr/>
        </p:nvSpPr>
        <p:spPr>
          <a:xfrm>
            <a:off x="5272643" y="1360752"/>
            <a:ext cx="1646713" cy="2068248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Smart Phone">
            <a:extLst>
              <a:ext uri="{FF2B5EF4-FFF2-40B4-BE49-F238E27FC236}">
                <a16:creationId xmlns:a16="http://schemas.microsoft.com/office/drawing/2014/main" id="{406B3D15-B824-934C-A964-ECD897012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838200" y="4405310"/>
            <a:ext cx="1995489" cy="1995489"/>
          </a:xfrm>
          <a:prstGeom prst="rect">
            <a:avLst/>
          </a:prstGeom>
        </p:spPr>
      </p:pic>
      <p:pic>
        <p:nvPicPr>
          <p:cNvPr id="11" name="Graphic 10" descr="Smart Phone">
            <a:extLst>
              <a:ext uri="{FF2B5EF4-FFF2-40B4-BE49-F238E27FC236}">
                <a16:creationId xmlns:a16="http://schemas.microsoft.com/office/drawing/2014/main" id="{7C27A656-6DB1-E440-84A8-982AF4087C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9358311" y="4405309"/>
            <a:ext cx="1995489" cy="19954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19E2F8-7712-EF40-B73E-A6F6F6C75834}"/>
              </a:ext>
            </a:extLst>
          </p:cNvPr>
          <p:cNvSpPr txBox="1"/>
          <p:nvPr/>
        </p:nvSpPr>
        <p:spPr>
          <a:xfrm>
            <a:off x="1273971" y="6400799"/>
            <a:ext cx="112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7980F2-A482-964B-9DE3-C9096ACB7459}"/>
              </a:ext>
            </a:extLst>
          </p:cNvPr>
          <p:cNvSpPr txBox="1"/>
          <p:nvPr/>
        </p:nvSpPr>
        <p:spPr>
          <a:xfrm>
            <a:off x="9794081" y="6364286"/>
            <a:ext cx="112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TutorB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9FBBF2-CB4F-4040-9F94-AE89AFCEB955}"/>
              </a:ext>
            </a:extLst>
          </p:cNvPr>
          <p:cNvSpPr txBox="1"/>
          <p:nvPr/>
        </p:nvSpPr>
        <p:spPr>
          <a:xfrm>
            <a:off x="5534025" y="3429000"/>
            <a:ext cx="112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F89007-4942-CB4F-B08D-C09BC5AF3482}"/>
              </a:ext>
            </a:extLst>
          </p:cNvPr>
          <p:cNvSpPr txBox="1"/>
          <p:nvPr/>
        </p:nvSpPr>
        <p:spPr>
          <a:xfrm>
            <a:off x="5534025" y="2012783"/>
            <a:ext cx="1116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Students</a:t>
            </a:r>
          </a:p>
          <a:p>
            <a:pPr algn="ctr"/>
            <a:r>
              <a:rPr lang="en-US" dirty="0"/>
              <a:t>Tutors</a:t>
            </a:r>
          </a:p>
          <a:p>
            <a:pPr algn="ctr"/>
            <a:r>
              <a:rPr lang="en-US" dirty="0"/>
              <a:t>Subjects</a:t>
            </a:r>
          </a:p>
          <a:p>
            <a:pPr algn="ctr"/>
            <a:r>
              <a:rPr lang="en-US" dirty="0"/>
              <a:t>Messages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2A539C-05C6-074E-9492-83988A2D59A6}"/>
              </a:ext>
            </a:extLst>
          </p:cNvPr>
          <p:cNvSpPr txBox="1"/>
          <p:nvPr/>
        </p:nvSpPr>
        <p:spPr>
          <a:xfrm>
            <a:off x="1604314" y="5096916"/>
            <a:ext cx="46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09E6A1-C523-924F-A390-78D312FFA447}"/>
              </a:ext>
            </a:extLst>
          </p:cNvPr>
          <p:cNvSpPr txBox="1"/>
          <p:nvPr/>
        </p:nvSpPr>
        <p:spPr>
          <a:xfrm>
            <a:off x="10124424" y="5096916"/>
            <a:ext cx="46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UI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369F21-FD06-0042-A504-83D59C561EEB}"/>
              </a:ext>
            </a:extLst>
          </p:cNvPr>
          <p:cNvCxnSpPr/>
          <p:nvPr/>
        </p:nvCxnSpPr>
        <p:spPr>
          <a:xfrm flipV="1">
            <a:off x="2054431" y="2244436"/>
            <a:ext cx="2945081" cy="1805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4CE258B-6401-0E45-99CB-2657DA0FB11F}"/>
              </a:ext>
            </a:extLst>
          </p:cNvPr>
          <p:cNvSpPr txBox="1"/>
          <p:nvPr/>
        </p:nvSpPr>
        <p:spPr>
          <a:xfrm>
            <a:off x="1754487" y="2170711"/>
            <a:ext cx="1123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Request:</a:t>
            </a:r>
          </a:p>
          <a:p>
            <a:pPr algn="ctr"/>
            <a:r>
              <a:rPr lang="en-US" dirty="0"/>
              <a:t>Listen for tutor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6FD0E85-3108-0E4F-9A3C-F5FAC144D739}"/>
              </a:ext>
            </a:extLst>
          </p:cNvPr>
          <p:cNvCxnSpPr/>
          <p:nvPr/>
        </p:nvCxnSpPr>
        <p:spPr>
          <a:xfrm flipH="1">
            <a:off x="2921330" y="3099460"/>
            <a:ext cx="2256312" cy="1401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5F2CF9-33F9-F54A-B6C1-3380834A527A}"/>
              </a:ext>
            </a:extLst>
          </p:cNvPr>
          <p:cNvSpPr txBox="1"/>
          <p:nvPr/>
        </p:nvSpPr>
        <p:spPr>
          <a:xfrm>
            <a:off x="2833690" y="4024463"/>
            <a:ext cx="3550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Response:</a:t>
            </a:r>
          </a:p>
          <a:p>
            <a:pPr algn="ctr"/>
            <a:r>
              <a:rPr lang="en-US" dirty="0"/>
              <a:t>Tutor Message</a:t>
            </a:r>
          </a:p>
          <a:p>
            <a:pPr algn="ctr"/>
            <a:r>
              <a:rPr lang="en-US" dirty="0"/>
              <a:t>Notification</a:t>
            </a:r>
          </a:p>
        </p:txBody>
      </p:sp>
    </p:spTree>
    <p:extLst>
      <p:ext uri="{BB962C8B-B14F-4D97-AF65-F5344CB8AC3E}">
        <p14:creationId xmlns:p14="http://schemas.microsoft.com/office/powerpoint/2010/main" val="4278806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89EA6E-AC79-824D-B320-062076679662}"/>
              </a:ext>
            </a:extLst>
          </p:cNvPr>
          <p:cNvCxnSpPr>
            <a:cxnSpLocks/>
          </p:cNvCxnSpPr>
          <p:nvPr/>
        </p:nvCxnSpPr>
        <p:spPr>
          <a:xfrm flipH="1" flipV="1">
            <a:off x="7065947" y="2244437"/>
            <a:ext cx="3182458" cy="1805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FFF78AF-8DE1-4C4F-98AC-8A2F23326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– Server Model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0666C250-2F54-DC49-98AF-285FA9E886B6}"/>
              </a:ext>
            </a:extLst>
          </p:cNvPr>
          <p:cNvSpPr/>
          <p:nvPr/>
        </p:nvSpPr>
        <p:spPr>
          <a:xfrm>
            <a:off x="5272643" y="1360752"/>
            <a:ext cx="1646713" cy="2068248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Smart Phone">
            <a:extLst>
              <a:ext uri="{FF2B5EF4-FFF2-40B4-BE49-F238E27FC236}">
                <a16:creationId xmlns:a16="http://schemas.microsoft.com/office/drawing/2014/main" id="{406B3D15-B824-934C-A964-ECD897012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838200" y="4405310"/>
            <a:ext cx="1995489" cy="1995489"/>
          </a:xfrm>
          <a:prstGeom prst="rect">
            <a:avLst/>
          </a:prstGeom>
        </p:spPr>
      </p:pic>
      <p:pic>
        <p:nvPicPr>
          <p:cNvPr id="11" name="Graphic 10" descr="Smart Phone">
            <a:extLst>
              <a:ext uri="{FF2B5EF4-FFF2-40B4-BE49-F238E27FC236}">
                <a16:creationId xmlns:a16="http://schemas.microsoft.com/office/drawing/2014/main" id="{7C27A656-6DB1-E440-84A8-982AF4087C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9358311" y="4405309"/>
            <a:ext cx="1995489" cy="19954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19E2F8-7712-EF40-B73E-A6F6F6C75834}"/>
              </a:ext>
            </a:extLst>
          </p:cNvPr>
          <p:cNvSpPr txBox="1"/>
          <p:nvPr/>
        </p:nvSpPr>
        <p:spPr>
          <a:xfrm>
            <a:off x="1273971" y="6400799"/>
            <a:ext cx="112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7980F2-A482-964B-9DE3-C9096ACB7459}"/>
              </a:ext>
            </a:extLst>
          </p:cNvPr>
          <p:cNvSpPr txBox="1"/>
          <p:nvPr/>
        </p:nvSpPr>
        <p:spPr>
          <a:xfrm>
            <a:off x="9794081" y="6364286"/>
            <a:ext cx="112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TutorB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9FBBF2-CB4F-4040-9F94-AE89AFCEB955}"/>
              </a:ext>
            </a:extLst>
          </p:cNvPr>
          <p:cNvSpPr txBox="1"/>
          <p:nvPr/>
        </p:nvSpPr>
        <p:spPr>
          <a:xfrm>
            <a:off x="5534025" y="3429000"/>
            <a:ext cx="112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F89007-4942-CB4F-B08D-C09BC5AF3482}"/>
              </a:ext>
            </a:extLst>
          </p:cNvPr>
          <p:cNvSpPr txBox="1"/>
          <p:nvPr/>
        </p:nvSpPr>
        <p:spPr>
          <a:xfrm>
            <a:off x="5534025" y="2012783"/>
            <a:ext cx="1116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Students</a:t>
            </a:r>
          </a:p>
          <a:p>
            <a:pPr algn="ctr"/>
            <a:r>
              <a:rPr lang="en-US" dirty="0"/>
              <a:t>Tutors</a:t>
            </a:r>
          </a:p>
          <a:p>
            <a:pPr algn="ctr"/>
            <a:r>
              <a:rPr lang="en-US" dirty="0"/>
              <a:t>Subjects</a:t>
            </a:r>
          </a:p>
          <a:p>
            <a:pPr algn="ctr"/>
            <a:r>
              <a:rPr lang="en-US" dirty="0"/>
              <a:t>Messages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2A539C-05C6-074E-9492-83988A2D59A6}"/>
              </a:ext>
            </a:extLst>
          </p:cNvPr>
          <p:cNvSpPr txBox="1"/>
          <p:nvPr/>
        </p:nvSpPr>
        <p:spPr>
          <a:xfrm>
            <a:off x="1604314" y="5096916"/>
            <a:ext cx="46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09E6A1-C523-924F-A390-78D312FFA447}"/>
              </a:ext>
            </a:extLst>
          </p:cNvPr>
          <p:cNvSpPr txBox="1"/>
          <p:nvPr/>
        </p:nvSpPr>
        <p:spPr>
          <a:xfrm>
            <a:off x="10124424" y="5096916"/>
            <a:ext cx="46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UI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369F21-FD06-0042-A504-83D59C561EEB}"/>
              </a:ext>
            </a:extLst>
          </p:cNvPr>
          <p:cNvCxnSpPr/>
          <p:nvPr/>
        </p:nvCxnSpPr>
        <p:spPr>
          <a:xfrm flipV="1">
            <a:off x="2054431" y="2244436"/>
            <a:ext cx="2945081" cy="1805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6FD0E85-3108-0E4F-9A3C-F5FAC144D739}"/>
              </a:ext>
            </a:extLst>
          </p:cNvPr>
          <p:cNvCxnSpPr/>
          <p:nvPr/>
        </p:nvCxnSpPr>
        <p:spPr>
          <a:xfrm flipH="1">
            <a:off x="2921330" y="3099460"/>
            <a:ext cx="2256312" cy="1401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8E54AF5-BB76-1948-8B42-D42DF585FF5D}"/>
              </a:ext>
            </a:extLst>
          </p:cNvPr>
          <p:cNvSpPr txBox="1"/>
          <p:nvPr/>
        </p:nvSpPr>
        <p:spPr>
          <a:xfrm>
            <a:off x="9463737" y="2153324"/>
            <a:ext cx="1123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Request:</a:t>
            </a:r>
          </a:p>
          <a:p>
            <a:pPr algn="ctr"/>
            <a:r>
              <a:rPr lang="en-US" dirty="0"/>
              <a:t>Listen for student</a:t>
            </a:r>
          </a:p>
          <a:p>
            <a:pPr algn="ctr"/>
            <a:r>
              <a:rPr lang="en-US" dirty="0"/>
              <a:t>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45103C-1019-B947-A195-13AF3F6C2A24}"/>
              </a:ext>
            </a:extLst>
          </p:cNvPr>
          <p:cNvSpPr txBox="1"/>
          <p:nvPr/>
        </p:nvSpPr>
        <p:spPr>
          <a:xfrm>
            <a:off x="901117" y="2164953"/>
            <a:ext cx="3360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Request:</a:t>
            </a:r>
          </a:p>
          <a:p>
            <a:pPr algn="ctr"/>
            <a:r>
              <a:rPr lang="en-US" dirty="0" err="1"/>
              <a:t>openMessage</a:t>
            </a:r>
            <a:r>
              <a:rPr lang="en-US" dirty="0"/>
              <a:t>(Message: message)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665416-B976-FA4B-B33C-4D8933BAB4C7}"/>
              </a:ext>
            </a:extLst>
          </p:cNvPr>
          <p:cNvSpPr txBox="1"/>
          <p:nvPr/>
        </p:nvSpPr>
        <p:spPr>
          <a:xfrm>
            <a:off x="2731449" y="4210023"/>
            <a:ext cx="3550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Response:</a:t>
            </a:r>
          </a:p>
          <a:p>
            <a:pPr algn="ctr"/>
            <a:r>
              <a:rPr lang="en-US" dirty="0"/>
              <a:t>messages-&gt;message</a:t>
            </a:r>
          </a:p>
        </p:txBody>
      </p:sp>
    </p:spTree>
    <p:extLst>
      <p:ext uri="{BB962C8B-B14F-4D97-AF65-F5344CB8AC3E}">
        <p14:creationId xmlns:p14="http://schemas.microsoft.com/office/powerpoint/2010/main" val="303187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DA99-510C-5F4E-A054-0C32F97F0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6D920-1672-2247-B9F1-1C7E6D461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students with tutors</a:t>
            </a:r>
          </a:p>
          <a:p>
            <a:r>
              <a:rPr lang="en-US" dirty="0"/>
              <a:t>Provide tutors a platform to contract their work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3B694-1D49-AB4F-ACD5-008FDD667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User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19781-7767-D844-8A2B-C81A9B188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String: username</a:t>
            </a:r>
          </a:p>
          <a:p>
            <a:r>
              <a:rPr lang="en-US" dirty="0"/>
              <a:t>String: password</a:t>
            </a:r>
          </a:p>
          <a:p>
            <a:r>
              <a:rPr lang="en-US" dirty="0"/>
              <a:t>String: description / bio</a:t>
            </a:r>
          </a:p>
          <a:p>
            <a:r>
              <a:rPr lang="en-US" dirty="0"/>
              <a:t>Float: rating</a:t>
            </a:r>
          </a:p>
          <a:p>
            <a:r>
              <a:rPr lang="en-US" dirty="0"/>
              <a:t>List&lt;User&gt;: </a:t>
            </a:r>
            <a:r>
              <a:rPr lang="en-US" dirty="0">
                <a:sym typeface="Wingdings" pitchFamily="2" charset="2"/>
              </a:rPr>
              <a:t>acquaintances</a:t>
            </a:r>
            <a:endParaRPr lang="en-US" dirty="0"/>
          </a:p>
          <a:p>
            <a:r>
              <a:rPr lang="en-US" dirty="0"/>
              <a:t>List&lt;Message&gt;: messages</a:t>
            </a:r>
          </a:p>
          <a:p>
            <a:endParaRPr lang="en-US" dirty="0"/>
          </a:p>
          <a:p>
            <a:r>
              <a:rPr lang="en-US" dirty="0" err="1"/>
              <a:t>sendMessage</a:t>
            </a:r>
            <a:r>
              <a:rPr lang="en-US" dirty="0"/>
              <a:t>(User: )	//send message to a user</a:t>
            </a:r>
          </a:p>
          <a:p>
            <a:r>
              <a:rPr lang="en-US" dirty="0" err="1"/>
              <a:t>openMessage</a:t>
            </a:r>
            <a:r>
              <a:rPr lang="en-US" dirty="0"/>
              <a:t>(Message: ) // open and read message</a:t>
            </a:r>
          </a:p>
          <a:p>
            <a:r>
              <a:rPr lang="en-US" dirty="0"/>
              <a:t>add(User: )		// add </a:t>
            </a:r>
            <a:r>
              <a:rPr lang="en-US" dirty="0">
                <a:sym typeface="Wingdings" pitchFamily="2" charset="2"/>
              </a:rPr>
              <a:t>user to acquaintances</a:t>
            </a:r>
            <a:endParaRPr lang="en-US" dirty="0"/>
          </a:p>
          <a:p>
            <a:r>
              <a:rPr lang="en-US" dirty="0"/>
              <a:t>remove(User: </a:t>
            </a:r>
            <a:r>
              <a:rPr lang="en-US" dirty="0">
                <a:sym typeface="Wingdings" pitchFamily="2" charset="2"/>
              </a:rPr>
              <a:t>)	// remove user from acquaintances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6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0F29D-915B-1243-8515-061063DC1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Student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695DB-05AA-684D-A90D-34280F775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Extends </a:t>
            </a:r>
            <a:r>
              <a:rPr lang="en-US" b="1" u="sng" dirty="0"/>
              <a:t>User</a:t>
            </a:r>
            <a:endParaRPr lang="en-US" dirty="0"/>
          </a:p>
          <a:p>
            <a:r>
              <a:rPr lang="en-US" dirty="0"/>
              <a:t>List &lt;Subject&gt;:  subjects</a:t>
            </a:r>
          </a:p>
          <a:p>
            <a:r>
              <a:rPr lang="en-US" dirty="0"/>
              <a:t>List&lt;Tutor&gt;: tutors		// tutors = </a:t>
            </a:r>
            <a:r>
              <a:rPr lang="en-US" dirty="0" err="1"/>
              <a:t>self.</a:t>
            </a:r>
            <a:r>
              <a:rPr lang="en-US" dirty="0" err="1">
                <a:sym typeface="Wingdings" pitchFamily="2" charset="2"/>
              </a:rPr>
              <a:t>acquaintances</a:t>
            </a:r>
            <a:endParaRPr lang="en-US" dirty="0"/>
          </a:p>
          <a:p>
            <a:endParaRPr lang="en-US" dirty="0"/>
          </a:p>
          <a:p>
            <a:r>
              <a:rPr lang="en-US" dirty="0"/>
              <a:t>search() -&gt; List&lt;Tutor&gt;	</a:t>
            </a:r>
          </a:p>
          <a:p>
            <a:pPr marL="0" indent="0">
              <a:buNone/>
            </a:pPr>
            <a:r>
              <a:rPr lang="en-US" dirty="0"/>
              <a:t>			// search for tutors, returns List of tutors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209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6B506-2752-6A4F-A66B-9CF1B6F78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Tutor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8459B-D321-A147-B2CC-717D70C27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Extends </a:t>
            </a:r>
            <a:r>
              <a:rPr lang="en-US" b="1" u="sng" dirty="0"/>
              <a:t>User</a:t>
            </a:r>
          </a:p>
          <a:p>
            <a:r>
              <a:rPr lang="en-US" dirty="0"/>
              <a:t>List &lt;Subject&gt;: proficiencies</a:t>
            </a:r>
          </a:p>
          <a:p>
            <a:r>
              <a:rPr lang="en-US" dirty="0"/>
              <a:t>List &lt;Student&gt;: students	// students = </a:t>
            </a:r>
            <a:r>
              <a:rPr lang="en-US" dirty="0" err="1"/>
              <a:t>self.</a:t>
            </a:r>
            <a:r>
              <a:rPr lang="en-US" dirty="0" err="1">
                <a:sym typeface="Wingdings" pitchFamily="2" charset="2"/>
              </a:rPr>
              <a:t>acquaintances</a:t>
            </a:r>
            <a:endParaRPr lang="en-US" dirty="0"/>
          </a:p>
          <a:p>
            <a:r>
              <a:rPr lang="en-US" dirty="0"/>
              <a:t>Bool: available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423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B854-7E21-0B47-A7B9-CF9A682D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Subject</a:t>
            </a:r>
            <a:r>
              <a:rPr lang="en-US" dirty="0"/>
              <a:t> Class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6771E-0BE7-A644-AB86-18318E6C3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String: name	(ex. Math, English, Chemistry)</a:t>
            </a:r>
          </a:p>
          <a:p>
            <a:r>
              <a:rPr lang="en-US" dirty="0" err="1"/>
              <a:t>Enum</a:t>
            </a:r>
            <a:r>
              <a:rPr lang="en-US" dirty="0"/>
              <a:t>: </a:t>
            </a:r>
            <a:r>
              <a:rPr lang="en-US" dirty="0" err="1"/>
              <a:t>educationLevel</a:t>
            </a:r>
            <a:r>
              <a:rPr lang="en-US" dirty="0"/>
              <a:t> (ex. Elementary, MS, HS, UG, Masters)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93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98553-3754-114E-BA91-6995EE5C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36B48-1A96-9642-8B73-172693450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String: text</a:t>
            </a:r>
          </a:p>
          <a:p>
            <a:r>
              <a:rPr lang="en-US" dirty="0"/>
              <a:t>String: timestamp</a:t>
            </a:r>
          </a:p>
          <a:p>
            <a:r>
              <a:rPr lang="en-US" dirty="0"/>
              <a:t>User: </a:t>
            </a:r>
            <a:r>
              <a:rPr lang="en-US" dirty="0" err="1"/>
              <a:t>sentFrom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98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0AFA085-DEA4-5A42-AFE9-A2BEF5D40455}"/>
              </a:ext>
            </a:extLst>
          </p:cNvPr>
          <p:cNvSpPr/>
          <p:nvPr/>
        </p:nvSpPr>
        <p:spPr>
          <a:xfrm>
            <a:off x="6733309" y="207818"/>
            <a:ext cx="5308270" cy="64423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0DAABA-B2CC-214F-9E48-D270297CC15F}"/>
              </a:ext>
            </a:extLst>
          </p:cNvPr>
          <p:cNvSpPr txBox="1"/>
          <p:nvPr/>
        </p:nvSpPr>
        <p:spPr>
          <a:xfrm>
            <a:off x="8259040" y="202760"/>
            <a:ext cx="249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Subject (Chemistry)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2B06A7-5F36-F645-8BC6-2AB4A27B5769}"/>
              </a:ext>
            </a:extLst>
          </p:cNvPr>
          <p:cNvSpPr/>
          <p:nvPr/>
        </p:nvSpPr>
        <p:spPr>
          <a:xfrm>
            <a:off x="7404760" y="1116280"/>
            <a:ext cx="4138056" cy="36338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0039E9-2C2F-6447-8D8D-2E0C0B864F51}"/>
              </a:ext>
            </a:extLst>
          </p:cNvPr>
          <p:cNvSpPr/>
          <p:nvPr/>
        </p:nvSpPr>
        <p:spPr>
          <a:xfrm>
            <a:off x="3740724" y="2340356"/>
            <a:ext cx="950027" cy="89658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3169B3-9CE8-884A-A77F-161783CCA793}"/>
              </a:ext>
            </a:extLst>
          </p:cNvPr>
          <p:cNvSpPr txBox="1"/>
          <p:nvPr/>
        </p:nvSpPr>
        <p:spPr>
          <a:xfrm>
            <a:off x="3206335" y="2514918"/>
            <a:ext cx="201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58FA28-638F-2643-92D6-E08A75EEA78A}"/>
              </a:ext>
            </a:extLst>
          </p:cNvPr>
          <p:cNvSpPr/>
          <p:nvPr/>
        </p:nvSpPr>
        <p:spPr>
          <a:xfrm>
            <a:off x="7552705" y="2956369"/>
            <a:ext cx="2233056" cy="32781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02F8F7-7F6D-174D-A7A3-A417F35D8487}"/>
              </a:ext>
            </a:extLst>
          </p:cNvPr>
          <p:cNvSpPr txBox="1"/>
          <p:nvPr/>
        </p:nvSpPr>
        <p:spPr>
          <a:xfrm>
            <a:off x="8849590" y="1167123"/>
            <a:ext cx="131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Available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F6A5E59-A88E-FE41-9552-2409DDB42CD5}"/>
              </a:ext>
            </a:extLst>
          </p:cNvPr>
          <p:cNvSpPr/>
          <p:nvPr/>
        </p:nvSpPr>
        <p:spPr>
          <a:xfrm>
            <a:off x="7611090" y="3563515"/>
            <a:ext cx="950027" cy="8965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1BAB1B-14CD-9148-B1B9-CAB8B5CCCECD}"/>
              </a:ext>
            </a:extLst>
          </p:cNvPr>
          <p:cNvSpPr txBox="1"/>
          <p:nvPr/>
        </p:nvSpPr>
        <p:spPr>
          <a:xfrm>
            <a:off x="7095504" y="3758856"/>
            <a:ext cx="201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TutorB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F3DB6B-E61E-EE4F-BAE1-931943962389}"/>
              </a:ext>
            </a:extLst>
          </p:cNvPr>
          <p:cNvCxnSpPr>
            <a:cxnSpLocks/>
          </p:cNvCxnSpPr>
          <p:nvPr/>
        </p:nvCxnSpPr>
        <p:spPr>
          <a:xfrm>
            <a:off x="4711408" y="2956370"/>
            <a:ext cx="2841297" cy="101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7DD93C4-536C-3741-B7BA-F20195D2F198}"/>
              </a:ext>
            </a:extLst>
          </p:cNvPr>
          <p:cNvSpPr/>
          <p:nvPr/>
        </p:nvSpPr>
        <p:spPr>
          <a:xfrm>
            <a:off x="7765223" y="1541132"/>
            <a:ext cx="950027" cy="8965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CE82F1-8948-F249-991B-D548C403E48E}"/>
              </a:ext>
            </a:extLst>
          </p:cNvPr>
          <p:cNvSpPr txBox="1"/>
          <p:nvPr/>
        </p:nvSpPr>
        <p:spPr>
          <a:xfrm>
            <a:off x="7249637" y="1736473"/>
            <a:ext cx="201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TutorA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1A5FBF9-7280-2946-B330-892BCE8F0DD6}"/>
              </a:ext>
            </a:extLst>
          </p:cNvPr>
          <p:cNvSpPr/>
          <p:nvPr/>
        </p:nvSpPr>
        <p:spPr>
          <a:xfrm>
            <a:off x="10325099" y="5177046"/>
            <a:ext cx="950027" cy="8965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57A3EE-1D77-E940-A072-AD6806BBD38C}"/>
              </a:ext>
            </a:extLst>
          </p:cNvPr>
          <p:cNvSpPr txBox="1"/>
          <p:nvPr/>
        </p:nvSpPr>
        <p:spPr>
          <a:xfrm>
            <a:off x="9809513" y="5372387"/>
            <a:ext cx="201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TutorF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52F300-19CC-8245-9DA2-401B5A26D77F}"/>
              </a:ext>
            </a:extLst>
          </p:cNvPr>
          <p:cNvSpPr txBox="1"/>
          <p:nvPr/>
        </p:nvSpPr>
        <p:spPr>
          <a:xfrm>
            <a:off x="308758" y="320634"/>
            <a:ext cx="5308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by hierarchy of filters</a:t>
            </a:r>
          </a:p>
          <a:p>
            <a:r>
              <a:rPr lang="en-US" dirty="0"/>
              <a:t>(High priority) 			 (Low priority)</a:t>
            </a:r>
          </a:p>
          <a:p>
            <a:pPr algn="ctr"/>
            <a:r>
              <a:rPr lang="en-US" dirty="0"/>
              <a:t>Subject -&gt; Available -&gt; Rating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9D2C3B-5645-CC4E-9852-C7D17C99EC32}"/>
              </a:ext>
            </a:extLst>
          </p:cNvPr>
          <p:cNvSpPr/>
          <p:nvPr/>
        </p:nvSpPr>
        <p:spPr>
          <a:xfrm>
            <a:off x="8808765" y="3594219"/>
            <a:ext cx="950027" cy="8965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D457F4-26C9-AF4C-A44F-1F538769A7E7}"/>
              </a:ext>
            </a:extLst>
          </p:cNvPr>
          <p:cNvSpPr txBox="1"/>
          <p:nvPr/>
        </p:nvSpPr>
        <p:spPr>
          <a:xfrm>
            <a:off x="8293179" y="3789560"/>
            <a:ext cx="201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TutorC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8C20B30-228C-914C-A671-B176D9F69363}"/>
              </a:ext>
            </a:extLst>
          </p:cNvPr>
          <p:cNvSpPr/>
          <p:nvPr/>
        </p:nvSpPr>
        <p:spPr>
          <a:xfrm>
            <a:off x="8788234" y="5099808"/>
            <a:ext cx="950027" cy="8965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4E255A-2F5A-6A47-92DD-C5D7078430A1}"/>
              </a:ext>
            </a:extLst>
          </p:cNvPr>
          <p:cNvSpPr txBox="1"/>
          <p:nvPr/>
        </p:nvSpPr>
        <p:spPr>
          <a:xfrm>
            <a:off x="8272648" y="5295149"/>
            <a:ext cx="201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TutorE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463EE3-4C96-2A4E-A3A2-2A621EA1C92E}"/>
              </a:ext>
            </a:extLst>
          </p:cNvPr>
          <p:cNvSpPr txBox="1"/>
          <p:nvPr/>
        </p:nvSpPr>
        <p:spPr>
          <a:xfrm>
            <a:off x="7679497" y="2978354"/>
            <a:ext cx="197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Rating (&gt;3 stars)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41A5F63-57D1-C248-A6C4-DAAEB09CB8FE}"/>
              </a:ext>
            </a:extLst>
          </p:cNvPr>
          <p:cNvSpPr/>
          <p:nvPr/>
        </p:nvSpPr>
        <p:spPr>
          <a:xfrm>
            <a:off x="7611090" y="5075067"/>
            <a:ext cx="950027" cy="8965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281057-DBD1-2649-9A32-999161A04510}"/>
              </a:ext>
            </a:extLst>
          </p:cNvPr>
          <p:cNvSpPr txBox="1"/>
          <p:nvPr/>
        </p:nvSpPr>
        <p:spPr>
          <a:xfrm>
            <a:off x="7095504" y="5270408"/>
            <a:ext cx="201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TutorD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C8F2F0-3361-BD40-8E3D-F87BE765F48F}"/>
              </a:ext>
            </a:extLst>
          </p:cNvPr>
          <p:cNvSpPr txBox="1"/>
          <p:nvPr/>
        </p:nvSpPr>
        <p:spPr>
          <a:xfrm>
            <a:off x="403760" y="4716410"/>
            <a:ext cx="5308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results</a:t>
            </a:r>
          </a:p>
          <a:p>
            <a:r>
              <a:rPr lang="en-US" dirty="0"/>
              <a:t>(High priority) 			 (Low priority)</a:t>
            </a:r>
          </a:p>
          <a:p>
            <a:pPr algn="ctr"/>
            <a:r>
              <a:rPr lang="en-US" dirty="0"/>
              <a:t>[</a:t>
            </a:r>
            <a:r>
              <a:rPr lang="en-US" dirty="0" err="1"/>
              <a:t>TutorB</a:t>
            </a:r>
            <a:r>
              <a:rPr lang="en-US" dirty="0"/>
              <a:t>, </a:t>
            </a:r>
            <a:r>
              <a:rPr lang="en-US" dirty="0" err="1"/>
              <a:t>TutorC</a:t>
            </a:r>
            <a:r>
              <a:rPr lang="en-US" dirty="0"/>
              <a:t>, </a:t>
            </a:r>
            <a:r>
              <a:rPr lang="en-US" b="1" dirty="0" err="1"/>
              <a:t>TutorA</a:t>
            </a:r>
            <a:r>
              <a:rPr lang="en-US" b="1" dirty="0"/>
              <a:t>, </a:t>
            </a:r>
            <a:r>
              <a:rPr lang="en-US" dirty="0" err="1"/>
              <a:t>TutorD</a:t>
            </a:r>
            <a:r>
              <a:rPr lang="en-US" dirty="0"/>
              <a:t>, </a:t>
            </a:r>
            <a:r>
              <a:rPr lang="en-US" dirty="0" err="1"/>
              <a:t>TutorE</a:t>
            </a:r>
            <a:r>
              <a:rPr lang="en-US" dirty="0"/>
              <a:t>, </a:t>
            </a:r>
            <a:r>
              <a:rPr lang="en-US" dirty="0" err="1"/>
              <a:t>TutorF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83688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0AFA085-DEA4-5A42-AFE9-A2BEF5D40455}"/>
              </a:ext>
            </a:extLst>
          </p:cNvPr>
          <p:cNvSpPr/>
          <p:nvPr/>
        </p:nvSpPr>
        <p:spPr>
          <a:xfrm>
            <a:off x="6733309" y="207818"/>
            <a:ext cx="5308270" cy="64423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0DAABA-B2CC-214F-9E48-D270297CC15F}"/>
              </a:ext>
            </a:extLst>
          </p:cNvPr>
          <p:cNvSpPr txBox="1"/>
          <p:nvPr/>
        </p:nvSpPr>
        <p:spPr>
          <a:xfrm>
            <a:off x="8259040" y="202760"/>
            <a:ext cx="249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Subject (Chemistry)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2B06A7-5F36-F645-8BC6-2AB4A27B5769}"/>
              </a:ext>
            </a:extLst>
          </p:cNvPr>
          <p:cNvSpPr/>
          <p:nvPr/>
        </p:nvSpPr>
        <p:spPr>
          <a:xfrm>
            <a:off x="7404760" y="1116280"/>
            <a:ext cx="4138056" cy="36338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463EE3-4C96-2A4E-A3A2-2A621EA1C92E}"/>
              </a:ext>
            </a:extLst>
          </p:cNvPr>
          <p:cNvSpPr txBox="1"/>
          <p:nvPr/>
        </p:nvSpPr>
        <p:spPr>
          <a:xfrm>
            <a:off x="8778337" y="1116281"/>
            <a:ext cx="197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Rating (&gt;3 stars)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0039E9-2C2F-6447-8D8D-2E0C0B864F51}"/>
              </a:ext>
            </a:extLst>
          </p:cNvPr>
          <p:cNvSpPr/>
          <p:nvPr/>
        </p:nvSpPr>
        <p:spPr>
          <a:xfrm>
            <a:off x="3740724" y="2340356"/>
            <a:ext cx="950027" cy="89658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3169B3-9CE8-884A-A77F-161783CCA793}"/>
              </a:ext>
            </a:extLst>
          </p:cNvPr>
          <p:cNvSpPr txBox="1"/>
          <p:nvPr/>
        </p:nvSpPr>
        <p:spPr>
          <a:xfrm>
            <a:off x="3206335" y="2514918"/>
            <a:ext cx="201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58FA28-638F-2643-92D6-E08A75EEA78A}"/>
              </a:ext>
            </a:extLst>
          </p:cNvPr>
          <p:cNvSpPr/>
          <p:nvPr/>
        </p:nvSpPr>
        <p:spPr>
          <a:xfrm>
            <a:off x="7552705" y="2956369"/>
            <a:ext cx="2233056" cy="32781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02F8F7-7F6D-174D-A7A3-A417F35D8487}"/>
              </a:ext>
            </a:extLst>
          </p:cNvPr>
          <p:cNvSpPr txBox="1"/>
          <p:nvPr/>
        </p:nvSpPr>
        <p:spPr>
          <a:xfrm>
            <a:off x="7950775" y="3018715"/>
            <a:ext cx="131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Available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F6A5E59-A88E-FE41-9552-2409DDB42CD5}"/>
              </a:ext>
            </a:extLst>
          </p:cNvPr>
          <p:cNvSpPr/>
          <p:nvPr/>
        </p:nvSpPr>
        <p:spPr>
          <a:xfrm>
            <a:off x="7611090" y="3563515"/>
            <a:ext cx="950027" cy="8965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1BAB1B-14CD-9148-B1B9-CAB8B5CCCECD}"/>
              </a:ext>
            </a:extLst>
          </p:cNvPr>
          <p:cNvSpPr txBox="1"/>
          <p:nvPr/>
        </p:nvSpPr>
        <p:spPr>
          <a:xfrm>
            <a:off x="7095504" y="3758856"/>
            <a:ext cx="201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TutorB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F3DB6B-E61E-EE4F-BAE1-931943962389}"/>
              </a:ext>
            </a:extLst>
          </p:cNvPr>
          <p:cNvCxnSpPr>
            <a:cxnSpLocks/>
          </p:cNvCxnSpPr>
          <p:nvPr/>
        </p:nvCxnSpPr>
        <p:spPr>
          <a:xfrm>
            <a:off x="4711408" y="2956370"/>
            <a:ext cx="2841297" cy="101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7DD93C4-536C-3741-B7BA-F20195D2F198}"/>
              </a:ext>
            </a:extLst>
          </p:cNvPr>
          <p:cNvSpPr/>
          <p:nvPr/>
        </p:nvSpPr>
        <p:spPr>
          <a:xfrm>
            <a:off x="7765223" y="1541132"/>
            <a:ext cx="950027" cy="8965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CE82F1-8948-F249-991B-D548C403E48E}"/>
              </a:ext>
            </a:extLst>
          </p:cNvPr>
          <p:cNvSpPr txBox="1"/>
          <p:nvPr/>
        </p:nvSpPr>
        <p:spPr>
          <a:xfrm>
            <a:off x="7249637" y="1736473"/>
            <a:ext cx="201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TutorD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1A5FBF9-7280-2946-B330-892BCE8F0DD6}"/>
              </a:ext>
            </a:extLst>
          </p:cNvPr>
          <p:cNvSpPr/>
          <p:nvPr/>
        </p:nvSpPr>
        <p:spPr>
          <a:xfrm>
            <a:off x="10325099" y="5177046"/>
            <a:ext cx="950027" cy="8965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57A3EE-1D77-E940-A072-AD6806BBD38C}"/>
              </a:ext>
            </a:extLst>
          </p:cNvPr>
          <p:cNvSpPr txBox="1"/>
          <p:nvPr/>
        </p:nvSpPr>
        <p:spPr>
          <a:xfrm>
            <a:off x="9809513" y="5372387"/>
            <a:ext cx="201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TutorF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9D2C3B-5645-CC4E-9852-C7D17C99EC32}"/>
              </a:ext>
            </a:extLst>
          </p:cNvPr>
          <p:cNvSpPr/>
          <p:nvPr/>
        </p:nvSpPr>
        <p:spPr>
          <a:xfrm>
            <a:off x="8808765" y="3594219"/>
            <a:ext cx="950027" cy="8965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D457F4-26C9-AF4C-A44F-1F538769A7E7}"/>
              </a:ext>
            </a:extLst>
          </p:cNvPr>
          <p:cNvSpPr txBox="1"/>
          <p:nvPr/>
        </p:nvSpPr>
        <p:spPr>
          <a:xfrm>
            <a:off x="8293179" y="3789560"/>
            <a:ext cx="201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TutorC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8C20B30-228C-914C-A671-B176D9F69363}"/>
              </a:ext>
            </a:extLst>
          </p:cNvPr>
          <p:cNvSpPr/>
          <p:nvPr/>
        </p:nvSpPr>
        <p:spPr>
          <a:xfrm>
            <a:off x="10188409" y="1964779"/>
            <a:ext cx="950027" cy="8965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4E255A-2F5A-6A47-92DD-C5D7078430A1}"/>
              </a:ext>
            </a:extLst>
          </p:cNvPr>
          <p:cNvSpPr txBox="1"/>
          <p:nvPr/>
        </p:nvSpPr>
        <p:spPr>
          <a:xfrm>
            <a:off x="9672823" y="2160120"/>
            <a:ext cx="201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TutorE</a:t>
            </a:r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98D9A9C-A5C0-774D-9F91-FFF1234C310D}"/>
              </a:ext>
            </a:extLst>
          </p:cNvPr>
          <p:cNvSpPr/>
          <p:nvPr/>
        </p:nvSpPr>
        <p:spPr>
          <a:xfrm>
            <a:off x="7611090" y="5075067"/>
            <a:ext cx="950027" cy="8965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2D841D-1799-F949-B9FB-176C52FA712F}"/>
              </a:ext>
            </a:extLst>
          </p:cNvPr>
          <p:cNvSpPr txBox="1"/>
          <p:nvPr/>
        </p:nvSpPr>
        <p:spPr>
          <a:xfrm>
            <a:off x="7095504" y="5270408"/>
            <a:ext cx="201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TutorA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755F80-E528-794F-8CA5-7F95AAD09CEC}"/>
              </a:ext>
            </a:extLst>
          </p:cNvPr>
          <p:cNvSpPr txBox="1"/>
          <p:nvPr/>
        </p:nvSpPr>
        <p:spPr>
          <a:xfrm>
            <a:off x="308758" y="320634"/>
            <a:ext cx="5308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by hierarchy of filters</a:t>
            </a:r>
          </a:p>
          <a:p>
            <a:r>
              <a:rPr lang="en-US" dirty="0"/>
              <a:t>(High priority) 			 (Low priority)</a:t>
            </a:r>
          </a:p>
          <a:p>
            <a:pPr algn="ctr"/>
            <a:r>
              <a:rPr lang="en-US" dirty="0"/>
              <a:t>Subject -&gt; Rating -&gt; Available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D86708-3395-A94E-851D-53FEBBE8A9C6}"/>
              </a:ext>
            </a:extLst>
          </p:cNvPr>
          <p:cNvSpPr txBox="1"/>
          <p:nvPr/>
        </p:nvSpPr>
        <p:spPr>
          <a:xfrm>
            <a:off x="403760" y="4716410"/>
            <a:ext cx="5308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results</a:t>
            </a:r>
          </a:p>
          <a:p>
            <a:r>
              <a:rPr lang="en-US" dirty="0"/>
              <a:t>(High priority) 			 (Low priority)</a:t>
            </a:r>
          </a:p>
          <a:p>
            <a:pPr algn="ctr"/>
            <a:r>
              <a:rPr lang="en-US" dirty="0"/>
              <a:t>[</a:t>
            </a:r>
            <a:r>
              <a:rPr lang="en-US" dirty="0" err="1"/>
              <a:t>TutorB</a:t>
            </a:r>
            <a:r>
              <a:rPr lang="en-US" dirty="0"/>
              <a:t>, </a:t>
            </a:r>
            <a:r>
              <a:rPr lang="en-US" dirty="0" err="1"/>
              <a:t>TutorC</a:t>
            </a:r>
            <a:r>
              <a:rPr lang="en-US" dirty="0"/>
              <a:t>, </a:t>
            </a:r>
            <a:r>
              <a:rPr lang="en-US" dirty="0" err="1"/>
              <a:t>TutorD</a:t>
            </a:r>
            <a:r>
              <a:rPr lang="en-US" dirty="0"/>
              <a:t>, </a:t>
            </a:r>
            <a:r>
              <a:rPr lang="en-US" dirty="0" err="1"/>
              <a:t>TutorE</a:t>
            </a:r>
            <a:r>
              <a:rPr lang="en-US" dirty="0"/>
              <a:t>, </a:t>
            </a:r>
            <a:r>
              <a:rPr lang="en-US" b="1" dirty="0" err="1"/>
              <a:t>TutorA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/>
              <a:t>TutorF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72052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428</Words>
  <Application>Microsoft Macintosh PowerPoint</Application>
  <PresentationFormat>Widescreen</PresentationFormat>
  <Paragraphs>208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Extracurricular</vt:lpstr>
      <vt:lpstr>Mission</vt:lpstr>
      <vt:lpstr>User</vt:lpstr>
      <vt:lpstr>Student</vt:lpstr>
      <vt:lpstr>Tutor</vt:lpstr>
      <vt:lpstr>Subject Class Properties</vt:lpstr>
      <vt:lpstr>Message</vt:lpstr>
      <vt:lpstr>PowerPoint Presentation</vt:lpstr>
      <vt:lpstr>PowerPoint Presentation</vt:lpstr>
      <vt:lpstr>Client – Server Model</vt:lpstr>
      <vt:lpstr>Client – Server Model</vt:lpstr>
      <vt:lpstr>Client – Server Model</vt:lpstr>
      <vt:lpstr>Client – Server Model</vt:lpstr>
      <vt:lpstr>Client – Server Model</vt:lpstr>
      <vt:lpstr>Client – Server Model</vt:lpstr>
      <vt:lpstr>Client – Server Model</vt:lpstr>
      <vt:lpstr>Client – Server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218</cp:revision>
  <dcterms:created xsi:type="dcterms:W3CDTF">2020-04-20T19:27:45Z</dcterms:created>
  <dcterms:modified xsi:type="dcterms:W3CDTF">2020-04-21T18:39:43Z</dcterms:modified>
</cp:coreProperties>
</file>