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99" r:id="rId2"/>
  </p:sldMasterIdLst>
  <p:notesMasterIdLst>
    <p:notesMasterId r:id="rId38"/>
  </p:notesMasterIdLst>
  <p:sldIdLst>
    <p:sldId id="257" r:id="rId3"/>
    <p:sldId id="258" r:id="rId4"/>
    <p:sldId id="259" r:id="rId5"/>
    <p:sldId id="270" r:id="rId6"/>
    <p:sldId id="267" r:id="rId7"/>
    <p:sldId id="261" r:id="rId8"/>
    <p:sldId id="309" r:id="rId9"/>
    <p:sldId id="310" r:id="rId10"/>
    <p:sldId id="278" r:id="rId11"/>
    <p:sldId id="292" r:id="rId12"/>
    <p:sldId id="293" r:id="rId13"/>
    <p:sldId id="296" r:id="rId14"/>
    <p:sldId id="294" r:id="rId15"/>
    <p:sldId id="295" r:id="rId16"/>
    <p:sldId id="298" r:id="rId17"/>
    <p:sldId id="301" r:id="rId18"/>
    <p:sldId id="300" r:id="rId19"/>
    <p:sldId id="302" r:id="rId20"/>
    <p:sldId id="303" r:id="rId21"/>
    <p:sldId id="304" r:id="rId22"/>
    <p:sldId id="272" r:id="rId23"/>
    <p:sldId id="305" r:id="rId24"/>
    <p:sldId id="307" r:id="rId25"/>
    <p:sldId id="308" r:id="rId26"/>
    <p:sldId id="286" r:id="rId27"/>
    <p:sldId id="277" r:id="rId28"/>
    <p:sldId id="280" r:id="rId29"/>
    <p:sldId id="266" r:id="rId30"/>
    <p:sldId id="264" r:id="rId31"/>
    <p:sldId id="281" r:id="rId32"/>
    <p:sldId id="282" r:id="rId33"/>
    <p:sldId id="291" r:id="rId34"/>
    <p:sldId id="274" r:id="rId35"/>
    <p:sldId id="285" r:id="rId36"/>
    <p:sldId id="290" r:id="rId37"/>
  </p:sldIdLst>
  <p:sldSz cx="12192000" cy="6858000"/>
  <p:notesSz cx="6858000" cy="9144000"/>
  <p:embeddedFontLst>
    <p:embeddedFont>
      <p:font typeface="Baloo 2" panose="02010600030101010101" charset="-122"/>
      <p:regular r:id="rId39"/>
      <p:bold r:id="rId40"/>
    </p:embeddedFont>
    <p:embeddedFont>
      <p:font typeface="El Messiri" panose="02010600030101010101" charset="-122"/>
      <p:regular r:id="rId41"/>
      <p:bold r:id="rId42"/>
    </p:embeddedFont>
    <p:embeddedFont>
      <p:font typeface="Fjalla One" panose="02010600030101010101" charset="-122"/>
      <p:regular r:id="rId43"/>
    </p:embeddedFont>
    <p:embeddedFont>
      <p:font typeface="Proxima Nova" panose="02010600030101010101" charset="-122"/>
      <p:regular r:id="rId44"/>
      <p:bold r:id="rId45"/>
      <p:italic r:id="rId46"/>
      <p:boldItalic r:id="rId47"/>
    </p:embeddedFont>
    <p:embeddedFont>
      <p:font typeface="Proxima Nova Semibold" panose="02010600030101010101" charset="-122"/>
      <p:regular r:id="rId48"/>
      <p:bold r:id="rId49"/>
      <p:boldItalic r:id="rId50"/>
    </p:embeddedFont>
    <p:embeddedFont>
      <p:font typeface="思源黑体 CN" panose="020B0500000000000000" pitchFamily="34" charset="-122"/>
      <p:regular r:id="rId51"/>
      <p:bold r:id="rId52"/>
    </p:embeddedFont>
    <p:embeddedFont>
      <p:font typeface="思源黑体 CN Light" panose="020B0300000000000000" pitchFamily="34" charset="-122"/>
      <p:regular r:id="rId53"/>
    </p:embeddedFont>
    <p:embeddedFont>
      <p:font typeface="Bahnschrift" panose="020B0502040204020203" pitchFamily="34" charset="0"/>
      <p:regular r:id="rId54"/>
      <p:bold r:id="rId55"/>
    </p:embeddedFont>
    <p:embeddedFont>
      <p:font typeface="Bahnschrift Light" panose="020B0502040204020203" pitchFamily="34" charset="0"/>
      <p:regular r:id="rId56"/>
    </p:embeddedFont>
    <p:embeddedFont>
      <p:font typeface="Bahnschrift SemiBold" panose="020B0502040204020203" pitchFamily="34" charset="0"/>
      <p:bold r:id="rId57"/>
    </p:embeddedFont>
    <p:embeddedFont>
      <p:font typeface="Cascadia Code" panose="020B0609020000020004" pitchFamily="49" charset="0"/>
      <p:regular r:id="rId58"/>
      <p:bold r:id="rId59"/>
      <p:italic r:id="rId60"/>
      <p:boldItalic r:id="rId61"/>
    </p:embeddedFont>
    <p:embeddedFont>
      <p:font typeface="等线" panose="02010600030101010101" pitchFamily="2" charset="-122"/>
      <p:regular r:id="rId62"/>
      <p:bold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font" Target="fonts/font2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font" Target="fonts/font2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font" Target="fonts/font22.fntdata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F55F7-81A1-4404-BC55-321B44D6CDBE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5C73D-3BB2-4577-B5E4-EC971682F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69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d143d5643_2_1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d143d5643_2_1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506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ed143d5643_2_14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ed143d5643_2_14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652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d143d5643_2_1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d143d5643_2_1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818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783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d143d5643_2_1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d143d5643_2_1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870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017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785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190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858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d143d5643_2_1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d143d5643_2_1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73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c8bb10418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c8bb10418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ed143d5643_2_15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ed143d5643_2_15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815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d143d5643_2_14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d143d5643_2_14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d143d5643_2_14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ed143d5643_2_14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295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d143d5643_2_14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d143d5643_2_14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519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d143d5643_2_15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d143d5643_2_15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181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ed143d5643_2_15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ed143d5643_2_15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ed143d5643_2_15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ed143d5643_2_15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d143d5643_2_1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d143d5643_2_1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d143d5643_2_14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d143d5643_2_14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d143d5643_2_14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ed143d5643_2_14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ed143d5643_2_15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ed143d5643_2_15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d143d5643_2_15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d143d5643_2_15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ed143d5643_2_14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ed143d5643_2_14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ed143d5643_2_15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ed143d5643_2_15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ed143d5643_2_16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ed143d5643_2_16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d143d5643_2_14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d143d5643_2_14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ed143d5643_2_14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ed143d5643_2_14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8bb10418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8bb10418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159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143d5643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143d5643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949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ed143d5643_2_15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ed143d5643_2_15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67" y="1254483"/>
            <a:ext cx="6442800" cy="28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133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0967" y="4146317"/>
            <a:ext cx="6442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153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5800233" y="1989667"/>
            <a:ext cx="5440800" cy="19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4133" b="1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5800233" y="3905933"/>
            <a:ext cx="54408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grpSp>
        <p:nvGrpSpPr>
          <p:cNvPr id="60" name="Google Shape;60;p11"/>
          <p:cNvGrpSpPr/>
          <p:nvPr/>
        </p:nvGrpSpPr>
        <p:grpSpPr>
          <a:xfrm>
            <a:off x="10331765" y="843567"/>
            <a:ext cx="849200" cy="430400"/>
            <a:chOff x="790074" y="3806775"/>
            <a:chExt cx="636900" cy="322800"/>
          </a:xfrm>
        </p:grpSpPr>
        <p:sp>
          <p:nvSpPr>
            <p:cNvPr id="61" name="Google Shape;61;p1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2" name="Google Shape;62;p1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63" name="Google Shape;63;p11"/>
          <p:cNvCxnSpPr/>
          <p:nvPr/>
        </p:nvCxnSpPr>
        <p:spPr>
          <a:xfrm>
            <a:off x="282640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2711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194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82640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-973767" y="2095367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2643200" y="1859867"/>
            <a:ext cx="32012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632333" y="1859867"/>
            <a:ext cx="32012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2643200" y="3835337"/>
            <a:ext cx="32012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 flipH="1">
            <a:off x="143338" y="2702827"/>
            <a:ext cx="1096461" cy="4164348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7632333" y="3835337"/>
            <a:ext cx="32012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2643200" y="2380833"/>
            <a:ext cx="3201200" cy="84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7632333" y="2380833"/>
            <a:ext cx="3201200" cy="84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2643200" y="4352533"/>
            <a:ext cx="3201200" cy="84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7632333" y="4352533"/>
            <a:ext cx="3201200" cy="84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1358400" y="2069965"/>
            <a:ext cx="1284800" cy="99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3" hasCustomPrompt="1"/>
          </p:nvPr>
        </p:nvSpPr>
        <p:spPr>
          <a:xfrm>
            <a:off x="6347533" y="2069965"/>
            <a:ext cx="1284800" cy="99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1358400" y="4040648"/>
            <a:ext cx="1284800" cy="99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6347533" y="4040648"/>
            <a:ext cx="1284800" cy="99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6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71373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flipH="1">
            <a:off x="951033" y="4366800"/>
            <a:ext cx="46708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533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 flipH="1">
            <a:off x="951033" y="1120000"/>
            <a:ext cx="4670800" cy="31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34369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1021800" y="3010315"/>
            <a:ext cx="5358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1021800" y="4132700"/>
            <a:ext cx="4079600" cy="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>
            <a:off x="1021800" y="1380899"/>
            <a:ext cx="2540800" cy="16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1053432" y="5685300"/>
            <a:ext cx="849200" cy="4304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826400" y="615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746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6585267" y="3010301"/>
            <a:ext cx="465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6585267" y="4132700"/>
            <a:ext cx="4171200" cy="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>
            <a:off x="6585267" y="1380900"/>
            <a:ext cx="2598000" cy="16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10331765" y="843567"/>
            <a:ext cx="849200" cy="4304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6208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 flipH="1">
            <a:off x="571367" y="3010300"/>
            <a:ext cx="417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33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 flipH="1">
            <a:off x="571367" y="4132700"/>
            <a:ext cx="4171200" cy="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144567" y="1380900"/>
            <a:ext cx="2598000" cy="16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1053432" y="5685300"/>
            <a:ext cx="849200" cy="4304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826400" y="615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162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950967" y="1964484"/>
            <a:ext cx="47952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hasCustomPrompt="1"/>
          </p:nvPr>
        </p:nvSpPr>
        <p:spPr>
          <a:xfrm>
            <a:off x="950967" y="1060417"/>
            <a:ext cx="4795200" cy="8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6133" b="1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2"/>
          </p:nvPr>
        </p:nvSpPr>
        <p:spPr>
          <a:xfrm>
            <a:off x="950967" y="3577451"/>
            <a:ext cx="47952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3" hasCustomPrompt="1"/>
          </p:nvPr>
        </p:nvSpPr>
        <p:spPr>
          <a:xfrm>
            <a:off x="950967" y="2673343"/>
            <a:ext cx="4795200" cy="8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6133" b="1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4"/>
          </p:nvPr>
        </p:nvSpPr>
        <p:spPr>
          <a:xfrm>
            <a:off x="950967" y="5190384"/>
            <a:ext cx="47952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5" hasCustomPrompt="1"/>
          </p:nvPr>
        </p:nvSpPr>
        <p:spPr>
          <a:xfrm>
            <a:off x="950967" y="4286251"/>
            <a:ext cx="4795200" cy="8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6133" b="1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0331765" y="843567"/>
            <a:ext cx="849200" cy="430400"/>
            <a:chOff x="790074" y="3806775"/>
            <a:chExt cx="636900" cy="322800"/>
          </a:xfrm>
        </p:grpSpPr>
        <p:sp>
          <p:nvSpPr>
            <p:cNvPr id="121" name="Google Shape;121;p1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2" name="Google Shape;122;p1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23" name="Google Shape;123;p18"/>
          <p:cNvCxnSpPr/>
          <p:nvPr/>
        </p:nvCxnSpPr>
        <p:spPr>
          <a:xfrm>
            <a:off x="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50880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"/>
          </p:nvPr>
        </p:nvSpPr>
        <p:spPr>
          <a:xfrm>
            <a:off x="1041467" y="41794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933" b="1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2"/>
          </p:nvPr>
        </p:nvSpPr>
        <p:spPr>
          <a:xfrm>
            <a:off x="4629545" y="41794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933" b="1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3"/>
          </p:nvPr>
        </p:nvSpPr>
        <p:spPr>
          <a:xfrm>
            <a:off x="1041467" y="4785432"/>
            <a:ext cx="2890400" cy="6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4"/>
          </p:nvPr>
        </p:nvSpPr>
        <p:spPr>
          <a:xfrm>
            <a:off x="4629545" y="4785432"/>
            <a:ext cx="2890400" cy="6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 idx="5" hasCustomPrompt="1"/>
          </p:nvPr>
        </p:nvSpPr>
        <p:spPr>
          <a:xfrm>
            <a:off x="1039633" y="18911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6" hasCustomPrompt="1"/>
          </p:nvPr>
        </p:nvSpPr>
        <p:spPr>
          <a:xfrm>
            <a:off x="4627712" y="18911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7"/>
          </p:nvPr>
        </p:nvSpPr>
        <p:spPr>
          <a:xfrm>
            <a:off x="8260132" y="41794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2933" b="1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sz="3200" b="1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8"/>
          </p:nvPr>
        </p:nvSpPr>
        <p:spPr>
          <a:xfrm>
            <a:off x="8260132" y="4785432"/>
            <a:ext cx="2890400" cy="6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9" hasCustomPrompt="1"/>
          </p:nvPr>
        </p:nvSpPr>
        <p:spPr>
          <a:xfrm>
            <a:off x="8258299" y="18911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5" name="Google Shape;135;p19"/>
          <p:cNvCxnSpPr/>
          <p:nvPr/>
        </p:nvCxnSpPr>
        <p:spPr>
          <a:xfrm>
            <a:off x="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12025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cxnSp>
        <p:nvCxnSpPr>
          <p:cNvPr id="138" name="Google Shape;138;p20"/>
          <p:cNvCxnSpPr/>
          <p:nvPr/>
        </p:nvCxnSpPr>
        <p:spPr>
          <a:xfrm>
            <a:off x="2826400" y="615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0742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5883033" y="3010315"/>
            <a:ext cx="5358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7161433" y="4132700"/>
            <a:ext cx="4079600" cy="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8700233" y="1380899"/>
            <a:ext cx="2540800" cy="16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118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615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10331765" y="5685300"/>
            <a:ext cx="849200" cy="4304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90818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9850300" y="2303067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1" name="Google Shape;141;p21"/>
          <p:cNvGrpSpPr/>
          <p:nvPr/>
        </p:nvGrpSpPr>
        <p:grpSpPr>
          <a:xfrm flipH="1">
            <a:off x="10281892" y="2695061"/>
            <a:ext cx="1679673" cy="4164348"/>
            <a:chOff x="2330682" y="1468700"/>
            <a:chExt cx="824447" cy="2044019"/>
          </a:xfrm>
        </p:grpSpPr>
        <p:sp>
          <p:nvSpPr>
            <p:cNvPr id="142" name="Google Shape;142;p21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10331765" y="843567"/>
            <a:ext cx="849200" cy="430400"/>
            <a:chOff x="790074" y="3806775"/>
            <a:chExt cx="636900" cy="322800"/>
          </a:xfrm>
        </p:grpSpPr>
        <p:sp>
          <p:nvSpPr>
            <p:cNvPr id="148" name="Google Shape;148;p2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49" name="Google Shape;149;p2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03699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cxnSp>
        <p:nvCxnSpPr>
          <p:cNvPr id="154" name="Google Shape;154;p22"/>
          <p:cNvCxnSpPr/>
          <p:nvPr/>
        </p:nvCxnSpPr>
        <p:spPr>
          <a:xfrm>
            <a:off x="0" y="615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2"/>
          <p:cNvSpPr/>
          <p:nvPr/>
        </p:nvSpPr>
        <p:spPr>
          <a:xfrm>
            <a:off x="10383733" y="3341200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6" name="Google Shape;156;p22"/>
          <p:cNvGrpSpPr/>
          <p:nvPr/>
        </p:nvGrpSpPr>
        <p:grpSpPr>
          <a:xfrm flipH="1">
            <a:off x="10383492" y="2695061"/>
            <a:ext cx="1679673" cy="4164348"/>
            <a:chOff x="2330682" y="1468700"/>
            <a:chExt cx="824447" cy="2044019"/>
          </a:xfrm>
        </p:grpSpPr>
        <p:sp>
          <p:nvSpPr>
            <p:cNvPr id="157" name="Google Shape;157;p22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67188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504800" y="2087367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282640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" name="Google Shape;166;p23"/>
          <p:cNvGrpSpPr/>
          <p:nvPr/>
        </p:nvGrpSpPr>
        <p:grpSpPr>
          <a:xfrm>
            <a:off x="10331765" y="843567"/>
            <a:ext cx="849200" cy="430400"/>
            <a:chOff x="790074" y="3806775"/>
            <a:chExt cx="636900" cy="322800"/>
          </a:xfrm>
        </p:grpSpPr>
        <p:sp>
          <p:nvSpPr>
            <p:cNvPr id="167" name="Google Shape;167;p2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68" name="Google Shape;168;p2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69" name="Google Shape;169;p23"/>
          <p:cNvGrpSpPr/>
          <p:nvPr/>
        </p:nvGrpSpPr>
        <p:grpSpPr>
          <a:xfrm flipH="1">
            <a:off x="311062" y="2833712"/>
            <a:ext cx="1533919" cy="4024297"/>
            <a:chOff x="7005588" y="1179275"/>
            <a:chExt cx="706180" cy="1852694"/>
          </a:xfrm>
        </p:grpSpPr>
        <p:sp>
          <p:nvSpPr>
            <p:cNvPr id="170" name="Google Shape;170;p2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09038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950967" y="1784384"/>
            <a:ext cx="4586800" cy="12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9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>
            <a:off x="950967" y="3086017"/>
            <a:ext cx="3519200" cy="1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cxnSp>
        <p:nvCxnSpPr>
          <p:cNvPr id="176" name="Google Shape;176;p24"/>
          <p:cNvCxnSpPr/>
          <p:nvPr/>
        </p:nvCxnSpPr>
        <p:spPr>
          <a:xfrm>
            <a:off x="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1053432" y="843567"/>
            <a:ext cx="849200" cy="4304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83477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5918167" y="593367"/>
            <a:ext cx="4610400" cy="16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5918167" y="2608433"/>
            <a:ext cx="5322800" cy="3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cxnSp>
        <p:nvCxnSpPr>
          <p:cNvPr id="183" name="Google Shape;183;p25"/>
          <p:cNvCxnSpPr/>
          <p:nvPr/>
        </p:nvCxnSpPr>
        <p:spPr>
          <a:xfrm>
            <a:off x="0" y="615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18731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>
            <a:off x="950967" y="2705200"/>
            <a:ext cx="4088000" cy="1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grpSp>
        <p:nvGrpSpPr>
          <p:cNvPr id="187" name="Google Shape;187;p26"/>
          <p:cNvGrpSpPr/>
          <p:nvPr/>
        </p:nvGrpSpPr>
        <p:grpSpPr>
          <a:xfrm>
            <a:off x="10331765" y="843567"/>
            <a:ext cx="849200" cy="430400"/>
            <a:chOff x="790074" y="3806775"/>
            <a:chExt cx="636900" cy="322800"/>
          </a:xfrm>
        </p:grpSpPr>
        <p:sp>
          <p:nvSpPr>
            <p:cNvPr id="188" name="Google Shape;188;p2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89" name="Google Shape;189;p2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90" name="Google Shape;190;p26"/>
          <p:cNvCxnSpPr/>
          <p:nvPr/>
        </p:nvCxnSpPr>
        <p:spPr>
          <a:xfrm>
            <a:off x="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070346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1"/>
          </p:nvPr>
        </p:nvSpPr>
        <p:spPr>
          <a:xfrm>
            <a:off x="7152967" y="2705200"/>
            <a:ext cx="4088000" cy="1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grpSp>
        <p:nvGrpSpPr>
          <p:cNvPr id="194" name="Google Shape;194;p27"/>
          <p:cNvGrpSpPr/>
          <p:nvPr/>
        </p:nvGrpSpPr>
        <p:grpSpPr>
          <a:xfrm>
            <a:off x="1053432" y="5685300"/>
            <a:ext cx="849200" cy="430400"/>
            <a:chOff x="790074" y="3806775"/>
            <a:chExt cx="636900" cy="322800"/>
          </a:xfrm>
        </p:grpSpPr>
        <p:sp>
          <p:nvSpPr>
            <p:cNvPr id="195" name="Google Shape;195;p2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96" name="Google Shape;196;p2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97" name="Google Shape;197;p27"/>
          <p:cNvCxnSpPr/>
          <p:nvPr/>
        </p:nvCxnSpPr>
        <p:spPr>
          <a:xfrm>
            <a:off x="2826400" y="615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1808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1"/>
          </p:nvPr>
        </p:nvSpPr>
        <p:spPr>
          <a:xfrm>
            <a:off x="950967" y="2705200"/>
            <a:ext cx="4088000" cy="1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grpSp>
        <p:nvGrpSpPr>
          <p:cNvPr id="201" name="Google Shape;201;p28"/>
          <p:cNvGrpSpPr/>
          <p:nvPr/>
        </p:nvGrpSpPr>
        <p:grpSpPr>
          <a:xfrm>
            <a:off x="10331765" y="843567"/>
            <a:ext cx="849200" cy="430400"/>
            <a:chOff x="790074" y="3806775"/>
            <a:chExt cx="636900" cy="322800"/>
          </a:xfrm>
        </p:grpSpPr>
        <p:sp>
          <p:nvSpPr>
            <p:cNvPr id="202" name="Google Shape;202;p2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03" name="Google Shape;203;p2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04" name="Google Shape;204;p28"/>
          <p:cNvCxnSpPr/>
          <p:nvPr/>
        </p:nvCxnSpPr>
        <p:spPr>
          <a:xfrm>
            <a:off x="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37129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1"/>
          </p:nvPr>
        </p:nvSpPr>
        <p:spPr>
          <a:xfrm>
            <a:off x="950967" y="1429600"/>
            <a:ext cx="10290000" cy="4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cxnSp>
        <p:nvCxnSpPr>
          <p:cNvPr id="208" name="Google Shape;208;p29"/>
          <p:cNvCxnSpPr/>
          <p:nvPr/>
        </p:nvCxnSpPr>
        <p:spPr>
          <a:xfrm>
            <a:off x="0" y="615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31834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subTitle" idx="1"/>
          </p:nvPr>
        </p:nvSpPr>
        <p:spPr>
          <a:xfrm>
            <a:off x="950967" y="1429600"/>
            <a:ext cx="5145200" cy="4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subTitle" idx="2"/>
          </p:nvPr>
        </p:nvSpPr>
        <p:spPr>
          <a:xfrm>
            <a:off x="6096167" y="1429600"/>
            <a:ext cx="5145200" cy="4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cxnSp>
        <p:nvCxnSpPr>
          <p:cNvPr id="213" name="Google Shape;213;p30"/>
          <p:cNvCxnSpPr/>
          <p:nvPr/>
        </p:nvCxnSpPr>
        <p:spPr>
          <a:xfrm>
            <a:off x="282640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7858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950967" y="1446933"/>
            <a:ext cx="10290000" cy="4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8278233" y="5865933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615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34550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1"/>
          </p:nvPr>
        </p:nvSpPr>
        <p:spPr>
          <a:xfrm>
            <a:off x="1177684" y="4086600"/>
            <a:ext cx="36568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subTitle" idx="2"/>
          </p:nvPr>
        </p:nvSpPr>
        <p:spPr>
          <a:xfrm>
            <a:off x="7357451" y="4086600"/>
            <a:ext cx="36568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subTitle" idx="3"/>
          </p:nvPr>
        </p:nvSpPr>
        <p:spPr>
          <a:xfrm>
            <a:off x="1177684" y="4614167"/>
            <a:ext cx="3656800" cy="84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subTitle" idx="4"/>
          </p:nvPr>
        </p:nvSpPr>
        <p:spPr>
          <a:xfrm>
            <a:off x="7357451" y="4610399"/>
            <a:ext cx="3656800" cy="84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grpSp>
        <p:nvGrpSpPr>
          <p:cNvPr id="220" name="Google Shape;220;p31"/>
          <p:cNvGrpSpPr/>
          <p:nvPr/>
        </p:nvGrpSpPr>
        <p:grpSpPr>
          <a:xfrm>
            <a:off x="10331765" y="843567"/>
            <a:ext cx="849200" cy="430400"/>
            <a:chOff x="790074" y="3806775"/>
            <a:chExt cx="636900" cy="322800"/>
          </a:xfrm>
        </p:grpSpPr>
        <p:sp>
          <p:nvSpPr>
            <p:cNvPr id="221" name="Google Shape;221;p3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22" name="Google Shape;222;p3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23" name="Google Shape;223;p31"/>
          <p:cNvCxnSpPr/>
          <p:nvPr/>
        </p:nvCxnSpPr>
        <p:spPr>
          <a:xfrm>
            <a:off x="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36540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1"/>
          </p:nvPr>
        </p:nvSpPr>
        <p:spPr>
          <a:xfrm flipH="1">
            <a:off x="7046597" y="1673467"/>
            <a:ext cx="34624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2"/>
          </p:nvPr>
        </p:nvSpPr>
        <p:spPr>
          <a:xfrm flipH="1">
            <a:off x="7046597" y="3215420"/>
            <a:ext cx="34624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3"/>
          </p:nvPr>
        </p:nvSpPr>
        <p:spPr>
          <a:xfrm flipH="1">
            <a:off x="7046597" y="2099429"/>
            <a:ext cx="3462400" cy="84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4"/>
          </p:nvPr>
        </p:nvSpPr>
        <p:spPr>
          <a:xfrm flipH="1">
            <a:off x="7046597" y="3637615"/>
            <a:ext cx="3462400" cy="84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5"/>
          </p:nvPr>
        </p:nvSpPr>
        <p:spPr>
          <a:xfrm flipH="1">
            <a:off x="7046597" y="4757373"/>
            <a:ext cx="34624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6"/>
          </p:nvPr>
        </p:nvSpPr>
        <p:spPr>
          <a:xfrm flipH="1">
            <a:off x="7046597" y="5179568"/>
            <a:ext cx="3462400" cy="84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cxnSp>
        <p:nvCxnSpPr>
          <p:cNvPr id="232" name="Google Shape;232;p32"/>
          <p:cNvCxnSpPr/>
          <p:nvPr/>
        </p:nvCxnSpPr>
        <p:spPr>
          <a:xfrm>
            <a:off x="0" y="615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497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5249767" y="1983333"/>
            <a:ext cx="27568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subTitle" idx="2"/>
          </p:nvPr>
        </p:nvSpPr>
        <p:spPr>
          <a:xfrm>
            <a:off x="8484167" y="1983333"/>
            <a:ext cx="27568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subTitle" idx="3"/>
          </p:nvPr>
        </p:nvSpPr>
        <p:spPr>
          <a:xfrm>
            <a:off x="5249767" y="2510900"/>
            <a:ext cx="2756800" cy="84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50" name="Google Shape;250;p34"/>
          <p:cNvSpPr txBox="1">
            <a:spLocks noGrp="1"/>
          </p:cNvSpPr>
          <p:nvPr>
            <p:ph type="subTitle" idx="4"/>
          </p:nvPr>
        </p:nvSpPr>
        <p:spPr>
          <a:xfrm>
            <a:off x="8484167" y="2507131"/>
            <a:ext cx="2756800" cy="84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subTitle" idx="5"/>
          </p:nvPr>
        </p:nvSpPr>
        <p:spPr>
          <a:xfrm>
            <a:off x="5249767" y="3884067"/>
            <a:ext cx="27568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subTitle" idx="6"/>
          </p:nvPr>
        </p:nvSpPr>
        <p:spPr>
          <a:xfrm>
            <a:off x="8484167" y="3884068"/>
            <a:ext cx="27568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subTitle" idx="7"/>
          </p:nvPr>
        </p:nvSpPr>
        <p:spPr>
          <a:xfrm>
            <a:off x="5249767" y="4411633"/>
            <a:ext cx="2756800" cy="84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8"/>
          </p:nvPr>
        </p:nvSpPr>
        <p:spPr>
          <a:xfrm>
            <a:off x="8484167" y="4407865"/>
            <a:ext cx="2756800" cy="84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cxnSp>
        <p:nvCxnSpPr>
          <p:cNvPr id="255" name="Google Shape;255;p34"/>
          <p:cNvCxnSpPr/>
          <p:nvPr/>
        </p:nvCxnSpPr>
        <p:spPr>
          <a:xfrm>
            <a:off x="0" y="615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6256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"/>
          </p:nvPr>
        </p:nvSpPr>
        <p:spPr>
          <a:xfrm>
            <a:off x="950967" y="2413063"/>
            <a:ext cx="27812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2"/>
          </p:nvPr>
        </p:nvSpPr>
        <p:spPr>
          <a:xfrm>
            <a:off x="3982333" y="2413063"/>
            <a:ext cx="27812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3"/>
          </p:nvPr>
        </p:nvSpPr>
        <p:spPr>
          <a:xfrm>
            <a:off x="950967" y="2888396"/>
            <a:ext cx="2781200" cy="7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4"/>
          </p:nvPr>
        </p:nvSpPr>
        <p:spPr>
          <a:xfrm>
            <a:off x="3982333" y="2885035"/>
            <a:ext cx="2781200" cy="7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subTitle" idx="5"/>
          </p:nvPr>
        </p:nvSpPr>
        <p:spPr>
          <a:xfrm>
            <a:off x="7013700" y="2413063"/>
            <a:ext cx="27812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6"/>
          </p:nvPr>
        </p:nvSpPr>
        <p:spPr>
          <a:xfrm>
            <a:off x="7013700" y="2885035"/>
            <a:ext cx="2781200" cy="7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subTitle" idx="7"/>
          </p:nvPr>
        </p:nvSpPr>
        <p:spPr>
          <a:xfrm>
            <a:off x="950967" y="4516996"/>
            <a:ext cx="27812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ubTitle" idx="8"/>
          </p:nvPr>
        </p:nvSpPr>
        <p:spPr>
          <a:xfrm>
            <a:off x="3982333" y="4516997"/>
            <a:ext cx="27812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9"/>
          </p:nvPr>
        </p:nvSpPr>
        <p:spPr>
          <a:xfrm>
            <a:off x="950967" y="4989143"/>
            <a:ext cx="2781200" cy="7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subTitle" idx="13"/>
          </p:nvPr>
        </p:nvSpPr>
        <p:spPr>
          <a:xfrm>
            <a:off x="3982333" y="4985768"/>
            <a:ext cx="2781200" cy="7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14"/>
          </p:nvPr>
        </p:nvSpPr>
        <p:spPr>
          <a:xfrm>
            <a:off x="7013700" y="4516997"/>
            <a:ext cx="27812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subTitle" idx="15"/>
          </p:nvPr>
        </p:nvSpPr>
        <p:spPr>
          <a:xfrm>
            <a:off x="7013700" y="4985768"/>
            <a:ext cx="2781200" cy="7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cxnSp>
        <p:nvCxnSpPr>
          <p:cNvPr id="270" name="Google Shape;270;p35"/>
          <p:cNvCxnSpPr/>
          <p:nvPr/>
        </p:nvCxnSpPr>
        <p:spPr>
          <a:xfrm>
            <a:off x="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47301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6095900" y="902251"/>
            <a:ext cx="5145200" cy="1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10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subTitle" idx="1"/>
          </p:nvPr>
        </p:nvSpPr>
        <p:spPr>
          <a:xfrm>
            <a:off x="6386633" y="2375451"/>
            <a:ext cx="4854400" cy="12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5717367" y="4555651"/>
            <a:ext cx="54944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6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1053432" y="5685300"/>
            <a:ext cx="849200" cy="4304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826400" y="615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1356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1053432" y="5685300"/>
            <a:ext cx="849200" cy="4304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9672292" y="2695061"/>
            <a:ext cx="1679673" cy="4164348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826400" y="615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289621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689767" y="2157771"/>
            <a:ext cx="3680400" cy="368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10331765" y="843567"/>
            <a:ext cx="849200" cy="4304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326232" y="2471176"/>
            <a:ext cx="2170669" cy="4386931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32826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1053432" y="5685300"/>
            <a:ext cx="849200" cy="4304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9528162" y="2833712"/>
            <a:ext cx="1533919" cy="4024297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615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2157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950967" y="1699933"/>
            <a:ext cx="55620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subTitle" idx="2"/>
          </p:nvPr>
        </p:nvSpPr>
        <p:spPr>
          <a:xfrm>
            <a:off x="950967" y="2227500"/>
            <a:ext cx="55620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3"/>
          </p:nvPr>
        </p:nvSpPr>
        <p:spPr>
          <a:xfrm>
            <a:off x="950967" y="2889467"/>
            <a:ext cx="55620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4"/>
          </p:nvPr>
        </p:nvSpPr>
        <p:spPr>
          <a:xfrm>
            <a:off x="950967" y="3417033"/>
            <a:ext cx="55620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subTitle" idx="5"/>
          </p:nvPr>
        </p:nvSpPr>
        <p:spPr>
          <a:xfrm>
            <a:off x="950967" y="4079000"/>
            <a:ext cx="55620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subTitle" idx="6"/>
          </p:nvPr>
        </p:nvSpPr>
        <p:spPr>
          <a:xfrm>
            <a:off x="950967" y="4606567"/>
            <a:ext cx="55620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33"/>
          <p:cNvGrpSpPr/>
          <p:nvPr/>
        </p:nvGrpSpPr>
        <p:grpSpPr>
          <a:xfrm>
            <a:off x="1053432" y="5685300"/>
            <a:ext cx="849200" cy="430400"/>
            <a:chOff x="790074" y="3806775"/>
            <a:chExt cx="636900" cy="322800"/>
          </a:xfrm>
        </p:grpSpPr>
        <p:sp>
          <p:nvSpPr>
            <p:cNvPr id="242" name="Google Shape;242;p3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43" name="Google Shape;243;p3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44" name="Google Shape;244;p33"/>
          <p:cNvCxnSpPr/>
          <p:nvPr/>
        </p:nvCxnSpPr>
        <p:spPr>
          <a:xfrm>
            <a:off x="0" y="615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679499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47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950967" y="1972733"/>
            <a:ext cx="4670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950967" y="3755367"/>
            <a:ext cx="4670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950967" y="2538833"/>
            <a:ext cx="4670800" cy="84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950967" y="4321467"/>
            <a:ext cx="4670800" cy="84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282640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977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9720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432067" y="1806333"/>
            <a:ext cx="4809200" cy="19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4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6431867" y="4012017"/>
            <a:ext cx="4809200" cy="10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grpSp>
        <p:nvGrpSpPr>
          <p:cNvPr id="39" name="Google Shape;39;p7"/>
          <p:cNvGrpSpPr/>
          <p:nvPr/>
        </p:nvGrpSpPr>
        <p:grpSpPr>
          <a:xfrm>
            <a:off x="10331765" y="843567"/>
            <a:ext cx="849200" cy="430400"/>
            <a:chOff x="790074" y="3806775"/>
            <a:chExt cx="636900" cy="322800"/>
          </a:xfrm>
        </p:grpSpPr>
        <p:sp>
          <p:nvSpPr>
            <p:cNvPr id="40" name="Google Shape;40;p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1" name="Google Shape;41;p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42" name="Google Shape;42;p7"/>
          <p:cNvCxnSpPr/>
          <p:nvPr/>
        </p:nvCxnSpPr>
        <p:spPr>
          <a:xfrm>
            <a:off x="282640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356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950967" y="1632600"/>
            <a:ext cx="6473600" cy="31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101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0" y="6294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5262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5908267" y="1964133"/>
            <a:ext cx="5333200" cy="11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5908267" y="3129500"/>
            <a:ext cx="5333200" cy="1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0" y="615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10331765" y="5685300"/>
            <a:ext cx="849200" cy="4304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144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23133" y="-1700"/>
            <a:ext cx="12215200" cy="6904800"/>
          </a:xfrm>
          <a:prstGeom prst="rect">
            <a:avLst/>
          </a:prstGeom>
          <a:solidFill>
            <a:srgbClr val="8E7CC3">
              <a:alpha val="21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950967" y="4058967"/>
            <a:ext cx="4440400" cy="1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4400" b="1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cxnSp>
        <p:nvCxnSpPr>
          <p:cNvPr id="56" name="Google Shape;56;p10"/>
          <p:cNvCxnSpPr/>
          <p:nvPr/>
        </p:nvCxnSpPr>
        <p:spPr>
          <a:xfrm>
            <a:off x="2826467" y="615967"/>
            <a:ext cx="93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388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2A5EC20E-6B9D-4FEE-893A-94708BB2E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289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701" r:id="rId3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97510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8217967" y="1402600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950967" y="1254483"/>
            <a:ext cx="6442800" cy="284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GB" sz="11500" dirty="0">
                <a:latin typeface="Bahnschrift" panose="020B0502040204020203" pitchFamily="34" charset="0"/>
              </a:rPr>
              <a:t>MCC</a:t>
            </a:r>
            <a:endParaRPr sz="11500" dirty="0">
              <a:latin typeface="Bahnschrift" panose="020B0502040204020203" pitchFamily="34" charset="0"/>
            </a:endParaRPr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949548" y="4005743"/>
            <a:ext cx="6442800" cy="64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FFC703"/>
              </a:buClr>
              <a:buSzPts val="1100"/>
            </a:pPr>
            <a:r>
              <a:rPr lang="en-US" sz="2000" dirty="0">
                <a:latin typeface="Bahnschrift Light" panose="020B0502040204020203" pitchFamily="34" charset="0"/>
                <a:cs typeface="Arial" panose="020B0604020202020204" pitchFamily="34" charset="0"/>
              </a:rPr>
              <a:t>Mini C Compiler</a:t>
            </a:r>
            <a:endParaRPr sz="2000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322" name="Google Shape;322;p42"/>
          <p:cNvGrpSpPr/>
          <p:nvPr/>
        </p:nvGrpSpPr>
        <p:grpSpPr>
          <a:xfrm>
            <a:off x="1053432" y="5428733"/>
            <a:ext cx="849200" cy="4304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7431793" y="1912367"/>
            <a:ext cx="3492289" cy="3526597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9397916" y="3283139"/>
            <a:ext cx="2447531" cy="3574852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9" name="Google Shape;321;p42">
            <a:extLst>
              <a:ext uri="{FF2B5EF4-FFF2-40B4-BE49-F238E27FC236}">
                <a16:creationId xmlns:a16="http://schemas.microsoft.com/office/drawing/2014/main" id="{3D524D5A-1892-4505-A3A3-35344D2DDF55}"/>
              </a:ext>
            </a:extLst>
          </p:cNvPr>
          <p:cNvSpPr txBox="1">
            <a:spLocks/>
          </p:cNvSpPr>
          <p:nvPr/>
        </p:nvSpPr>
        <p:spPr>
          <a:xfrm>
            <a:off x="949548" y="4403314"/>
            <a:ext cx="6442800" cy="64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3733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3733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3733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3733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3733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3733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3733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3733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>
              <a:buClr>
                <a:srgbClr val="FFC703"/>
              </a:buClr>
              <a:buSzPts val="1100"/>
            </a:pP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戴俊铖 周楷程</a:t>
            </a:r>
            <a:endParaRPr lang="en-US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6"/>
          <p:cNvSpPr/>
          <p:nvPr/>
        </p:nvSpPr>
        <p:spPr>
          <a:xfrm>
            <a:off x="9943467" y="2942333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930" name="Google Shape;930;p56"/>
          <p:cNvGrpSpPr/>
          <p:nvPr/>
        </p:nvGrpSpPr>
        <p:grpSpPr>
          <a:xfrm>
            <a:off x="10231208" y="3115897"/>
            <a:ext cx="1851651" cy="3742193"/>
            <a:chOff x="6795049" y="1179275"/>
            <a:chExt cx="916719" cy="1852694"/>
          </a:xfrm>
        </p:grpSpPr>
        <p:sp>
          <p:nvSpPr>
            <p:cNvPr id="931" name="Google Shape;931;p56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2" name="Google Shape;932;p56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3" name="Google Shape;933;p56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4" name="Google Shape;934;p56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5" name="Google Shape;935;p56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9" name="Google Shape;917;p56">
            <a:extLst>
              <a:ext uri="{FF2B5EF4-FFF2-40B4-BE49-F238E27FC236}">
                <a16:creationId xmlns:a16="http://schemas.microsoft.com/office/drawing/2014/main" id="{910F45D6-FF05-428B-9A23-A7B8BB7480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09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sz="4800" dirty="0">
                <a:latin typeface="Bahnschrift" panose="020B0502040204020203" pitchFamily="34" charset="0"/>
              </a:rPr>
              <a:t>LLVM</a:t>
            </a:r>
            <a:endParaRPr sz="4800" dirty="0">
              <a:latin typeface="Bahnschrift" panose="020B0502040204020203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FB2E4B-5BA5-4142-898A-F7B870DEAF46}"/>
              </a:ext>
            </a:extLst>
          </p:cNvPr>
          <p:cNvSpPr txBox="1"/>
          <p:nvPr/>
        </p:nvSpPr>
        <p:spPr>
          <a:xfrm>
            <a:off x="950967" y="3406908"/>
            <a:ext cx="8314331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LLVM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是构架编译器的框架系统，以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C++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编写而成。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不同的前端后端使用统一的中间代码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LLVM IR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优化过程针对的也是统一的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LLVM IR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。无论是支持新的编程语言还是支持新的硬件设备，都不需要对优化过程作出修改。</a:t>
            </a:r>
          </a:p>
        </p:txBody>
      </p:sp>
      <p:pic>
        <p:nvPicPr>
          <p:cNvPr id="1026" name="Picture 2" descr="http://image109.360doc.com/DownloadImg/2022/05/0813/244573098_2_20220508013543772.png">
            <a:extLst>
              <a:ext uri="{FF2B5EF4-FFF2-40B4-BE49-F238E27FC236}">
                <a16:creationId xmlns:a16="http://schemas.microsoft.com/office/drawing/2014/main" id="{64FBA811-12AE-4851-A0A1-0C5DA38AC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052" y="515131"/>
            <a:ext cx="6134100" cy="247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97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上下文（生成中间代码时的环境）</a:t>
            </a:r>
            <a:endParaRPr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graphicFrame>
        <p:nvGraphicFramePr>
          <p:cNvPr id="1094" name="Google Shape;1094;p60"/>
          <p:cNvGraphicFramePr/>
          <p:nvPr>
            <p:extLst>
              <p:ext uri="{D42A27DB-BD31-4B8C-83A1-F6EECF244321}">
                <p14:modId xmlns:p14="http://schemas.microsoft.com/office/powerpoint/2010/main" val="4079728843"/>
              </p:ext>
            </p:extLst>
          </p:nvPr>
        </p:nvGraphicFramePr>
        <p:xfrm>
          <a:off x="672217" y="1925953"/>
          <a:ext cx="5874810" cy="37753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48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6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0514">
                <a:tc>
                  <a:txBody>
                    <a:bodyPr/>
                    <a:lstStyle/>
                    <a:p>
                      <a:pPr marL="5715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800" b="1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El Messiri"/>
                          <a:sym typeface="El Messiri"/>
                        </a:rPr>
                        <a:t>LLVM </a:t>
                      </a:r>
                      <a:r>
                        <a:rPr lang="zh-CN" altLang="en-US" sz="2800" b="1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El Messiri"/>
                          <a:sym typeface="El Messiri"/>
                        </a:rPr>
                        <a:t>环境</a:t>
                      </a:r>
                      <a:endParaRPr sz="2800" b="1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思源黑体 CN" panose="020B0500000000000000" pitchFamily="34" charset="-122"/>
                        <a:cs typeface="El Messiri"/>
                        <a:sym typeface="El Messir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Baloo 2"/>
                          <a:sym typeface="Baloo 2"/>
                        </a:rPr>
                        <a:t>Module, LLVM Context, IR Builder </a:t>
                      </a:r>
                      <a:r>
                        <a:rPr lang="zh-CN" altLang="en-US" sz="20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Baloo 2"/>
                          <a:sym typeface="Baloo 2"/>
                        </a:rPr>
                        <a:t>等</a:t>
                      </a:r>
                      <a:endParaRPr sz="2000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思源黑体 CN" panose="020B0500000000000000" pitchFamily="34" charset="-122"/>
                        <a:cs typeface="Baloo 2"/>
                        <a:sym typeface="Baloo 2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416">
                <a:tc>
                  <a:txBody>
                    <a:bodyPr/>
                    <a:lstStyle/>
                    <a:p>
                      <a:pPr marL="5715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b="1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El Messiri"/>
                          <a:sym typeface="El Messiri"/>
                        </a:rPr>
                        <a:t>符号表栈</a:t>
                      </a:r>
                      <a:r>
                        <a:rPr lang="en" sz="2800" b="1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El Messiri"/>
                          <a:sym typeface="El Messiri"/>
                        </a:rPr>
                        <a:t> </a:t>
                      </a:r>
                      <a:endParaRPr sz="2800" b="1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思源黑体 CN" panose="020B0500000000000000" pitchFamily="34" charset="-122"/>
                        <a:cs typeface="El Messiri"/>
                        <a:sym typeface="El Messir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Baloo 2"/>
                          <a:sym typeface="Baloo 2"/>
                        </a:rPr>
                        <a:t>使用 </a:t>
                      </a:r>
                      <a:r>
                        <a:rPr lang="en-US" altLang="zh-CN" sz="20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Baloo 2"/>
                          <a:sym typeface="Baloo 2"/>
                        </a:rPr>
                        <a:t>map </a:t>
                      </a:r>
                      <a:r>
                        <a:rPr lang="zh-CN" altLang="en-US" sz="20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Baloo 2"/>
                          <a:sym typeface="Baloo 2"/>
                        </a:rPr>
                        <a:t>和栈来维护</a:t>
                      </a:r>
                      <a:endParaRPr sz="2000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思源黑体 CN" panose="020B0500000000000000" pitchFamily="34" charset="-122"/>
                        <a:cs typeface="Baloo 2"/>
                        <a:sym typeface="Baloo 2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248">
                <a:tc>
                  <a:txBody>
                    <a:bodyPr/>
                    <a:lstStyle/>
                    <a:p>
                      <a:pPr marL="5715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800" b="1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El Messiri"/>
                          <a:sym typeface="El Messiri"/>
                        </a:rPr>
                        <a:t>结构体表</a:t>
                      </a:r>
                      <a:endParaRPr sz="2800" b="1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思源黑体 CN" panose="020B0500000000000000" pitchFamily="34" charset="-122"/>
                        <a:cs typeface="El Messiri"/>
                        <a:sym typeface="El Messir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Baloo 2"/>
                          <a:sym typeface="Baloo 2"/>
                        </a:rPr>
                        <a:t>用于注册结构体信息</a:t>
                      </a:r>
                      <a:endParaRPr sz="2000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思源黑体 CN" panose="020B0500000000000000" pitchFamily="34" charset="-122"/>
                        <a:cs typeface="Baloo 2"/>
                        <a:sym typeface="Baloo 2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9199">
                <a:tc>
                  <a:txBody>
                    <a:bodyPr/>
                    <a:lstStyle/>
                    <a:p>
                      <a:pPr marL="5715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El Messiri"/>
                          <a:sym typeface="El Messiri"/>
                        </a:rPr>
                        <a:t>循环体栈</a:t>
                      </a:r>
                      <a:endParaRPr sz="2800" b="1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思源黑体 CN" panose="020B0500000000000000" pitchFamily="34" charset="-122"/>
                        <a:cs typeface="El Messiri"/>
                        <a:sym typeface="El Messir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Baloo 2"/>
                          <a:sym typeface="Baloo 2"/>
                        </a:rPr>
                        <a:t>Break </a:t>
                      </a:r>
                      <a:r>
                        <a:rPr lang="zh-CN" altLang="en-US" sz="20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Baloo 2"/>
                          <a:sym typeface="Baloo 2"/>
                        </a:rPr>
                        <a:t>和 </a:t>
                      </a:r>
                      <a:r>
                        <a:rPr lang="en-US" altLang="zh-CN" sz="20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Baloo 2"/>
                          <a:sym typeface="Baloo 2"/>
                        </a:rPr>
                        <a:t>continue </a:t>
                      </a:r>
                      <a:r>
                        <a:rPr lang="zh-CN" altLang="en-US" sz="20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Baloo 2"/>
                          <a:sym typeface="Baloo 2"/>
                        </a:rPr>
                        <a:t>语句需要使用循环信息</a:t>
                      </a:r>
                      <a:endParaRPr sz="2000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思源黑体 CN" panose="020B0500000000000000" pitchFamily="34" charset="-122"/>
                        <a:cs typeface="Baloo 2"/>
                        <a:sym typeface="Baloo 2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95" name="Google Shape;1095;p60"/>
          <p:cNvGrpSpPr/>
          <p:nvPr/>
        </p:nvGrpSpPr>
        <p:grpSpPr>
          <a:xfrm>
            <a:off x="7000003" y="2073840"/>
            <a:ext cx="3475339" cy="3734773"/>
            <a:chOff x="5250002" y="1555380"/>
            <a:chExt cx="2606504" cy="2801080"/>
          </a:xfrm>
        </p:grpSpPr>
        <p:sp>
          <p:nvSpPr>
            <p:cNvPr id="1096" name="Google Shape;1096;p60"/>
            <p:cNvSpPr/>
            <p:nvPr/>
          </p:nvSpPr>
          <p:spPr>
            <a:xfrm>
              <a:off x="6844295" y="3895099"/>
              <a:ext cx="652082" cy="52228"/>
            </a:xfrm>
            <a:custGeom>
              <a:avLst/>
              <a:gdLst/>
              <a:ahLst/>
              <a:cxnLst/>
              <a:rect l="l" t="t" r="r" b="b"/>
              <a:pathLst>
                <a:path w="18603" h="1490" extrusionOk="0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490"/>
                  </a:cubicBezTo>
                  <a:lnTo>
                    <a:pt x="17873" y="1490"/>
                  </a:lnTo>
                  <a:cubicBezTo>
                    <a:pt x="18298" y="1490"/>
                    <a:pt x="18602" y="1155"/>
                    <a:pt x="18602" y="730"/>
                  </a:cubicBezTo>
                  <a:cubicBezTo>
                    <a:pt x="18602" y="335"/>
                    <a:pt x="18298" y="0"/>
                    <a:pt x="178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7" name="Google Shape;1097;p60"/>
            <p:cNvSpPr/>
            <p:nvPr/>
          </p:nvSpPr>
          <p:spPr>
            <a:xfrm>
              <a:off x="6785687" y="3490208"/>
              <a:ext cx="783143" cy="835441"/>
            </a:xfrm>
            <a:custGeom>
              <a:avLst/>
              <a:gdLst/>
              <a:ahLst/>
              <a:cxnLst/>
              <a:rect l="l" t="t" r="r" b="b"/>
              <a:pathLst>
                <a:path w="22342" h="23834" extrusionOk="0">
                  <a:moveTo>
                    <a:pt x="4013" y="1"/>
                  </a:moveTo>
                  <a:cubicBezTo>
                    <a:pt x="3648" y="1"/>
                    <a:pt x="3314" y="244"/>
                    <a:pt x="3283" y="609"/>
                  </a:cubicBezTo>
                  <a:lnTo>
                    <a:pt x="61" y="23041"/>
                  </a:lnTo>
                  <a:cubicBezTo>
                    <a:pt x="0" y="23406"/>
                    <a:pt x="304" y="23770"/>
                    <a:pt x="700" y="23831"/>
                  </a:cubicBezTo>
                  <a:lnTo>
                    <a:pt x="821" y="23831"/>
                  </a:lnTo>
                  <a:cubicBezTo>
                    <a:pt x="1186" y="23831"/>
                    <a:pt x="1490" y="23558"/>
                    <a:pt x="1551" y="23223"/>
                  </a:cubicBezTo>
                  <a:lnTo>
                    <a:pt x="4681" y="1399"/>
                  </a:lnTo>
                  <a:lnTo>
                    <a:pt x="17721" y="1399"/>
                  </a:lnTo>
                  <a:lnTo>
                    <a:pt x="20791" y="23223"/>
                  </a:lnTo>
                  <a:cubicBezTo>
                    <a:pt x="20849" y="23569"/>
                    <a:pt x="21208" y="23833"/>
                    <a:pt x="21582" y="23833"/>
                  </a:cubicBezTo>
                  <a:cubicBezTo>
                    <a:pt x="21602" y="23833"/>
                    <a:pt x="21622" y="23833"/>
                    <a:pt x="21642" y="23831"/>
                  </a:cubicBezTo>
                  <a:cubicBezTo>
                    <a:pt x="22037" y="23770"/>
                    <a:pt x="22341" y="23406"/>
                    <a:pt x="22281" y="23041"/>
                  </a:cubicBezTo>
                  <a:lnTo>
                    <a:pt x="19119" y="609"/>
                  </a:lnTo>
                  <a:cubicBezTo>
                    <a:pt x="19089" y="244"/>
                    <a:pt x="18755" y="1"/>
                    <a:pt x="183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8" name="Google Shape;1098;p60"/>
            <p:cNvSpPr/>
            <p:nvPr/>
          </p:nvSpPr>
          <p:spPr>
            <a:xfrm>
              <a:off x="6722768" y="2579264"/>
              <a:ext cx="933413" cy="924860"/>
            </a:xfrm>
            <a:custGeom>
              <a:avLst/>
              <a:gdLst/>
              <a:ahLst/>
              <a:cxnLst/>
              <a:rect l="l" t="t" r="r" b="b"/>
              <a:pathLst>
                <a:path w="26629" h="26385" extrusionOk="0">
                  <a:moveTo>
                    <a:pt x="21188" y="1"/>
                  </a:moveTo>
                  <a:cubicBezTo>
                    <a:pt x="21188" y="1"/>
                    <a:pt x="22885" y="19332"/>
                    <a:pt x="21801" y="19332"/>
                  </a:cubicBezTo>
                  <a:cubicBezTo>
                    <a:pt x="21799" y="19332"/>
                    <a:pt x="21798" y="19332"/>
                    <a:pt x="21796" y="19332"/>
                  </a:cubicBezTo>
                  <a:cubicBezTo>
                    <a:pt x="21790" y="19332"/>
                    <a:pt x="21783" y="19332"/>
                    <a:pt x="21776" y="19332"/>
                  </a:cubicBezTo>
                  <a:cubicBezTo>
                    <a:pt x="20472" y="19332"/>
                    <a:pt x="0" y="24722"/>
                    <a:pt x="5078" y="26384"/>
                  </a:cubicBezTo>
                  <a:lnTo>
                    <a:pt x="19516" y="26384"/>
                  </a:lnTo>
                  <a:cubicBezTo>
                    <a:pt x="22465" y="26384"/>
                    <a:pt x="25413" y="24104"/>
                    <a:pt x="25869" y="21186"/>
                  </a:cubicBezTo>
                  <a:cubicBezTo>
                    <a:pt x="26477" y="17265"/>
                    <a:pt x="26629" y="13496"/>
                    <a:pt x="26477" y="10001"/>
                  </a:cubicBezTo>
                  <a:cubicBezTo>
                    <a:pt x="26264" y="6080"/>
                    <a:pt x="24258" y="2432"/>
                    <a:pt x="211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99" name="Google Shape;1099;p60"/>
            <p:cNvSpPr/>
            <p:nvPr/>
          </p:nvSpPr>
          <p:spPr>
            <a:xfrm>
              <a:off x="6567275" y="2411993"/>
              <a:ext cx="567921" cy="589233"/>
            </a:xfrm>
            <a:custGeom>
              <a:avLst/>
              <a:gdLst/>
              <a:ahLst/>
              <a:cxnLst/>
              <a:rect l="l" t="t" r="r" b="b"/>
              <a:pathLst>
                <a:path w="16202" h="16810" extrusionOk="0">
                  <a:moveTo>
                    <a:pt x="13010" y="1"/>
                  </a:moveTo>
                  <a:lnTo>
                    <a:pt x="7994" y="9788"/>
                  </a:lnTo>
                  <a:cubicBezTo>
                    <a:pt x="6657" y="10092"/>
                    <a:pt x="0" y="16171"/>
                    <a:pt x="0" y="16171"/>
                  </a:cubicBezTo>
                  <a:lnTo>
                    <a:pt x="3344" y="16809"/>
                  </a:lnTo>
                  <a:cubicBezTo>
                    <a:pt x="3344" y="16809"/>
                    <a:pt x="10061" y="14530"/>
                    <a:pt x="11308" y="12919"/>
                  </a:cubicBezTo>
                  <a:cubicBezTo>
                    <a:pt x="12584" y="11338"/>
                    <a:pt x="16201" y="1551"/>
                    <a:pt x="16201" y="1551"/>
                  </a:cubicBezTo>
                  <a:lnTo>
                    <a:pt x="1301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0" name="Google Shape;1100;p60"/>
            <p:cNvSpPr/>
            <p:nvPr/>
          </p:nvSpPr>
          <p:spPr>
            <a:xfrm>
              <a:off x="6864521" y="2758277"/>
              <a:ext cx="35193" cy="8553"/>
            </a:xfrm>
            <a:custGeom>
              <a:avLst/>
              <a:gdLst/>
              <a:ahLst/>
              <a:cxnLst/>
              <a:rect l="l" t="t" r="r" b="b"/>
              <a:pathLst>
                <a:path w="1004" h="244" extrusionOk="0">
                  <a:moveTo>
                    <a:pt x="122" y="0"/>
                  </a:moveTo>
                  <a:cubicBezTo>
                    <a:pt x="1" y="0"/>
                    <a:pt x="1" y="183"/>
                    <a:pt x="122" y="183"/>
                  </a:cubicBezTo>
                  <a:cubicBezTo>
                    <a:pt x="365" y="183"/>
                    <a:pt x="609" y="213"/>
                    <a:pt x="821" y="243"/>
                  </a:cubicBezTo>
                  <a:cubicBezTo>
                    <a:pt x="943" y="243"/>
                    <a:pt x="1004" y="91"/>
                    <a:pt x="882" y="61"/>
                  </a:cubicBezTo>
                  <a:cubicBezTo>
                    <a:pt x="639" y="31"/>
                    <a:pt x="365" y="0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1" name="Google Shape;1101;p60"/>
            <p:cNvSpPr/>
            <p:nvPr/>
          </p:nvSpPr>
          <p:spPr>
            <a:xfrm>
              <a:off x="6846749" y="2753895"/>
              <a:ext cx="54296" cy="36420"/>
            </a:xfrm>
            <a:custGeom>
              <a:avLst/>
              <a:gdLst/>
              <a:ahLst/>
              <a:cxnLst/>
              <a:rect l="l" t="t" r="r" b="b"/>
              <a:pathLst>
                <a:path w="1549" h="1039" extrusionOk="0">
                  <a:moveTo>
                    <a:pt x="117" y="0"/>
                  </a:moveTo>
                  <a:cubicBezTo>
                    <a:pt x="18" y="0"/>
                    <a:pt x="0" y="156"/>
                    <a:pt x="113" y="156"/>
                  </a:cubicBezTo>
                  <a:cubicBezTo>
                    <a:pt x="629" y="277"/>
                    <a:pt x="1055" y="581"/>
                    <a:pt x="1328" y="1007"/>
                  </a:cubicBezTo>
                  <a:cubicBezTo>
                    <a:pt x="1351" y="1029"/>
                    <a:pt x="1378" y="1039"/>
                    <a:pt x="1403" y="1039"/>
                  </a:cubicBezTo>
                  <a:cubicBezTo>
                    <a:pt x="1480" y="1039"/>
                    <a:pt x="1549" y="953"/>
                    <a:pt x="1480" y="885"/>
                  </a:cubicBezTo>
                  <a:cubicBezTo>
                    <a:pt x="1176" y="429"/>
                    <a:pt x="690" y="125"/>
                    <a:pt x="143" y="4"/>
                  </a:cubicBezTo>
                  <a:cubicBezTo>
                    <a:pt x="134" y="1"/>
                    <a:pt x="125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2" name="Google Shape;1102;p60"/>
            <p:cNvSpPr/>
            <p:nvPr/>
          </p:nvSpPr>
          <p:spPr>
            <a:xfrm>
              <a:off x="7010479" y="2921902"/>
              <a:ext cx="488036" cy="260650"/>
            </a:xfrm>
            <a:custGeom>
              <a:avLst/>
              <a:gdLst/>
              <a:ahLst/>
              <a:cxnLst/>
              <a:rect l="l" t="t" r="r" b="b"/>
              <a:pathLst>
                <a:path w="13923" h="7436" extrusionOk="0">
                  <a:moveTo>
                    <a:pt x="2039" y="1"/>
                  </a:moveTo>
                  <a:cubicBezTo>
                    <a:pt x="1679" y="1"/>
                    <a:pt x="1351" y="14"/>
                    <a:pt x="1065" y="44"/>
                  </a:cubicBezTo>
                  <a:lnTo>
                    <a:pt x="1004" y="499"/>
                  </a:lnTo>
                  <a:lnTo>
                    <a:pt x="913" y="1138"/>
                  </a:lnTo>
                  <a:lnTo>
                    <a:pt x="822" y="1624"/>
                  </a:lnTo>
                  <a:lnTo>
                    <a:pt x="639" y="2658"/>
                  </a:lnTo>
                  <a:lnTo>
                    <a:pt x="1" y="6305"/>
                  </a:lnTo>
                  <a:lnTo>
                    <a:pt x="1" y="6396"/>
                  </a:lnTo>
                  <a:cubicBezTo>
                    <a:pt x="244" y="6457"/>
                    <a:pt x="518" y="6518"/>
                    <a:pt x="761" y="6579"/>
                  </a:cubicBezTo>
                  <a:cubicBezTo>
                    <a:pt x="882" y="6609"/>
                    <a:pt x="974" y="6639"/>
                    <a:pt x="1095" y="6670"/>
                  </a:cubicBezTo>
                  <a:cubicBezTo>
                    <a:pt x="3584" y="7243"/>
                    <a:pt x="5882" y="7436"/>
                    <a:pt x="7824" y="7436"/>
                  </a:cubicBezTo>
                  <a:cubicBezTo>
                    <a:pt x="9178" y="7436"/>
                    <a:pt x="10359" y="7342"/>
                    <a:pt x="11308" y="7217"/>
                  </a:cubicBezTo>
                  <a:cubicBezTo>
                    <a:pt x="11430" y="7217"/>
                    <a:pt x="11521" y="7186"/>
                    <a:pt x="11643" y="7186"/>
                  </a:cubicBezTo>
                  <a:cubicBezTo>
                    <a:pt x="12980" y="7004"/>
                    <a:pt x="13801" y="6761"/>
                    <a:pt x="13922" y="6761"/>
                  </a:cubicBezTo>
                  <a:cubicBezTo>
                    <a:pt x="13922" y="6761"/>
                    <a:pt x="13922" y="6761"/>
                    <a:pt x="13922" y="6731"/>
                  </a:cubicBezTo>
                  <a:cubicBezTo>
                    <a:pt x="13709" y="5727"/>
                    <a:pt x="13588" y="5272"/>
                    <a:pt x="13527" y="4268"/>
                  </a:cubicBezTo>
                  <a:cubicBezTo>
                    <a:pt x="13527" y="3995"/>
                    <a:pt x="13527" y="3721"/>
                    <a:pt x="13497" y="3448"/>
                  </a:cubicBezTo>
                  <a:cubicBezTo>
                    <a:pt x="13497" y="2961"/>
                    <a:pt x="13497" y="2506"/>
                    <a:pt x="13497" y="2141"/>
                  </a:cubicBezTo>
                  <a:cubicBezTo>
                    <a:pt x="13497" y="1898"/>
                    <a:pt x="13497" y="1685"/>
                    <a:pt x="13497" y="1502"/>
                  </a:cubicBezTo>
                  <a:cubicBezTo>
                    <a:pt x="11886" y="1199"/>
                    <a:pt x="8907" y="682"/>
                    <a:pt x="6141" y="317"/>
                  </a:cubicBezTo>
                  <a:cubicBezTo>
                    <a:pt x="4620" y="133"/>
                    <a:pt x="3168" y="1"/>
                    <a:pt x="20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3" name="Google Shape;1103;p60"/>
            <p:cNvSpPr/>
            <p:nvPr/>
          </p:nvSpPr>
          <p:spPr>
            <a:xfrm>
              <a:off x="6997720" y="3041676"/>
              <a:ext cx="512503" cy="229559"/>
            </a:xfrm>
            <a:custGeom>
              <a:avLst/>
              <a:gdLst/>
              <a:ahLst/>
              <a:cxnLst/>
              <a:rect l="l" t="t" r="r" b="b"/>
              <a:pathLst>
                <a:path w="14621" h="6549" extrusionOk="0">
                  <a:moveTo>
                    <a:pt x="851" y="0"/>
                  </a:moveTo>
                  <a:cubicBezTo>
                    <a:pt x="851" y="0"/>
                    <a:pt x="0" y="3891"/>
                    <a:pt x="61" y="4925"/>
                  </a:cubicBezTo>
                  <a:cubicBezTo>
                    <a:pt x="143" y="6042"/>
                    <a:pt x="2972" y="6548"/>
                    <a:pt x="6102" y="6548"/>
                  </a:cubicBezTo>
                  <a:cubicBezTo>
                    <a:pt x="9956" y="6548"/>
                    <a:pt x="14267" y="5780"/>
                    <a:pt x="14469" y="4438"/>
                  </a:cubicBezTo>
                  <a:cubicBezTo>
                    <a:pt x="14621" y="3374"/>
                    <a:pt x="13921" y="1277"/>
                    <a:pt x="13921" y="1277"/>
                  </a:cubicBezTo>
                  <a:cubicBezTo>
                    <a:pt x="13921" y="1277"/>
                    <a:pt x="11806" y="1529"/>
                    <a:pt x="9177" y="1529"/>
                  </a:cubicBezTo>
                  <a:cubicBezTo>
                    <a:pt x="6328" y="1529"/>
                    <a:pt x="2874" y="1233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4" name="Google Shape;1104;p60"/>
            <p:cNvSpPr/>
            <p:nvPr/>
          </p:nvSpPr>
          <p:spPr>
            <a:xfrm>
              <a:off x="7009428" y="3033158"/>
              <a:ext cx="492277" cy="106454"/>
            </a:xfrm>
            <a:custGeom>
              <a:avLst/>
              <a:gdLst/>
              <a:ahLst/>
              <a:cxnLst/>
              <a:rect l="l" t="t" r="r" b="b"/>
              <a:pathLst>
                <a:path w="14044" h="3037" extrusionOk="0">
                  <a:moveTo>
                    <a:pt x="578" y="0"/>
                  </a:moveTo>
                  <a:cubicBezTo>
                    <a:pt x="1" y="791"/>
                    <a:pt x="244" y="1520"/>
                    <a:pt x="244" y="1520"/>
                  </a:cubicBezTo>
                  <a:cubicBezTo>
                    <a:pt x="2467" y="2729"/>
                    <a:pt x="5804" y="3036"/>
                    <a:pt x="8625" y="3036"/>
                  </a:cubicBezTo>
                  <a:cubicBezTo>
                    <a:pt x="11551" y="3036"/>
                    <a:pt x="13922" y="2705"/>
                    <a:pt x="13922" y="2705"/>
                  </a:cubicBezTo>
                  <a:cubicBezTo>
                    <a:pt x="14043" y="1946"/>
                    <a:pt x="13618" y="1246"/>
                    <a:pt x="13618" y="1246"/>
                  </a:cubicBezTo>
                  <a:cubicBezTo>
                    <a:pt x="11759" y="1479"/>
                    <a:pt x="10128" y="1572"/>
                    <a:pt x="8707" y="1572"/>
                  </a:cubicBezTo>
                  <a:cubicBezTo>
                    <a:pt x="2877" y="1572"/>
                    <a:pt x="578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5" name="Google Shape;1105;p60"/>
            <p:cNvSpPr/>
            <p:nvPr/>
          </p:nvSpPr>
          <p:spPr>
            <a:xfrm>
              <a:off x="7195872" y="2993724"/>
              <a:ext cx="18157" cy="43710"/>
            </a:xfrm>
            <a:custGeom>
              <a:avLst/>
              <a:gdLst/>
              <a:ahLst/>
              <a:cxnLst/>
              <a:rect l="l" t="t" r="r" b="b"/>
              <a:pathLst>
                <a:path w="518" h="1247" extrusionOk="0">
                  <a:moveTo>
                    <a:pt x="274" y="1"/>
                  </a:moveTo>
                  <a:cubicBezTo>
                    <a:pt x="122" y="1"/>
                    <a:pt x="1" y="274"/>
                    <a:pt x="1" y="639"/>
                  </a:cubicBezTo>
                  <a:cubicBezTo>
                    <a:pt x="1" y="973"/>
                    <a:pt x="122" y="1247"/>
                    <a:pt x="274" y="1247"/>
                  </a:cubicBezTo>
                  <a:cubicBezTo>
                    <a:pt x="426" y="1247"/>
                    <a:pt x="518" y="973"/>
                    <a:pt x="518" y="609"/>
                  </a:cubicBezTo>
                  <a:cubicBezTo>
                    <a:pt x="518" y="274"/>
                    <a:pt x="396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6" name="Google Shape;1106;p60"/>
            <p:cNvSpPr/>
            <p:nvPr/>
          </p:nvSpPr>
          <p:spPr>
            <a:xfrm>
              <a:off x="7042447" y="2921902"/>
              <a:ext cx="443274" cy="149639"/>
            </a:xfrm>
            <a:custGeom>
              <a:avLst/>
              <a:gdLst/>
              <a:ahLst/>
              <a:cxnLst/>
              <a:rect l="l" t="t" r="r" b="b"/>
              <a:pathLst>
                <a:path w="12646" h="4269" extrusionOk="0">
                  <a:moveTo>
                    <a:pt x="1127" y="1"/>
                  </a:moveTo>
                  <a:cubicBezTo>
                    <a:pt x="767" y="1"/>
                    <a:pt x="439" y="14"/>
                    <a:pt x="153" y="44"/>
                  </a:cubicBezTo>
                  <a:lnTo>
                    <a:pt x="92" y="499"/>
                  </a:lnTo>
                  <a:lnTo>
                    <a:pt x="1" y="1138"/>
                  </a:lnTo>
                  <a:cubicBezTo>
                    <a:pt x="973" y="1199"/>
                    <a:pt x="2250" y="1320"/>
                    <a:pt x="3679" y="1563"/>
                  </a:cubicBezTo>
                  <a:cubicBezTo>
                    <a:pt x="6475" y="1989"/>
                    <a:pt x="9819" y="2779"/>
                    <a:pt x="12645" y="4268"/>
                  </a:cubicBezTo>
                  <a:cubicBezTo>
                    <a:pt x="12615" y="3995"/>
                    <a:pt x="12615" y="3721"/>
                    <a:pt x="12585" y="3448"/>
                  </a:cubicBezTo>
                  <a:cubicBezTo>
                    <a:pt x="12585" y="2961"/>
                    <a:pt x="12585" y="2536"/>
                    <a:pt x="12585" y="2141"/>
                  </a:cubicBezTo>
                  <a:cubicBezTo>
                    <a:pt x="12585" y="1898"/>
                    <a:pt x="12585" y="1685"/>
                    <a:pt x="12585" y="1502"/>
                  </a:cubicBezTo>
                  <a:cubicBezTo>
                    <a:pt x="10974" y="1199"/>
                    <a:pt x="7995" y="682"/>
                    <a:pt x="5229" y="317"/>
                  </a:cubicBezTo>
                  <a:cubicBezTo>
                    <a:pt x="3708" y="133"/>
                    <a:pt x="2256" y="1"/>
                    <a:pt x="11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7" name="Google Shape;1107;p60"/>
            <p:cNvSpPr/>
            <p:nvPr/>
          </p:nvSpPr>
          <p:spPr>
            <a:xfrm>
              <a:off x="7012617" y="2939393"/>
              <a:ext cx="33055" cy="39469"/>
            </a:xfrm>
            <a:custGeom>
              <a:avLst/>
              <a:gdLst/>
              <a:ahLst/>
              <a:cxnLst/>
              <a:rect l="l" t="t" r="r" b="b"/>
              <a:pathLst>
                <a:path w="943" h="1126" extrusionOk="0">
                  <a:moveTo>
                    <a:pt x="943" y="0"/>
                  </a:moveTo>
                  <a:cubicBezTo>
                    <a:pt x="943" y="0"/>
                    <a:pt x="365" y="31"/>
                    <a:pt x="153" y="183"/>
                  </a:cubicBezTo>
                  <a:cubicBezTo>
                    <a:pt x="153" y="183"/>
                    <a:pt x="1" y="821"/>
                    <a:pt x="761" y="1125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8" name="Google Shape;1108;p60"/>
            <p:cNvSpPr/>
            <p:nvPr/>
          </p:nvSpPr>
          <p:spPr>
            <a:xfrm>
              <a:off x="7483548" y="2996914"/>
              <a:ext cx="55453" cy="45849"/>
            </a:xfrm>
            <a:custGeom>
              <a:avLst/>
              <a:gdLst/>
              <a:ahLst/>
              <a:cxnLst/>
              <a:rect l="l" t="t" r="r" b="b"/>
              <a:pathLst>
                <a:path w="1582" h="1308" extrusionOk="0">
                  <a:moveTo>
                    <a:pt x="1" y="1"/>
                  </a:moveTo>
                  <a:lnTo>
                    <a:pt x="1" y="1308"/>
                  </a:lnTo>
                  <a:cubicBezTo>
                    <a:pt x="1581" y="1247"/>
                    <a:pt x="1277" y="366"/>
                    <a:pt x="1277" y="366"/>
                  </a:cubicBezTo>
                  <a:lnTo>
                    <a:pt x="1277" y="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09" name="Google Shape;1109;p60"/>
            <p:cNvSpPr/>
            <p:nvPr/>
          </p:nvSpPr>
          <p:spPr>
            <a:xfrm>
              <a:off x="6948717" y="2309710"/>
              <a:ext cx="669117" cy="700033"/>
            </a:xfrm>
            <a:custGeom>
              <a:avLst/>
              <a:gdLst/>
              <a:ahLst/>
              <a:cxnLst/>
              <a:rect l="l" t="t" r="r" b="b"/>
              <a:pathLst>
                <a:path w="19089" h="19971" extrusionOk="0">
                  <a:moveTo>
                    <a:pt x="13009" y="1"/>
                  </a:moveTo>
                  <a:lnTo>
                    <a:pt x="12462" y="92"/>
                  </a:lnTo>
                  <a:lnTo>
                    <a:pt x="7599" y="821"/>
                  </a:lnTo>
                  <a:lnTo>
                    <a:pt x="7447" y="852"/>
                  </a:lnTo>
                  <a:lnTo>
                    <a:pt x="7143" y="882"/>
                  </a:lnTo>
                  <a:lnTo>
                    <a:pt x="7021" y="913"/>
                  </a:lnTo>
                  <a:lnTo>
                    <a:pt x="6474" y="1004"/>
                  </a:lnTo>
                  <a:cubicBezTo>
                    <a:pt x="5623" y="1156"/>
                    <a:pt x="4955" y="1308"/>
                    <a:pt x="4407" y="1460"/>
                  </a:cubicBezTo>
                  <a:cubicBezTo>
                    <a:pt x="3921" y="1612"/>
                    <a:pt x="3526" y="1733"/>
                    <a:pt x="3192" y="1916"/>
                  </a:cubicBezTo>
                  <a:cubicBezTo>
                    <a:pt x="2979" y="2037"/>
                    <a:pt x="2766" y="2159"/>
                    <a:pt x="2614" y="2311"/>
                  </a:cubicBezTo>
                  <a:cubicBezTo>
                    <a:pt x="2584" y="2341"/>
                    <a:pt x="2584" y="2341"/>
                    <a:pt x="2584" y="2372"/>
                  </a:cubicBezTo>
                  <a:cubicBezTo>
                    <a:pt x="2523" y="2402"/>
                    <a:pt x="2462" y="2463"/>
                    <a:pt x="2432" y="2493"/>
                  </a:cubicBezTo>
                  <a:cubicBezTo>
                    <a:pt x="2432" y="2523"/>
                    <a:pt x="2401" y="2523"/>
                    <a:pt x="2401" y="2523"/>
                  </a:cubicBezTo>
                  <a:cubicBezTo>
                    <a:pt x="2310" y="2675"/>
                    <a:pt x="2219" y="2797"/>
                    <a:pt x="2158" y="2949"/>
                  </a:cubicBezTo>
                  <a:cubicBezTo>
                    <a:pt x="2128" y="2979"/>
                    <a:pt x="2128" y="3010"/>
                    <a:pt x="2097" y="3040"/>
                  </a:cubicBezTo>
                  <a:cubicBezTo>
                    <a:pt x="2067" y="3101"/>
                    <a:pt x="2037" y="3162"/>
                    <a:pt x="2037" y="3223"/>
                  </a:cubicBezTo>
                  <a:cubicBezTo>
                    <a:pt x="2006" y="3253"/>
                    <a:pt x="2006" y="3283"/>
                    <a:pt x="2006" y="3314"/>
                  </a:cubicBezTo>
                  <a:cubicBezTo>
                    <a:pt x="1976" y="3375"/>
                    <a:pt x="1976" y="3405"/>
                    <a:pt x="1945" y="3435"/>
                  </a:cubicBezTo>
                  <a:cubicBezTo>
                    <a:pt x="1945" y="3496"/>
                    <a:pt x="1945" y="3557"/>
                    <a:pt x="1915" y="3587"/>
                  </a:cubicBezTo>
                  <a:cubicBezTo>
                    <a:pt x="1915" y="3648"/>
                    <a:pt x="1885" y="3709"/>
                    <a:pt x="1885" y="3770"/>
                  </a:cubicBezTo>
                  <a:cubicBezTo>
                    <a:pt x="1885" y="3830"/>
                    <a:pt x="1854" y="3891"/>
                    <a:pt x="1854" y="3922"/>
                  </a:cubicBezTo>
                  <a:cubicBezTo>
                    <a:pt x="1854" y="3982"/>
                    <a:pt x="1854" y="4013"/>
                    <a:pt x="1824" y="4043"/>
                  </a:cubicBezTo>
                  <a:cubicBezTo>
                    <a:pt x="1824" y="4195"/>
                    <a:pt x="1793" y="4347"/>
                    <a:pt x="1763" y="4530"/>
                  </a:cubicBezTo>
                  <a:cubicBezTo>
                    <a:pt x="1763" y="4560"/>
                    <a:pt x="1763" y="4590"/>
                    <a:pt x="1763" y="4651"/>
                  </a:cubicBezTo>
                  <a:cubicBezTo>
                    <a:pt x="1763" y="4682"/>
                    <a:pt x="1763" y="4712"/>
                    <a:pt x="1763" y="4773"/>
                  </a:cubicBezTo>
                  <a:cubicBezTo>
                    <a:pt x="1733" y="4803"/>
                    <a:pt x="1733" y="4834"/>
                    <a:pt x="1733" y="4894"/>
                  </a:cubicBezTo>
                  <a:cubicBezTo>
                    <a:pt x="1702" y="5046"/>
                    <a:pt x="1702" y="5229"/>
                    <a:pt x="1672" y="5411"/>
                  </a:cubicBezTo>
                  <a:cubicBezTo>
                    <a:pt x="1672" y="5411"/>
                    <a:pt x="1672" y="5411"/>
                    <a:pt x="1672" y="5441"/>
                  </a:cubicBezTo>
                  <a:lnTo>
                    <a:pt x="1672" y="5533"/>
                  </a:lnTo>
                  <a:cubicBezTo>
                    <a:pt x="1672" y="5563"/>
                    <a:pt x="1672" y="5593"/>
                    <a:pt x="1641" y="5593"/>
                  </a:cubicBezTo>
                  <a:cubicBezTo>
                    <a:pt x="1641" y="5624"/>
                    <a:pt x="1641" y="5654"/>
                    <a:pt x="1641" y="5685"/>
                  </a:cubicBezTo>
                  <a:lnTo>
                    <a:pt x="1641" y="5776"/>
                  </a:lnTo>
                  <a:cubicBezTo>
                    <a:pt x="1641" y="5806"/>
                    <a:pt x="1641" y="5806"/>
                    <a:pt x="1641" y="5806"/>
                  </a:cubicBezTo>
                  <a:cubicBezTo>
                    <a:pt x="1581" y="6171"/>
                    <a:pt x="1550" y="6505"/>
                    <a:pt x="1459" y="6840"/>
                  </a:cubicBezTo>
                  <a:cubicBezTo>
                    <a:pt x="1459" y="6840"/>
                    <a:pt x="1459" y="6870"/>
                    <a:pt x="1459" y="6900"/>
                  </a:cubicBezTo>
                  <a:cubicBezTo>
                    <a:pt x="1398" y="7235"/>
                    <a:pt x="1307" y="7600"/>
                    <a:pt x="1216" y="7934"/>
                  </a:cubicBezTo>
                  <a:cubicBezTo>
                    <a:pt x="699" y="9970"/>
                    <a:pt x="0" y="11034"/>
                    <a:pt x="91" y="12250"/>
                  </a:cubicBezTo>
                  <a:cubicBezTo>
                    <a:pt x="91" y="12341"/>
                    <a:pt x="91" y="12463"/>
                    <a:pt x="122" y="12554"/>
                  </a:cubicBezTo>
                  <a:cubicBezTo>
                    <a:pt x="122" y="12615"/>
                    <a:pt x="122" y="12645"/>
                    <a:pt x="152" y="12676"/>
                  </a:cubicBezTo>
                  <a:cubicBezTo>
                    <a:pt x="395" y="13770"/>
                    <a:pt x="1459" y="15077"/>
                    <a:pt x="1915" y="15563"/>
                  </a:cubicBezTo>
                  <a:cubicBezTo>
                    <a:pt x="1976" y="15654"/>
                    <a:pt x="2037" y="15685"/>
                    <a:pt x="2067" y="15715"/>
                  </a:cubicBezTo>
                  <a:cubicBezTo>
                    <a:pt x="2097" y="15746"/>
                    <a:pt x="2097" y="15776"/>
                    <a:pt x="2128" y="15776"/>
                  </a:cubicBezTo>
                  <a:cubicBezTo>
                    <a:pt x="2188" y="15806"/>
                    <a:pt x="2219" y="15837"/>
                    <a:pt x="2219" y="15837"/>
                  </a:cubicBezTo>
                  <a:lnTo>
                    <a:pt x="2219" y="15867"/>
                  </a:lnTo>
                  <a:cubicBezTo>
                    <a:pt x="2188" y="15898"/>
                    <a:pt x="2188" y="15958"/>
                    <a:pt x="2188" y="16019"/>
                  </a:cubicBezTo>
                  <a:cubicBezTo>
                    <a:pt x="2188" y="16110"/>
                    <a:pt x="2188" y="16201"/>
                    <a:pt x="2188" y="16323"/>
                  </a:cubicBezTo>
                  <a:cubicBezTo>
                    <a:pt x="2158" y="16445"/>
                    <a:pt x="2158" y="16597"/>
                    <a:pt x="2128" y="16749"/>
                  </a:cubicBezTo>
                  <a:lnTo>
                    <a:pt x="2128" y="16779"/>
                  </a:lnTo>
                  <a:cubicBezTo>
                    <a:pt x="2128" y="16992"/>
                    <a:pt x="2097" y="17265"/>
                    <a:pt x="2067" y="17509"/>
                  </a:cubicBezTo>
                  <a:cubicBezTo>
                    <a:pt x="2037" y="17721"/>
                    <a:pt x="2006" y="17934"/>
                    <a:pt x="1976" y="18147"/>
                  </a:cubicBezTo>
                  <a:cubicBezTo>
                    <a:pt x="2249" y="18056"/>
                    <a:pt x="2492" y="17995"/>
                    <a:pt x="2766" y="17964"/>
                  </a:cubicBezTo>
                  <a:cubicBezTo>
                    <a:pt x="3418" y="17840"/>
                    <a:pt x="4140" y="17784"/>
                    <a:pt x="4902" y="17784"/>
                  </a:cubicBezTo>
                  <a:cubicBezTo>
                    <a:pt x="5810" y="17784"/>
                    <a:pt x="6776" y="17863"/>
                    <a:pt x="7751" y="17995"/>
                  </a:cubicBezTo>
                  <a:cubicBezTo>
                    <a:pt x="10456" y="18329"/>
                    <a:pt x="13283" y="19028"/>
                    <a:pt x="15259" y="19606"/>
                  </a:cubicBezTo>
                  <a:cubicBezTo>
                    <a:pt x="15745" y="19727"/>
                    <a:pt x="16171" y="19879"/>
                    <a:pt x="16535" y="19971"/>
                  </a:cubicBezTo>
                  <a:lnTo>
                    <a:pt x="16535" y="19940"/>
                  </a:lnTo>
                  <a:cubicBezTo>
                    <a:pt x="16505" y="19697"/>
                    <a:pt x="16505" y="19423"/>
                    <a:pt x="16474" y="19180"/>
                  </a:cubicBezTo>
                  <a:cubicBezTo>
                    <a:pt x="16444" y="18542"/>
                    <a:pt x="16444" y="17964"/>
                    <a:pt x="16444" y="17387"/>
                  </a:cubicBezTo>
                  <a:cubicBezTo>
                    <a:pt x="16444" y="16870"/>
                    <a:pt x="16474" y="16384"/>
                    <a:pt x="16505" y="15928"/>
                  </a:cubicBezTo>
                  <a:cubicBezTo>
                    <a:pt x="16505" y="15898"/>
                    <a:pt x="16505" y="15898"/>
                    <a:pt x="16505" y="15898"/>
                  </a:cubicBezTo>
                  <a:cubicBezTo>
                    <a:pt x="16626" y="14621"/>
                    <a:pt x="16961" y="12828"/>
                    <a:pt x="17447" y="10943"/>
                  </a:cubicBezTo>
                  <a:cubicBezTo>
                    <a:pt x="17508" y="10700"/>
                    <a:pt x="17569" y="10457"/>
                    <a:pt x="17630" y="10214"/>
                  </a:cubicBezTo>
                  <a:cubicBezTo>
                    <a:pt x="17660" y="10153"/>
                    <a:pt x="17660" y="10062"/>
                    <a:pt x="17690" y="10001"/>
                  </a:cubicBezTo>
                  <a:cubicBezTo>
                    <a:pt x="17690" y="9970"/>
                    <a:pt x="17721" y="9910"/>
                    <a:pt x="17721" y="9879"/>
                  </a:cubicBezTo>
                  <a:cubicBezTo>
                    <a:pt x="17721" y="9849"/>
                    <a:pt x="17751" y="9818"/>
                    <a:pt x="17751" y="9788"/>
                  </a:cubicBezTo>
                  <a:lnTo>
                    <a:pt x="17842" y="9514"/>
                  </a:lnTo>
                  <a:cubicBezTo>
                    <a:pt x="17842" y="9423"/>
                    <a:pt x="17873" y="9332"/>
                    <a:pt x="17903" y="9241"/>
                  </a:cubicBezTo>
                  <a:cubicBezTo>
                    <a:pt x="17964" y="9089"/>
                    <a:pt x="17994" y="8937"/>
                    <a:pt x="18055" y="8755"/>
                  </a:cubicBezTo>
                  <a:cubicBezTo>
                    <a:pt x="18085" y="8663"/>
                    <a:pt x="18116" y="8572"/>
                    <a:pt x="18146" y="8451"/>
                  </a:cubicBezTo>
                  <a:cubicBezTo>
                    <a:pt x="18268" y="8147"/>
                    <a:pt x="18359" y="7812"/>
                    <a:pt x="18481" y="7508"/>
                  </a:cubicBezTo>
                  <a:cubicBezTo>
                    <a:pt x="18541" y="7326"/>
                    <a:pt x="18602" y="7144"/>
                    <a:pt x="18663" y="6961"/>
                  </a:cubicBezTo>
                  <a:cubicBezTo>
                    <a:pt x="18693" y="6809"/>
                    <a:pt x="18754" y="6657"/>
                    <a:pt x="18785" y="6505"/>
                  </a:cubicBezTo>
                  <a:cubicBezTo>
                    <a:pt x="18815" y="6353"/>
                    <a:pt x="18845" y="6201"/>
                    <a:pt x="18906" y="6049"/>
                  </a:cubicBezTo>
                  <a:cubicBezTo>
                    <a:pt x="18906" y="5989"/>
                    <a:pt x="18937" y="5897"/>
                    <a:pt x="18937" y="5837"/>
                  </a:cubicBezTo>
                  <a:cubicBezTo>
                    <a:pt x="18967" y="5624"/>
                    <a:pt x="19028" y="5381"/>
                    <a:pt x="19028" y="5168"/>
                  </a:cubicBezTo>
                  <a:cubicBezTo>
                    <a:pt x="19089" y="4742"/>
                    <a:pt x="19089" y="4317"/>
                    <a:pt x="19058" y="3891"/>
                  </a:cubicBezTo>
                  <a:cubicBezTo>
                    <a:pt x="19058" y="3830"/>
                    <a:pt x="19058" y="3770"/>
                    <a:pt x="19028" y="3709"/>
                  </a:cubicBezTo>
                  <a:cubicBezTo>
                    <a:pt x="19028" y="3648"/>
                    <a:pt x="19028" y="3587"/>
                    <a:pt x="18997" y="3527"/>
                  </a:cubicBezTo>
                  <a:cubicBezTo>
                    <a:pt x="18997" y="3496"/>
                    <a:pt x="18997" y="3466"/>
                    <a:pt x="18997" y="3435"/>
                  </a:cubicBezTo>
                  <a:lnTo>
                    <a:pt x="18967" y="3344"/>
                  </a:lnTo>
                  <a:cubicBezTo>
                    <a:pt x="18967" y="3314"/>
                    <a:pt x="18967" y="3283"/>
                    <a:pt x="18967" y="3253"/>
                  </a:cubicBezTo>
                  <a:cubicBezTo>
                    <a:pt x="18967" y="3223"/>
                    <a:pt x="18937" y="3192"/>
                    <a:pt x="18937" y="3192"/>
                  </a:cubicBezTo>
                  <a:cubicBezTo>
                    <a:pt x="18937" y="3162"/>
                    <a:pt x="18937" y="3162"/>
                    <a:pt x="18937" y="3162"/>
                  </a:cubicBezTo>
                  <a:cubicBezTo>
                    <a:pt x="18937" y="3131"/>
                    <a:pt x="18937" y="3101"/>
                    <a:pt x="18906" y="3071"/>
                  </a:cubicBezTo>
                  <a:cubicBezTo>
                    <a:pt x="18906" y="3040"/>
                    <a:pt x="18906" y="2979"/>
                    <a:pt x="18876" y="2949"/>
                  </a:cubicBezTo>
                  <a:cubicBezTo>
                    <a:pt x="18876" y="2888"/>
                    <a:pt x="18845" y="2797"/>
                    <a:pt x="18815" y="2736"/>
                  </a:cubicBezTo>
                  <a:cubicBezTo>
                    <a:pt x="18815" y="2706"/>
                    <a:pt x="18815" y="2706"/>
                    <a:pt x="18815" y="2706"/>
                  </a:cubicBezTo>
                  <a:cubicBezTo>
                    <a:pt x="18785" y="2675"/>
                    <a:pt x="18785" y="2645"/>
                    <a:pt x="18754" y="2615"/>
                  </a:cubicBezTo>
                  <a:cubicBezTo>
                    <a:pt x="18754" y="2615"/>
                    <a:pt x="18754" y="2584"/>
                    <a:pt x="18724" y="2554"/>
                  </a:cubicBezTo>
                  <a:cubicBezTo>
                    <a:pt x="18724" y="2523"/>
                    <a:pt x="18693" y="2493"/>
                    <a:pt x="18693" y="2463"/>
                  </a:cubicBezTo>
                  <a:cubicBezTo>
                    <a:pt x="18663" y="2402"/>
                    <a:pt x="18633" y="2341"/>
                    <a:pt x="18602" y="2311"/>
                  </a:cubicBezTo>
                  <a:cubicBezTo>
                    <a:pt x="18602" y="2280"/>
                    <a:pt x="18572" y="2250"/>
                    <a:pt x="18572" y="2220"/>
                  </a:cubicBezTo>
                  <a:cubicBezTo>
                    <a:pt x="18541" y="2189"/>
                    <a:pt x="18541" y="2159"/>
                    <a:pt x="18511" y="2159"/>
                  </a:cubicBezTo>
                  <a:cubicBezTo>
                    <a:pt x="18481" y="2098"/>
                    <a:pt x="18450" y="2037"/>
                    <a:pt x="18420" y="2007"/>
                  </a:cubicBezTo>
                  <a:cubicBezTo>
                    <a:pt x="18420" y="1976"/>
                    <a:pt x="18389" y="1946"/>
                    <a:pt x="18359" y="1916"/>
                  </a:cubicBezTo>
                  <a:cubicBezTo>
                    <a:pt x="18359" y="1916"/>
                    <a:pt x="18329" y="1885"/>
                    <a:pt x="18329" y="1885"/>
                  </a:cubicBezTo>
                  <a:cubicBezTo>
                    <a:pt x="18329" y="1855"/>
                    <a:pt x="18329" y="1855"/>
                    <a:pt x="18329" y="1855"/>
                  </a:cubicBezTo>
                  <a:lnTo>
                    <a:pt x="18268" y="1794"/>
                  </a:lnTo>
                  <a:cubicBezTo>
                    <a:pt x="18237" y="1733"/>
                    <a:pt x="18177" y="1703"/>
                    <a:pt x="18146" y="1642"/>
                  </a:cubicBezTo>
                  <a:cubicBezTo>
                    <a:pt x="18116" y="1642"/>
                    <a:pt x="18116" y="1612"/>
                    <a:pt x="18085" y="1581"/>
                  </a:cubicBezTo>
                  <a:cubicBezTo>
                    <a:pt x="18055" y="1581"/>
                    <a:pt x="18025" y="1551"/>
                    <a:pt x="18025" y="1520"/>
                  </a:cubicBezTo>
                  <a:cubicBezTo>
                    <a:pt x="17994" y="1520"/>
                    <a:pt x="17964" y="1490"/>
                    <a:pt x="17964" y="1460"/>
                  </a:cubicBezTo>
                  <a:cubicBezTo>
                    <a:pt x="17933" y="1460"/>
                    <a:pt x="17903" y="1429"/>
                    <a:pt x="17873" y="1399"/>
                  </a:cubicBezTo>
                  <a:cubicBezTo>
                    <a:pt x="17873" y="1399"/>
                    <a:pt x="17842" y="1399"/>
                    <a:pt x="17842" y="1368"/>
                  </a:cubicBezTo>
                  <a:cubicBezTo>
                    <a:pt x="17690" y="1277"/>
                    <a:pt x="17538" y="1186"/>
                    <a:pt x="17386" y="1095"/>
                  </a:cubicBezTo>
                  <a:cubicBezTo>
                    <a:pt x="17356" y="1064"/>
                    <a:pt x="17326" y="1064"/>
                    <a:pt x="17326" y="1064"/>
                  </a:cubicBezTo>
                  <a:cubicBezTo>
                    <a:pt x="17265" y="1034"/>
                    <a:pt x="17234" y="1004"/>
                    <a:pt x="17174" y="973"/>
                  </a:cubicBezTo>
                  <a:cubicBezTo>
                    <a:pt x="17143" y="973"/>
                    <a:pt x="17143" y="973"/>
                    <a:pt x="17113" y="943"/>
                  </a:cubicBezTo>
                  <a:cubicBezTo>
                    <a:pt x="16991" y="913"/>
                    <a:pt x="16900" y="882"/>
                    <a:pt x="16778" y="821"/>
                  </a:cubicBezTo>
                  <a:cubicBezTo>
                    <a:pt x="16748" y="821"/>
                    <a:pt x="16718" y="821"/>
                    <a:pt x="16687" y="791"/>
                  </a:cubicBezTo>
                  <a:cubicBezTo>
                    <a:pt x="16657" y="791"/>
                    <a:pt x="16596" y="791"/>
                    <a:pt x="16566" y="761"/>
                  </a:cubicBezTo>
                  <a:cubicBezTo>
                    <a:pt x="16444" y="730"/>
                    <a:pt x="16353" y="700"/>
                    <a:pt x="16231" y="700"/>
                  </a:cubicBezTo>
                  <a:cubicBezTo>
                    <a:pt x="16140" y="669"/>
                    <a:pt x="16019" y="639"/>
                    <a:pt x="15927" y="609"/>
                  </a:cubicBezTo>
                  <a:cubicBezTo>
                    <a:pt x="14651" y="305"/>
                    <a:pt x="13556" y="92"/>
                    <a:pt x="13161" y="31"/>
                  </a:cubicBezTo>
                  <a:lnTo>
                    <a:pt x="13101" y="31"/>
                  </a:lnTo>
                  <a:cubicBezTo>
                    <a:pt x="13070" y="1"/>
                    <a:pt x="13070" y="1"/>
                    <a:pt x="130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7521895" y="2338488"/>
              <a:ext cx="53315" cy="50160"/>
            </a:xfrm>
            <a:custGeom>
              <a:avLst/>
              <a:gdLst/>
              <a:ahLst/>
              <a:cxnLst/>
              <a:rect l="l" t="t" r="r" b="b"/>
              <a:pathLst>
                <a:path w="1521" h="1431" extrusionOk="0">
                  <a:moveTo>
                    <a:pt x="396" y="0"/>
                  </a:moveTo>
                  <a:cubicBezTo>
                    <a:pt x="153" y="152"/>
                    <a:pt x="1" y="395"/>
                    <a:pt x="1" y="699"/>
                  </a:cubicBezTo>
                  <a:cubicBezTo>
                    <a:pt x="30" y="1107"/>
                    <a:pt x="338" y="1431"/>
                    <a:pt x="738" y="1431"/>
                  </a:cubicBezTo>
                  <a:cubicBezTo>
                    <a:pt x="755" y="1431"/>
                    <a:pt x="773" y="1430"/>
                    <a:pt x="791" y="1429"/>
                  </a:cubicBezTo>
                  <a:cubicBezTo>
                    <a:pt x="1217" y="1429"/>
                    <a:pt x="1521" y="1064"/>
                    <a:pt x="1521" y="639"/>
                  </a:cubicBezTo>
                  <a:cubicBezTo>
                    <a:pt x="1521" y="639"/>
                    <a:pt x="1490" y="608"/>
                    <a:pt x="1490" y="578"/>
                  </a:cubicBezTo>
                  <a:cubicBezTo>
                    <a:pt x="1217" y="335"/>
                    <a:pt x="852" y="152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7430268" y="2350196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30" y="1"/>
                  </a:moveTo>
                  <a:cubicBezTo>
                    <a:pt x="305" y="31"/>
                    <a:pt x="1" y="396"/>
                    <a:pt x="1" y="791"/>
                  </a:cubicBezTo>
                  <a:cubicBezTo>
                    <a:pt x="31" y="1217"/>
                    <a:pt x="366" y="1520"/>
                    <a:pt x="791" y="1520"/>
                  </a:cubicBezTo>
                  <a:cubicBezTo>
                    <a:pt x="1217" y="1490"/>
                    <a:pt x="1521" y="1156"/>
                    <a:pt x="1521" y="730"/>
                  </a:cubicBezTo>
                  <a:cubicBezTo>
                    <a:pt x="1490" y="335"/>
                    <a:pt x="1156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7338641" y="2361938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30" y="0"/>
                  </a:moveTo>
                  <a:cubicBezTo>
                    <a:pt x="305" y="30"/>
                    <a:pt x="1" y="365"/>
                    <a:pt x="1" y="790"/>
                  </a:cubicBezTo>
                  <a:cubicBezTo>
                    <a:pt x="31" y="1185"/>
                    <a:pt x="366" y="1520"/>
                    <a:pt x="791" y="1520"/>
                  </a:cubicBezTo>
                  <a:cubicBezTo>
                    <a:pt x="1217" y="1489"/>
                    <a:pt x="1521" y="1125"/>
                    <a:pt x="1521" y="730"/>
                  </a:cubicBezTo>
                  <a:cubicBezTo>
                    <a:pt x="1490" y="304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7245962" y="2371437"/>
              <a:ext cx="53315" cy="52368"/>
            </a:xfrm>
            <a:custGeom>
              <a:avLst/>
              <a:gdLst/>
              <a:ahLst/>
              <a:cxnLst/>
              <a:rect l="l" t="t" r="r" b="b"/>
              <a:pathLst>
                <a:path w="1521" h="1494" extrusionOk="0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04" y="3"/>
                    <a:pt x="0" y="367"/>
                    <a:pt x="0" y="793"/>
                  </a:cubicBezTo>
                  <a:cubicBezTo>
                    <a:pt x="30" y="1171"/>
                    <a:pt x="337" y="1494"/>
                    <a:pt x="737" y="1494"/>
                  </a:cubicBezTo>
                  <a:cubicBezTo>
                    <a:pt x="755" y="1494"/>
                    <a:pt x="773" y="1493"/>
                    <a:pt x="791" y="1492"/>
                  </a:cubicBezTo>
                  <a:cubicBezTo>
                    <a:pt x="1216" y="1492"/>
                    <a:pt x="1520" y="1127"/>
                    <a:pt x="1520" y="732"/>
                  </a:cubicBezTo>
                  <a:cubicBezTo>
                    <a:pt x="1491" y="325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7153248" y="2377852"/>
              <a:ext cx="53315" cy="52368"/>
            </a:xfrm>
            <a:custGeom>
              <a:avLst/>
              <a:gdLst/>
              <a:ahLst/>
              <a:cxnLst/>
              <a:rect l="l" t="t" r="r" b="b"/>
              <a:pathLst>
                <a:path w="1521" h="1494" extrusionOk="0">
                  <a:moveTo>
                    <a:pt x="784" y="0"/>
                  </a:moveTo>
                  <a:cubicBezTo>
                    <a:pt x="766" y="0"/>
                    <a:pt x="749" y="1"/>
                    <a:pt x="730" y="2"/>
                  </a:cubicBezTo>
                  <a:cubicBezTo>
                    <a:pt x="305" y="2"/>
                    <a:pt x="1" y="367"/>
                    <a:pt x="1" y="762"/>
                  </a:cubicBezTo>
                  <a:cubicBezTo>
                    <a:pt x="30" y="1169"/>
                    <a:pt x="338" y="1493"/>
                    <a:pt x="738" y="1493"/>
                  </a:cubicBezTo>
                  <a:cubicBezTo>
                    <a:pt x="755" y="1493"/>
                    <a:pt x="773" y="1493"/>
                    <a:pt x="791" y="1491"/>
                  </a:cubicBezTo>
                  <a:cubicBezTo>
                    <a:pt x="1217" y="1461"/>
                    <a:pt x="1521" y="1127"/>
                    <a:pt x="1521" y="701"/>
                  </a:cubicBezTo>
                  <a:cubicBezTo>
                    <a:pt x="1492" y="323"/>
                    <a:pt x="1184" y="0"/>
                    <a:pt x="7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7059518" y="2379955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35" y="3"/>
                    <a:pt x="0" y="368"/>
                    <a:pt x="31" y="763"/>
                  </a:cubicBezTo>
                  <a:cubicBezTo>
                    <a:pt x="31" y="1170"/>
                    <a:pt x="365" y="1494"/>
                    <a:pt x="740" y="1494"/>
                  </a:cubicBezTo>
                  <a:cubicBezTo>
                    <a:pt x="757" y="1494"/>
                    <a:pt x="774" y="1493"/>
                    <a:pt x="790" y="1492"/>
                  </a:cubicBezTo>
                  <a:cubicBezTo>
                    <a:pt x="1216" y="1462"/>
                    <a:pt x="1550" y="1127"/>
                    <a:pt x="1520" y="702"/>
                  </a:cubicBezTo>
                  <a:cubicBezTo>
                    <a:pt x="1491" y="323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7538966" y="2471652"/>
              <a:ext cx="52228" cy="53315"/>
            </a:xfrm>
            <a:custGeom>
              <a:avLst/>
              <a:gdLst/>
              <a:ahLst/>
              <a:cxnLst/>
              <a:rect l="l" t="t" r="r" b="b"/>
              <a:pathLst>
                <a:path w="1490" h="1521" extrusionOk="0">
                  <a:moveTo>
                    <a:pt x="730" y="1"/>
                  </a:moveTo>
                  <a:cubicBezTo>
                    <a:pt x="335" y="1"/>
                    <a:pt x="0" y="366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55" y="1521"/>
                    <a:pt x="1490" y="1186"/>
                    <a:pt x="1490" y="761"/>
                  </a:cubicBezTo>
                  <a:cubicBezTo>
                    <a:pt x="1490" y="335"/>
                    <a:pt x="1155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7448390" y="2482308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8" name="Google Shape;1118;p60"/>
            <p:cNvSpPr/>
            <p:nvPr/>
          </p:nvSpPr>
          <p:spPr>
            <a:xfrm>
              <a:off x="7355711" y="2490826"/>
              <a:ext cx="53280" cy="53315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31" y="1186"/>
                    <a:pt x="36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19" name="Google Shape;1119;p60"/>
            <p:cNvSpPr/>
            <p:nvPr/>
          </p:nvSpPr>
          <p:spPr>
            <a:xfrm>
              <a:off x="7261946" y="2497241"/>
              <a:ext cx="53315" cy="52298"/>
            </a:xfrm>
            <a:custGeom>
              <a:avLst/>
              <a:gdLst/>
              <a:ahLst/>
              <a:cxnLst/>
              <a:rect l="l" t="t" r="r" b="b"/>
              <a:pathLst>
                <a:path w="1521" h="1492" extrusionOk="0">
                  <a:moveTo>
                    <a:pt x="760" y="0"/>
                  </a:moveTo>
                  <a:cubicBezTo>
                    <a:pt x="335" y="0"/>
                    <a:pt x="0" y="335"/>
                    <a:pt x="31" y="760"/>
                  </a:cubicBezTo>
                  <a:cubicBezTo>
                    <a:pt x="31" y="1168"/>
                    <a:pt x="337" y="1492"/>
                    <a:pt x="737" y="1492"/>
                  </a:cubicBezTo>
                  <a:cubicBezTo>
                    <a:pt x="755" y="1492"/>
                    <a:pt x="773" y="1491"/>
                    <a:pt x="791" y="1490"/>
                  </a:cubicBezTo>
                  <a:cubicBezTo>
                    <a:pt x="1186" y="149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0" name="Google Shape;1120;p60"/>
            <p:cNvSpPr/>
            <p:nvPr/>
          </p:nvSpPr>
          <p:spPr>
            <a:xfrm>
              <a:off x="7168180" y="2500431"/>
              <a:ext cx="52228" cy="53315"/>
            </a:xfrm>
            <a:custGeom>
              <a:avLst/>
              <a:gdLst/>
              <a:ahLst/>
              <a:cxnLst/>
              <a:rect l="l" t="t" r="r" b="b"/>
              <a:pathLst>
                <a:path w="1490" h="1521" extrusionOk="0">
                  <a:moveTo>
                    <a:pt x="73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56" y="1520"/>
                    <a:pt x="1490" y="1186"/>
                    <a:pt x="1490" y="760"/>
                  </a:cubicBezTo>
                  <a:cubicBezTo>
                    <a:pt x="149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7072277" y="2501482"/>
              <a:ext cx="53315" cy="52333"/>
            </a:xfrm>
            <a:custGeom>
              <a:avLst/>
              <a:gdLst/>
              <a:ahLst/>
              <a:cxnLst/>
              <a:rect l="l" t="t" r="r" b="b"/>
              <a:pathLst>
                <a:path w="1521" h="1493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68"/>
                    <a:pt x="335" y="1492"/>
                    <a:pt x="711" y="1492"/>
                  </a:cubicBezTo>
                  <a:cubicBezTo>
                    <a:pt x="727" y="1492"/>
                    <a:pt x="744" y="1492"/>
                    <a:pt x="761" y="1490"/>
                  </a:cubicBezTo>
                  <a:cubicBezTo>
                    <a:pt x="1186" y="1490"/>
                    <a:pt x="1521" y="115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6998772" y="2499379"/>
              <a:ext cx="30951" cy="52228"/>
            </a:xfrm>
            <a:custGeom>
              <a:avLst/>
              <a:gdLst/>
              <a:ahLst/>
              <a:cxnLst/>
              <a:rect l="l" t="t" r="r" b="b"/>
              <a:pathLst>
                <a:path w="883" h="1490" extrusionOk="0">
                  <a:moveTo>
                    <a:pt x="213" y="0"/>
                  </a:moveTo>
                  <a:cubicBezTo>
                    <a:pt x="213" y="91"/>
                    <a:pt x="213" y="182"/>
                    <a:pt x="183" y="274"/>
                  </a:cubicBezTo>
                  <a:lnTo>
                    <a:pt x="183" y="365"/>
                  </a:lnTo>
                  <a:cubicBezTo>
                    <a:pt x="183" y="365"/>
                    <a:pt x="183" y="395"/>
                    <a:pt x="183" y="395"/>
                  </a:cubicBezTo>
                  <a:cubicBezTo>
                    <a:pt x="153" y="730"/>
                    <a:pt x="92" y="1064"/>
                    <a:pt x="31" y="1398"/>
                  </a:cubicBezTo>
                  <a:cubicBezTo>
                    <a:pt x="1" y="1429"/>
                    <a:pt x="1" y="1459"/>
                    <a:pt x="1" y="1489"/>
                  </a:cubicBezTo>
                  <a:lnTo>
                    <a:pt x="153" y="1489"/>
                  </a:lnTo>
                  <a:cubicBezTo>
                    <a:pt x="548" y="1489"/>
                    <a:pt x="882" y="1155"/>
                    <a:pt x="882" y="730"/>
                  </a:cubicBezTo>
                  <a:cubicBezTo>
                    <a:pt x="882" y="365"/>
                    <a:pt x="609" y="3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7554950" y="2605904"/>
              <a:ext cx="29865" cy="50125"/>
            </a:xfrm>
            <a:custGeom>
              <a:avLst/>
              <a:gdLst/>
              <a:ahLst/>
              <a:cxnLst/>
              <a:rect l="l" t="t" r="r" b="b"/>
              <a:pathLst>
                <a:path w="852" h="1430" extrusionOk="0">
                  <a:moveTo>
                    <a:pt x="760" y="1"/>
                  </a:moveTo>
                  <a:cubicBezTo>
                    <a:pt x="365" y="1"/>
                    <a:pt x="0" y="335"/>
                    <a:pt x="0" y="730"/>
                  </a:cubicBezTo>
                  <a:cubicBezTo>
                    <a:pt x="0" y="1034"/>
                    <a:pt x="183" y="1308"/>
                    <a:pt x="426" y="1429"/>
                  </a:cubicBezTo>
                  <a:cubicBezTo>
                    <a:pt x="426" y="1399"/>
                    <a:pt x="456" y="1368"/>
                    <a:pt x="456" y="1338"/>
                  </a:cubicBezTo>
                  <a:lnTo>
                    <a:pt x="547" y="1064"/>
                  </a:lnTo>
                  <a:cubicBezTo>
                    <a:pt x="638" y="730"/>
                    <a:pt x="730" y="365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4" name="Google Shape;1124;p60"/>
            <p:cNvSpPr/>
            <p:nvPr/>
          </p:nvSpPr>
          <p:spPr>
            <a:xfrm>
              <a:off x="7465426" y="2612283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66" y="1"/>
                    <a:pt x="1" y="335"/>
                    <a:pt x="1" y="730"/>
                  </a:cubicBezTo>
                  <a:cubicBezTo>
                    <a:pt x="1" y="1156"/>
                    <a:pt x="305" y="1490"/>
                    <a:pt x="730" y="1521"/>
                  </a:cubicBezTo>
                  <a:cubicBezTo>
                    <a:pt x="1156" y="1521"/>
                    <a:pt x="1490" y="1186"/>
                    <a:pt x="1490" y="761"/>
                  </a:cubicBezTo>
                  <a:cubicBezTo>
                    <a:pt x="1521" y="366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5" name="Google Shape;1125;p60"/>
            <p:cNvSpPr/>
            <p:nvPr/>
          </p:nvSpPr>
          <p:spPr>
            <a:xfrm>
              <a:off x="7372747" y="2617611"/>
              <a:ext cx="53315" cy="52333"/>
            </a:xfrm>
            <a:custGeom>
              <a:avLst/>
              <a:gdLst/>
              <a:ahLst/>
              <a:cxnLst/>
              <a:rect l="l" t="t" r="r" b="b"/>
              <a:pathLst>
                <a:path w="1521" h="1493" extrusionOk="0">
                  <a:moveTo>
                    <a:pt x="760" y="1"/>
                  </a:moveTo>
                  <a:cubicBezTo>
                    <a:pt x="365" y="1"/>
                    <a:pt x="0" y="305"/>
                    <a:pt x="0" y="730"/>
                  </a:cubicBezTo>
                  <a:cubicBezTo>
                    <a:pt x="0" y="1156"/>
                    <a:pt x="335" y="1490"/>
                    <a:pt x="730" y="1490"/>
                  </a:cubicBezTo>
                  <a:cubicBezTo>
                    <a:pt x="748" y="1492"/>
                    <a:pt x="766" y="1492"/>
                    <a:pt x="784" y="1492"/>
                  </a:cubicBezTo>
                  <a:cubicBezTo>
                    <a:pt x="1183" y="1492"/>
                    <a:pt x="1491" y="1168"/>
                    <a:pt x="1520" y="761"/>
                  </a:cubicBezTo>
                  <a:cubicBezTo>
                    <a:pt x="1520" y="366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6" name="Google Shape;1126;p60"/>
            <p:cNvSpPr/>
            <p:nvPr/>
          </p:nvSpPr>
          <p:spPr>
            <a:xfrm>
              <a:off x="7277930" y="2620836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91" y="0"/>
                  </a:moveTo>
                  <a:cubicBezTo>
                    <a:pt x="36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520"/>
                  </a:cubicBezTo>
                  <a:cubicBezTo>
                    <a:pt x="1155" y="1520"/>
                    <a:pt x="149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7" name="Google Shape;1127;p60"/>
            <p:cNvSpPr/>
            <p:nvPr/>
          </p:nvSpPr>
          <p:spPr>
            <a:xfrm>
              <a:off x="7180975" y="2622904"/>
              <a:ext cx="54366" cy="52298"/>
            </a:xfrm>
            <a:custGeom>
              <a:avLst/>
              <a:gdLst/>
              <a:ahLst/>
              <a:cxnLst/>
              <a:rect l="l" t="t" r="r" b="b"/>
              <a:pathLst>
                <a:path w="1551" h="1492" extrusionOk="0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8" name="Google Shape;1128;p60"/>
            <p:cNvSpPr/>
            <p:nvPr/>
          </p:nvSpPr>
          <p:spPr>
            <a:xfrm>
              <a:off x="7084019" y="2620836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91" y="0"/>
                  </a:moveTo>
                  <a:cubicBezTo>
                    <a:pt x="365" y="0"/>
                    <a:pt x="31" y="335"/>
                    <a:pt x="0" y="730"/>
                  </a:cubicBezTo>
                  <a:cubicBezTo>
                    <a:pt x="0" y="1155"/>
                    <a:pt x="335" y="1490"/>
                    <a:pt x="760" y="1520"/>
                  </a:cubicBezTo>
                  <a:cubicBezTo>
                    <a:pt x="1155" y="1520"/>
                    <a:pt x="152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29" name="Google Shape;1129;p60"/>
            <p:cNvSpPr/>
            <p:nvPr/>
          </p:nvSpPr>
          <p:spPr>
            <a:xfrm>
              <a:off x="6987064" y="2617576"/>
              <a:ext cx="54366" cy="52298"/>
            </a:xfrm>
            <a:custGeom>
              <a:avLst/>
              <a:gdLst/>
              <a:ahLst/>
              <a:cxnLst/>
              <a:rect l="l" t="t" r="r" b="b"/>
              <a:pathLst>
                <a:path w="1551" h="1492" extrusionOk="0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0" name="Google Shape;1130;p60"/>
            <p:cNvSpPr/>
            <p:nvPr/>
          </p:nvSpPr>
          <p:spPr>
            <a:xfrm>
              <a:off x="7481409" y="2739103"/>
              <a:ext cx="54401" cy="53350"/>
            </a:xfrm>
            <a:custGeom>
              <a:avLst/>
              <a:gdLst/>
              <a:ahLst/>
              <a:cxnLst/>
              <a:rect l="l" t="t" r="r" b="b"/>
              <a:pathLst>
                <a:path w="1552" h="1522" extrusionOk="0">
                  <a:moveTo>
                    <a:pt x="822" y="0"/>
                  </a:moveTo>
                  <a:cubicBezTo>
                    <a:pt x="426" y="0"/>
                    <a:pt x="62" y="304"/>
                    <a:pt x="31" y="730"/>
                  </a:cubicBezTo>
                  <a:cubicBezTo>
                    <a:pt x="1" y="1125"/>
                    <a:pt x="335" y="1489"/>
                    <a:pt x="761" y="1520"/>
                  </a:cubicBezTo>
                  <a:cubicBezTo>
                    <a:pt x="778" y="1521"/>
                    <a:pt x="794" y="1522"/>
                    <a:pt x="811" y="1522"/>
                  </a:cubicBezTo>
                  <a:cubicBezTo>
                    <a:pt x="1186" y="1522"/>
                    <a:pt x="1522" y="1199"/>
                    <a:pt x="1551" y="821"/>
                  </a:cubicBezTo>
                  <a:cubicBezTo>
                    <a:pt x="1551" y="395"/>
                    <a:pt x="1247" y="30"/>
                    <a:pt x="8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1" name="Google Shape;1131;p60"/>
            <p:cNvSpPr/>
            <p:nvPr/>
          </p:nvSpPr>
          <p:spPr>
            <a:xfrm>
              <a:off x="7388731" y="2741136"/>
              <a:ext cx="54366" cy="53385"/>
            </a:xfrm>
            <a:custGeom>
              <a:avLst/>
              <a:gdLst/>
              <a:ahLst/>
              <a:cxnLst/>
              <a:rect l="l" t="t" r="r" b="b"/>
              <a:pathLst>
                <a:path w="1551" h="1523" extrusionOk="0">
                  <a:moveTo>
                    <a:pt x="771" y="1"/>
                  </a:moveTo>
                  <a:cubicBezTo>
                    <a:pt x="396" y="1"/>
                    <a:pt x="60" y="324"/>
                    <a:pt x="31" y="702"/>
                  </a:cubicBezTo>
                  <a:cubicBezTo>
                    <a:pt x="0" y="1127"/>
                    <a:pt x="335" y="1492"/>
                    <a:pt x="760" y="1523"/>
                  </a:cubicBezTo>
                  <a:cubicBezTo>
                    <a:pt x="1155" y="1523"/>
                    <a:pt x="1520" y="1219"/>
                    <a:pt x="1551" y="793"/>
                  </a:cubicBezTo>
                  <a:cubicBezTo>
                    <a:pt x="1551" y="398"/>
                    <a:pt x="1247" y="33"/>
                    <a:pt x="821" y="3"/>
                  </a:cubicBezTo>
                  <a:cubicBezTo>
                    <a:pt x="804" y="2"/>
                    <a:pt x="78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2" name="Google Shape;1132;p60"/>
            <p:cNvSpPr/>
            <p:nvPr/>
          </p:nvSpPr>
          <p:spPr>
            <a:xfrm>
              <a:off x="7292827" y="2742223"/>
              <a:ext cx="54366" cy="52368"/>
            </a:xfrm>
            <a:custGeom>
              <a:avLst/>
              <a:gdLst/>
              <a:ahLst/>
              <a:cxnLst/>
              <a:rect l="l" t="t" r="r" b="b"/>
              <a:pathLst>
                <a:path w="1551" h="1494" extrusionOk="0">
                  <a:moveTo>
                    <a:pt x="763" y="0"/>
                  </a:moveTo>
                  <a:cubicBezTo>
                    <a:pt x="363" y="0"/>
                    <a:pt x="31" y="295"/>
                    <a:pt x="31" y="701"/>
                  </a:cubicBezTo>
                  <a:cubicBezTo>
                    <a:pt x="1" y="1127"/>
                    <a:pt x="305" y="1461"/>
                    <a:pt x="730" y="1492"/>
                  </a:cubicBezTo>
                  <a:cubicBezTo>
                    <a:pt x="750" y="1493"/>
                    <a:pt x="769" y="1494"/>
                    <a:pt x="789" y="1494"/>
                  </a:cubicBezTo>
                  <a:cubicBezTo>
                    <a:pt x="1186" y="1494"/>
                    <a:pt x="1492" y="1198"/>
                    <a:pt x="1521" y="793"/>
                  </a:cubicBezTo>
                  <a:cubicBezTo>
                    <a:pt x="1551" y="367"/>
                    <a:pt x="1217" y="33"/>
                    <a:pt x="822" y="2"/>
                  </a:cubicBezTo>
                  <a:cubicBezTo>
                    <a:pt x="802" y="1"/>
                    <a:pt x="782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3" name="Google Shape;1133;p60"/>
            <p:cNvSpPr/>
            <p:nvPr/>
          </p:nvSpPr>
          <p:spPr>
            <a:xfrm>
              <a:off x="7194820" y="2741136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5" y="1"/>
                    <a:pt x="31" y="324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8" y="1494"/>
                    <a:pt x="766" y="1494"/>
                    <a:pt x="784" y="1494"/>
                  </a:cubicBezTo>
                  <a:cubicBezTo>
                    <a:pt x="1158" y="1494"/>
                    <a:pt x="1491" y="1199"/>
                    <a:pt x="1520" y="793"/>
                  </a:cubicBezTo>
                  <a:cubicBezTo>
                    <a:pt x="1551" y="368"/>
                    <a:pt x="1216" y="33"/>
                    <a:pt x="821" y="3"/>
                  </a:cubicBezTo>
                  <a:cubicBezTo>
                    <a:pt x="803" y="2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4" name="Google Shape;1134;p60"/>
            <p:cNvSpPr/>
            <p:nvPr/>
          </p:nvSpPr>
          <p:spPr>
            <a:xfrm>
              <a:off x="7095727" y="2737946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5" y="1"/>
                    <a:pt x="31" y="323"/>
                    <a:pt x="31" y="702"/>
                  </a:cubicBezTo>
                  <a:cubicBezTo>
                    <a:pt x="1" y="1127"/>
                    <a:pt x="305" y="1492"/>
                    <a:pt x="730" y="1492"/>
                  </a:cubicBezTo>
                  <a:cubicBezTo>
                    <a:pt x="750" y="1493"/>
                    <a:pt x="769" y="1494"/>
                    <a:pt x="788" y="1494"/>
                  </a:cubicBezTo>
                  <a:cubicBezTo>
                    <a:pt x="1186" y="1494"/>
                    <a:pt x="1491" y="1199"/>
                    <a:pt x="1520" y="793"/>
                  </a:cubicBezTo>
                  <a:cubicBezTo>
                    <a:pt x="1551" y="398"/>
                    <a:pt x="121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5" name="Google Shape;1135;p60"/>
            <p:cNvSpPr/>
            <p:nvPr/>
          </p:nvSpPr>
          <p:spPr>
            <a:xfrm>
              <a:off x="6997720" y="2732618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8" y="1"/>
                    <a:pt x="60" y="323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9" y="1493"/>
                    <a:pt x="769" y="1494"/>
                    <a:pt x="788" y="1494"/>
                  </a:cubicBezTo>
                  <a:cubicBezTo>
                    <a:pt x="1185" y="1494"/>
                    <a:pt x="1491" y="1199"/>
                    <a:pt x="1520" y="793"/>
                  </a:cubicBezTo>
                  <a:cubicBezTo>
                    <a:pt x="1550" y="367"/>
                    <a:pt x="124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6" name="Google Shape;1136;p60"/>
            <p:cNvSpPr/>
            <p:nvPr/>
          </p:nvSpPr>
          <p:spPr>
            <a:xfrm>
              <a:off x="6951906" y="2739103"/>
              <a:ext cx="2138" cy="14932"/>
            </a:xfrm>
            <a:custGeom>
              <a:avLst/>
              <a:gdLst/>
              <a:ahLst/>
              <a:cxnLst/>
              <a:rect l="l" t="t" r="r" b="b"/>
              <a:pathLst>
                <a:path w="61" h="426" extrusionOk="0">
                  <a:moveTo>
                    <a:pt x="0" y="0"/>
                  </a:moveTo>
                  <a:cubicBezTo>
                    <a:pt x="0" y="91"/>
                    <a:pt x="0" y="213"/>
                    <a:pt x="31" y="304"/>
                  </a:cubicBezTo>
                  <a:cubicBezTo>
                    <a:pt x="31" y="365"/>
                    <a:pt x="31" y="395"/>
                    <a:pt x="61" y="426"/>
                  </a:cubicBezTo>
                  <a:cubicBezTo>
                    <a:pt x="61" y="395"/>
                    <a:pt x="61" y="395"/>
                    <a:pt x="61" y="365"/>
                  </a:cubicBezTo>
                  <a:cubicBezTo>
                    <a:pt x="61" y="243"/>
                    <a:pt x="31" y="9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7" name="Google Shape;1137;p60"/>
            <p:cNvSpPr/>
            <p:nvPr/>
          </p:nvSpPr>
          <p:spPr>
            <a:xfrm>
              <a:off x="7498480" y="2866869"/>
              <a:ext cx="28778" cy="52298"/>
            </a:xfrm>
            <a:custGeom>
              <a:avLst/>
              <a:gdLst/>
              <a:ahLst/>
              <a:cxnLst/>
              <a:rect l="l" t="t" r="r" b="b"/>
              <a:pathLst>
                <a:path w="821" h="1492" extrusionOk="0">
                  <a:moveTo>
                    <a:pt x="766" y="0"/>
                  </a:moveTo>
                  <a:cubicBezTo>
                    <a:pt x="395" y="0"/>
                    <a:pt x="89" y="294"/>
                    <a:pt x="31" y="671"/>
                  </a:cubicBezTo>
                  <a:cubicBezTo>
                    <a:pt x="0" y="1097"/>
                    <a:pt x="304" y="1462"/>
                    <a:pt x="730" y="1492"/>
                  </a:cubicBezTo>
                  <a:lnTo>
                    <a:pt x="760" y="1492"/>
                  </a:lnTo>
                  <a:cubicBezTo>
                    <a:pt x="760" y="975"/>
                    <a:pt x="790" y="489"/>
                    <a:pt x="821" y="33"/>
                  </a:cubicBezTo>
                  <a:cubicBezTo>
                    <a:pt x="821" y="3"/>
                    <a:pt x="821" y="3"/>
                    <a:pt x="821" y="3"/>
                  </a:cubicBezTo>
                  <a:cubicBezTo>
                    <a:pt x="803" y="1"/>
                    <a:pt x="784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8" name="Google Shape;1138;p60"/>
            <p:cNvSpPr/>
            <p:nvPr/>
          </p:nvSpPr>
          <p:spPr>
            <a:xfrm>
              <a:off x="7405766" y="2865818"/>
              <a:ext cx="55453" cy="52368"/>
            </a:xfrm>
            <a:custGeom>
              <a:avLst/>
              <a:gdLst/>
              <a:ahLst/>
              <a:cxnLst/>
              <a:rect l="l" t="t" r="r" b="b"/>
              <a:pathLst>
                <a:path w="1582" h="1494" extrusionOk="0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1" y="1096"/>
                    <a:pt x="305" y="1461"/>
                    <a:pt x="730" y="1492"/>
                  </a:cubicBezTo>
                  <a:cubicBezTo>
                    <a:pt x="749" y="1493"/>
                    <a:pt x="767" y="1494"/>
                    <a:pt x="785" y="1494"/>
                  </a:cubicBezTo>
                  <a:cubicBezTo>
                    <a:pt x="1158" y="1494"/>
                    <a:pt x="1493" y="1200"/>
                    <a:pt x="1551" y="823"/>
                  </a:cubicBezTo>
                  <a:cubicBezTo>
                    <a:pt x="1581" y="397"/>
                    <a:pt x="1277" y="33"/>
                    <a:pt x="852" y="2"/>
                  </a:cubicBezTo>
                  <a:cubicBezTo>
                    <a:pt x="832" y="1"/>
                    <a:pt x="813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39" name="Google Shape;1139;p60"/>
            <p:cNvSpPr/>
            <p:nvPr/>
          </p:nvSpPr>
          <p:spPr>
            <a:xfrm>
              <a:off x="7307759" y="2863680"/>
              <a:ext cx="55418" cy="52579"/>
            </a:xfrm>
            <a:custGeom>
              <a:avLst/>
              <a:gdLst/>
              <a:ahLst/>
              <a:cxnLst/>
              <a:rect l="l" t="t" r="r" b="b"/>
              <a:pathLst>
                <a:path w="1581" h="1500" extrusionOk="0">
                  <a:moveTo>
                    <a:pt x="823" y="0"/>
                  </a:moveTo>
                  <a:cubicBezTo>
                    <a:pt x="423" y="0"/>
                    <a:pt x="90" y="294"/>
                    <a:pt x="61" y="671"/>
                  </a:cubicBezTo>
                  <a:cubicBezTo>
                    <a:pt x="0" y="1097"/>
                    <a:pt x="335" y="1461"/>
                    <a:pt x="730" y="1492"/>
                  </a:cubicBezTo>
                  <a:cubicBezTo>
                    <a:pt x="766" y="1497"/>
                    <a:pt x="802" y="1499"/>
                    <a:pt x="838" y="1499"/>
                  </a:cubicBezTo>
                  <a:cubicBezTo>
                    <a:pt x="1216" y="1499"/>
                    <a:pt x="1523" y="1212"/>
                    <a:pt x="1551" y="823"/>
                  </a:cubicBezTo>
                  <a:cubicBezTo>
                    <a:pt x="1581" y="397"/>
                    <a:pt x="1277" y="33"/>
                    <a:pt x="882" y="2"/>
                  </a:cubicBezTo>
                  <a:cubicBezTo>
                    <a:pt x="862" y="1"/>
                    <a:pt x="843" y="0"/>
                    <a:pt x="8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0" name="Google Shape;1140;p60"/>
            <p:cNvSpPr/>
            <p:nvPr/>
          </p:nvSpPr>
          <p:spPr>
            <a:xfrm>
              <a:off x="7207614" y="2860490"/>
              <a:ext cx="55418" cy="52368"/>
            </a:xfrm>
            <a:custGeom>
              <a:avLst/>
              <a:gdLst/>
              <a:ahLst/>
              <a:cxnLst/>
              <a:rect l="l" t="t" r="r" b="b"/>
              <a:pathLst>
                <a:path w="1581" h="1494" extrusionOk="0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0" y="1096"/>
                    <a:pt x="304" y="1461"/>
                    <a:pt x="730" y="1492"/>
                  </a:cubicBezTo>
                  <a:cubicBezTo>
                    <a:pt x="748" y="1493"/>
                    <a:pt x="766" y="1494"/>
                    <a:pt x="784" y="1494"/>
                  </a:cubicBezTo>
                  <a:cubicBezTo>
                    <a:pt x="1158" y="1494"/>
                    <a:pt x="1492" y="1200"/>
                    <a:pt x="1550" y="823"/>
                  </a:cubicBezTo>
                  <a:cubicBezTo>
                    <a:pt x="1581" y="397"/>
                    <a:pt x="1277" y="33"/>
                    <a:pt x="851" y="2"/>
                  </a:cubicBezTo>
                  <a:cubicBezTo>
                    <a:pt x="832" y="1"/>
                    <a:pt x="812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1" name="Google Shape;1141;p60"/>
            <p:cNvSpPr/>
            <p:nvPr/>
          </p:nvSpPr>
          <p:spPr>
            <a:xfrm>
              <a:off x="7107434" y="2855162"/>
              <a:ext cx="55453" cy="53455"/>
            </a:xfrm>
            <a:custGeom>
              <a:avLst/>
              <a:gdLst/>
              <a:ahLst/>
              <a:cxnLst/>
              <a:rect l="l" t="t" r="r" b="b"/>
              <a:pathLst>
                <a:path w="1582" h="1525" extrusionOk="0">
                  <a:moveTo>
                    <a:pt x="794" y="0"/>
                  </a:moveTo>
                  <a:cubicBezTo>
                    <a:pt x="394" y="0"/>
                    <a:pt x="60" y="295"/>
                    <a:pt x="31" y="701"/>
                  </a:cubicBezTo>
                  <a:cubicBezTo>
                    <a:pt x="1" y="1127"/>
                    <a:pt x="305" y="1492"/>
                    <a:pt x="730" y="1522"/>
                  </a:cubicBezTo>
                  <a:cubicBezTo>
                    <a:pt x="749" y="1523"/>
                    <a:pt x="767" y="1524"/>
                    <a:pt x="785" y="1524"/>
                  </a:cubicBezTo>
                  <a:cubicBezTo>
                    <a:pt x="1159" y="1524"/>
                    <a:pt x="1492" y="1229"/>
                    <a:pt x="1521" y="823"/>
                  </a:cubicBezTo>
                  <a:cubicBezTo>
                    <a:pt x="1582" y="428"/>
                    <a:pt x="1278" y="63"/>
                    <a:pt x="852" y="2"/>
                  </a:cubicBezTo>
                  <a:cubicBezTo>
                    <a:pt x="832" y="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2" name="Google Shape;1142;p60"/>
            <p:cNvSpPr/>
            <p:nvPr/>
          </p:nvSpPr>
          <p:spPr>
            <a:xfrm>
              <a:off x="7015807" y="2847766"/>
              <a:ext cx="46935" cy="53385"/>
            </a:xfrm>
            <a:custGeom>
              <a:avLst/>
              <a:gdLst/>
              <a:ahLst/>
              <a:cxnLst/>
              <a:rect l="l" t="t" r="r" b="b"/>
              <a:pathLst>
                <a:path w="1339" h="1523" extrusionOk="0">
                  <a:moveTo>
                    <a:pt x="609" y="0"/>
                  </a:moveTo>
                  <a:cubicBezTo>
                    <a:pt x="366" y="0"/>
                    <a:pt x="153" y="61"/>
                    <a:pt x="1" y="244"/>
                  </a:cubicBezTo>
                  <a:cubicBezTo>
                    <a:pt x="62" y="304"/>
                    <a:pt x="123" y="335"/>
                    <a:pt x="153" y="365"/>
                  </a:cubicBezTo>
                  <a:cubicBezTo>
                    <a:pt x="244" y="456"/>
                    <a:pt x="274" y="487"/>
                    <a:pt x="274" y="487"/>
                  </a:cubicBezTo>
                  <a:lnTo>
                    <a:pt x="274" y="517"/>
                  </a:lnTo>
                  <a:cubicBezTo>
                    <a:pt x="274" y="578"/>
                    <a:pt x="274" y="608"/>
                    <a:pt x="274" y="669"/>
                  </a:cubicBezTo>
                  <a:cubicBezTo>
                    <a:pt x="274" y="882"/>
                    <a:pt x="244" y="1125"/>
                    <a:pt x="214" y="1429"/>
                  </a:cubicBezTo>
                  <a:cubicBezTo>
                    <a:pt x="305" y="1490"/>
                    <a:pt x="396" y="1490"/>
                    <a:pt x="487" y="1520"/>
                  </a:cubicBezTo>
                  <a:cubicBezTo>
                    <a:pt x="505" y="1522"/>
                    <a:pt x="524" y="1522"/>
                    <a:pt x="542" y="1522"/>
                  </a:cubicBezTo>
                  <a:cubicBezTo>
                    <a:pt x="915" y="1522"/>
                    <a:pt x="1250" y="1227"/>
                    <a:pt x="1308" y="821"/>
                  </a:cubicBezTo>
                  <a:cubicBezTo>
                    <a:pt x="1338" y="426"/>
                    <a:pt x="1034" y="61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3" name="Google Shape;1143;p60"/>
            <p:cNvSpPr/>
            <p:nvPr/>
          </p:nvSpPr>
          <p:spPr>
            <a:xfrm>
              <a:off x="6955096" y="3980312"/>
              <a:ext cx="183290" cy="160926"/>
            </a:xfrm>
            <a:custGeom>
              <a:avLst/>
              <a:gdLst/>
              <a:ahLst/>
              <a:cxnLst/>
              <a:rect l="l" t="t" r="r" b="b"/>
              <a:pathLst>
                <a:path w="5229" h="4591" extrusionOk="0">
                  <a:moveTo>
                    <a:pt x="0" y="1"/>
                  </a:moveTo>
                  <a:lnTo>
                    <a:pt x="2037" y="4591"/>
                  </a:lnTo>
                  <a:lnTo>
                    <a:pt x="5228" y="4378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4" name="Google Shape;1144;p60"/>
            <p:cNvSpPr/>
            <p:nvPr/>
          </p:nvSpPr>
          <p:spPr>
            <a:xfrm>
              <a:off x="6737736" y="4116771"/>
              <a:ext cx="433670" cy="208808"/>
            </a:xfrm>
            <a:custGeom>
              <a:avLst/>
              <a:gdLst/>
              <a:ahLst/>
              <a:cxnLst/>
              <a:rect l="l" t="t" r="r" b="b"/>
              <a:pathLst>
                <a:path w="12372" h="5957" extrusionOk="0">
                  <a:moveTo>
                    <a:pt x="8019" y="0"/>
                  </a:moveTo>
                  <a:cubicBezTo>
                    <a:pt x="7878" y="0"/>
                    <a:pt x="7747" y="34"/>
                    <a:pt x="7630" y="120"/>
                  </a:cubicBezTo>
                  <a:cubicBezTo>
                    <a:pt x="7630" y="120"/>
                    <a:pt x="7296" y="363"/>
                    <a:pt x="6353" y="1245"/>
                  </a:cubicBezTo>
                  <a:cubicBezTo>
                    <a:pt x="5411" y="2096"/>
                    <a:pt x="3800" y="2704"/>
                    <a:pt x="2432" y="3281"/>
                  </a:cubicBezTo>
                  <a:cubicBezTo>
                    <a:pt x="639" y="4041"/>
                    <a:pt x="153" y="4801"/>
                    <a:pt x="61" y="5318"/>
                  </a:cubicBezTo>
                  <a:cubicBezTo>
                    <a:pt x="1" y="5713"/>
                    <a:pt x="183" y="5956"/>
                    <a:pt x="183" y="5956"/>
                  </a:cubicBezTo>
                  <a:lnTo>
                    <a:pt x="12159" y="5835"/>
                  </a:lnTo>
                  <a:cubicBezTo>
                    <a:pt x="12250" y="5652"/>
                    <a:pt x="12281" y="5439"/>
                    <a:pt x="12311" y="5166"/>
                  </a:cubicBezTo>
                  <a:cubicBezTo>
                    <a:pt x="12372" y="4132"/>
                    <a:pt x="12007" y="2521"/>
                    <a:pt x="11855" y="1518"/>
                  </a:cubicBezTo>
                  <a:cubicBezTo>
                    <a:pt x="11825" y="1397"/>
                    <a:pt x="11825" y="1275"/>
                    <a:pt x="11794" y="1184"/>
                  </a:cubicBezTo>
                  <a:cubicBezTo>
                    <a:pt x="11764" y="1002"/>
                    <a:pt x="11764" y="880"/>
                    <a:pt x="11764" y="758"/>
                  </a:cubicBezTo>
                  <a:cubicBezTo>
                    <a:pt x="11742" y="160"/>
                    <a:pt x="11347" y="79"/>
                    <a:pt x="11136" y="79"/>
                  </a:cubicBezTo>
                  <a:cubicBezTo>
                    <a:pt x="11057" y="79"/>
                    <a:pt x="11004" y="90"/>
                    <a:pt x="11004" y="90"/>
                  </a:cubicBezTo>
                  <a:cubicBezTo>
                    <a:pt x="10686" y="416"/>
                    <a:pt x="10352" y="528"/>
                    <a:pt x="10019" y="528"/>
                  </a:cubicBezTo>
                  <a:cubicBezTo>
                    <a:pt x="9296" y="528"/>
                    <a:pt x="8575" y="0"/>
                    <a:pt x="80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5" name="Google Shape;1145;p60"/>
            <p:cNvSpPr/>
            <p:nvPr/>
          </p:nvSpPr>
          <p:spPr>
            <a:xfrm>
              <a:off x="6580070" y="3105612"/>
              <a:ext cx="652082" cy="932291"/>
            </a:xfrm>
            <a:custGeom>
              <a:avLst/>
              <a:gdLst/>
              <a:ahLst/>
              <a:cxnLst/>
              <a:rect l="l" t="t" r="r" b="b"/>
              <a:pathLst>
                <a:path w="18603" h="26597" extrusionOk="0">
                  <a:moveTo>
                    <a:pt x="10395" y="0"/>
                  </a:moveTo>
                  <a:cubicBezTo>
                    <a:pt x="10395" y="0"/>
                    <a:pt x="0" y="3556"/>
                    <a:pt x="578" y="8207"/>
                  </a:cubicBezTo>
                  <a:cubicBezTo>
                    <a:pt x="1155" y="12827"/>
                    <a:pt x="11247" y="26596"/>
                    <a:pt x="11247" y="26596"/>
                  </a:cubicBezTo>
                  <a:lnTo>
                    <a:pt x="15320" y="25867"/>
                  </a:lnTo>
                  <a:lnTo>
                    <a:pt x="13313" y="18329"/>
                  </a:lnTo>
                  <a:cubicBezTo>
                    <a:pt x="12128" y="14134"/>
                    <a:pt x="11642" y="11794"/>
                    <a:pt x="10091" y="9940"/>
                  </a:cubicBezTo>
                  <a:lnTo>
                    <a:pt x="18602" y="8632"/>
                  </a:lnTo>
                  <a:cubicBezTo>
                    <a:pt x="18602" y="8632"/>
                    <a:pt x="16657" y="122"/>
                    <a:pt x="103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6" name="Google Shape;1146;p60"/>
            <p:cNvSpPr/>
            <p:nvPr/>
          </p:nvSpPr>
          <p:spPr>
            <a:xfrm>
              <a:off x="6173040" y="3726742"/>
              <a:ext cx="191842" cy="213119"/>
            </a:xfrm>
            <a:custGeom>
              <a:avLst/>
              <a:gdLst/>
              <a:ahLst/>
              <a:cxnLst/>
              <a:rect l="l" t="t" r="r" b="b"/>
              <a:pathLst>
                <a:path w="5473" h="6080" extrusionOk="0">
                  <a:moveTo>
                    <a:pt x="2524" y="1"/>
                  </a:moveTo>
                  <a:lnTo>
                    <a:pt x="1" y="4165"/>
                  </a:lnTo>
                  <a:lnTo>
                    <a:pt x="2737" y="6080"/>
                  </a:lnTo>
                  <a:lnTo>
                    <a:pt x="5472" y="2767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7" name="Google Shape;1147;p60"/>
            <p:cNvSpPr/>
            <p:nvPr/>
          </p:nvSpPr>
          <p:spPr>
            <a:xfrm>
              <a:off x="5850241" y="3802806"/>
              <a:ext cx="446429" cy="297946"/>
            </a:xfrm>
            <a:custGeom>
              <a:avLst/>
              <a:gdLst/>
              <a:ahLst/>
              <a:cxnLst/>
              <a:rect l="l" t="t" r="r" b="b"/>
              <a:pathLst>
                <a:path w="12736" h="8500" extrusionOk="0">
                  <a:moveTo>
                    <a:pt x="1567" y="0"/>
                  </a:moveTo>
                  <a:cubicBezTo>
                    <a:pt x="937" y="0"/>
                    <a:pt x="561" y="162"/>
                    <a:pt x="334" y="354"/>
                  </a:cubicBezTo>
                  <a:cubicBezTo>
                    <a:pt x="30" y="627"/>
                    <a:pt x="0" y="931"/>
                    <a:pt x="0" y="931"/>
                  </a:cubicBezTo>
                  <a:lnTo>
                    <a:pt x="9301" y="8500"/>
                  </a:lnTo>
                  <a:cubicBezTo>
                    <a:pt x="9453" y="8439"/>
                    <a:pt x="9635" y="8287"/>
                    <a:pt x="9818" y="8074"/>
                  </a:cubicBezTo>
                  <a:cubicBezTo>
                    <a:pt x="10517" y="7345"/>
                    <a:pt x="11307" y="5886"/>
                    <a:pt x="11824" y="4974"/>
                  </a:cubicBezTo>
                  <a:cubicBezTo>
                    <a:pt x="11885" y="4883"/>
                    <a:pt x="11915" y="4791"/>
                    <a:pt x="11976" y="4700"/>
                  </a:cubicBezTo>
                  <a:cubicBezTo>
                    <a:pt x="12067" y="4548"/>
                    <a:pt x="12158" y="4427"/>
                    <a:pt x="12219" y="4366"/>
                  </a:cubicBezTo>
                  <a:cubicBezTo>
                    <a:pt x="12736" y="3697"/>
                    <a:pt x="12098" y="3363"/>
                    <a:pt x="12098" y="3363"/>
                  </a:cubicBezTo>
                  <a:cubicBezTo>
                    <a:pt x="12042" y="3368"/>
                    <a:pt x="11988" y="3370"/>
                    <a:pt x="11936" y="3370"/>
                  </a:cubicBezTo>
                  <a:cubicBezTo>
                    <a:pt x="10398" y="3370"/>
                    <a:pt x="10423" y="1263"/>
                    <a:pt x="9453" y="1205"/>
                  </a:cubicBezTo>
                  <a:cubicBezTo>
                    <a:pt x="9453" y="1205"/>
                    <a:pt x="9347" y="1197"/>
                    <a:pt x="9081" y="1197"/>
                  </a:cubicBezTo>
                  <a:cubicBezTo>
                    <a:pt x="8815" y="1197"/>
                    <a:pt x="8389" y="1205"/>
                    <a:pt x="7751" y="1235"/>
                  </a:cubicBezTo>
                  <a:cubicBezTo>
                    <a:pt x="7664" y="1241"/>
                    <a:pt x="7575" y="1244"/>
                    <a:pt x="7485" y="1244"/>
                  </a:cubicBezTo>
                  <a:cubicBezTo>
                    <a:pt x="6255" y="1244"/>
                    <a:pt x="4766" y="691"/>
                    <a:pt x="3435" y="323"/>
                  </a:cubicBezTo>
                  <a:cubicBezTo>
                    <a:pt x="2644" y="90"/>
                    <a:pt x="2035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8" name="Google Shape;1148;p60"/>
            <p:cNvSpPr/>
            <p:nvPr/>
          </p:nvSpPr>
          <p:spPr>
            <a:xfrm>
              <a:off x="6198628" y="3095412"/>
              <a:ext cx="1323302" cy="790118"/>
            </a:xfrm>
            <a:custGeom>
              <a:avLst/>
              <a:gdLst/>
              <a:ahLst/>
              <a:cxnLst/>
              <a:rect l="l" t="t" r="r" b="b"/>
              <a:pathLst>
                <a:path w="37752" h="22541" extrusionOk="0">
                  <a:moveTo>
                    <a:pt x="18651" y="0"/>
                  </a:moveTo>
                  <a:cubicBezTo>
                    <a:pt x="18297" y="0"/>
                    <a:pt x="17956" y="6"/>
                    <a:pt x="17630" y="18"/>
                  </a:cubicBezTo>
                  <a:cubicBezTo>
                    <a:pt x="17174" y="18"/>
                    <a:pt x="16748" y="48"/>
                    <a:pt x="16353" y="78"/>
                  </a:cubicBezTo>
                  <a:cubicBezTo>
                    <a:pt x="15715" y="170"/>
                    <a:pt x="15168" y="261"/>
                    <a:pt x="14742" y="413"/>
                  </a:cubicBezTo>
                  <a:cubicBezTo>
                    <a:pt x="13891" y="717"/>
                    <a:pt x="12858" y="1598"/>
                    <a:pt x="11703" y="2844"/>
                  </a:cubicBezTo>
                  <a:lnTo>
                    <a:pt x="11551" y="2996"/>
                  </a:lnTo>
                  <a:cubicBezTo>
                    <a:pt x="6627" y="8437"/>
                    <a:pt x="0" y="20261"/>
                    <a:pt x="0" y="20261"/>
                  </a:cubicBezTo>
                  <a:lnTo>
                    <a:pt x="3557" y="22541"/>
                  </a:lnTo>
                  <a:cubicBezTo>
                    <a:pt x="3557" y="22541"/>
                    <a:pt x="6353" y="19957"/>
                    <a:pt x="9818" y="16887"/>
                  </a:cubicBezTo>
                  <a:cubicBezTo>
                    <a:pt x="13253" y="13817"/>
                    <a:pt x="16475" y="10231"/>
                    <a:pt x="17812" y="7495"/>
                  </a:cubicBezTo>
                  <a:cubicBezTo>
                    <a:pt x="17812" y="7495"/>
                    <a:pt x="25870" y="10983"/>
                    <a:pt x="31544" y="10983"/>
                  </a:cubicBezTo>
                  <a:cubicBezTo>
                    <a:pt x="32248" y="10983"/>
                    <a:pt x="32916" y="10929"/>
                    <a:pt x="33527" y="10808"/>
                  </a:cubicBezTo>
                  <a:cubicBezTo>
                    <a:pt x="35807" y="10352"/>
                    <a:pt x="36840" y="8772"/>
                    <a:pt x="37266" y="7069"/>
                  </a:cubicBezTo>
                  <a:cubicBezTo>
                    <a:pt x="37326" y="6826"/>
                    <a:pt x="37387" y="6583"/>
                    <a:pt x="37418" y="6340"/>
                  </a:cubicBezTo>
                  <a:cubicBezTo>
                    <a:pt x="37752" y="4212"/>
                    <a:pt x="37266" y="2145"/>
                    <a:pt x="37266" y="2145"/>
                  </a:cubicBezTo>
                  <a:cubicBezTo>
                    <a:pt x="37266" y="2145"/>
                    <a:pt x="25549" y="0"/>
                    <a:pt x="186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49" name="Google Shape;1149;p60"/>
            <p:cNvSpPr/>
            <p:nvPr/>
          </p:nvSpPr>
          <p:spPr>
            <a:xfrm>
              <a:off x="7211856" y="1555380"/>
              <a:ext cx="372959" cy="374922"/>
            </a:xfrm>
            <a:custGeom>
              <a:avLst/>
              <a:gdLst/>
              <a:ahLst/>
              <a:cxnLst/>
              <a:rect l="l" t="t" r="r" b="b"/>
              <a:pathLst>
                <a:path w="10640" h="10696" extrusionOk="0">
                  <a:moveTo>
                    <a:pt x="6234" y="0"/>
                  </a:moveTo>
                  <a:cubicBezTo>
                    <a:pt x="6223" y="0"/>
                    <a:pt x="6212" y="0"/>
                    <a:pt x="6201" y="1"/>
                  </a:cubicBezTo>
                  <a:cubicBezTo>
                    <a:pt x="4894" y="31"/>
                    <a:pt x="4165" y="1794"/>
                    <a:pt x="4165" y="1794"/>
                  </a:cubicBezTo>
                  <a:cubicBezTo>
                    <a:pt x="4165" y="1794"/>
                    <a:pt x="3894" y="1687"/>
                    <a:pt x="3501" y="1687"/>
                  </a:cubicBezTo>
                  <a:cubicBezTo>
                    <a:pt x="3138" y="1687"/>
                    <a:pt x="2672" y="1778"/>
                    <a:pt x="2220" y="2128"/>
                  </a:cubicBezTo>
                  <a:cubicBezTo>
                    <a:pt x="1277" y="2888"/>
                    <a:pt x="2128" y="4742"/>
                    <a:pt x="2128" y="4742"/>
                  </a:cubicBezTo>
                  <a:cubicBezTo>
                    <a:pt x="2128" y="4742"/>
                    <a:pt x="1922" y="4675"/>
                    <a:pt x="1638" y="4675"/>
                  </a:cubicBezTo>
                  <a:cubicBezTo>
                    <a:pt x="1259" y="4675"/>
                    <a:pt x="743" y="4794"/>
                    <a:pt x="396" y="5350"/>
                  </a:cubicBezTo>
                  <a:cubicBezTo>
                    <a:pt x="1" y="5958"/>
                    <a:pt x="730" y="6840"/>
                    <a:pt x="1338" y="7387"/>
                  </a:cubicBezTo>
                  <a:cubicBezTo>
                    <a:pt x="1703" y="7691"/>
                    <a:pt x="2615" y="8390"/>
                    <a:pt x="2615" y="8390"/>
                  </a:cubicBezTo>
                  <a:lnTo>
                    <a:pt x="3922" y="9089"/>
                  </a:lnTo>
                  <a:lnTo>
                    <a:pt x="5016" y="9818"/>
                  </a:lnTo>
                  <a:cubicBezTo>
                    <a:pt x="5016" y="9818"/>
                    <a:pt x="7218" y="10695"/>
                    <a:pt x="8349" y="10695"/>
                  </a:cubicBezTo>
                  <a:cubicBezTo>
                    <a:pt x="8599" y="10695"/>
                    <a:pt x="8797" y="10652"/>
                    <a:pt x="8907" y="10548"/>
                  </a:cubicBezTo>
                  <a:cubicBezTo>
                    <a:pt x="9271" y="10214"/>
                    <a:pt x="9150" y="9666"/>
                    <a:pt x="8998" y="9332"/>
                  </a:cubicBezTo>
                  <a:cubicBezTo>
                    <a:pt x="8907" y="9119"/>
                    <a:pt x="8816" y="8967"/>
                    <a:pt x="8815" y="8967"/>
                  </a:cubicBezTo>
                  <a:lnTo>
                    <a:pt x="8815" y="8967"/>
                  </a:lnTo>
                  <a:cubicBezTo>
                    <a:pt x="8816" y="8967"/>
                    <a:pt x="8907" y="8998"/>
                    <a:pt x="9028" y="8998"/>
                  </a:cubicBezTo>
                  <a:cubicBezTo>
                    <a:pt x="9072" y="9002"/>
                    <a:pt x="9122" y="9005"/>
                    <a:pt x="9176" y="9005"/>
                  </a:cubicBezTo>
                  <a:cubicBezTo>
                    <a:pt x="9492" y="9005"/>
                    <a:pt x="9941" y="8896"/>
                    <a:pt x="10123" y="8299"/>
                  </a:cubicBezTo>
                  <a:cubicBezTo>
                    <a:pt x="10396" y="7326"/>
                    <a:pt x="9059" y="6414"/>
                    <a:pt x="9059" y="6414"/>
                  </a:cubicBezTo>
                  <a:cubicBezTo>
                    <a:pt x="9059" y="6414"/>
                    <a:pt x="10001" y="6292"/>
                    <a:pt x="10305" y="5472"/>
                  </a:cubicBezTo>
                  <a:cubicBezTo>
                    <a:pt x="10639" y="4621"/>
                    <a:pt x="8815" y="3405"/>
                    <a:pt x="8815" y="3405"/>
                  </a:cubicBezTo>
                  <a:cubicBezTo>
                    <a:pt x="8815" y="3405"/>
                    <a:pt x="9363" y="3223"/>
                    <a:pt x="8967" y="2280"/>
                  </a:cubicBezTo>
                  <a:cubicBezTo>
                    <a:pt x="8748" y="1774"/>
                    <a:pt x="8331" y="1661"/>
                    <a:pt x="8005" y="1661"/>
                  </a:cubicBezTo>
                  <a:cubicBezTo>
                    <a:pt x="7743" y="1661"/>
                    <a:pt x="7539" y="1733"/>
                    <a:pt x="7539" y="1733"/>
                  </a:cubicBezTo>
                  <a:cubicBezTo>
                    <a:pt x="7539" y="1733"/>
                    <a:pt x="7479" y="0"/>
                    <a:pt x="62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50" name="Google Shape;1150;p60"/>
            <p:cNvSpPr/>
            <p:nvPr/>
          </p:nvSpPr>
          <p:spPr>
            <a:xfrm>
              <a:off x="7294965" y="1849436"/>
              <a:ext cx="92749" cy="68247"/>
            </a:xfrm>
            <a:custGeom>
              <a:avLst/>
              <a:gdLst/>
              <a:ahLst/>
              <a:cxnLst/>
              <a:rect l="l" t="t" r="r" b="b"/>
              <a:pathLst>
                <a:path w="2646" h="1947" extrusionOk="0">
                  <a:moveTo>
                    <a:pt x="244" y="1"/>
                  </a:moveTo>
                  <a:cubicBezTo>
                    <a:pt x="1" y="274"/>
                    <a:pt x="244" y="700"/>
                    <a:pt x="244" y="700"/>
                  </a:cubicBezTo>
                  <a:cubicBezTo>
                    <a:pt x="1551" y="1065"/>
                    <a:pt x="1946" y="1946"/>
                    <a:pt x="1946" y="1946"/>
                  </a:cubicBezTo>
                  <a:cubicBezTo>
                    <a:pt x="2493" y="1764"/>
                    <a:pt x="2645" y="1429"/>
                    <a:pt x="2645" y="1429"/>
                  </a:cubicBezTo>
                  <a:cubicBezTo>
                    <a:pt x="1916" y="153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51" name="Google Shape;1151;p60"/>
            <p:cNvSpPr/>
            <p:nvPr/>
          </p:nvSpPr>
          <p:spPr>
            <a:xfrm>
              <a:off x="7022222" y="1857007"/>
              <a:ext cx="400650" cy="336609"/>
            </a:xfrm>
            <a:custGeom>
              <a:avLst/>
              <a:gdLst/>
              <a:ahLst/>
              <a:cxnLst/>
              <a:rect l="l" t="t" r="r" b="b"/>
              <a:pathLst>
                <a:path w="11430" h="9603" extrusionOk="0">
                  <a:moveTo>
                    <a:pt x="7096" y="1"/>
                  </a:moveTo>
                  <a:cubicBezTo>
                    <a:pt x="6434" y="1"/>
                    <a:pt x="5618" y="111"/>
                    <a:pt x="4590" y="362"/>
                  </a:cubicBezTo>
                  <a:cubicBezTo>
                    <a:pt x="1459" y="1122"/>
                    <a:pt x="0" y="3675"/>
                    <a:pt x="760" y="6198"/>
                  </a:cubicBezTo>
                  <a:cubicBezTo>
                    <a:pt x="1216" y="7718"/>
                    <a:pt x="2341" y="7870"/>
                    <a:pt x="2341" y="7870"/>
                  </a:cubicBezTo>
                  <a:lnTo>
                    <a:pt x="8511" y="9603"/>
                  </a:lnTo>
                  <a:cubicBezTo>
                    <a:pt x="8511" y="9603"/>
                    <a:pt x="10092" y="8873"/>
                    <a:pt x="10760" y="7505"/>
                  </a:cubicBezTo>
                  <a:cubicBezTo>
                    <a:pt x="11429" y="6107"/>
                    <a:pt x="11399" y="3675"/>
                    <a:pt x="10426" y="2125"/>
                  </a:cubicBezTo>
                  <a:cubicBezTo>
                    <a:pt x="9674" y="986"/>
                    <a:pt x="9076" y="1"/>
                    <a:pt x="70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52" name="Google Shape;1152;p60"/>
            <p:cNvSpPr/>
            <p:nvPr/>
          </p:nvSpPr>
          <p:spPr>
            <a:xfrm>
              <a:off x="6899678" y="2356820"/>
              <a:ext cx="737329" cy="665962"/>
            </a:xfrm>
            <a:custGeom>
              <a:avLst/>
              <a:gdLst/>
              <a:ahLst/>
              <a:cxnLst/>
              <a:rect l="l" t="t" r="r" b="b"/>
              <a:pathLst>
                <a:path w="21035" h="18999" extrusionOk="0">
                  <a:moveTo>
                    <a:pt x="18580" y="1"/>
                  </a:moveTo>
                  <a:cubicBezTo>
                    <a:pt x="17464" y="1"/>
                    <a:pt x="16490" y="834"/>
                    <a:pt x="16323" y="1970"/>
                  </a:cubicBezTo>
                  <a:cubicBezTo>
                    <a:pt x="16323" y="2000"/>
                    <a:pt x="16323" y="2031"/>
                    <a:pt x="16323" y="2061"/>
                  </a:cubicBezTo>
                  <a:lnTo>
                    <a:pt x="16323" y="2091"/>
                  </a:lnTo>
                  <a:lnTo>
                    <a:pt x="16293" y="2486"/>
                  </a:lnTo>
                  <a:lnTo>
                    <a:pt x="16263" y="2912"/>
                  </a:lnTo>
                  <a:lnTo>
                    <a:pt x="16171" y="3733"/>
                  </a:lnTo>
                  <a:cubicBezTo>
                    <a:pt x="16111" y="4280"/>
                    <a:pt x="16050" y="4827"/>
                    <a:pt x="15959" y="5374"/>
                  </a:cubicBezTo>
                  <a:cubicBezTo>
                    <a:pt x="15837" y="6468"/>
                    <a:pt x="15655" y="7563"/>
                    <a:pt x="15472" y="8657"/>
                  </a:cubicBezTo>
                  <a:cubicBezTo>
                    <a:pt x="15381" y="9174"/>
                    <a:pt x="15290" y="9721"/>
                    <a:pt x="15168" y="10237"/>
                  </a:cubicBezTo>
                  <a:cubicBezTo>
                    <a:pt x="15077" y="10754"/>
                    <a:pt x="14925" y="11271"/>
                    <a:pt x="14804" y="11757"/>
                  </a:cubicBezTo>
                  <a:cubicBezTo>
                    <a:pt x="14743" y="12000"/>
                    <a:pt x="14652" y="12213"/>
                    <a:pt x="14591" y="12456"/>
                  </a:cubicBezTo>
                  <a:cubicBezTo>
                    <a:pt x="14500" y="12669"/>
                    <a:pt x="14439" y="12851"/>
                    <a:pt x="14348" y="13003"/>
                  </a:cubicBezTo>
                  <a:cubicBezTo>
                    <a:pt x="14317" y="13064"/>
                    <a:pt x="14287" y="13125"/>
                    <a:pt x="14287" y="13155"/>
                  </a:cubicBezTo>
                  <a:cubicBezTo>
                    <a:pt x="14226" y="13216"/>
                    <a:pt x="14135" y="13307"/>
                    <a:pt x="14013" y="13368"/>
                  </a:cubicBezTo>
                  <a:cubicBezTo>
                    <a:pt x="13740" y="13550"/>
                    <a:pt x="13375" y="13702"/>
                    <a:pt x="12949" y="13854"/>
                  </a:cubicBezTo>
                  <a:cubicBezTo>
                    <a:pt x="12493" y="13976"/>
                    <a:pt x="12007" y="14098"/>
                    <a:pt x="11521" y="14189"/>
                  </a:cubicBezTo>
                  <a:cubicBezTo>
                    <a:pt x="10487" y="14402"/>
                    <a:pt x="9393" y="14584"/>
                    <a:pt x="8268" y="14766"/>
                  </a:cubicBezTo>
                  <a:cubicBezTo>
                    <a:pt x="7113" y="14949"/>
                    <a:pt x="5928" y="15131"/>
                    <a:pt x="4712" y="15465"/>
                  </a:cubicBezTo>
                  <a:cubicBezTo>
                    <a:pt x="4104" y="15617"/>
                    <a:pt x="3496" y="15800"/>
                    <a:pt x="2888" y="16043"/>
                  </a:cubicBezTo>
                  <a:cubicBezTo>
                    <a:pt x="2250" y="16286"/>
                    <a:pt x="1642" y="16590"/>
                    <a:pt x="1004" y="16955"/>
                  </a:cubicBezTo>
                  <a:cubicBezTo>
                    <a:pt x="943" y="17016"/>
                    <a:pt x="791" y="17046"/>
                    <a:pt x="730" y="17076"/>
                  </a:cubicBezTo>
                  <a:lnTo>
                    <a:pt x="1" y="17593"/>
                  </a:lnTo>
                  <a:lnTo>
                    <a:pt x="1217" y="18900"/>
                  </a:lnTo>
                  <a:lnTo>
                    <a:pt x="1247" y="18991"/>
                  </a:lnTo>
                  <a:cubicBezTo>
                    <a:pt x="1247" y="18991"/>
                    <a:pt x="2638" y="18999"/>
                    <a:pt x="4237" y="18999"/>
                  </a:cubicBezTo>
                  <a:cubicBezTo>
                    <a:pt x="5837" y="18999"/>
                    <a:pt x="7645" y="18991"/>
                    <a:pt x="8481" y="18961"/>
                  </a:cubicBezTo>
                  <a:cubicBezTo>
                    <a:pt x="8633" y="18961"/>
                    <a:pt x="8785" y="18931"/>
                    <a:pt x="8907" y="18900"/>
                  </a:cubicBezTo>
                  <a:lnTo>
                    <a:pt x="10609" y="18627"/>
                  </a:lnTo>
                  <a:cubicBezTo>
                    <a:pt x="11156" y="18535"/>
                    <a:pt x="11734" y="18444"/>
                    <a:pt x="12341" y="18323"/>
                  </a:cubicBezTo>
                  <a:cubicBezTo>
                    <a:pt x="12949" y="18201"/>
                    <a:pt x="13557" y="18079"/>
                    <a:pt x="14196" y="17867"/>
                  </a:cubicBezTo>
                  <a:cubicBezTo>
                    <a:pt x="14530" y="17775"/>
                    <a:pt x="14864" y="17654"/>
                    <a:pt x="15199" y="17502"/>
                  </a:cubicBezTo>
                  <a:cubicBezTo>
                    <a:pt x="15533" y="17350"/>
                    <a:pt x="15898" y="17198"/>
                    <a:pt x="16232" y="16955"/>
                  </a:cubicBezTo>
                  <a:cubicBezTo>
                    <a:pt x="16597" y="16742"/>
                    <a:pt x="16962" y="16468"/>
                    <a:pt x="17296" y="16134"/>
                  </a:cubicBezTo>
                  <a:lnTo>
                    <a:pt x="17418" y="15982"/>
                  </a:lnTo>
                  <a:lnTo>
                    <a:pt x="17448" y="15952"/>
                  </a:lnTo>
                  <a:cubicBezTo>
                    <a:pt x="17448" y="15952"/>
                    <a:pt x="17478" y="15921"/>
                    <a:pt x="17478" y="15921"/>
                  </a:cubicBezTo>
                  <a:lnTo>
                    <a:pt x="17570" y="15830"/>
                  </a:lnTo>
                  <a:cubicBezTo>
                    <a:pt x="17600" y="15800"/>
                    <a:pt x="17630" y="15769"/>
                    <a:pt x="17630" y="15739"/>
                  </a:cubicBezTo>
                  <a:lnTo>
                    <a:pt x="17721" y="15648"/>
                  </a:lnTo>
                  <a:lnTo>
                    <a:pt x="17782" y="15557"/>
                  </a:lnTo>
                  <a:cubicBezTo>
                    <a:pt x="17782" y="15526"/>
                    <a:pt x="17813" y="15496"/>
                    <a:pt x="17813" y="15465"/>
                  </a:cubicBezTo>
                  <a:cubicBezTo>
                    <a:pt x="17965" y="15253"/>
                    <a:pt x="18056" y="15070"/>
                    <a:pt x="18147" y="14888"/>
                  </a:cubicBezTo>
                  <a:cubicBezTo>
                    <a:pt x="18329" y="14523"/>
                    <a:pt x="18451" y="14189"/>
                    <a:pt x="18573" y="13885"/>
                  </a:cubicBezTo>
                  <a:cubicBezTo>
                    <a:pt x="18694" y="13550"/>
                    <a:pt x="18785" y="13247"/>
                    <a:pt x="18877" y="12943"/>
                  </a:cubicBezTo>
                  <a:cubicBezTo>
                    <a:pt x="19059" y="12365"/>
                    <a:pt x="19211" y="11757"/>
                    <a:pt x="19332" y="11180"/>
                  </a:cubicBezTo>
                  <a:cubicBezTo>
                    <a:pt x="19484" y="10602"/>
                    <a:pt x="19606" y="10025"/>
                    <a:pt x="19728" y="9447"/>
                  </a:cubicBezTo>
                  <a:cubicBezTo>
                    <a:pt x="19940" y="8292"/>
                    <a:pt x="20153" y="7167"/>
                    <a:pt x="20336" y="6012"/>
                  </a:cubicBezTo>
                  <a:cubicBezTo>
                    <a:pt x="20427" y="5435"/>
                    <a:pt x="20518" y="4888"/>
                    <a:pt x="20609" y="4310"/>
                  </a:cubicBezTo>
                  <a:lnTo>
                    <a:pt x="20731" y="3459"/>
                  </a:lnTo>
                  <a:lnTo>
                    <a:pt x="20791" y="3034"/>
                  </a:lnTo>
                  <a:lnTo>
                    <a:pt x="20852" y="2578"/>
                  </a:lnTo>
                  <a:cubicBezTo>
                    <a:pt x="21035" y="1331"/>
                    <a:pt x="20153" y="176"/>
                    <a:pt x="18907" y="24"/>
                  </a:cubicBezTo>
                  <a:cubicBezTo>
                    <a:pt x="18797" y="8"/>
                    <a:pt x="18688" y="1"/>
                    <a:pt x="185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53" name="Google Shape;1153;p60"/>
            <p:cNvSpPr/>
            <p:nvPr/>
          </p:nvSpPr>
          <p:spPr>
            <a:xfrm>
              <a:off x="5318738" y="3006519"/>
              <a:ext cx="2527239" cy="99128"/>
            </a:xfrm>
            <a:custGeom>
              <a:avLst/>
              <a:gdLst/>
              <a:ahLst/>
              <a:cxnLst/>
              <a:rect l="l" t="t" r="r" b="b"/>
              <a:pathLst>
                <a:path w="112496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112495" y="2827"/>
                  </a:lnTo>
                  <a:lnTo>
                    <a:pt x="1124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54" name="Google Shape;1154;p60"/>
            <p:cNvSpPr/>
            <p:nvPr/>
          </p:nvSpPr>
          <p:spPr>
            <a:xfrm>
              <a:off x="5392487" y="3104525"/>
              <a:ext cx="2320335" cy="83145"/>
            </a:xfrm>
            <a:custGeom>
              <a:avLst/>
              <a:gdLst/>
              <a:ahLst/>
              <a:cxnLst/>
              <a:rect l="l" t="t" r="r" b="b"/>
              <a:pathLst>
                <a:path w="103286" h="2372" extrusionOk="0">
                  <a:moveTo>
                    <a:pt x="0" y="1"/>
                  </a:moveTo>
                  <a:cubicBezTo>
                    <a:pt x="0" y="1308"/>
                    <a:pt x="943" y="2372"/>
                    <a:pt x="2098" y="2372"/>
                  </a:cubicBezTo>
                  <a:lnTo>
                    <a:pt x="101157" y="2372"/>
                  </a:lnTo>
                  <a:cubicBezTo>
                    <a:pt x="102343" y="2372"/>
                    <a:pt x="103285" y="1308"/>
                    <a:pt x="10328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55" name="Google Shape;1155;p60"/>
            <p:cNvSpPr/>
            <p:nvPr/>
          </p:nvSpPr>
          <p:spPr>
            <a:xfrm>
              <a:off x="5411604" y="3595716"/>
              <a:ext cx="2292321" cy="57556"/>
            </a:xfrm>
            <a:custGeom>
              <a:avLst/>
              <a:gdLst/>
              <a:ahLst/>
              <a:cxnLst/>
              <a:rect l="l" t="t" r="r" b="b"/>
              <a:pathLst>
                <a:path w="102039" h="1642" extrusionOk="0">
                  <a:moveTo>
                    <a:pt x="1" y="0"/>
                  </a:moveTo>
                  <a:lnTo>
                    <a:pt x="1" y="1641"/>
                  </a:lnTo>
                  <a:lnTo>
                    <a:pt x="102039" y="1641"/>
                  </a:lnTo>
                  <a:lnTo>
                    <a:pt x="102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56" name="Google Shape;1156;p60"/>
            <p:cNvSpPr/>
            <p:nvPr/>
          </p:nvSpPr>
          <p:spPr>
            <a:xfrm>
              <a:off x="7475030" y="3187635"/>
              <a:ext cx="381476" cy="1168826"/>
            </a:xfrm>
            <a:custGeom>
              <a:avLst/>
              <a:gdLst/>
              <a:ahLst/>
              <a:cxnLst/>
              <a:rect l="l" t="t" r="r" b="b"/>
              <a:pathLst>
                <a:path w="10883" h="33345" extrusionOk="0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57" name="Google Shape;1157;p60"/>
            <p:cNvSpPr/>
            <p:nvPr/>
          </p:nvSpPr>
          <p:spPr>
            <a:xfrm>
              <a:off x="6507616" y="2963895"/>
              <a:ext cx="858786" cy="45849"/>
            </a:xfrm>
            <a:custGeom>
              <a:avLst/>
              <a:gdLst/>
              <a:ahLst/>
              <a:cxnLst/>
              <a:rect l="l" t="t" r="r" b="b"/>
              <a:pathLst>
                <a:path w="24500" h="1308" extrusionOk="0">
                  <a:moveTo>
                    <a:pt x="1034" y="1"/>
                  </a:moveTo>
                  <a:cubicBezTo>
                    <a:pt x="426" y="1"/>
                    <a:pt x="0" y="365"/>
                    <a:pt x="183" y="730"/>
                  </a:cubicBezTo>
                  <a:lnTo>
                    <a:pt x="426" y="1308"/>
                  </a:lnTo>
                  <a:lnTo>
                    <a:pt x="24499" y="1308"/>
                  </a:lnTo>
                  <a:lnTo>
                    <a:pt x="24104" y="396"/>
                  </a:lnTo>
                  <a:cubicBezTo>
                    <a:pt x="23982" y="153"/>
                    <a:pt x="23618" y="1"/>
                    <a:pt x="23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58" name="Google Shape;1158;p60"/>
            <p:cNvSpPr/>
            <p:nvPr/>
          </p:nvSpPr>
          <p:spPr>
            <a:xfrm>
              <a:off x="6351001" y="2425839"/>
              <a:ext cx="784195" cy="480570"/>
            </a:xfrm>
            <a:custGeom>
              <a:avLst/>
              <a:gdLst/>
              <a:ahLst/>
              <a:cxnLst/>
              <a:rect l="l" t="t" r="r" b="b"/>
              <a:pathLst>
                <a:path w="22372" h="13710" extrusionOk="0">
                  <a:moveTo>
                    <a:pt x="821" y="1"/>
                  </a:moveTo>
                  <a:cubicBezTo>
                    <a:pt x="334" y="1"/>
                    <a:pt x="0" y="457"/>
                    <a:pt x="91" y="913"/>
                  </a:cubicBezTo>
                  <a:lnTo>
                    <a:pt x="3009" y="13162"/>
                  </a:lnTo>
                  <a:cubicBezTo>
                    <a:pt x="3070" y="13496"/>
                    <a:pt x="3374" y="13709"/>
                    <a:pt x="3708" y="13709"/>
                  </a:cubicBezTo>
                  <a:lnTo>
                    <a:pt x="21581" y="13709"/>
                  </a:lnTo>
                  <a:cubicBezTo>
                    <a:pt x="22037" y="13709"/>
                    <a:pt x="22371" y="13284"/>
                    <a:pt x="22280" y="12828"/>
                  </a:cubicBezTo>
                  <a:lnTo>
                    <a:pt x="19392" y="578"/>
                  </a:lnTo>
                  <a:cubicBezTo>
                    <a:pt x="19301" y="244"/>
                    <a:pt x="18997" y="1"/>
                    <a:pt x="186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59" name="Google Shape;1159;p60"/>
            <p:cNvSpPr/>
            <p:nvPr/>
          </p:nvSpPr>
          <p:spPr>
            <a:xfrm>
              <a:off x="6980649" y="2425839"/>
              <a:ext cx="154546" cy="480570"/>
            </a:xfrm>
            <a:custGeom>
              <a:avLst/>
              <a:gdLst/>
              <a:ahLst/>
              <a:cxnLst/>
              <a:rect l="l" t="t" r="r" b="b"/>
              <a:pathLst>
                <a:path w="4409" h="13710" extrusionOk="0">
                  <a:moveTo>
                    <a:pt x="1" y="1"/>
                  </a:moveTo>
                  <a:lnTo>
                    <a:pt x="3101" y="13709"/>
                  </a:lnTo>
                  <a:lnTo>
                    <a:pt x="3618" y="13709"/>
                  </a:lnTo>
                  <a:cubicBezTo>
                    <a:pt x="4074" y="13709"/>
                    <a:pt x="4408" y="13284"/>
                    <a:pt x="4317" y="12828"/>
                  </a:cubicBezTo>
                  <a:lnTo>
                    <a:pt x="1429" y="578"/>
                  </a:lnTo>
                  <a:cubicBezTo>
                    <a:pt x="1338" y="244"/>
                    <a:pt x="1034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60" name="Google Shape;1160;p60"/>
            <p:cNvSpPr/>
            <p:nvPr/>
          </p:nvSpPr>
          <p:spPr>
            <a:xfrm>
              <a:off x="6736684" y="2906374"/>
              <a:ext cx="84196" cy="102318"/>
            </a:xfrm>
            <a:custGeom>
              <a:avLst/>
              <a:gdLst/>
              <a:ahLst/>
              <a:cxnLst/>
              <a:rect l="l" t="t" r="r" b="b"/>
              <a:pathLst>
                <a:path w="2402" h="2919" extrusionOk="0">
                  <a:moveTo>
                    <a:pt x="0" y="0"/>
                  </a:moveTo>
                  <a:lnTo>
                    <a:pt x="608" y="2918"/>
                  </a:lnTo>
                  <a:lnTo>
                    <a:pt x="2402" y="2918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61" name="Google Shape;1161;p60"/>
            <p:cNvSpPr/>
            <p:nvPr/>
          </p:nvSpPr>
          <p:spPr>
            <a:xfrm>
              <a:off x="6672748" y="2962843"/>
              <a:ext cx="245087" cy="46900"/>
            </a:xfrm>
            <a:custGeom>
              <a:avLst/>
              <a:gdLst/>
              <a:ahLst/>
              <a:cxnLst/>
              <a:rect l="l" t="t" r="r" b="b"/>
              <a:pathLst>
                <a:path w="6992" h="1338" extrusionOk="0">
                  <a:moveTo>
                    <a:pt x="1004" y="0"/>
                  </a:moveTo>
                  <a:cubicBezTo>
                    <a:pt x="730" y="0"/>
                    <a:pt x="487" y="152"/>
                    <a:pt x="365" y="395"/>
                  </a:cubicBezTo>
                  <a:lnTo>
                    <a:pt x="122" y="851"/>
                  </a:lnTo>
                  <a:cubicBezTo>
                    <a:pt x="1" y="1064"/>
                    <a:pt x="183" y="1338"/>
                    <a:pt x="426" y="1338"/>
                  </a:cubicBezTo>
                  <a:lnTo>
                    <a:pt x="6566" y="1338"/>
                  </a:lnTo>
                  <a:cubicBezTo>
                    <a:pt x="6840" y="1338"/>
                    <a:pt x="6992" y="1034"/>
                    <a:pt x="6840" y="821"/>
                  </a:cubicBezTo>
                  <a:lnTo>
                    <a:pt x="6475" y="304"/>
                  </a:lnTo>
                  <a:cubicBezTo>
                    <a:pt x="6323" y="122"/>
                    <a:pt x="6110" y="0"/>
                    <a:pt x="58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62" name="Google Shape;1162;p60"/>
            <p:cNvSpPr/>
            <p:nvPr/>
          </p:nvSpPr>
          <p:spPr>
            <a:xfrm flipH="1">
              <a:off x="5250002" y="3187635"/>
              <a:ext cx="381476" cy="1168826"/>
            </a:xfrm>
            <a:custGeom>
              <a:avLst/>
              <a:gdLst/>
              <a:ahLst/>
              <a:cxnLst/>
              <a:rect l="l" t="t" r="r" b="b"/>
              <a:pathLst>
                <a:path w="10883" h="33345" extrusionOk="0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grpSp>
          <p:nvGrpSpPr>
            <p:cNvPr id="1163" name="Google Shape;1163;p60"/>
            <p:cNvGrpSpPr/>
            <p:nvPr/>
          </p:nvGrpSpPr>
          <p:grpSpPr>
            <a:xfrm>
              <a:off x="5282894" y="1673240"/>
              <a:ext cx="913538" cy="1334310"/>
              <a:chOff x="6795049" y="1179275"/>
              <a:chExt cx="1268451" cy="1852694"/>
            </a:xfrm>
          </p:grpSpPr>
          <p:sp>
            <p:nvSpPr>
              <p:cNvPr id="1164" name="Google Shape;1164;p60"/>
              <p:cNvSpPr/>
              <p:nvPr/>
            </p:nvSpPr>
            <p:spPr>
              <a:xfrm flipH="1">
                <a:off x="7005588" y="1179275"/>
                <a:ext cx="520739" cy="9243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29392" extrusionOk="0">
                    <a:moveTo>
                      <a:pt x="8501" y="4644"/>
                    </a:moveTo>
                    <a:cubicBezTo>
                      <a:pt x="8562" y="4644"/>
                      <a:pt x="8636" y="4667"/>
                      <a:pt x="8724" y="4719"/>
                    </a:cubicBezTo>
                    <a:cubicBezTo>
                      <a:pt x="8937" y="4841"/>
                      <a:pt x="8998" y="5084"/>
                      <a:pt x="9059" y="5297"/>
                    </a:cubicBezTo>
                    <a:cubicBezTo>
                      <a:pt x="9211" y="5874"/>
                      <a:pt x="9302" y="6452"/>
                      <a:pt x="9332" y="6999"/>
                    </a:cubicBezTo>
                    <a:cubicBezTo>
                      <a:pt x="9332" y="7090"/>
                      <a:pt x="9332" y="7364"/>
                      <a:pt x="9271" y="7576"/>
                    </a:cubicBezTo>
                    <a:cubicBezTo>
                      <a:pt x="9252" y="7733"/>
                      <a:pt x="9195" y="7852"/>
                      <a:pt x="9100" y="7852"/>
                    </a:cubicBezTo>
                    <a:cubicBezTo>
                      <a:pt x="9047" y="7852"/>
                      <a:pt x="8983" y="7815"/>
                      <a:pt x="8907" y="7728"/>
                    </a:cubicBezTo>
                    <a:cubicBezTo>
                      <a:pt x="8420" y="7242"/>
                      <a:pt x="8299" y="6543"/>
                      <a:pt x="8268" y="5874"/>
                    </a:cubicBezTo>
                    <a:cubicBezTo>
                      <a:pt x="8242" y="5637"/>
                      <a:pt x="8101" y="4644"/>
                      <a:pt x="8501" y="4644"/>
                    </a:cubicBezTo>
                    <a:close/>
                    <a:moveTo>
                      <a:pt x="12372" y="12501"/>
                    </a:moveTo>
                    <a:cubicBezTo>
                      <a:pt x="12493" y="12501"/>
                      <a:pt x="12585" y="12531"/>
                      <a:pt x="12645" y="12653"/>
                    </a:cubicBezTo>
                    <a:cubicBezTo>
                      <a:pt x="12676" y="12713"/>
                      <a:pt x="12676" y="12865"/>
                      <a:pt x="12615" y="12926"/>
                    </a:cubicBezTo>
                    <a:cubicBezTo>
                      <a:pt x="11825" y="13686"/>
                      <a:pt x="10761" y="14081"/>
                      <a:pt x="9697" y="14081"/>
                    </a:cubicBezTo>
                    <a:cubicBezTo>
                      <a:pt x="9484" y="14081"/>
                      <a:pt x="9393" y="13747"/>
                      <a:pt x="9575" y="13625"/>
                    </a:cubicBezTo>
                    <a:cubicBezTo>
                      <a:pt x="9636" y="13595"/>
                      <a:pt x="9697" y="13564"/>
                      <a:pt x="9758" y="13504"/>
                    </a:cubicBezTo>
                    <a:cubicBezTo>
                      <a:pt x="9788" y="13443"/>
                      <a:pt x="9819" y="13382"/>
                      <a:pt x="9910" y="13321"/>
                    </a:cubicBezTo>
                    <a:cubicBezTo>
                      <a:pt x="10609" y="12956"/>
                      <a:pt x="11399" y="12561"/>
                      <a:pt x="12189" y="12501"/>
                    </a:cubicBezTo>
                    <a:close/>
                    <a:moveTo>
                      <a:pt x="4855" y="12077"/>
                    </a:moveTo>
                    <a:cubicBezTo>
                      <a:pt x="4939" y="12077"/>
                      <a:pt x="5024" y="12087"/>
                      <a:pt x="5107" y="12105"/>
                    </a:cubicBezTo>
                    <a:cubicBezTo>
                      <a:pt x="5350" y="12197"/>
                      <a:pt x="5563" y="12349"/>
                      <a:pt x="5746" y="12561"/>
                    </a:cubicBezTo>
                    <a:cubicBezTo>
                      <a:pt x="6232" y="13139"/>
                      <a:pt x="6475" y="13899"/>
                      <a:pt x="6566" y="14659"/>
                    </a:cubicBezTo>
                    <a:cubicBezTo>
                      <a:pt x="6597" y="15054"/>
                      <a:pt x="6566" y="15449"/>
                      <a:pt x="6384" y="15753"/>
                    </a:cubicBezTo>
                    <a:cubicBezTo>
                      <a:pt x="6170" y="16087"/>
                      <a:pt x="5968" y="16221"/>
                      <a:pt x="5782" y="16221"/>
                    </a:cubicBezTo>
                    <a:cubicBezTo>
                      <a:pt x="5119" y="16221"/>
                      <a:pt x="4648" y="14525"/>
                      <a:pt x="4530" y="14051"/>
                    </a:cubicBezTo>
                    <a:cubicBezTo>
                      <a:pt x="4439" y="13656"/>
                      <a:pt x="3983" y="12592"/>
                      <a:pt x="4347" y="12257"/>
                    </a:cubicBezTo>
                    <a:cubicBezTo>
                      <a:pt x="4474" y="12130"/>
                      <a:pt x="4661" y="12077"/>
                      <a:pt x="4855" y="12077"/>
                    </a:cubicBezTo>
                    <a:close/>
                    <a:moveTo>
                      <a:pt x="13172" y="0"/>
                    </a:moveTo>
                    <a:cubicBezTo>
                      <a:pt x="12729" y="0"/>
                      <a:pt x="12240" y="117"/>
                      <a:pt x="11703" y="373"/>
                    </a:cubicBezTo>
                    <a:cubicBezTo>
                      <a:pt x="11764" y="677"/>
                      <a:pt x="11825" y="950"/>
                      <a:pt x="11916" y="1224"/>
                    </a:cubicBezTo>
                    <a:cubicBezTo>
                      <a:pt x="11977" y="1558"/>
                      <a:pt x="12037" y="1893"/>
                      <a:pt x="12037" y="2227"/>
                    </a:cubicBezTo>
                    <a:cubicBezTo>
                      <a:pt x="12037" y="2409"/>
                      <a:pt x="12007" y="2592"/>
                      <a:pt x="11977" y="2774"/>
                    </a:cubicBezTo>
                    <a:cubicBezTo>
                      <a:pt x="11916" y="2987"/>
                      <a:pt x="11855" y="3139"/>
                      <a:pt x="11642" y="3200"/>
                    </a:cubicBezTo>
                    <a:cubicBezTo>
                      <a:pt x="11618" y="3208"/>
                      <a:pt x="11591" y="3211"/>
                      <a:pt x="11565" y="3211"/>
                    </a:cubicBezTo>
                    <a:cubicBezTo>
                      <a:pt x="11492" y="3211"/>
                      <a:pt x="11421" y="3183"/>
                      <a:pt x="11399" y="3139"/>
                    </a:cubicBezTo>
                    <a:cubicBezTo>
                      <a:pt x="10913" y="2531"/>
                      <a:pt x="10761" y="1771"/>
                      <a:pt x="10670" y="1011"/>
                    </a:cubicBezTo>
                    <a:cubicBezTo>
                      <a:pt x="10487" y="1133"/>
                      <a:pt x="10274" y="1285"/>
                      <a:pt x="10092" y="1467"/>
                    </a:cubicBezTo>
                    <a:cubicBezTo>
                      <a:pt x="6779" y="4263"/>
                      <a:pt x="4439" y="8032"/>
                      <a:pt x="2888" y="12166"/>
                    </a:cubicBezTo>
                    <a:cubicBezTo>
                      <a:pt x="1885" y="14841"/>
                      <a:pt x="1247" y="17607"/>
                      <a:pt x="882" y="20434"/>
                    </a:cubicBezTo>
                    <a:cubicBezTo>
                      <a:pt x="609" y="22653"/>
                      <a:pt x="1" y="25875"/>
                      <a:pt x="669" y="28063"/>
                    </a:cubicBezTo>
                    <a:cubicBezTo>
                      <a:pt x="821" y="28580"/>
                      <a:pt x="1217" y="29066"/>
                      <a:pt x="1733" y="29188"/>
                    </a:cubicBezTo>
                    <a:cubicBezTo>
                      <a:pt x="1801" y="29203"/>
                      <a:pt x="1869" y="29210"/>
                      <a:pt x="1938" y="29210"/>
                    </a:cubicBezTo>
                    <a:cubicBezTo>
                      <a:pt x="2428" y="29210"/>
                      <a:pt x="2919" y="28847"/>
                      <a:pt x="2919" y="28367"/>
                    </a:cubicBezTo>
                    <a:cubicBezTo>
                      <a:pt x="2983" y="29101"/>
                      <a:pt x="3448" y="29391"/>
                      <a:pt x="3978" y="29391"/>
                    </a:cubicBezTo>
                    <a:cubicBezTo>
                      <a:pt x="4457" y="29391"/>
                      <a:pt x="4988" y="29154"/>
                      <a:pt x="5320" y="28793"/>
                    </a:cubicBezTo>
                    <a:cubicBezTo>
                      <a:pt x="10700" y="22926"/>
                      <a:pt x="14469" y="15601"/>
                      <a:pt x="16110" y="7820"/>
                    </a:cubicBezTo>
                    <a:lnTo>
                      <a:pt x="16110" y="7820"/>
                    </a:lnTo>
                    <a:cubicBezTo>
                      <a:pt x="14834" y="8367"/>
                      <a:pt x="13557" y="8853"/>
                      <a:pt x="12189" y="9005"/>
                    </a:cubicBezTo>
                    <a:cubicBezTo>
                      <a:pt x="12178" y="9007"/>
                      <a:pt x="12167" y="9007"/>
                      <a:pt x="12157" y="9007"/>
                    </a:cubicBezTo>
                    <a:cubicBezTo>
                      <a:pt x="11959" y="9007"/>
                      <a:pt x="11802" y="8752"/>
                      <a:pt x="11946" y="8580"/>
                    </a:cubicBezTo>
                    <a:cubicBezTo>
                      <a:pt x="12645" y="7728"/>
                      <a:pt x="13740" y="7181"/>
                      <a:pt x="14773" y="6786"/>
                    </a:cubicBezTo>
                    <a:cubicBezTo>
                      <a:pt x="15290" y="6573"/>
                      <a:pt x="15806" y="6421"/>
                      <a:pt x="16354" y="6269"/>
                    </a:cubicBezTo>
                    <a:cubicBezTo>
                      <a:pt x="16558" y="3253"/>
                      <a:pt x="15516" y="0"/>
                      <a:pt x="13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165" name="Google Shape;1165;p60"/>
              <p:cNvSpPr/>
              <p:nvPr/>
            </p:nvSpPr>
            <p:spPr>
              <a:xfrm flipH="1">
                <a:off x="7499521" y="1715976"/>
                <a:ext cx="563979" cy="634642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20181" extrusionOk="0">
                    <a:moveTo>
                      <a:pt x="2918" y="3184"/>
                    </a:moveTo>
                    <a:cubicBezTo>
                      <a:pt x="3496" y="3184"/>
                      <a:pt x="4134" y="3367"/>
                      <a:pt x="4590" y="3762"/>
                    </a:cubicBezTo>
                    <a:cubicBezTo>
                      <a:pt x="4681" y="3853"/>
                      <a:pt x="4712" y="4036"/>
                      <a:pt x="4651" y="4127"/>
                    </a:cubicBezTo>
                    <a:cubicBezTo>
                      <a:pt x="4590" y="4279"/>
                      <a:pt x="4469" y="4339"/>
                      <a:pt x="4317" y="4339"/>
                    </a:cubicBezTo>
                    <a:cubicBezTo>
                      <a:pt x="3982" y="4339"/>
                      <a:pt x="3648" y="4248"/>
                      <a:pt x="3344" y="4096"/>
                    </a:cubicBezTo>
                    <a:cubicBezTo>
                      <a:pt x="3131" y="3975"/>
                      <a:pt x="2918" y="3823"/>
                      <a:pt x="2706" y="3701"/>
                    </a:cubicBezTo>
                    <a:cubicBezTo>
                      <a:pt x="2614" y="3640"/>
                      <a:pt x="2523" y="3549"/>
                      <a:pt x="2493" y="3458"/>
                    </a:cubicBezTo>
                    <a:cubicBezTo>
                      <a:pt x="2493" y="3367"/>
                      <a:pt x="2554" y="3276"/>
                      <a:pt x="2645" y="3245"/>
                    </a:cubicBezTo>
                    <a:cubicBezTo>
                      <a:pt x="2706" y="3184"/>
                      <a:pt x="2827" y="3184"/>
                      <a:pt x="2918" y="3184"/>
                    </a:cubicBezTo>
                    <a:close/>
                    <a:moveTo>
                      <a:pt x="8471" y="2373"/>
                    </a:moveTo>
                    <a:cubicBezTo>
                      <a:pt x="8569" y="2373"/>
                      <a:pt x="8671" y="2421"/>
                      <a:pt x="8785" y="2516"/>
                    </a:cubicBezTo>
                    <a:cubicBezTo>
                      <a:pt x="9180" y="2911"/>
                      <a:pt x="9636" y="3701"/>
                      <a:pt x="9666" y="4279"/>
                    </a:cubicBezTo>
                    <a:cubicBezTo>
                      <a:pt x="9697" y="5039"/>
                      <a:pt x="9119" y="6011"/>
                      <a:pt x="8815" y="6710"/>
                    </a:cubicBezTo>
                    <a:cubicBezTo>
                      <a:pt x="8730" y="6881"/>
                      <a:pt x="8618" y="7078"/>
                      <a:pt x="8455" y="7078"/>
                    </a:cubicBezTo>
                    <a:cubicBezTo>
                      <a:pt x="8443" y="7078"/>
                      <a:pt x="8432" y="7077"/>
                      <a:pt x="8420" y="7075"/>
                    </a:cubicBezTo>
                    <a:cubicBezTo>
                      <a:pt x="8238" y="7075"/>
                      <a:pt x="8146" y="6893"/>
                      <a:pt x="8086" y="6741"/>
                    </a:cubicBezTo>
                    <a:cubicBezTo>
                      <a:pt x="7751" y="5890"/>
                      <a:pt x="7630" y="4978"/>
                      <a:pt x="7690" y="4066"/>
                    </a:cubicBezTo>
                    <a:cubicBezTo>
                      <a:pt x="7721" y="3853"/>
                      <a:pt x="7903" y="2668"/>
                      <a:pt x="8298" y="2425"/>
                    </a:cubicBezTo>
                    <a:cubicBezTo>
                      <a:pt x="8355" y="2390"/>
                      <a:pt x="8412" y="2373"/>
                      <a:pt x="8471" y="2373"/>
                    </a:cubicBezTo>
                    <a:close/>
                    <a:moveTo>
                      <a:pt x="5100" y="6966"/>
                    </a:moveTo>
                    <a:cubicBezTo>
                      <a:pt x="5215" y="6966"/>
                      <a:pt x="5330" y="6973"/>
                      <a:pt x="5441" y="6984"/>
                    </a:cubicBezTo>
                    <a:cubicBezTo>
                      <a:pt x="5745" y="7014"/>
                      <a:pt x="6019" y="7045"/>
                      <a:pt x="6323" y="7105"/>
                    </a:cubicBezTo>
                    <a:cubicBezTo>
                      <a:pt x="6627" y="7136"/>
                      <a:pt x="7599" y="7501"/>
                      <a:pt x="6991" y="7926"/>
                    </a:cubicBezTo>
                    <a:cubicBezTo>
                      <a:pt x="6775" y="8062"/>
                      <a:pt x="6491" y="8119"/>
                      <a:pt x="6185" y="8119"/>
                    </a:cubicBezTo>
                    <a:cubicBezTo>
                      <a:pt x="5804" y="8119"/>
                      <a:pt x="5386" y="8031"/>
                      <a:pt x="5016" y="7896"/>
                    </a:cubicBezTo>
                    <a:cubicBezTo>
                      <a:pt x="4742" y="7805"/>
                      <a:pt x="4499" y="7683"/>
                      <a:pt x="4347" y="7592"/>
                    </a:cubicBezTo>
                    <a:cubicBezTo>
                      <a:pt x="4317" y="7561"/>
                      <a:pt x="4286" y="7531"/>
                      <a:pt x="4256" y="7501"/>
                    </a:cubicBezTo>
                    <a:cubicBezTo>
                      <a:pt x="4195" y="7440"/>
                      <a:pt x="4195" y="7318"/>
                      <a:pt x="4256" y="7227"/>
                    </a:cubicBezTo>
                    <a:cubicBezTo>
                      <a:pt x="4317" y="7136"/>
                      <a:pt x="4408" y="7105"/>
                      <a:pt x="4529" y="7045"/>
                    </a:cubicBezTo>
                    <a:cubicBezTo>
                      <a:pt x="4703" y="6987"/>
                      <a:pt x="4901" y="6966"/>
                      <a:pt x="5100" y="6966"/>
                    </a:cubicBezTo>
                    <a:close/>
                    <a:moveTo>
                      <a:pt x="11850" y="7285"/>
                    </a:moveTo>
                    <a:cubicBezTo>
                      <a:pt x="11852" y="7285"/>
                      <a:pt x="11854" y="7286"/>
                      <a:pt x="11855" y="7288"/>
                    </a:cubicBezTo>
                    <a:cubicBezTo>
                      <a:pt x="12067" y="7592"/>
                      <a:pt x="12128" y="7896"/>
                      <a:pt x="12098" y="8200"/>
                    </a:cubicBezTo>
                    <a:cubicBezTo>
                      <a:pt x="12067" y="8808"/>
                      <a:pt x="11703" y="9355"/>
                      <a:pt x="11399" y="9871"/>
                    </a:cubicBezTo>
                    <a:cubicBezTo>
                      <a:pt x="11247" y="9871"/>
                      <a:pt x="11156" y="9719"/>
                      <a:pt x="11125" y="9568"/>
                    </a:cubicBezTo>
                    <a:cubicBezTo>
                      <a:pt x="11064" y="9112"/>
                      <a:pt x="11095" y="8656"/>
                      <a:pt x="11247" y="8230"/>
                    </a:cubicBezTo>
                    <a:cubicBezTo>
                      <a:pt x="11276" y="8142"/>
                      <a:pt x="11790" y="7285"/>
                      <a:pt x="11850" y="7285"/>
                    </a:cubicBezTo>
                    <a:close/>
                    <a:moveTo>
                      <a:pt x="7052" y="10305"/>
                    </a:moveTo>
                    <a:cubicBezTo>
                      <a:pt x="7455" y="10305"/>
                      <a:pt x="7858" y="10373"/>
                      <a:pt x="8238" y="10479"/>
                    </a:cubicBezTo>
                    <a:cubicBezTo>
                      <a:pt x="9058" y="10723"/>
                      <a:pt x="9849" y="11148"/>
                      <a:pt x="10456" y="11756"/>
                    </a:cubicBezTo>
                    <a:cubicBezTo>
                      <a:pt x="10578" y="11908"/>
                      <a:pt x="10608" y="12090"/>
                      <a:pt x="10487" y="12273"/>
                    </a:cubicBezTo>
                    <a:cubicBezTo>
                      <a:pt x="10418" y="12341"/>
                      <a:pt x="10316" y="12375"/>
                      <a:pt x="10205" y="12375"/>
                    </a:cubicBezTo>
                    <a:cubicBezTo>
                      <a:pt x="10168" y="12375"/>
                      <a:pt x="10130" y="12371"/>
                      <a:pt x="10092" y="12364"/>
                    </a:cubicBezTo>
                    <a:cubicBezTo>
                      <a:pt x="9930" y="12391"/>
                      <a:pt x="9766" y="12403"/>
                      <a:pt x="9602" y="12403"/>
                    </a:cubicBezTo>
                    <a:cubicBezTo>
                      <a:pt x="9029" y="12403"/>
                      <a:pt x="8454" y="12256"/>
                      <a:pt x="7934" y="12090"/>
                    </a:cubicBezTo>
                    <a:cubicBezTo>
                      <a:pt x="7204" y="11878"/>
                      <a:pt x="6475" y="11604"/>
                      <a:pt x="5836" y="11209"/>
                    </a:cubicBezTo>
                    <a:cubicBezTo>
                      <a:pt x="5563" y="11026"/>
                      <a:pt x="5593" y="10662"/>
                      <a:pt x="5867" y="10540"/>
                    </a:cubicBezTo>
                    <a:cubicBezTo>
                      <a:pt x="6247" y="10373"/>
                      <a:pt x="6649" y="10305"/>
                      <a:pt x="7052" y="10305"/>
                    </a:cubicBezTo>
                    <a:close/>
                    <a:moveTo>
                      <a:pt x="16759" y="15071"/>
                    </a:moveTo>
                    <a:cubicBezTo>
                      <a:pt x="16875" y="15071"/>
                      <a:pt x="16973" y="15137"/>
                      <a:pt x="17022" y="15312"/>
                    </a:cubicBezTo>
                    <a:cubicBezTo>
                      <a:pt x="17052" y="15434"/>
                      <a:pt x="17022" y="15555"/>
                      <a:pt x="16992" y="15677"/>
                    </a:cubicBezTo>
                    <a:cubicBezTo>
                      <a:pt x="16961" y="15799"/>
                      <a:pt x="16931" y="15890"/>
                      <a:pt x="16900" y="16011"/>
                    </a:cubicBezTo>
                    <a:cubicBezTo>
                      <a:pt x="16779" y="16315"/>
                      <a:pt x="16596" y="16589"/>
                      <a:pt x="16384" y="16832"/>
                    </a:cubicBezTo>
                    <a:cubicBezTo>
                      <a:pt x="16384" y="16862"/>
                      <a:pt x="16353" y="16893"/>
                      <a:pt x="16323" y="16893"/>
                    </a:cubicBezTo>
                    <a:cubicBezTo>
                      <a:pt x="16292" y="16893"/>
                      <a:pt x="16262" y="16862"/>
                      <a:pt x="16262" y="16862"/>
                    </a:cubicBezTo>
                    <a:cubicBezTo>
                      <a:pt x="16080" y="16710"/>
                      <a:pt x="15988" y="16467"/>
                      <a:pt x="15958" y="16255"/>
                    </a:cubicBezTo>
                    <a:cubicBezTo>
                      <a:pt x="15958" y="16011"/>
                      <a:pt x="16019" y="15768"/>
                      <a:pt x="16110" y="15555"/>
                    </a:cubicBezTo>
                    <a:cubicBezTo>
                      <a:pt x="16193" y="15369"/>
                      <a:pt x="16514" y="15071"/>
                      <a:pt x="16759" y="15071"/>
                    </a:cubicBezTo>
                    <a:close/>
                    <a:moveTo>
                      <a:pt x="9544" y="17105"/>
                    </a:moveTo>
                    <a:cubicBezTo>
                      <a:pt x="9544" y="17105"/>
                      <a:pt x="9544" y="17106"/>
                      <a:pt x="9545" y="17106"/>
                    </a:cubicBezTo>
                    <a:cubicBezTo>
                      <a:pt x="9544" y="17105"/>
                      <a:pt x="9544" y="17105"/>
                      <a:pt x="9544" y="17105"/>
                    </a:cubicBezTo>
                    <a:close/>
                    <a:moveTo>
                      <a:pt x="10578" y="17835"/>
                    </a:moveTo>
                    <a:cubicBezTo>
                      <a:pt x="10579" y="17836"/>
                      <a:pt x="10580" y="17836"/>
                      <a:pt x="10581" y="17837"/>
                    </a:cubicBezTo>
                    <a:lnTo>
                      <a:pt x="10581" y="17837"/>
                    </a:lnTo>
                    <a:cubicBezTo>
                      <a:pt x="10580" y="17836"/>
                      <a:pt x="10579" y="17836"/>
                      <a:pt x="10578" y="17835"/>
                    </a:cubicBezTo>
                    <a:close/>
                    <a:moveTo>
                      <a:pt x="5239" y="0"/>
                    </a:moveTo>
                    <a:cubicBezTo>
                      <a:pt x="4787" y="0"/>
                      <a:pt x="4317" y="56"/>
                      <a:pt x="3830" y="175"/>
                    </a:cubicBezTo>
                    <a:cubicBezTo>
                      <a:pt x="2706" y="449"/>
                      <a:pt x="1703" y="1057"/>
                      <a:pt x="1095" y="2060"/>
                    </a:cubicBezTo>
                    <a:cubicBezTo>
                      <a:pt x="0" y="3853"/>
                      <a:pt x="487" y="6224"/>
                      <a:pt x="1459" y="8139"/>
                    </a:cubicBezTo>
                    <a:cubicBezTo>
                      <a:pt x="3131" y="11482"/>
                      <a:pt x="6444" y="14644"/>
                      <a:pt x="9362" y="16984"/>
                    </a:cubicBezTo>
                    <a:cubicBezTo>
                      <a:pt x="9423" y="17045"/>
                      <a:pt x="9483" y="17075"/>
                      <a:pt x="9544" y="17105"/>
                    </a:cubicBezTo>
                    <a:lnTo>
                      <a:pt x="9544" y="17105"/>
                    </a:lnTo>
                    <a:cubicBezTo>
                      <a:pt x="9550" y="17094"/>
                      <a:pt x="10336" y="16832"/>
                      <a:pt x="10365" y="16832"/>
                    </a:cubicBezTo>
                    <a:cubicBezTo>
                      <a:pt x="10791" y="16771"/>
                      <a:pt x="11216" y="16710"/>
                      <a:pt x="11642" y="16680"/>
                    </a:cubicBezTo>
                    <a:cubicBezTo>
                      <a:pt x="11824" y="16680"/>
                      <a:pt x="12037" y="16680"/>
                      <a:pt x="12159" y="16771"/>
                    </a:cubicBezTo>
                    <a:cubicBezTo>
                      <a:pt x="12767" y="17197"/>
                      <a:pt x="11551" y="17592"/>
                      <a:pt x="11277" y="17683"/>
                    </a:cubicBezTo>
                    <a:cubicBezTo>
                      <a:pt x="11199" y="17709"/>
                      <a:pt x="10807" y="17847"/>
                      <a:pt x="10640" y="17847"/>
                    </a:cubicBezTo>
                    <a:cubicBezTo>
                      <a:pt x="10614" y="17847"/>
                      <a:pt x="10594" y="17844"/>
                      <a:pt x="10581" y="17837"/>
                    </a:cubicBezTo>
                    <a:lnTo>
                      <a:pt x="10581" y="17837"/>
                    </a:lnTo>
                    <a:cubicBezTo>
                      <a:pt x="11431" y="18353"/>
                      <a:pt x="12281" y="18839"/>
                      <a:pt x="13101" y="19385"/>
                    </a:cubicBezTo>
                    <a:cubicBezTo>
                      <a:pt x="13496" y="19689"/>
                      <a:pt x="13952" y="19963"/>
                      <a:pt x="14438" y="20115"/>
                    </a:cubicBezTo>
                    <a:cubicBezTo>
                      <a:pt x="14604" y="20156"/>
                      <a:pt x="14781" y="20180"/>
                      <a:pt x="14958" y="20180"/>
                    </a:cubicBezTo>
                    <a:cubicBezTo>
                      <a:pt x="15298" y="20180"/>
                      <a:pt x="15637" y="20092"/>
                      <a:pt x="15897" y="19872"/>
                    </a:cubicBezTo>
                    <a:cubicBezTo>
                      <a:pt x="16748" y="19112"/>
                      <a:pt x="15472" y="18443"/>
                      <a:pt x="16779" y="18048"/>
                    </a:cubicBezTo>
                    <a:cubicBezTo>
                      <a:pt x="17387" y="17896"/>
                      <a:pt x="17782" y="17258"/>
                      <a:pt x="17843" y="16619"/>
                    </a:cubicBezTo>
                    <a:cubicBezTo>
                      <a:pt x="17934" y="16011"/>
                      <a:pt x="17751" y="15373"/>
                      <a:pt x="17539" y="14765"/>
                    </a:cubicBezTo>
                    <a:cubicBezTo>
                      <a:pt x="16201" y="10905"/>
                      <a:pt x="13830" y="7470"/>
                      <a:pt x="11460" y="4096"/>
                    </a:cubicBezTo>
                    <a:cubicBezTo>
                      <a:pt x="9953" y="1915"/>
                      <a:pt x="7893" y="0"/>
                      <a:pt x="5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166" name="Google Shape;1166;p60"/>
              <p:cNvSpPr/>
              <p:nvPr/>
            </p:nvSpPr>
            <p:spPr>
              <a:xfrm flipH="1">
                <a:off x="6795049" y="1817172"/>
                <a:ext cx="639516" cy="653070"/>
              </a:xfrm>
              <a:custGeom>
                <a:avLst/>
                <a:gdLst/>
                <a:ahLst/>
                <a:cxnLst/>
                <a:rect l="l" t="t" r="r" b="b"/>
                <a:pathLst>
                  <a:path w="20336" h="20767" extrusionOk="0">
                    <a:moveTo>
                      <a:pt x="16779" y="6714"/>
                    </a:moveTo>
                    <a:cubicBezTo>
                      <a:pt x="17022" y="6714"/>
                      <a:pt x="17296" y="6775"/>
                      <a:pt x="17417" y="6988"/>
                    </a:cubicBezTo>
                    <a:cubicBezTo>
                      <a:pt x="17569" y="7292"/>
                      <a:pt x="17235" y="7596"/>
                      <a:pt x="16931" y="7778"/>
                    </a:cubicBezTo>
                    <a:cubicBezTo>
                      <a:pt x="16901" y="7808"/>
                      <a:pt x="16901" y="7808"/>
                      <a:pt x="16870" y="7839"/>
                    </a:cubicBezTo>
                    <a:cubicBezTo>
                      <a:pt x="15958" y="8325"/>
                      <a:pt x="14986" y="8903"/>
                      <a:pt x="13952" y="9024"/>
                    </a:cubicBezTo>
                    <a:cubicBezTo>
                      <a:pt x="13853" y="9033"/>
                      <a:pt x="13699" y="9045"/>
                      <a:pt x="13529" y="9045"/>
                    </a:cubicBezTo>
                    <a:cubicBezTo>
                      <a:pt x="13127" y="9045"/>
                      <a:pt x="12630" y="8980"/>
                      <a:pt x="12524" y="8660"/>
                    </a:cubicBezTo>
                    <a:cubicBezTo>
                      <a:pt x="12341" y="8112"/>
                      <a:pt x="13253" y="7596"/>
                      <a:pt x="13618" y="7413"/>
                    </a:cubicBezTo>
                    <a:cubicBezTo>
                      <a:pt x="14591" y="6957"/>
                      <a:pt x="15685" y="6714"/>
                      <a:pt x="16779" y="6714"/>
                    </a:cubicBezTo>
                    <a:close/>
                    <a:moveTo>
                      <a:pt x="10927" y="5510"/>
                    </a:moveTo>
                    <a:cubicBezTo>
                      <a:pt x="10986" y="5510"/>
                      <a:pt x="11043" y="5524"/>
                      <a:pt x="11095" y="5559"/>
                    </a:cubicBezTo>
                    <a:cubicBezTo>
                      <a:pt x="11430" y="5802"/>
                      <a:pt x="11521" y="6198"/>
                      <a:pt x="11490" y="6653"/>
                    </a:cubicBezTo>
                    <a:cubicBezTo>
                      <a:pt x="11430" y="7565"/>
                      <a:pt x="10852" y="8720"/>
                      <a:pt x="10518" y="9146"/>
                    </a:cubicBezTo>
                    <a:cubicBezTo>
                      <a:pt x="10453" y="9253"/>
                      <a:pt x="10328" y="9361"/>
                      <a:pt x="10217" y="9361"/>
                    </a:cubicBezTo>
                    <a:cubicBezTo>
                      <a:pt x="10171" y="9361"/>
                      <a:pt x="10128" y="9342"/>
                      <a:pt x="10092" y="9298"/>
                    </a:cubicBezTo>
                    <a:cubicBezTo>
                      <a:pt x="10062" y="9267"/>
                      <a:pt x="10062" y="9207"/>
                      <a:pt x="10062" y="9146"/>
                    </a:cubicBezTo>
                    <a:cubicBezTo>
                      <a:pt x="10031" y="8872"/>
                      <a:pt x="10031" y="8416"/>
                      <a:pt x="10062" y="8295"/>
                    </a:cubicBezTo>
                    <a:cubicBezTo>
                      <a:pt x="10001" y="7444"/>
                      <a:pt x="9849" y="6380"/>
                      <a:pt x="10518" y="5711"/>
                    </a:cubicBezTo>
                    <a:cubicBezTo>
                      <a:pt x="10626" y="5603"/>
                      <a:pt x="10781" y="5510"/>
                      <a:pt x="10927" y="5510"/>
                    </a:cubicBezTo>
                    <a:close/>
                    <a:moveTo>
                      <a:pt x="9732" y="14091"/>
                    </a:moveTo>
                    <a:cubicBezTo>
                      <a:pt x="10332" y="14091"/>
                      <a:pt x="10997" y="14179"/>
                      <a:pt x="11034" y="14496"/>
                    </a:cubicBezTo>
                    <a:cubicBezTo>
                      <a:pt x="11065" y="14799"/>
                      <a:pt x="10761" y="15012"/>
                      <a:pt x="10305" y="15164"/>
                    </a:cubicBezTo>
                    <a:cubicBezTo>
                      <a:pt x="9515" y="15438"/>
                      <a:pt x="8329" y="15468"/>
                      <a:pt x="8056" y="15529"/>
                    </a:cubicBezTo>
                    <a:cubicBezTo>
                      <a:pt x="7630" y="15590"/>
                      <a:pt x="7204" y="15651"/>
                      <a:pt x="6809" y="15711"/>
                    </a:cubicBezTo>
                    <a:cubicBezTo>
                      <a:pt x="6718" y="15559"/>
                      <a:pt x="6870" y="15377"/>
                      <a:pt x="6992" y="15225"/>
                    </a:cubicBezTo>
                    <a:cubicBezTo>
                      <a:pt x="7539" y="14769"/>
                      <a:pt x="8147" y="14374"/>
                      <a:pt x="8846" y="14161"/>
                    </a:cubicBezTo>
                    <a:cubicBezTo>
                      <a:pt x="8999" y="14126"/>
                      <a:pt x="9353" y="14091"/>
                      <a:pt x="9732" y="14091"/>
                    </a:cubicBezTo>
                    <a:close/>
                    <a:moveTo>
                      <a:pt x="18891" y="0"/>
                    </a:moveTo>
                    <a:cubicBezTo>
                      <a:pt x="18590" y="0"/>
                      <a:pt x="18276" y="71"/>
                      <a:pt x="17995" y="149"/>
                    </a:cubicBezTo>
                    <a:cubicBezTo>
                      <a:pt x="16931" y="453"/>
                      <a:pt x="15898" y="818"/>
                      <a:pt x="14895" y="1273"/>
                    </a:cubicBezTo>
                    <a:cubicBezTo>
                      <a:pt x="14864" y="1273"/>
                      <a:pt x="15168" y="3918"/>
                      <a:pt x="15047" y="4252"/>
                    </a:cubicBezTo>
                    <a:cubicBezTo>
                      <a:pt x="14940" y="4549"/>
                      <a:pt x="14493" y="4921"/>
                      <a:pt x="14109" y="4921"/>
                    </a:cubicBezTo>
                    <a:cubicBezTo>
                      <a:pt x="13943" y="4921"/>
                      <a:pt x="13789" y="4852"/>
                      <a:pt x="13679" y="4678"/>
                    </a:cubicBezTo>
                    <a:cubicBezTo>
                      <a:pt x="13588" y="4526"/>
                      <a:pt x="13588" y="4343"/>
                      <a:pt x="13588" y="4161"/>
                    </a:cubicBezTo>
                    <a:cubicBezTo>
                      <a:pt x="13618" y="3462"/>
                      <a:pt x="13679" y="2732"/>
                      <a:pt x="13648" y="2003"/>
                    </a:cubicBezTo>
                    <a:lnTo>
                      <a:pt x="13648" y="2003"/>
                    </a:lnTo>
                    <a:cubicBezTo>
                      <a:pt x="10852" y="3219"/>
                      <a:pt x="8420" y="5134"/>
                      <a:pt x="6353" y="7413"/>
                    </a:cubicBezTo>
                    <a:cubicBezTo>
                      <a:pt x="5867" y="7991"/>
                      <a:pt x="4773" y="8903"/>
                      <a:pt x="4803" y="9693"/>
                    </a:cubicBezTo>
                    <a:cubicBezTo>
                      <a:pt x="4803" y="10149"/>
                      <a:pt x="5168" y="10726"/>
                      <a:pt x="5229" y="11213"/>
                    </a:cubicBezTo>
                    <a:cubicBezTo>
                      <a:pt x="5290" y="11760"/>
                      <a:pt x="5290" y="12337"/>
                      <a:pt x="5198" y="12885"/>
                    </a:cubicBezTo>
                    <a:cubicBezTo>
                      <a:pt x="5198" y="13006"/>
                      <a:pt x="5138" y="13158"/>
                      <a:pt x="5016" y="13189"/>
                    </a:cubicBezTo>
                    <a:cubicBezTo>
                      <a:pt x="4997" y="13195"/>
                      <a:pt x="4978" y="13198"/>
                      <a:pt x="4959" y="13198"/>
                    </a:cubicBezTo>
                    <a:cubicBezTo>
                      <a:pt x="4803" y="13198"/>
                      <a:pt x="4678" y="12984"/>
                      <a:pt x="4651" y="12793"/>
                    </a:cubicBezTo>
                    <a:cubicBezTo>
                      <a:pt x="4499" y="11973"/>
                      <a:pt x="4469" y="11152"/>
                      <a:pt x="4378" y="10301"/>
                    </a:cubicBezTo>
                    <a:cubicBezTo>
                      <a:pt x="2584" y="12094"/>
                      <a:pt x="1642" y="15012"/>
                      <a:pt x="1065" y="17413"/>
                    </a:cubicBezTo>
                    <a:cubicBezTo>
                      <a:pt x="943" y="17991"/>
                      <a:pt x="1" y="20392"/>
                      <a:pt x="578" y="20757"/>
                    </a:cubicBezTo>
                    <a:cubicBezTo>
                      <a:pt x="589" y="20764"/>
                      <a:pt x="607" y="20767"/>
                      <a:pt x="631" y="20767"/>
                    </a:cubicBezTo>
                    <a:cubicBezTo>
                      <a:pt x="1156" y="20767"/>
                      <a:pt x="4710" y="19260"/>
                      <a:pt x="5320" y="19085"/>
                    </a:cubicBezTo>
                    <a:cubicBezTo>
                      <a:pt x="8572" y="18295"/>
                      <a:pt x="11733" y="16532"/>
                      <a:pt x="13983" y="13766"/>
                    </a:cubicBezTo>
                    <a:cubicBezTo>
                      <a:pt x="15351" y="12094"/>
                      <a:pt x="16658" y="10301"/>
                      <a:pt x="17721" y="8386"/>
                    </a:cubicBezTo>
                    <a:cubicBezTo>
                      <a:pt x="18572" y="6836"/>
                      <a:pt x="20031" y="4313"/>
                      <a:pt x="19880" y="2520"/>
                    </a:cubicBezTo>
                    <a:cubicBezTo>
                      <a:pt x="19606" y="2520"/>
                      <a:pt x="19302" y="2611"/>
                      <a:pt x="18998" y="2732"/>
                    </a:cubicBezTo>
                    <a:cubicBezTo>
                      <a:pt x="18694" y="2854"/>
                      <a:pt x="18390" y="2976"/>
                      <a:pt x="18025" y="2976"/>
                    </a:cubicBezTo>
                    <a:cubicBezTo>
                      <a:pt x="17995" y="2976"/>
                      <a:pt x="17934" y="2976"/>
                      <a:pt x="17904" y="2945"/>
                    </a:cubicBezTo>
                    <a:cubicBezTo>
                      <a:pt x="17843" y="2915"/>
                      <a:pt x="17843" y="2854"/>
                      <a:pt x="17843" y="2824"/>
                    </a:cubicBezTo>
                    <a:cubicBezTo>
                      <a:pt x="17813" y="2398"/>
                      <a:pt x="18177" y="2033"/>
                      <a:pt x="18572" y="1881"/>
                    </a:cubicBezTo>
                    <a:cubicBezTo>
                      <a:pt x="18876" y="1729"/>
                      <a:pt x="19849" y="1760"/>
                      <a:pt x="20062" y="1547"/>
                    </a:cubicBezTo>
                    <a:cubicBezTo>
                      <a:pt x="20335" y="1243"/>
                      <a:pt x="19940" y="453"/>
                      <a:pt x="19667" y="240"/>
                    </a:cubicBezTo>
                    <a:cubicBezTo>
                      <a:pt x="19445" y="63"/>
                      <a:pt x="19174" y="0"/>
                      <a:pt x="188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167" name="Google Shape;1167;p60"/>
              <p:cNvSpPr/>
              <p:nvPr/>
            </p:nvSpPr>
            <p:spPr>
              <a:xfrm flipH="1">
                <a:off x="7093297" y="2145853"/>
                <a:ext cx="366112" cy="535331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7023" fill="none" extrusionOk="0">
                    <a:moveTo>
                      <a:pt x="11642" y="1"/>
                    </a:moveTo>
                    <a:cubicBezTo>
                      <a:pt x="9423" y="1946"/>
                      <a:pt x="7235" y="3892"/>
                      <a:pt x="5046" y="5837"/>
                    </a:cubicBezTo>
                    <a:cubicBezTo>
                      <a:pt x="3861" y="6870"/>
                      <a:pt x="2675" y="7934"/>
                      <a:pt x="1855" y="9302"/>
                    </a:cubicBezTo>
                    <a:cubicBezTo>
                      <a:pt x="517" y="11551"/>
                      <a:pt x="244" y="14348"/>
                      <a:pt x="0" y="17022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168" name="Google Shape;1168;p60"/>
              <p:cNvSpPr/>
              <p:nvPr/>
            </p:nvSpPr>
            <p:spPr>
              <a:xfrm flipH="1">
                <a:off x="7489970" y="2073211"/>
                <a:ext cx="193119" cy="754205"/>
              </a:xfrm>
              <a:custGeom>
                <a:avLst/>
                <a:gdLst/>
                <a:ahLst/>
                <a:cxnLst/>
                <a:rect l="l" t="t" r="r" b="b"/>
                <a:pathLst>
                  <a:path w="6141" h="23983" fill="none" extrusionOk="0">
                    <a:moveTo>
                      <a:pt x="1" y="1"/>
                    </a:moveTo>
                    <a:cubicBezTo>
                      <a:pt x="2828" y="4408"/>
                      <a:pt x="5563" y="9241"/>
                      <a:pt x="5928" y="14652"/>
                    </a:cubicBezTo>
                    <a:cubicBezTo>
                      <a:pt x="6141" y="17752"/>
                      <a:pt x="5533" y="20943"/>
                      <a:pt x="6110" y="2398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169" name="Google Shape;1169;p60"/>
              <p:cNvSpPr/>
              <p:nvPr/>
            </p:nvSpPr>
            <p:spPr>
              <a:xfrm flipH="1">
                <a:off x="7207985" y="1467233"/>
                <a:ext cx="270543" cy="1289473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41004" fill="none" extrusionOk="0">
                    <a:moveTo>
                      <a:pt x="8602" y="0"/>
                    </a:moveTo>
                    <a:cubicBezTo>
                      <a:pt x="6536" y="4620"/>
                      <a:pt x="1399" y="17660"/>
                      <a:pt x="639" y="22766"/>
                    </a:cubicBezTo>
                    <a:cubicBezTo>
                      <a:pt x="213" y="25441"/>
                      <a:pt x="183" y="28177"/>
                      <a:pt x="122" y="30882"/>
                    </a:cubicBezTo>
                    <a:lnTo>
                      <a:pt x="1" y="41004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170" name="Google Shape;1170;p60"/>
              <p:cNvSpPr/>
              <p:nvPr/>
            </p:nvSpPr>
            <p:spPr>
              <a:xfrm flipH="1">
                <a:off x="7227099" y="2628560"/>
                <a:ext cx="484669" cy="403409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12828" extrusionOk="0">
                    <a:moveTo>
                      <a:pt x="1" y="1"/>
                    </a:moveTo>
                    <a:cubicBezTo>
                      <a:pt x="1" y="1"/>
                      <a:pt x="1065" y="12797"/>
                      <a:pt x="1065" y="12828"/>
                    </a:cubicBezTo>
                    <a:cubicBezTo>
                      <a:pt x="1065" y="12828"/>
                      <a:pt x="14500" y="12676"/>
                      <a:pt x="14530" y="12615"/>
                    </a:cubicBezTo>
                    <a:lnTo>
                      <a:pt x="15412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1171" name="Google Shape;1171;p60"/>
            <p:cNvGrpSpPr/>
            <p:nvPr/>
          </p:nvGrpSpPr>
          <p:grpSpPr>
            <a:xfrm>
              <a:off x="7052050" y="1949235"/>
              <a:ext cx="366540" cy="488362"/>
              <a:chOff x="1870800" y="2728525"/>
              <a:chExt cx="393875" cy="524725"/>
            </a:xfrm>
          </p:grpSpPr>
          <p:sp>
            <p:nvSpPr>
              <p:cNvPr id="1172" name="Google Shape;1172;p60"/>
              <p:cNvSpPr/>
              <p:nvPr/>
            </p:nvSpPr>
            <p:spPr>
              <a:xfrm>
                <a:off x="2019300" y="2991225"/>
                <a:ext cx="21387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10481" extrusionOk="0">
                    <a:moveTo>
                      <a:pt x="6688" y="0"/>
                    </a:moveTo>
                    <a:lnTo>
                      <a:pt x="1" y="3739"/>
                    </a:lnTo>
                    <a:cubicBezTo>
                      <a:pt x="61" y="3952"/>
                      <a:pt x="92" y="4164"/>
                      <a:pt x="153" y="4347"/>
                    </a:cubicBezTo>
                    <a:cubicBezTo>
                      <a:pt x="396" y="5319"/>
                      <a:pt x="639" y="6292"/>
                      <a:pt x="791" y="7325"/>
                    </a:cubicBezTo>
                    <a:cubicBezTo>
                      <a:pt x="852" y="7842"/>
                      <a:pt x="912" y="8116"/>
                      <a:pt x="912" y="8663"/>
                    </a:cubicBezTo>
                    <a:cubicBezTo>
                      <a:pt x="1908" y="9987"/>
                      <a:pt x="2957" y="10481"/>
                      <a:pt x="3948" y="10481"/>
                    </a:cubicBezTo>
                    <a:cubicBezTo>
                      <a:pt x="6437" y="10481"/>
                      <a:pt x="8555" y="7366"/>
                      <a:pt x="8511" y="6474"/>
                    </a:cubicBezTo>
                    <a:cubicBezTo>
                      <a:pt x="7083" y="3708"/>
                      <a:pt x="6688" y="0"/>
                      <a:pt x="66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173" name="Google Shape;1173;p60"/>
              <p:cNvSpPr/>
              <p:nvPr/>
            </p:nvSpPr>
            <p:spPr>
              <a:xfrm>
                <a:off x="1870800" y="2930100"/>
                <a:ext cx="86975" cy="124675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4987" extrusionOk="0">
                    <a:moveTo>
                      <a:pt x="1890" y="0"/>
                    </a:moveTo>
                    <a:cubicBezTo>
                      <a:pt x="1704" y="0"/>
                      <a:pt x="1504" y="40"/>
                      <a:pt x="1290" y="135"/>
                    </a:cubicBezTo>
                    <a:cubicBezTo>
                      <a:pt x="0" y="737"/>
                      <a:pt x="575" y="4986"/>
                      <a:pt x="2887" y="4986"/>
                    </a:cubicBezTo>
                    <a:cubicBezTo>
                      <a:pt x="3027" y="4986"/>
                      <a:pt x="3174" y="4971"/>
                      <a:pt x="3327" y="4938"/>
                    </a:cubicBezTo>
                    <a:lnTo>
                      <a:pt x="3478" y="1169"/>
                    </a:lnTo>
                    <a:cubicBezTo>
                      <a:pt x="3478" y="1169"/>
                      <a:pt x="2894" y="0"/>
                      <a:pt x="18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174" name="Google Shape;1174;p60"/>
              <p:cNvSpPr/>
              <p:nvPr/>
            </p:nvSpPr>
            <p:spPr>
              <a:xfrm>
                <a:off x="1878725" y="2728525"/>
                <a:ext cx="322225" cy="387250"/>
              </a:xfrm>
              <a:custGeom>
                <a:avLst/>
                <a:gdLst/>
                <a:ahLst/>
                <a:cxnLst/>
                <a:rect l="l" t="t" r="r" b="b"/>
                <a:pathLst>
                  <a:path w="12889" h="15490" extrusionOk="0">
                    <a:moveTo>
                      <a:pt x="6979" y="0"/>
                    </a:moveTo>
                    <a:cubicBezTo>
                      <a:pt x="5195" y="0"/>
                      <a:pt x="3356" y="821"/>
                      <a:pt x="2067" y="1997"/>
                    </a:cubicBezTo>
                    <a:cubicBezTo>
                      <a:pt x="0" y="3943"/>
                      <a:pt x="547" y="6769"/>
                      <a:pt x="1003" y="9292"/>
                    </a:cubicBezTo>
                    <a:cubicBezTo>
                      <a:pt x="1034" y="9444"/>
                      <a:pt x="1064" y="9596"/>
                      <a:pt x="1125" y="9779"/>
                    </a:cubicBezTo>
                    <a:cubicBezTo>
                      <a:pt x="1155" y="9931"/>
                      <a:pt x="1186" y="10083"/>
                      <a:pt x="1247" y="10204"/>
                    </a:cubicBezTo>
                    <a:cubicBezTo>
                      <a:pt x="1247" y="10265"/>
                      <a:pt x="1277" y="10326"/>
                      <a:pt x="1277" y="10387"/>
                    </a:cubicBezTo>
                    <a:cubicBezTo>
                      <a:pt x="1368" y="10630"/>
                      <a:pt x="1459" y="10873"/>
                      <a:pt x="1551" y="11116"/>
                    </a:cubicBezTo>
                    <a:cubicBezTo>
                      <a:pt x="1581" y="11268"/>
                      <a:pt x="1642" y="11420"/>
                      <a:pt x="1702" y="11542"/>
                    </a:cubicBezTo>
                    <a:cubicBezTo>
                      <a:pt x="1702" y="11572"/>
                      <a:pt x="1733" y="11572"/>
                      <a:pt x="1733" y="11602"/>
                    </a:cubicBezTo>
                    <a:cubicBezTo>
                      <a:pt x="2706" y="14034"/>
                      <a:pt x="3952" y="15007"/>
                      <a:pt x="5289" y="15402"/>
                    </a:cubicBezTo>
                    <a:cubicBezTo>
                      <a:pt x="5492" y="15462"/>
                      <a:pt x="5716" y="15490"/>
                      <a:pt x="5955" y="15490"/>
                    </a:cubicBezTo>
                    <a:cubicBezTo>
                      <a:pt x="8272" y="15490"/>
                      <a:pt x="12080" y="12873"/>
                      <a:pt x="12493" y="11055"/>
                    </a:cubicBezTo>
                    <a:cubicBezTo>
                      <a:pt x="12797" y="9627"/>
                      <a:pt x="12888" y="10174"/>
                      <a:pt x="12432" y="6496"/>
                    </a:cubicBezTo>
                    <a:cubicBezTo>
                      <a:pt x="11946" y="2818"/>
                      <a:pt x="10122" y="1085"/>
                      <a:pt x="10122" y="1085"/>
                    </a:cubicBezTo>
                    <a:cubicBezTo>
                      <a:pt x="9196" y="324"/>
                      <a:pt x="8098" y="0"/>
                      <a:pt x="6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175" name="Google Shape;1175;p60"/>
              <p:cNvSpPr/>
              <p:nvPr/>
            </p:nvSpPr>
            <p:spPr>
              <a:xfrm>
                <a:off x="2164450" y="2851350"/>
                <a:ext cx="10022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5688" extrusionOk="0">
                    <a:moveTo>
                      <a:pt x="1705" y="1"/>
                    </a:moveTo>
                    <a:cubicBezTo>
                      <a:pt x="482" y="1"/>
                      <a:pt x="0" y="1279"/>
                      <a:pt x="0" y="1279"/>
                    </a:cubicBezTo>
                    <a:lnTo>
                      <a:pt x="973" y="5686"/>
                    </a:lnTo>
                    <a:cubicBezTo>
                      <a:pt x="999" y="5687"/>
                      <a:pt x="1024" y="5687"/>
                      <a:pt x="1050" y="5687"/>
                    </a:cubicBezTo>
                    <a:cubicBezTo>
                      <a:pt x="4009" y="5687"/>
                      <a:pt x="3786" y="485"/>
                      <a:pt x="2189" y="63"/>
                    </a:cubicBezTo>
                    <a:cubicBezTo>
                      <a:pt x="2016" y="20"/>
                      <a:pt x="1855" y="1"/>
                      <a:pt x="1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sp>
          <p:nvSpPr>
            <p:cNvPr id="1176" name="Google Shape;1176;p60"/>
            <p:cNvSpPr/>
            <p:nvPr/>
          </p:nvSpPr>
          <p:spPr>
            <a:xfrm>
              <a:off x="7045672" y="1897948"/>
              <a:ext cx="344145" cy="217956"/>
            </a:xfrm>
            <a:custGeom>
              <a:avLst/>
              <a:gdLst/>
              <a:ahLst/>
              <a:cxnLst/>
              <a:rect l="l" t="t" r="r" b="b"/>
              <a:pathLst>
                <a:path w="9818" h="6218" extrusionOk="0">
                  <a:moveTo>
                    <a:pt x="5425" y="1"/>
                  </a:moveTo>
                  <a:cubicBezTo>
                    <a:pt x="5113" y="1"/>
                    <a:pt x="4792" y="43"/>
                    <a:pt x="4468" y="137"/>
                  </a:cubicBezTo>
                  <a:cubicBezTo>
                    <a:pt x="1976" y="896"/>
                    <a:pt x="0" y="2659"/>
                    <a:pt x="304" y="4453"/>
                  </a:cubicBezTo>
                  <a:cubicBezTo>
                    <a:pt x="531" y="5669"/>
                    <a:pt x="743" y="5865"/>
                    <a:pt x="857" y="5865"/>
                  </a:cubicBezTo>
                  <a:cubicBezTo>
                    <a:pt x="911" y="5865"/>
                    <a:pt x="942" y="5821"/>
                    <a:pt x="942" y="5821"/>
                  </a:cubicBezTo>
                  <a:cubicBezTo>
                    <a:pt x="942" y="5821"/>
                    <a:pt x="881" y="5729"/>
                    <a:pt x="821" y="4240"/>
                  </a:cubicBezTo>
                  <a:cubicBezTo>
                    <a:pt x="752" y="3238"/>
                    <a:pt x="3023" y="2372"/>
                    <a:pt x="4126" y="2372"/>
                  </a:cubicBezTo>
                  <a:cubicBezTo>
                    <a:pt x="4496" y="2372"/>
                    <a:pt x="4734" y="2469"/>
                    <a:pt x="4711" y="2690"/>
                  </a:cubicBezTo>
                  <a:cubicBezTo>
                    <a:pt x="4711" y="2690"/>
                    <a:pt x="4803" y="3693"/>
                    <a:pt x="5775" y="4058"/>
                  </a:cubicBezTo>
                  <a:cubicBezTo>
                    <a:pt x="6292" y="4270"/>
                    <a:pt x="6748" y="4483"/>
                    <a:pt x="6657" y="5061"/>
                  </a:cubicBezTo>
                  <a:cubicBezTo>
                    <a:pt x="6539" y="5795"/>
                    <a:pt x="6791" y="6217"/>
                    <a:pt x="7192" y="6217"/>
                  </a:cubicBezTo>
                  <a:cubicBezTo>
                    <a:pt x="7206" y="6217"/>
                    <a:pt x="7220" y="6217"/>
                    <a:pt x="7234" y="6216"/>
                  </a:cubicBezTo>
                  <a:cubicBezTo>
                    <a:pt x="7994" y="6124"/>
                    <a:pt x="7781" y="4392"/>
                    <a:pt x="9301" y="3966"/>
                  </a:cubicBezTo>
                  <a:cubicBezTo>
                    <a:pt x="9301" y="3966"/>
                    <a:pt x="9818" y="3723"/>
                    <a:pt x="9544" y="2781"/>
                  </a:cubicBezTo>
                  <a:cubicBezTo>
                    <a:pt x="9306" y="1933"/>
                    <a:pt x="7544" y="1"/>
                    <a:pt x="54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4858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6"/>
          <p:cNvSpPr/>
          <p:nvPr/>
        </p:nvSpPr>
        <p:spPr>
          <a:xfrm>
            <a:off x="9943467" y="2942333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930" name="Google Shape;930;p56"/>
          <p:cNvGrpSpPr/>
          <p:nvPr/>
        </p:nvGrpSpPr>
        <p:grpSpPr>
          <a:xfrm>
            <a:off x="10231208" y="3115897"/>
            <a:ext cx="1851651" cy="3742193"/>
            <a:chOff x="6795049" y="1179275"/>
            <a:chExt cx="916719" cy="1852694"/>
          </a:xfrm>
        </p:grpSpPr>
        <p:sp>
          <p:nvSpPr>
            <p:cNvPr id="931" name="Google Shape;931;p56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2" name="Google Shape;932;p56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3" name="Google Shape;933;p56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4" name="Google Shape;934;p56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5" name="Google Shape;935;p56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9" name="Google Shape;917;p56">
            <a:extLst>
              <a:ext uri="{FF2B5EF4-FFF2-40B4-BE49-F238E27FC236}">
                <a16:creationId xmlns:a16="http://schemas.microsoft.com/office/drawing/2014/main" id="{910F45D6-FF05-428B-9A23-A7B8BB7480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09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4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符号表</a:t>
            </a:r>
            <a:endParaRPr sz="4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FB2E4B-5BA5-4142-898A-F7B870DEAF46}"/>
              </a:ext>
            </a:extLst>
          </p:cNvPr>
          <p:cNvSpPr txBox="1"/>
          <p:nvPr/>
        </p:nvSpPr>
        <p:spPr>
          <a:xfrm>
            <a:off x="854419" y="3889595"/>
            <a:ext cx="8617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ascadia Code" panose="020B0609020000020004" pitchFamily="49" charset="0"/>
                <a:ea typeface="思源黑体 CN" panose="020B0500000000000000" pitchFamily="34" charset="-122"/>
                <a:cs typeface="Cascadia Code" panose="020B0609020000020004" pitchFamily="49" charset="0"/>
              </a:rPr>
              <a:t>SymbolTable</a:t>
            </a:r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用于查询一个符号的类别（变量、常量、函数、类型等）</a:t>
            </a:r>
            <a:endParaRPr lang="en-US" altLang="zh-CN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r>
              <a:rPr lang="en-US" altLang="zh-CN" sz="2000" dirty="0" err="1">
                <a:latin typeface="Cascadia Code" panose="020B0609020000020004" pitchFamily="49" charset="0"/>
                <a:ea typeface="思源黑体 CN" panose="020B0500000000000000" pitchFamily="34" charset="-122"/>
                <a:cs typeface="Cascadia Code" panose="020B0609020000020004" pitchFamily="49" charset="0"/>
              </a:rPr>
              <a:t>ValueTable</a:t>
            </a:r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用于查询一个符号的具体内容（变量的地址、函数的类型等）</a:t>
            </a:r>
            <a:endParaRPr lang="en-US" altLang="zh-CN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r>
              <a:rPr lang="en-GB" altLang="zh-CN" sz="2000" dirty="0" err="1">
                <a:latin typeface="Cascadia Code" panose="020B0609020000020004" pitchFamily="49" charset="0"/>
                <a:ea typeface="思源黑体 CN" panose="020B0500000000000000" pitchFamily="34" charset="-122"/>
                <a:cs typeface="Cascadia Code" panose="020B0609020000020004" pitchFamily="49" charset="0"/>
              </a:rPr>
              <a:t>mGlobalSymbolTable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  <a:cs typeface="Cascadia Code" panose="020B0609020000020004" pitchFamily="49" charset="0"/>
              </a:rPr>
              <a:t> 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存储的是全局的函数与变量信息。</a:t>
            </a:r>
            <a:endParaRPr lang="en-US" altLang="zh-CN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endParaRPr lang="en-US" altLang="zh-CN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进入新一层定义域时，向栈中 </a:t>
            </a:r>
            <a:r>
              <a:rPr lang="en-US" altLang="zh-CN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push </a:t>
            </a:r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一个新的符号表。</a:t>
            </a:r>
            <a:endParaRPr lang="en-US" altLang="zh-CN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r>
              <a:rPr lang="zh-CN" altLang="en-US" sz="2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查询时从栈顶向栈底遍历查询。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E40E12-1595-4E6B-A49F-8B66C50B4906}"/>
              </a:ext>
            </a:extLst>
          </p:cNvPr>
          <p:cNvSpPr txBox="1"/>
          <p:nvPr/>
        </p:nvSpPr>
        <p:spPr>
          <a:xfrm>
            <a:off x="854419" y="1859340"/>
            <a:ext cx="7446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using </a:t>
            </a:r>
            <a:r>
              <a:rPr lang="en-GB" altLang="zh-CN" sz="16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SymbolTable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unordered_map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&lt;string,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SymbolType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&gt;;</a:t>
            </a:r>
          </a:p>
          <a:p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using </a:t>
            </a:r>
            <a:r>
              <a:rPr lang="en-GB" altLang="zh-CN" sz="16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ValueTable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unordered_map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&lt;string, Value *&gt;;</a:t>
            </a:r>
          </a:p>
          <a:p>
            <a:endParaRPr lang="en-GB" altLang="zh-CN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deque&lt;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unique_ptr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SymbolTable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&gt;&gt;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mSymbolTables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deque&lt;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unique_ptr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ValueTable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&gt;&gt;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mValueTables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unique_ptr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SymbolTable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mGlobalSymbolTable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zh-CN" alt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00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3;p60">
            <a:extLst>
              <a:ext uri="{FF2B5EF4-FFF2-40B4-BE49-F238E27FC236}">
                <a16:creationId xmlns:a16="http://schemas.microsoft.com/office/drawing/2014/main" id="{B4926DAF-9045-4949-BDB2-9D551C91BC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5653" y="798641"/>
            <a:ext cx="1029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dirty="0" err="1">
                <a:latin typeface="Bahnschrift" panose="020B0502040204020203" pitchFamily="34" charset="0"/>
                <a:ea typeface="思源黑体 CN" panose="020B0500000000000000" pitchFamily="34" charset="-122"/>
              </a:rPr>
              <a:t>printf</a:t>
            </a:r>
            <a:r>
              <a:rPr lang="en-US" altLang="zh-CN" dirty="0">
                <a:latin typeface="Bahnschrift" panose="020B0502040204020203" pitchFamily="34" charset="0"/>
                <a:ea typeface="思源黑体 CN" panose="020B0500000000000000" pitchFamily="34" charset="-122"/>
              </a:rPr>
              <a:t> </a:t>
            </a:r>
            <a:r>
              <a:rPr lang="zh-CN" altLang="en-US" dirty="0">
                <a:latin typeface="Bahnschrift" panose="020B0502040204020203" pitchFamily="34" charset="0"/>
                <a:ea typeface="思源黑体 CN" panose="020B0500000000000000" pitchFamily="34" charset="-122"/>
              </a:rPr>
              <a:t>与 </a:t>
            </a:r>
            <a:r>
              <a:rPr lang="en-US" altLang="zh-CN" dirty="0" err="1">
                <a:latin typeface="Bahnschrift" panose="020B0502040204020203" pitchFamily="34" charset="0"/>
                <a:ea typeface="思源黑体 CN" panose="020B0500000000000000" pitchFamily="34" charset="-122"/>
              </a:rPr>
              <a:t>scanf</a:t>
            </a:r>
            <a:endParaRPr dirty="0">
              <a:latin typeface="Bahnschrift" panose="020B0502040204020203" pitchFamily="34" charset="0"/>
              <a:ea typeface="思源黑体 CN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036F79-4CC7-4351-876F-006DCED9A130}"/>
              </a:ext>
            </a:extLst>
          </p:cNvPr>
          <p:cNvSpPr txBox="1"/>
          <p:nvPr/>
        </p:nvSpPr>
        <p:spPr>
          <a:xfrm>
            <a:off x="885653" y="2091291"/>
            <a:ext cx="8314331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采用外部链接的方式。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生成中间代码时直接在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Module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中声明好 </a:t>
            </a:r>
            <a:r>
              <a:rPr lang="en-US" altLang="zh-CN" sz="2400" dirty="0" err="1">
                <a:latin typeface="思源黑体 CN" panose="020B0500000000000000" pitchFamily="34" charset="-122"/>
                <a:ea typeface="思源黑体 CN" panose="020B0500000000000000" pitchFamily="34" charset="-122"/>
              </a:rPr>
              <a:t>printf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和 </a:t>
            </a:r>
            <a:r>
              <a:rPr lang="en-US" altLang="zh-CN" sz="2400" dirty="0" err="1">
                <a:latin typeface="思源黑体 CN" panose="020B0500000000000000" pitchFamily="34" charset="-122"/>
                <a:ea typeface="思源黑体 CN" panose="020B0500000000000000" pitchFamily="34" charset="-122"/>
              </a:rPr>
              <a:t>scanf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函数信息；生成目标程序时由链接器链接到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C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库函数。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3B4FB1-82F4-4611-85F7-480D54E968C4}"/>
              </a:ext>
            </a:extLst>
          </p:cNvPr>
          <p:cNvSpPr txBox="1"/>
          <p:nvPr/>
        </p:nvSpPr>
        <p:spPr>
          <a:xfrm>
            <a:off x="567611" y="4309586"/>
            <a:ext cx="11056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ArrayRef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&lt;Type*&gt;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argsRef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printfArgs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FunctionType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*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printfType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FunctionType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::get(mBuilder.getInt32Ty(),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argsRef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GB" altLang="zh-CN" sz="1600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auto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printf_func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= Function::Create(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printfType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GB" altLang="zh-CN" sz="1600" b="1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GlobalValue</a:t>
            </a:r>
            <a:r>
              <a:rPr lang="en-GB" altLang="zh-CN" sz="1600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::</a:t>
            </a:r>
            <a:r>
              <a:rPr lang="en-GB" altLang="zh-CN" sz="1600" b="1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ExternalLinkage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"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",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mModule.get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());</a:t>
            </a:r>
          </a:p>
          <a:p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AddGlobalDefinition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",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SymbolType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::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tFunction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zh-CN" alt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4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6"/>
          <p:cNvSpPr/>
          <p:nvPr/>
        </p:nvSpPr>
        <p:spPr>
          <a:xfrm>
            <a:off x="9943467" y="2942333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930" name="Google Shape;930;p56"/>
          <p:cNvGrpSpPr/>
          <p:nvPr/>
        </p:nvGrpSpPr>
        <p:grpSpPr>
          <a:xfrm>
            <a:off x="10231208" y="3115897"/>
            <a:ext cx="1851651" cy="3742193"/>
            <a:chOff x="6795049" y="1179275"/>
            <a:chExt cx="916719" cy="1852694"/>
          </a:xfrm>
        </p:grpSpPr>
        <p:sp>
          <p:nvSpPr>
            <p:cNvPr id="931" name="Google Shape;931;p56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2" name="Google Shape;932;p56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3" name="Google Shape;933;p56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4" name="Google Shape;934;p56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5" name="Google Shape;935;p56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9" name="Google Shape;917;p56">
            <a:extLst>
              <a:ext uri="{FF2B5EF4-FFF2-40B4-BE49-F238E27FC236}">
                <a16:creationId xmlns:a16="http://schemas.microsoft.com/office/drawing/2014/main" id="{910F45D6-FF05-428B-9A23-A7B8BB7480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09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4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中间代码生成</a:t>
            </a:r>
            <a:endParaRPr sz="4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FB2E4B-5BA5-4142-898A-F7B870DEAF46}"/>
              </a:ext>
            </a:extLst>
          </p:cNvPr>
          <p:cNvSpPr txBox="1"/>
          <p:nvPr/>
        </p:nvSpPr>
        <p:spPr>
          <a:xfrm>
            <a:off x="950967" y="1980650"/>
            <a:ext cx="83143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AST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中每个节点都有一个 </a:t>
            </a:r>
            <a:r>
              <a:rPr lang="en-US" altLang="zh-CN" sz="2400" dirty="0" err="1">
                <a:latin typeface="Cascadia Code" panose="020B0609020000020004" pitchFamily="49" charset="0"/>
                <a:ea typeface="思源黑体 CN" panose="020B0500000000000000" pitchFamily="34" charset="-122"/>
                <a:cs typeface="Cascadia Code" panose="020B0609020000020004" pitchFamily="49" charset="0"/>
              </a:rPr>
              <a:t>GenCode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方法用于生成该子树的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IR Code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调用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AST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根节点的 </a:t>
            </a:r>
            <a:r>
              <a:rPr lang="en-US" altLang="zh-CN" sz="2400" dirty="0" err="1">
                <a:latin typeface="Cascadia Code" panose="020B0609020000020004" pitchFamily="49" charset="0"/>
                <a:ea typeface="思源黑体 CN" panose="020B0500000000000000" pitchFamily="34" charset="-122"/>
                <a:cs typeface="Cascadia Code" panose="020B0609020000020004" pitchFamily="49" charset="0"/>
              </a:rPr>
              <a:t>GenCode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方法，便会递归下去直至生成了整棵树的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IR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利用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LLVM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提供的封装较好的 </a:t>
            </a:r>
            <a:r>
              <a:rPr lang="en-US" altLang="zh-CN" sz="2400" dirty="0" err="1">
                <a:latin typeface="思源黑体 CN" panose="020B0500000000000000" pitchFamily="34" charset="-122"/>
                <a:ea typeface="思源黑体 CN" panose="020B0500000000000000" pitchFamily="34" charset="-122"/>
              </a:rPr>
              <a:t>IRBuilder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来进行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IR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的生成，生成结果会以内存形式留存在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Module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中。生成完毕后可以输出为可读形式的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IR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代码文件。</a:t>
            </a:r>
          </a:p>
        </p:txBody>
      </p:sp>
    </p:spTree>
    <p:extLst>
      <p:ext uri="{BB962C8B-B14F-4D97-AF65-F5344CB8AC3E}">
        <p14:creationId xmlns:p14="http://schemas.microsoft.com/office/powerpoint/2010/main" val="210020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17;p56">
            <a:extLst>
              <a:ext uri="{FF2B5EF4-FFF2-40B4-BE49-F238E27FC236}">
                <a16:creationId xmlns:a16="http://schemas.microsoft.com/office/drawing/2014/main" id="{D9DA8261-743F-47EE-A53F-D2427E29BC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2388" y="906470"/>
            <a:ext cx="10290000" cy="9309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sz="4800" dirty="0">
                <a:latin typeface="Bahnschrift" panose="020B0502040204020203" pitchFamily="34" charset="0"/>
                <a:ea typeface="思源黑体 CN" panose="020B0500000000000000" pitchFamily="34" charset="-122"/>
              </a:rPr>
              <a:t>Exp </a:t>
            </a:r>
            <a:r>
              <a:rPr lang="zh-CN" altLang="en-US" sz="4800" dirty="0">
                <a:latin typeface="Bahnschrift" panose="020B0502040204020203" pitchFamily="34" charset="0"/>
                <a:ea typeface="思源黑体 CN" panose="020B0500000000000000" pitchFamily="34" charset="-122"/>
              </a:rPr>
              <a:t>类节点</a:t>
            </a:r>
            <a:endParaRPr sz="4800" dirty="0">
              <a:latin typeface="Bahnschrift" panose="020B0502040204020203" pitchFamily="34" charset="0"/>
              <a:ea typeface="思源黑体 CN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262E14-A702-49DF-B187-EF514BE09C19}"/>
              </a:ext>
            </a:extLst>
          </p:cNvPr>
          <p:cNvSpPr txBox="1"/>
          <p:nvPr/>
        </p:nvSpPr>
        <p:spPr>
          <a:xfrm>
            <a:off x="652388" y="2293753"/>
            <a:ext cx="1029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Exp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类节点包括算数运算符、逻辑运算符、赋值、取值、取址、取成员等等。这些节点总是会有一个返回值。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而在赋值、取值、解引用等运算中，我们常会用到这些返回值的地址。所以除了 </a:t>
            </a:r>
            <a:r>
              <a:rPr lang="en-US" altLang="zh-CN" sz="2400" dirty="0" err="1">
                <a:latin typeface="Cascadia Code" panose="020B0609020000020004" pitchFamily="49" charset="0"/>
                <a:ea typeface="思源黑体 CN" panose="020B0500000000000000" pitchFamily="34" charset="-122"/>
                <a:cs typeface="Cascadia Code" panose="020B0609020000020004" pitchFamily="49" charset="0"/>
              </a:rPr>
              <a:t>GenCode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方法，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Exp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类节点还有一个 </a:t>
            </a:r>
            <a:r>
              <a:rPr lang="en-US" altLang="zh-CN" sz="2400" dirty="0" err="1">
                <a:latin typeface="Cascadia Code" panose="020B0609020000020004" pitchFamily="49" charset="0"/>
                <a:ea typeface="思源黑体 CN" panose="020B0500000000000000" pitchFamily="34" charset="-122"/>
                <a:cs typeface="Cascadia Code" panose="020B0609020000020004" pitchFamily="49" charset="0"/>
              </a:rPr>
              <a:t>GenPointer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方法。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  <a:cs typeface="Cascadia Code" panose="020B0609020000020004" pitchFamily="49" charset="0"/>
            </a:endParaRPr>
          </a:p>
          <a:p>
            <a:r>
              <a:rPr lang="en-US" altLang="zh-CN" sz="2400" dirty="0" err="1">
                <a:latin typeface="Cascadia Code" panose="020B0609020000020004" pitchFamily="49" charset="0"/>
                <a:ea typeface="思源黑体 CN" panose="020B0500000000000000" pitchFamily="34" charset="-122"/>
                <a:cs typeface="Cascadia Code" panose="020B0609020000020004" pitchFamily="49" charset="0"/>
              </a:rPr>
              <a:t>GenCode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方法用于计算表达式的值，而 </a:t>
            </a:r>
            <a:r>
              <a:rPr lang="en-US" altLang="zh-CN" sz="2400" dirty="0" err="1">
                <a:latin typeface="Cascadia Code" panose="020B0609020000020004" pitchFamily="49" charset="0"/>
                <a:ea typeface="思源黑体 CN" panose="020B0500000000000000" pitchFamily="34" charset="-122"/>
                <a:cs typeface="Cascadia Code" panose="020B0609020000020004" pitchFamily="49" charset="0"/>
              </a:rPr>
              <a:t>GenPointer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方法用于计算指向该值的指针。对于右值表达式，调用 </a:t>
            </a:r>
            <a:r>
              <a:rPr lang="en-US" altLang="zh-CN" sz="2400" dirty="0" err="1">
                <a:latin typeface="Cascadia Code" panose="020B0609020000020004" pitchFamily="49" charset="0"/>
                <a:ea typeface="思源黑体 CN" panose="020B0500000000000000" pitchFamily="34" charset="-122"/>
                <a:cs typeface="Cascadia Code" panose="020B0609020000020004" pitchFamily="49" charset="0"/>
              </a:rPr>
              <a:t>GenPointer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是不合法的。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898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7F36B26-5E4A-4DB3-90FA-5D40034D6A4D}"/>
              </a:ext>
            </a:extLst>
          </p:cNvPr>
          <p:cNvSpPr txBox="1"/>
          <p:nvPr/>
        </p:nvSpPr>
        <p:spPr>
          <a:xfrm>
            <a:off x="685798" y="2185924"/>
            <a:ext cx="9280241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在调用函数、函数返回、算术运算、赋值时，常常会需要匹配类型。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对于以下情况，我们可以进行隐式类型转换：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不同大小的整型之间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不同大小的浮点型之间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整形和浮点型之间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指针与整型之间的加减法</a:t>
            </a:r>
          </a:p>
        </p:txBody>
      </p:sp>
      <p:sp>
        <p:nvSpPr>
          <p:cNvPr id="11" name="Google Shape;917;p56">
            <a:extLst>
              <a:ext uri="{FF2B5EF4-FFF2-40B4-BE49-F238E27FC236}">
                <a16:creationId xmlns:a16="http://schemas.microsoft.com/office/drawing/2014/main" id="{307A4CC1-63B7-488F-A030-23866A8B7C1E}"/>
              </a:ext>
            </a:extLst>
          </p:cNvPr>
          <p:cNvSpPr txBox="1">
            <a:spLocks/>
          </p:cNvSpPr>
          <p:nvPr/>
        </p:nvSpPr>
        <p:spPr>
          <a:xfrm>
            <a:off x="668474" y="866426"/>
            <a:ext cx="10290000" cy="930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44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r>
              <a:rPr lang="zh-CN" altLang="en-US" sz="4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类型转换</a:t>
            </a:r>
          </a:p>
        </p:txBody>
      </p:sp>
    </p:spTree>
    <p:extLst>
      <p:ext uri="{BB962C8B-B14F-4D97-AF65-F5344CB8AC3E}">
        <p14:creationId xmlns:p14="http://schemas.microsoft.com/office/powerpoint/2010/main" val="332710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17;p56">
            <a:extLst>
              <a:ext uri="{FF2B5EF4-FFF2-40B4-BE49-F238E27FC236}">
                <a16:creationId xmlns:a16="http://schemas.microsoft.com/office/drawing/2014/main" id="{78171814-E59E-44C0-AA0E-B78DE0CFAD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8474" y="866426"/>
            <a:ext cx="10290000" cy="9309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4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类型转换</a:t>
            </a:r>
            <a:endParaRPr sz="4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2D7438-214C-4E91-BFD6-105467F19186}"/>
              </a:ext>
            </a:extLst>
          </p:cNvPr>
          <p:cNvSpPr txBox="1"/>
          <p:nvPr/>
        </p:nvSpPr>
        <p:spPr>
          <a:xfrm>
            <a:off x="668474" y="1872399"/>
            <a:ext cx="9280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为此，我们实现了 </a:t>
            </a:r>
            <a:r>
              <a:rPr lang="en-GB" altLang="zh-CN" sz="2400" dirty="0" err="1">
                <a:latin typeface="Cascadia Code" panose="020B0609020000020004" pitchFamily="49" charset="0"/>
                <a:ea typeface="思源黑体 CN" panose="020B0500000000000000" pitchFamily="34" charset="-122"/>
                <a:cs typeface="Cascadia Code" panose="020B0609020000020004" pitchFamily="49" charset="0"/>
              </a:rPr>
              <a:t>CalcArithMergedType</a:t>
            </a:r>
            <a:r>
              <a:rPr lang="en-GB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函数用于推断算数运算之后结果的类型；</a:t>
            </a:r>
            <a:r>
              <a:rPr lang="en-GB" altLang="zh-CN" sz="2400" dirty="0" err="1">
                <a:latin typeface="Cascadia Code" panose="020B0609020000020004" pitchFamily="49" charset="0"/>
                <a:ea typeface="思源黑体 CN" panose="020B0500000000000000" pitchFamily="34" charset="-122"/>
                <a:cs typeface="Cascadia Code" panose="020B0609020000020004" pitchFamily="49" charset="0"/>
              </a:rPr>
              <a:t>TypeCastTo</a:t>
            </a:r>
            <a:r>
              <a:rPr lang="en-GB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函数用于将某个值转换为指定类型。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以加法为例：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A2F160-DA51-4196-8FC7-1C5163B1FCCF}"/>
              </a:ext>
            </a:extLst>
          </p:cNvPr>
          <p:cNvSpPr txBox="1"/>
          <p:nvPr/>
        </p:nvSpPr>
        <p:spPr>
          <a:xfrm>
            <a:off x="668474" y="3404385"/>
            <a:ext cx="10471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Type *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targetType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altLang="zh-CN" sz="1600" b="1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CalcArithMergedType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lhsType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rhsType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if (!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targetType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 return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LogError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("Invalid type conversion when doing addition.\n");</a:t>
            </a:r>
          </a:p>
          <a:p>
            <a:r>
              <a:rPr lang="en-GB" altLang="zh-CN" sz="16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implicit type conversion</a:t>
            </a:r>
          </a:p>
          <a:p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if (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lhsType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!=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targetType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lhs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altLang="zh-CN" sz="1600" b="1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TypeCastTo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lhs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targetType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 </a:t>
            </a:r>
          </a:p>
          <a:p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if (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rhsType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!=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targetType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rhs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altLang="zh-CN" sz="1600" b="1" dirty="0" err="1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TypeCastTo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rhs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targetType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if (!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lhs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|| !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rhs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 return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LogError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("Invalid type conversion when doing addition.\n");</a:t>
            </a:r>
          </a:p>
          <a:p>
            <a:r>
              <a:rPr lang="en-GB" altLang="zh-CN" sz="1600" dirty="0">
                <a:solidFill>
                  <a:schemeClr val="tx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create add IR</a:t>
            </a:r>
          </a:p>
          <a:p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return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targetType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-&gt;</a:t>
            </a:r>
            <a:r>
              <a:rPr lang="en-GB" altLang="zh-CN" sz="16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isFloatingPointTy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() ?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mBuilder.CreateFAdd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lhs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rhs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 :</a:t>
            </a:r>
          </a:p>
          <a:p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mBuilder.CreateAdd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lhs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GB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rhs</a:t>
            </a:r>
            <a:r>
              <a:rPr lang="en-GB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zh-CN" alt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13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17;p56">
            <a:extLst>
              <a:ext uri="{FF2B5EF4-FFF2-40B4-BE49-F238E27FC236}">
                <a16:creationId xmlns:a16="http://schemas.microsoft.com/office/drawing/2014/main" id="{D9DA8261-743F-47EE-A53F-D2427E29BC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2388" y="906470"/>
            <a:ext cx="10290000" cy="9309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sz="4800" dirty="0" err="1">
                <a:latin typeface="Bahnschrift" panose="020B0502040204020203" pitchFamily="34" charset="0"/>
                <a:ea typeface="思源黑体 CN" panose="020B0500000000000000" pitchFamily="34" charset="-122"/>
              </a:rPr>
              <a:t>Stm</a:t>
            </a:r>
            <a:r>
              <a:rPr lang="en-US" altLang="zh-CN" sz="4800" dirty="0">
                <a:latin typeface="Bahnschrift" panose="020B0502040204020203" pitchFamily="34" charset="0"/>
                <a:ea typeface="思源黑体 CN" panose="020B0500000000000000" pitchFamily="34" charset="-122"/>
              </a:rPr>
              <a:t> </a:t>
            </a:r>
            <a:r>
              <a:rPr lang="zh-CN" altLang="en-US" sz="4800" dirty="0">
                <a:latin typeface="Bahnschrift" panose="020B0502040204020203" pitchFamily="34" charset="0"/>
                <a:ea typeface="思源黑体 CN" panose="020B0500000000000000" pitchFamily="34" charset="-122"/>
              </a:rPr>
              <a:t>类节点</a:t>
            </a:r>
            <a:endParaRPr sz="4800" dirty="0">
              <a:latin typeface="Bahnschrift" panose="020B0502040204020203" pitchFamily="34" charset="0"/>
              <a:ea typeface="思源黑体 CN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262E14-A702-49DF-B187-EF514BE09C19}"/>
              </a:ext>
            </a:extLst>
          </p:cNvPr>
          <p:cNvSpPr txBox="1"/>
          <p:nvPr/>
        </p:nvSpPr>
        <p:spPr>
          <a:xfrm>
            <a:off x="652388" y="2293753"/>
            <a:ext cx="1029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思源黑体 CN" panose="020B0500000000000000" pitchFamily="34" charset="-122"/>
                <a:ea typeface="思源黑体 CN" panose="020B0500000000000000" pitchFamily="34" charset="-122"/>
              </a:rPr>
              <a:t>Stm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类节点包括代码块、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if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、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while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、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for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、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return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、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break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、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continue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等控制语句。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其中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if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、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while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、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for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可以被拆解成多个基本块，块与块之间使用直接跳转或条件跳转，以实现分支或循环的功能。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每个块都是一个代码块，意味着是一层新的定义域。所以生成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IR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时需要对符号表栈进行操作。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614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6"/>
          <p:cNvSpPr/>
          <p:nvPr/>
        </p:nvSpPr>
        <p:spPr>
          <a:xfrm>
            <a:off x="9943467" y="2942333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930" name="Google Shape;930;p56"/>
          <p:cNvGrpSpPr/>
          <p:nvPr/>
        </p:nvGrpSpPr>
        <p:grpSpPr>
          <a:xfrm>
            <a:off x="10231208" y="3115897"/>
            <a:ext cx="1851651" cy="3742193"/>
            <a:chOff x="6795049" y="1179275"/>
            <a:chExt cx="916719" cy="1852694"/>
          </a:xfrm>
        </p:grpSpPr>
        <p:sp>
          <p:nvSpPr>
            <p:cNvPr id="931" name="Google Shape;931;p56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2" name="Google Shape;932;p56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3" name="Google Shape;933;p56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4" name="Google Shape;934;p56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5" name="Google Shape;935;p56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88D53E7-9153-47CF-9692-473FA4504626}"/>
              </a:ext>
            </a:extLst>
          </p:cNvPr>
          <p:cNvSpPr txBox="1"/>
          <p:nvPr/>
        </p:nvSpPr>
        <p:spPr>
          <a:xfrm>
            <a:off x="5007631" y="373047"/>
            <a:ext cx="6330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for (</a:t>
            </a:r>
            <a:r>
              <a:rPr lang="en-US" altLang="zh-CN" sz="2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</a:t>
            </a:r>
            <a:r>
              <a:rPr lang="en-US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; </a:t>
            </a:r>
            <a:r>
              <a:rPr lang="en-US" altLang="zh-CN" sz="2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condition</a:t>
            </a:r>
            <a:r>
              <a:rPr lang="en-US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; </a:t>
            </a:r>
            <a:r>
              <a:rPr lang="en-US" altLang="zh-CN" sz="2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instruction</a:t>
            </a:r>
            <a:r>
              <a:rPr lang="en-US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 {</a:t>
            </a:r>
          </a:p>
          <a:p>
            <a:r>
              <a:rPr lang="en-US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altLang="zh-CN" sz="20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loopbody</a:t>
            </a:r>
            <a:r>
              <a:rPr lang="en-US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zh-CN" altLang="en-US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99C8640-7A6F-4E1F-8C5C-15C02514CB26}"/>
              </a:ext>
            </a:extLst>
          </p:cNvPr>
          <p:cNvSpPr/>
          <p:nvPr/>
        </p:nvSpPr>
        <p:spPr>
          <a:xfrm>
            <a:off x="947420" y="378357"/>
            <a:ext cx="2854960" cy="7294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initial</a:t>
            </a:r>
            <a:endParaRPr lang="zh-CN" altLang="en-US" sz="2000" dirty="0">
              <a:solidFill>
                <a:schemeClr val="dk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8A069E1-5AE9-4FA3-8F07-A315646DFA6E}"/>
              </a:ext>
            </a:extLst>
          </p:cNvPr>
          <p:cNvSpPr/>
          <p:nvPr/>
        </p:nvSpPr>
        <p:spPr>
          <a:xfrm>
            <a:off x="947420" y="1231096"/>
            <a:ext cx="2854960" cy="7294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condition</a:t>
            </a:r>
            <a:endParaRPr lang="zh-CN" altLang="en-US" sz="2000" dirty="0">
              <a:solidFill>
                <a:schemeClr val="dk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6E7C1B3-439F-45C9-B76B-7B46F30682CD}"/>
              </a:ext>
            </a:extLst>
          </p:cNvPr>
          <p:cNvSpPr/>
          <p:nvPr/>
        </p:nvSpPr>
        <p:spPr>
          <a:xfrm>
            <a:off x="947420" y="2083835"/>
            <a:ext cx="2854960" cy="2320528"/>
          </a:xfrm>
          <a:prstGeom prst="roundRect">
            <a:avLst>
              <a:gd name="adj" fmla="val 567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err="1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Loopbody</a:t>
            </a:r>
            <a:endParaRPr lang="en-US" altLang="zh-CN" sz="2000" dirty="0">
              <a:solidFill>
                <a:schemeClr val="dk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endParaRPr lang="en-US" altLang="zh-CN" sz="2000" dirty="0">
              <a:solidFill>
                <a:schemeClr val="dk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endParaRPr lang="en-US" altLang="zh-CN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endParaRPr lang="en-US" altLang="zh-CN" sz="2000" dirty="0">
              <a:solidFill>
                <a:schemeClr val="dk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endParaRPr lang="zh-CN" altLang="en-US" sz="2000" dirty="0">
              <a:solidFill>
                <a:schemeClr val="dk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77104C4-48F8-4DE7-97F2-6B11DFADDDC2}"/>
              </a:ext>
            </a:extLst>
          </p:cNvPr>
          <p:cNvSpPr/>
          <p:nvPr/>
        </p:nvSpPr>
        <p:spPr>
          <a:xfrm>
            <a:off x="934720" y="4530192"/>
            <a:ext cx="2854960" cy="7294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instruction</a:t>
            </a:r>
            <a:endParaRPr lang="zh-CN" altLang="en-US" sz="2000" dirty="0">
              <a:solidFill>
                <a:schemeClr val="dk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9E14BD6-21F2-43FF-8DA9-F1E677174F23}"/>
              </a:ext>
            </a:extLst>
          </p:cNvPr>
          <p:cNvSpPr/>
          <p:nvPr/>
        </p:nvSpPr>
        <p:spPr>
          <a:xfrm>
            <a:off x="934720" y="5385470"/>
            <a:ext cx="2854960" cy="7294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end</a:t>
            </a:r>
            <a:endParaRPr lang="zh-CN" altLang="en-US" sz="2000" dirty="0">
              <a:solidFill>
                <a:schemeClr val="dk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C5C84A76-3852-4819-B86D-8118AA0F79DF}"/>
              </a:ext>
            </a:extLst>
          </p:cNvPr>
          <p:cNvSpPr/>
          <p:nvPr/>
        </p:nvSpPr>
        <p:spPr>
          <a:xfrm>
            <a:off x="2273300" y="1053430"/>
            <a:ext cx="208280" cy="33528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C660CB30-DE10-478D-9E91-030B442E430C}"/>
              </a:ext>
            </a:extLst>
          </p:cNvPr>
          <p:cNvSpPr/>
          <p:nvPr/>
        </p:nvSpPr>
        <p:spPr>
          <a:xfrm>
            <a:off x="2278380" y="1923483"/>
            <a:ext cx="208280" cy="33528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867FC34B-9444-41B0-9257-28DA35EA6AA5}"/>
              </a:ext>
            </a:extLst>
          </p:cNvPr>
          <p:cNvSpPr/>
          <p:nvPr/>
        </p:nvSpPr>
        <p:spPr>
          <a:xfrm>
            <a:off x="2258060" y="4362552"/>
            <a:ext cx="208280" cy="33528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9B260DF-8ECD-48BF-ACA9-0C3D39FAB0B3}"/>
              </a:ext>
            </a:extLst>
          </p:cNvPr>
          <p:cNvCxnSpPr>
            <a:stCxn id="14" idx="3"/>
            <a:endCxn id="12" idx="3"/>
          </p:cNvCxnSpPr>
          <p:nvPr/>
        </p:nvCxnSpPr>
        <p:spPr>
          <a:xfrm flipV="1">
            <a:off x="3789680" y="1595821"/>
            <a:ext cx="12700" cy="3299096"/>
          </a:xfrm>
          <a:prstGeom prst="bentConnector3">
            <a:avLst>
              <a:gd name="adj1" fmla="val 438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8553F06-A8A6-4D28-BE04-73781C19F7BE}"/>
              </a:ext>
            </a:extLst>
          </p:cNvPr>
          <p:cNvCxnSpPr>
            <a:stCxn id="12" idx="1"/>
            <a:endCxn id="15" idx="1"/>
          </p:cNvCxnSpPr>
          <p:nvPr/>
        </p:nvCxnSpPr>
        <p:spPr>
          <a:xfrm rot="10800000" flipV="1">
            <a:off x="934720" y="1595821"/>
            <a:ext cx="12700" cy="4154374"/>
          </a:xfrm>
          <a:prstGeom prst="bentConnector3">
            <a:avLst>
              <a:gd name="adj1" fmla="val 398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D5CF88F-CBC4-4213-929D-B5C4DA6B5A49}"/>
              </a:ext>
            </a:extLst>
          </p:cNvPr>
          <p:cNvSpPr/>
          <p:nvPr/>
        </p:nvSpPr>
        <p:spPr>
          <a:xfrm>
            <a:off x="2024380" y="3691010"/>
            <a:ext cx="1907540" cy="4514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break</a:t>
            </a:r>
            <a:endParaRPr lang="zh-CN" altLang="en-US" sz="20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0DF639B-62DE-4C2F-95C6-4DEB72EFADC2}"/>
              </a:ext>
            </a:extLst>
          </p:cNvPr>
          <p:cNvSpPr/>
          <p:nvPr/>
        </p:nvSpPr>
        <p:spPr>
          <a:xfrm>
            <a:off x="2024380" y="3105831"/>
            <a:ext cx="1907540" cy="4514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continue</a:t>
            </a:r>
            <a:endParaRPr lang="zh-CN" altLang="en-US" sz="20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03CC99F1-8107-441A-9CC9-A7801238FCE5}"/>
              </a:ext>
            </a:extLst>
          </p:cNvPr>
          <p:cNvCxnSpPr>
            <a:stCxn id="23" idx="3"/>
            <a:endCxn id="15" idx="3"/>
          </p:cNvCxnSpPr>
          <p:nvPr/>
        </p:nvCxnSpPr>
        <p:spPr>
          <a:xfrm flipH="1">
            <a:off x="3789680" y="3916742"/>
            <a:ext cx="142240" cy="1833453"/>
          </a:xfrm>
          <a:prstGeom prst="bentConnector3">
            <a:avLst>
              <a:gd name="adj1" fmla="val -175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17E07D4-2A91-4464-A910-FA16AA818A61}"/>
              </a:ext>
            </a:extLst>
          </p:cNvPr>
          <p:cNvCxnSpPr>
            <a:stCxn id="38" idx="3"/>
            <a:endCxn id="12" idx="3"/>
          </p:cNvCxnSpPr>
          <p:nvPr/>
        </p:nvCxnSpPr>
        <p:spPr>
          <a:xfrm flipH="1" flipV="1">
            <a:off x="3802380" y="1595821"/>
            <a:ext cx="129540" cy="1735742"/>
          </a:xfrm>
          <a:prstGeom prst="bentConnector3">
            <a:avLst>
              <a:gd name="adj1" fmla="val -19215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AE2CFD1-1066-463F-AF1E-7155EDACA389}"/>
              </a:ext>
            </a:extLst>
          </p:cNvPr>
          <p:cNvSpPr txBox="1"/>
          <p:nvPr/>
        </p:nvSpPr>
        <p:spPr>
          <a:xfrm>
            <a:off x="5024162" y="2423560"/>
            <a:ext cx="4723232" cy="2797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在循环体中为了迅速查找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break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和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continue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语句跳转的目标位置，我们维护了循环体信息栈，用于保存循环头部块位置和循环结束块的位置。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67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目 录</a:t>
            </a:r>
            <a:endParaRPr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377" name="Google Shape;377;p44"/>
          <p:cNvSpPr txBox="1">
            <a:spLocks noGrp="1"/>
          </p:cNvSpPr>
          <p:nvPr>
            <p:ph type="subTitle" idx="1"/>
          </p:nvPr>
        </p:nvSpPr>
        <p:spPr>
          <a:xfrm>
            <a:off x="7854827" y="1952432"/>
            <a:ext cx="3201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CN" altLang="en-US" b="0" dirty="0">
                <a:latin typeface="思源黑体 CN" panose="020B0500000000000000" pitchFamily="34" charset="-122"/>
                <a:ea typeface="思源黑体 CN" panose="020B0500000000000000" pitchFamily="34" charset="-122"/>
                <a:sym typeface="Arial"/>
              </a:rPr>
              <a:t>词法分析</a:t>
            </a:r>
            <a:endParaRPr b="0" dirty="0">
              <a:latin typeface="思源黑体 CN" panose="020B0500000000000000" pitchFamily="34" charset="-122"/>
              <a:ea typeface="思源黑体 CN" panose="020B0500000000000000" pitchFamily="34" charset="-122"/>
              <a:sym typeface="Arial"/>
            </a:endParaRPr>
          </a:p>
        </p:txBody>
      </p:sp>
      <p:sp>
        <p:nvSpPr>
          <p:cNvPr id="385" name="Google Shape;385;p44"/>
          <p:cNvSpPr txBox="1">
            <a:spLocks noGrp="1"/>
          </p:cNvSpPr>
          <p:nvPr>
            <p:ph type="title" idx="9"/>
          </p:nvPr>
        </p:nvSpPr>
        <p:spPr>
          <a:xfrm>
            <a:off x="6422178" y="1760232"/>
            <a:ext cx="1284800" cy="99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0" dirty="0">
                <a:latin typeface="Bahnschrift SemiBold" panose="020B0502040204020203" pitchFamily="34" charset="0"/>
              </a:rPr>
              <a:t>01</a:t>
            </a:r>
            <a:endParaRPr b="0" dirty="0">
              <a:latin typeface="Bahnschrift SemiBold" panose="020B0502040204020203" pitchFamily="34" charset="0"/>
            </a:endParaRPr>
          </a:p>
        </p:txBody>
      </p:sp>
      <p:sp>
        <p:nvSpPr>
          <p:cNvPr id="386" name="Google Shape;386;p44"/>
          <p:cNvSpPr txBox="1">
            <a:spLocks noGrp="1"/>
          </p:cNvSpPr>
          <p:nvPr>
            <p:ph type="title" idx="13"/>
          </p:nvPr>
        </p:nvSpPr>
        <p:spPr>
          <a:xfrm>
            <a:off x="1433045" y="3265836"/>
            <a:ext cx="1284800" cy="9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Bahnschrift SemiBold" panose="020B0502040204020203" pitchFamily="34" charset="0"/>
              </a:rPr>
              <a:t>02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387" name="Google Shape;387;p44"/>
          <p:cNvSpPr txBox="1">
            <a:spLocks noGrp="1"/>
          </p:cNvSpPr>
          <p:nvPr>
            <p:ph type="title" idx="14"/>
          </p:nvPr>
        </p:nvSpPr>
        <p:spPr>
          <a:xfrm>
            <a:off x="6422178" y="3247668"/>
            <a:ext cx="1284800" cy="99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Bahnschrift SemiBold" panose="020B0502040204020203" pitchFamily="34" charset="0"/>
              </a:rPr>
              <a:t>03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388" name="Google Shape;388;p44"/>
          <p:cNvSpPr txBox="1">
            <a:spLocks noGrp="1"/>
          </p:cNvSpPr>
          <p:nvPr>
            <p:ph type="title" idx="15"/>
          </p:nvPr>
        </p:nvSpPr>
        <p:spPr>
          <a:xfrm>
            <a:off x="1433045" y="4899760"/>
            <a:ext cx="1284800" cy="9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Bahnschrift SemiBold" panose="020B0502040204020203" pitchFamily="34" charset="0"/>
              </a:rPr>
              <a:t>04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29" name="Google Shape;377;p44">
            <a:extLst>
              <a:ext uri="{FF2B5EF4-FFF2-40B4-BE49-F238E27FC236}">
                <a16:creationId xmlns:a16="http://schemas.microsoft.com/office/drawing/2014/main" id="{93CDAA54-4E48-4937-B382-FD38B233D980}"/>
              </a:ext>
            </a:extLst>
          </p:cNvPr>
          <p:cNvSpPr txBox="1">
            <a:spLocks/>
          </p:cNvSpPr>
          <p:nvPr/>
        </p:nvSpPr>
        <p:spPr>
          <a:xfrm>
            <a:off x="2717845" y="3062437"/>
            <a:ext cx="3201200" cy="157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eaLnBrk="1" hangingPunct="1">
              <a:buClr>
                <a:schemeClr val="dk1"/>
              </a:buClr>
              <a:buSzPts val="1800"/>
              <a:buFont typeface="Baloo 2"/>
              <a:buNone/>
              <a:defRPr sz="2933">
                <a:solidFill>
                  <a:schemeClr val="dk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El Messiri"/>
              </a:defRPr>
            </a:lvl1pPr>
            <a:lvl2pPr marL="9144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2pPr>
            <a:lvl3pPr marL="13716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3pPr>
            <a:lvl4pPr marL="18288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4pPr>
            <a:lvl5pPr marL="22860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5pPr>
            <a:lvl6pPr marL="27432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6pPr>
            <a:lvl7pPr marL="32004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7pPr>
            <a:lvl8pPr marL="36576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8pPr>
            <a:lvl9pPr marL="41148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9pPr>
          </a:lstStyle>
          <a:p>
            <a:r>
              <a:rPr lang="zh-CN" altLang="en-US" dirty="0"/>
              <a:t>语法分析</a:t>
            </a:r>
            <a:endParaRPr lang="en-US" altLang="zh-CN" dirty="0"/>
          </a:p>
          <a:p>
            <a:r>
              <a:rPr lang="en-US" altLang="zh-CN" dirty="0"/>
              <a:t>AST</a:t>
            </a:r>
          </a:p>
          <a:p>
            <a:r>
              <a:rPr lang="zh-CN" altLang="en-US" dirty="0"/>
              <a:t>可视化</a:t>
            </a:r>
          </a:p>
        </p:txBody>
      </p:sp>
      <p:sp>
        <p:nvSpPr>
          <p:cNvPr id="30" name="Google Shape;377;p44">
            <a:extLst>
              <a:ext uri="{FF2B5EF4-FFF2-40B4-BE49-F238E27FC236}">
                <a16:creationId xmlns:a16="http://schemas.microsoft.com/office/drawing/2014/main" id="{E2B7C074-B15B-4D0C-9ABF-5F1C9452118B}"/>
              </a:ext>
            </a:extLst>
          </p:cNvPr>
          <p:cNvSpPr txBox="1">
            <a:spLocks/>
          </p:cNvSpPr>
          <p:nvPr/>
        </p:nvSpPr>
        <p:spPr>
          <a:xfrm>
            <a:off x="7854827" y="3225712"/>
            <a:ext cx="3201200" cy="107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eaLnBrk="1" hangingPunct="1">
              <a:buClr>
                <a:schemeClr val="dk1"/>
              </a:buClr>
              <a:buSzPts val="1800"/>
              <a:buFont typeface="Baloo 2"/>
              <a:buNone/>
              <a:defRPr sz="2933">
                <a:solidFill>
                  <a:schemeClr val="dk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El Messiri"/>
                <a:sym typeface="El Messiri"/>
              </a:defRPr>
            </a:lvl1pPr>
            <a:lvl2pPr marL="9144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r>
              <a:rPr lang="zh-CN" altLang="en-US" dirty="0"/>
              <a:t>语义分析</a:t>
            </a:r>
            <a:endParaRPr lang="en-US" altLang="zh-CN" dirty="0"/>
          </a:p>
          <a:p>
            <a:r>
              <a:rPr lang="zh-CN" altLang="en-US" dirty="0"/>
              <a:t>中间代码生成</a:t>
            </a:r>
          </a:p>
        </p:txBody>
      </p:sp>
      <p:sp>
        <p:nvSpPr>
          <p:cNvPr id="31" name="Google Shape;377;p44">
            <a:extLst>
              <a:ext uri="{FF2B5EF4-FFF2-40B4-BE49-F238E27FC236}">
                <a16:creationId xmlns:a16="http://schemas.microsoft.com/office/drawing/2014/main" id="{07914860-CDA5-484E-95EB-675B8167C870}"/>
              </a:ext>
            </a:extLst>
          </p:cNvPr>
          <p:cNvSpPr txBox="1">
            <a:spLocks/>
          </p:cNvSpPr>
          <p:nvPr/>
        </p:nvSpPr>
        <p:spPr>
          <a:xfrm>
            <a:off x="2717845" y="4855001"/>
            <a:ext cx="3201200" cy="107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eaLnBrk="1" hangingPunct="1">
              <a:buClr>
                <a:schemeClr val="dk1"/>
              </a:buClr>
              <a:buSzPts val="1800"/>
              <a:buFont typeface="Baloo 2"/>
              <a:buNone/>
              <a:defRPr sz="2933">
                <a:solidFill>
                  <a:schemeClr val="dk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El Messiri"/>
              </a:defRPr>
            </a:lvl1pPr>
            <a:lvl2pPr marL="9144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2pPr>
            <a:lvl3pPr marL="13716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3pPr>
            <a:lvl4pPr marL="18288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4pPr>
            <a:lvl5pPr marL="22860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5pPr>
            <a:lvl6pPr marL="27432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6pPr>
            <a:lvl7pPr marL="32004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7pPr>
            <a:lvl8pPr marL="36576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8pPr>
            <a:lvl9pPr marL="41148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9pPr>
          </a:lstStyle>
          <a:p>
            <a:r>
              <a:rPr lang="zh-CN" altLang="en-US" dirty="0"/>
              <a:t>目标代码生成</a:t>
            </a:r>
            <a:endParaRPr lang="en-US" altLang="zh-CN" dirty="0"/>
          </a:p>
          <a:p>
            <a:r>
              <a:rPr lang="zh-CN" altLang="en-US" dirty="0"/>
              <a:t>优化考虑</a:t>
            </a:r>
          </a:p>
        </p:txBody>
      </p:sp>
      <p:sp>
        <p:nvSpPr>
          <p:cNvPr id="32" name="Google Shape;385;p44">
            <a:extLst>
              <a:ext uri="{FF2B5EF4-FFF2-40B4-BE49-F238E27FC236}">
                <a16:creationId xmlns:a16="http://schemas.microsoft.com/office/drawing/2014/main" id="{B68C218C-9E76-4189-95C4-85EE8758B929}"/>
              </a:ext>
            </a:extLst>
          </p:cNvPr>
          <p:cNvSpPr txBox="1">
            <a:spLocks/>
          </p:cNvSpPr>
          <p:nvPr/>
        </p:nvSpPr>
        <p:spPr>
          <a:xfrm>
            <a:off x="1433045" y="1760232"/>
            <a:ext cx="1284800" cy="9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 Messiri"/>
              <a:buNone/>
              <a:defRPr sz="6667" b="1" i="0" u="none" strike="noStrike" cap="none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24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24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24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24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24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24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24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24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r>
              <a:rPr lang="en" b="0" dirty="0">
                <a:latin typeface="Bahnschrift SemiBold" panose="020B0502040204020203" pitchFamily="34" charset="0"/>
              </a:rPr>
              <a:t>00</a:t>
            </a:r>
          </a:p>
        </p:txBody>
      </p:sp>
      <p:sp>
        <p:nvSpPr>
          <p:cNvPr id="33" name="Google Shape;377;p44">
            <a:extLst>
              <a:ext uri="{FF2B5EF4-FFF2-40B4-BE49-F238E27FC236}">
                <a16:creationId xmlns:a16="http://schemas.microsoft.com/office/drawing/2014/main" id="{C0E4716D-9E77-4A5A-AC24-0368BBBA26A4}"/>
              </a:ext>
            </a:extLst>
          </p:cNvPr>
          <p:cNvSpPr txBox="1">
            <a:spLocks/>
          </p:cNvSpPr>
          <p:nvPr/>
        </p:nvSpPr>
        <p:spPr>
          <a:xfrm>
            <a:off x="2717845" y="1941191"/>
            <a:ext cx="3201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2933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867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867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867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867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867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867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867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867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/>
            <a:r>
              <a:rPr lang="zh-CN" altLang="en-US" b="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序言</a:t>
            </a:r>
          </a:p>
        </p:txBody>
      </p:sp>
      <p:sp>
        <p:nvSpPr>
          <p:cNvPr id="34" name="Google Shape;388;p44">
            <a:extLst>
              <a:ext uri="{FF2B5EF4-FFF2-40B4-BE49-F238E27FC236}">
                <a16:creationId xmlns:a16="http://schemas.microsoft.com/office/drawing/2014/main" id="{6CB90C30-8972-497C-B7AC-0821BA772B94}"/>
              </a:ext>
            </a:extLst>
          </p:cNvPr>
          <p:cNvSpPr txBox="1">
            <a:spLocks/>
          </p:cNvSpPr>
          <p:nvPr/>
        </p:nvSpPr>
        <p:spPr>
          <a:xfrm>
            <a:off x="6422178" y="4855001"/>
            <a:ext cx="1284800" cy="9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l Messiri"/>
              <a:buNone/>
              <a:defRPr sz="6667" b="1" i="0" u="none" strike="noStrike" cap="none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24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24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24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24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24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24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24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l Messiri"/>
              <a:buNone/>
              <a:defRPr sz="2400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r>
              <a:rPr lang="en" dirty="0">
                <a:latin typeface="Bahnschrift SemiBold" panose="020B0502040204020203" pitchFamily="34" charset="0"/>
              </a:rPr>
              <a:t>05</a:t>
            </a:r>
          </a:p>
        </p:txBody>
      </p:sp>
      <p:sp>
        <p:nvSpPr>
          <p:cNvPr id="35" name="Google Shape;377;p44">
            <a:extLst>
              <a:ext uri="{FF2B5EF4-FFF2-40B4-BE49-F238E27FC236}">
                <a16:creationId xmlns:a16="http://schemas.microsoft.com/office/drawing/2014/main" id="{98409D22-DF0D-4B7B-ACE1-F9E1A987356B}"/>
              </a:ext>
            </a:extLst>
          </p:cNvPr>
          <p:cNvSpPr txBox="1">
            <a:spLocks/>
          </p:cNvSpPr>
          <p:nvPr/>
        </p:nvSpPr>
        <p:spPr>
          <a:xfrm>
            <a:off x="7854827" y="4855001"/>
            <a:ext cx="3201200" cy="107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eaLnBrk="1" hangingPunct="1">
              <a:buClr>
                <a:schemeClr val="dk1"/>
              </a:buClr>
              <a:buSzPts val="1800"/>
              <a:buFont typeface="Baloo 2"/>
              <a:buNone/>
              <a:defRPr sz="2933">
                <a:solidFill>
                  <a:schemeClr val="dk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El Messiri"/>
              </a:defRPr>
            </a:lvl1pPr>
            <a:lvl2pPr marL="9144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2pPr>
            <a:lvl3pPr marL="13716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3pPr>
            <a:lvl4pPr marL="18288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4pPr>
            <a:lvl5pPr marL="22860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5pPr>
            <a:lvl6pPr marL="27432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6pPr>
            <a:lvl7pPr marL="32004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7pPr>
            <a:lvl8pPr marL="36576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8pPr>
            <a:lvl9pPr marL="4114800" indent="-317500" eaLnBrk="1" hangingPunct="1">
              <a:buClr>
                <a:schemeClr val="dk1"/>
              </a:buClr>
              <a:buSzPts val="1400"/>
              <a:buFont typeface="Baloo 2"/>
              <a:buNone/>
              <a:defRPr sz="1867">
                <a:solidFill>
                  <a:schemeClr val="dk1"/>
                </a:solidFill>
                <a:latin typeface="Baloo 2"/>
                <a:ea typeface="Baloo 2"/>
                <a:cs typeface="Baloo 2"/>
              </a:defRPr>
            </a:lvl9pPr>
          </a:lstStyle>
          <a:p>
            <a:r>
              <a:rPr lang="zh-CN" altLang="en-US" dirty="0"/>
              <a:t>测试样例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2" name="Google Shape;1562;p71"/>
          <p:cNvGrpSpPr/>
          <p:nvPr/>
        </p:nvGrpSpPr>
        <p:grpSpPr>
          <a:xfrm>
            <a:off x="7540586" y="3262214"/>
            <a:ext cx="946773" cy="3596111"/>
            <a:chOff x="2330682" y="1468700"/>
            <a:chExt cx="538184" cy="2044019"/>
          </a:xfrm>
        </p:grpSpPr>
        <p:sp>
          <p:nvSpPr>
            <p:cNvPr id="1563" name="Google Shape;1563;p71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4" name="Google Shape;1564;p71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5" name="Google Shape;1565;p71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6" name="Google Shape;917;p56">
            <a:extLst>
              <a:ext uri="{FF2B5EF4-FFF2-40B4-BE49-F238E27FC236}">
                <a16:creationId xmlns:a16="http://schemas.microsoft.com/office/drawing/2014/main" id="{20AC257D-186B-4F52-B66F-DF41EE297C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2388" y="520390"/>
            <a:ext cx="10290000" cy="9309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zh-CN" altLang="en-US" sz="4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结构体类型</a:t>
            </a:r>
            <a:endParaRPr sz="4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41F621-8A67-45ED-A183-6C5BBBC5503B}"/>
              </a:ext>
            </a:extLst>
          </p:cNvPr>
          <p:cNvSpPr txBox="1"/>
          <p:nvPr/>
        </p:nvSpPr>
        <p:spPr>
          <a:xfrm>
            <a:off x="723508" y="1620574"/>
            <a:ext cx="1029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LLVM Type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支持定义结构体，但是内部并不存储各个成员名。所以在取成员时，需要有一张表可以查询成员类型及索引。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BA666A-F9E7-4573-9278-C5AEF1C745E3}"/>
              </a:ext>
            </a:extLst>
          </p:cNvPr>
          <p:cNvSpPr txBox="1"/>
          <p:nvPr/>
        </p:nvSpPr>
        <p:spPr>
          <a:xfrm>
            <a:off x="723508" y="2616046"/>
            <a:ext cx="876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using </a:t>
            </a:r>
            <a:r>
              <a:rPr lang="en-GB" altLang="zh-CN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StructTable</a:t>
            </a:r>
            <a:r>
              <a:rPr lang="en-GB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altLang="zh-CN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unordered_map</a:t>
            </a:r>
            <a:r>
              <a:rPr lang="en-GB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GB" altLang="zh-CN" sz="1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Type *</a:t>
            </a:r>
            <a:r>
              <a:rPr lang="en-GB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GB" altLang="zh-CN" sz="1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AST::</a:t>
            </a:r>
            <a:r>
              <a:rPr lang="en-GB" altLang="zh-CN" sz="1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StructType</a:t>
            </a:r>
            <a:r>
              <a:rPr lang="en-GB" altLang="zh-CN" sz="1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*</a:t>
            </a:r>
            <a:r>
              <a:rPr lang="en-GB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&gt;;</a:t>
            </a:r>
          </a:p>
          <a:p>
            <a:r>
              <a:rPr lang="en-GB" altLang="zh-CN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unique_ptr</a:t>
            </a:r>
            <a:r>
              <a:rPr lang="en-GB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GB" altLang="zh-CN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StructTable</a:t>
            </a:r>
            <a:r>
              <a:rPr lang="en-GB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en-GB" altLang="zh-CN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mStructTable</a:t>
            </a:r>
            <a:r>
              <a:rPr lang="en-GB" altLang="zh-CN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zh-CN" alt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D07D25-5CD8-472B-8807-4A55099E0C23}"/>
              </a:ext>
            </a:extLst>
          </p:cNvPr>
          <p:cNvSpPr txBox="1"/>
          <p:nvPr/>
        </p:nvSpPr>
        <p:spPr>
          <a:xfrm>
            <a:off x="723508" y="3731291"/>
            <a:ext cx="6063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通过 </a:t>
            </a:r>
            <a:r>
              <a:rPr lang="en-US" altLang="zh-CN" sz="2400" dirty="0" err="1">
                <a:latin typeface="Cascadia Code" panose="020B0609020000020004" pitchFamily="49" charset="0"/>
                <a:ea typeface="思源黑体 CN" panose="020B0500000000000000" pitchFamily="34" charset="-122"/>
                <a:cs typeface="Cascadia Code" panose="020B0609020000020004" pitchFamily="49" charset="0"/>
              </a:rPr>
              <a:t>CreateGEP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可以将指针移动至对应成员的位置。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091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8"/>
          <p:cNvSpPr/>
          <p:nvPr/>
        </p:nvSpPr>
        <p:spPr>
          <a:xfrm>
            <a:off x="1146300" y="1430733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987" name="Google Shape;987;p58"/>
          <p:cNvGrpSpPr/>
          <p:nvPr/>
        </p:nvGrpSpPr>
        <p:grpSpPr>
          <a:xfrm>
            <a:off x="1647480" y="1469321"/>
            <a:ext cx="2825440" cy="4322107"/>
            <a:chOff x="1799800" y="1859275"/>
            <a:chExt cx="2007275" cy="3070550"/>
          </a:xfrm>
        </p:grpSpPr>
        <p:sp>
          <p:nvSpPr>
            <p:cNvPr id="988" name="Google Shape;988;p58"/>
            <p:cNvSpPr/>
            <p:nvPr/>
          </p:nvSpPr>
          <p:spPr>
            <a:xfrm>
              <a:off x="3207450" y="1859275"/>
              <a:ext cx="476200" cy="361950"/>
            </a:xfrm>
            <a:custGeom>
              <a:avLst/>
              <a:gdLst/>
              <a:ahLst/>
              <a:cxnLst/>
              <a:rect l="l" t="t" r="r" b="b"/>
              <a:pathLst>
                <a:path w="19048" h="14478" extrusionOk="0">
                  <a:moveTo>
                    <a:pt x="19048" y="0"/>
                  </a:moveTo>
                  <a:lnTo>
                    <a:pt x="1" y="3603"/>
                  </a:lnTo>
                  <a:lnTo>
                    <a:pt x="2903" y="5938"/>
                  </a:lnTo>
                  <a:lnTo>
                    <a:pt x="3937" y="11042"/>
                  </a:lnTo>
                  <a:lnTo>
                    <a:pt x="5472" y="8240"/>
                  </a:lnTo>
                  <a:lnTo>
                    <a:pt x="11042" y="14477"/>
                  </a:lnTo>
                  <a:lnTo>
                    <a:pt x="1904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89" name="Google Shape;989;p58"/>
            <p:cNvSpPr/>
            <p:nvPr/>
          </p:nvSpPr>
          <p:spPr>
            <a:xfrm>
              <a:off x="3245000" y="1910150"/>
              <a:ext cx="367775" cy="284400"/>
            </a:xfrm>
            <a:custGeom>
              <a:avLst/>
              <a:gdLst/>
              <a:ahLst/>
              <a:cxnLst/>
              <a:rect l="l" t="t" r="r" b="b"/>
              <a:pathLst>
                <a:path w="14711" h="11376" extrusionOk="0">
                  <a:moveTo>
                    <a:pt x="14711" y="0"/>
                  </a:moveTo>
                  <a:lnTo>
                    <a:pt x="1401" y="3903"/>
                  </a:lnTo>
                  <a:lnTo>
                    <a:pt x="0" y="9240"/>
                  </a:lnTo>
                  <a:lnTo>
                    <a:pt x="3236" y="11375"/>
                  </a:lnTo>
                  <a:lnTo>
                    <a:pt x="3970" y="6205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3425950" y="3608850"/>
              <a:ext cx="381125" cy="1318475"/>
            </a:xfrm>
            <a:custGeom>
              <a:avLst/>
              <a:gdLst/>
              <a:ahLst/>
              <a:cxnLst/>
              <a:rect l="l" t="t" r="r" b="b"/>
              <a:pathLst>
                <a:path w="15245" h="52739" fill="none" extrusionOk="0">
                  <a:moveTo>
                    <a:pt x="1" y="52739"/>
                  </a:moveTo>
                  <a:lnTo>
                    <a:pt x="7139" y="201"/>
                  </a:lnTo>
                  <a:cubicBezTo>
                    <a:pt x="7172" y="34"/>
                    <a:pt x="7406" y="1"/>
                    <a:pt x="7439" y="168"/>
                  </a:cubicBezTo>
                  <a:lnTo>
                    <a:pt x="15245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1" name="Google Shape;991;p58"/>
            <p:cNvSpPr/>
            <p:nvPr/>
          </p:nvSpPr>
          <p:spPr>
            <a:xfrm>
              <a:off x="2452750" y="4050000"/>
              <a:ext cx="514575" cy="876500"/>
            </a:xfrm>
            <a:custGeom>
              <a:avLst/>
              <a:gdLst/>
              <a:ahLst/>
              <a:cxnLst/>
              <a:rect l="l" t="t" r="r" b="b"/>
              <a:pathLst>
                <a:path w="20583" h="35060" fill="none" extrusionOk="0">
                  <a:moveTo>
                    <a:pt x="1" y="34826"/>
                  </a:moveTo>
                  <a:lnTo>
                    <a:pt x="8607" y="1"/>
                  </a:lnTo>
                  <a:lnTo>
                    <a:pt x="20582" y="3505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2" name="Google Shape;992;p58"/>
            <p:cNvSpPr/>
            <p:nvPr/>
          </p:nvSpPr>
          <p:spPr>
            <a:xfrm>
              <a:off x="3245825" y="3208350"/>
              <a:ext cx="253525" cy="598275"/>
            </a:xfrm>
            <a:custGeom>
              <a:avLst/>
              <a:gdLst/>
              <a:ahLst/>
              <a:cxnLst/>
              <a:rect l="l" t="t" r="r" b="b"/>
              <a:pathLst>
                <a:path w="10141" h="23931" extrusionOk="0">
                  <a:moveTo>
                    <a:pt x="4741" y="1"/>
                  </a:moveTo>
                  <a:cubicBezTo>
                    <a:pt x="4127" y="1"/>
                    <a:pt x="3528" y="125"/>
                    <a:pt x="3036" y="410"/>
                  </a:cubicBezTo>
                  <a:cubicBezTo>
                    <a:pt x="1835" y="1144"/>
                    <a:pt x="1168" y="2878"/>
                    <a:pt x="801" y="4146"/>
                  </a:cubicBezTo>
                  <a:cubicBezTo>
                    <a:pt x="100" y="6381"/>
                    <a:pt x="0" y="8716"/>
                    <a:pt x="67" y="11051"/>
                  </a:cubicBezTo>
                  <a:cubicBezTo>
                    <a:pt x="134" y="13185"/>
                    <a:pt x="367" y="15354"/>
                    <a:pt x="401" y="17522"/>
                  </a:cubicBezTo>
                  <a:cubicBezTo>
                    <a:pt x="434" y="18723"/>
                    <a:pt x="401" y="19890"/>
                    <a:pt x="334" y="21091"/>
                  </a:cubicBezTo>
                  <a:cubicBezTo>
                    <a:pt x="301" y="21658"/>
                    <a:pt x="267" y="22259"/>
                    <a:pt x="601" y="22726"/>
                  </a:cubicBezTo>
                  <a:cubicBezTo>
                    <a:pt x="801" y="22993"/>
                    <a:pt x="1101" y="23193"/>
                    <a:pt x="1401" y="23326"/>
                  </a:cubicBezTo>
                  <a:cubicBezTo>
                    <a:pt x="2110" y="23680"/>
                    <a:pt x="2934" y="23931"/>
                    <a:pt x="3714" y="23931"/>
                  </a:cubicBezTo>
                  <a:cubicBezTo>
                    <a:pt x="4330" y="23931"/>
                    <a:pt x="4919" y="23775"/>
                    <a:pt x="5404" y="23393"/>
                  </a:cubicBezTo>
                  <a:cubicBezTo>
                    <a:pt x="6238" y="22759"/>
                    <a:pt x="6538" y="21658"/>
                    <a:pt x="6805" y="20624"/>
                  </a:cubicBezTo>
                  <a:cubicBezTo>
                    <a:pt x="8039" y="15854"/>
                    <a:pt x="10141" y="10584"/>
                    <a:pt x="9841" y="5613"/>
                  </a:cubicBezTo>
                  <a:cubicBezTo>
                    <a:pt x="9741" y="3745"/>
                    <a:pt x="8940" y="1811"/>
                    <a:pt x="7406" y="777"/>
                  </a:cubicBezTo>
                  <a:cubicBezTo>
                    <a:pt x="6712" y="308"/>
                    <a:pt x="5707" y="1"/>
                    <a:pt x="47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3252500" y="3638875"/>
              <a:ext cx="176800" cy="167400"/>
            </a:xfrm>
            <a:custGeom>
              <a:avLst/>
              <a:gdLst/>
              <a:ahLst/>
              <a:cxnLst/>
              <a:rect l="l" t="t" r="r" b="b"/>
              <a:pathLst>
                <a:path w="7072" h="6696" extrusionOk="0">
                  <a:moveTo>
                    <a:pt x="134" y="1"/>
                  </a:moveTo>
                  <a:cubicBezTo>
                    <a:pt x="134" y="101"/>
                    <a:pt x="134" y="201"/>
                    <a:pt x="134" y="301"/>
                  </a:cubicBezTo>
                  <a:cubicBezTo>
                    <a:pt x="167" y="1468"/>
                    <a:pt x="134" y="2669"/>
                    <a:pt x="67" y="3870"/>
                  </a:cubicBezTo>
                  <a:cubicBezTo>
                    <a:pt x="34" y="4437"/>
                    <a:pt x="0" y="5038"/>
                    <a:pt x="334" y="5471"/>
                  </a:cubicBezTo>
                  <a:cubicBezTo>
                    <a:pt x="534" y="5772"/>
                    <a:pt x="834" y="5938"/>
                    <a:pt x="1134" y="6105"/>
                  </a:cubicBezTo>
                  <a:cubicBezTo>
                    <a:pt x="1838" y="6457"/>
                    <a:pt x="2655" y="6696"/>
                    <a:pt x="3431" y="6696"/>
                  </a:cubicBezTo>
                  <a:cubicBezTo>
                    <a:pt x="4053" y="6696"/>
                    <a:pt x="4648" y="6543"/>
                    <a:pt x="5137" y="6172"/>
                  </a:cubicBezTo>
                  <a:cubicBezTo>
                    <a:pt x="5971" y="5505"/>
                    <a:pt x="6305" y="4437"/>
                    <a:pt x="6538" y="3403"/>
                  </a:cubicBezTo>
                  <a:cubicBezTo>
                    <a:pt x="6705" y="2769"/>
                    <a:pt x="6905" y="2136"/>
                    <a:pt x="7072" y="1502"/>
                  </a:cubicBezTo>
                  <a:cubicBezTo>
                    <a:pt x="6071" y="1402"/>
                    <a:pt x="5071" y="1235"/>
                    <a:pt x="4070" y="1001"/>
                  </a:cubicBezTo>
                  <a:cubicBezTo>
                    <a:pt x="2836" y="768"/>
                    <a:pt x="1635" y="434"/>
                    <a:pt x="434" y="101"/>
                  </a:cubicBezTo>
                  <a:cubicBezTo>
                    <a:pt x="334" y="67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3263325" y="4245150"/>
              <a:ext cx="243550" cy="622175"/>
            </a:xfrm>
            <a:custGeom>
              <a:avLst/>
              <a:gdLst/>
              <a:ahLst/>
              <a:cxnLst/>
              <a:rect l="l" t="t" r="r" b="b"/>
              <a:pathLst>
                <a:path w="9742" h="24887" extrusionOk="0">
                  <a:moveTo>
                    <a:pt x="7706" y="0"/>
                  </a:moveTo>
                  <a:cubicBezTo>
                    <a:pt x="6039" y="601"/>
                    <a:pt x="6172" y="901"/>
                    <a:pt x="4437" y="1301"/>
                  </a:cubicBezTo>
                  <a:cubicBezTo>
                    <a:pt x="2369" y="1802"/>
                    <a:pt x="2169" y="1435"/>
                    <a:pt x="68" y="1835"/>
                  </a:cubicBezTo>
                  <a:cubicBezTo>
                    <a:pt x="1135" y="5671"/>
                    <a:pt x="1" y="11509"/>
                    <a:pt x="201" y="12209"/>
                  </a:cubicBezTo>
                  <a:cubicBezTo>
                    <a:pt x="1168" y="15111"/>
                    <a:pt x="2603" y="22150"/>
                    <a:pt x="4304" y="24885"/>
                  </a:cubicBezTo>
                  <a:cubicBezTo>
                    <a:pt x="4341" y="24886"/>
                    <a:pt x="4379" y="24887"/>
                    <a:pt x="4415" y="24887"/>
                  </a:cubicBezTo>
                  <a:cubicBezTo>
                    <a:pt x="6479" y="24887"/>
                    <a:pt x="7610" y="23081"/>
                    <a:pt x="9708" y="22917"/>
                  </a:cubicBezTo>
                  <a:cubicBezTo>
                    <a:pt x="9741" y="20715"/>
                    <a:pt x="7706" y="7639"/>
                    <a:pt x="77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3304200" y="4651275"/>
              <a:ext cx="202675" cy="216050"/>
            </a:xfrm>
            <a:custGeom>
              <a:avLst/>
              <a:gdLst/>
              <a:ahLst/>
              <a:cxnLst/>
              <a:rect l="l" t="t" r="r" b="b"/>
              <a:pathLst>
                <a:path w="8107" h="8642" extrusionOk="0">
                  <a:moveTo>
                    <a:pt x="7406" y="0"/>
                  </a:moveTo>
                  <a:cubicBezTo>
                    <a:pt x="6705" y="100"/>
                    <a:pt x="5971" y="201"/>
                    <a:pt x="5271" y="334"/>
                  </a:cubicBezTo>
                  <a:cubicBezTo>
                    <a:pt x="3536" y="601"/>
                    <a:pt x="1768" y="934"/>
                    <a:pt x="0" y="1168"/>
                  </a:cubicBezTo>
                  <a:cubicBezTo>
                    <a:pt x="768" y="4003"/>
                    <a:pt x="1668" y="7039"/>
                    <a:pt x="2669" y="8640"/>
                  </a:cubicBezTo>
                  <a:cubicBezTo>
                    <a:pt x="2707" y="8641"/>
                    <a:pt x="2745" y="8642"/>
                    <a:pt x="2782" y="8642"/>
                  </a:cubicBezTo>
                  <a:cubicBezTo>
                    <a:pt x="4876" y="8642"/>
                    <a:pt x="5975" y="6836"/>
                    <a:pt x="8073" y="6672"/>
                  </a:cubicBezTo>
                  <a:cubicBezTo>
                    <a:pt x="8106" y="5805"/>
                    <a:pt x="7773" y="3236"/>
                    <a:pt x="74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931550" y="2808275"/>
              <a:ext cx="1403525" cy="1318475"/>
            </a:xfrm>
            <a:custGeom>
              <a:avLst/>
              <a:gdLst/>
              <a:ahLst/>
              <a:cxnLst/>
              <a:rect l="l" t="t" r="r" b="b"/>
              <a:pathLst>
                <a:path w="56141" h="52739" extrusionOk="0">
                  <a:moveTo>
                    <a:pt x="12655" y="1"/>
                  </a:moveTo>
                  <a:cubicBezTo>
                    <a:pt x="11493" y="1"/>
                    <a:pt x="10345" y="159"/>
                    <a:pt x="9240" y="535"/>
                  </a:cubicBezTo>
                  <a:cubicBezTo>
                    <a:pt x="4704" y="2036"/>
                    <a:pt x="2035" y="6839"/>
                    <a:pt x="1235" y="11543"/>
                  </a:cubicBezTo>
                  <a:cubicBezTo>
                    <a:pt x="1" y="18848"/>
                    <a:pt x="834" y="27787"/>
                    <a:pt x="3136" y="34859"/>
                  </a:cubicBezTo>
                  <a:cubicBezTo>
                    <a:pt x="5338" y="41564"/>
                    <a:pt x="10842" y="48769"/>
                    <a:pt x="17680" y="51138"/>
                  </a:cubicBezTo>
                  <a:cubicBezTo>
                    <a:pt x="19081" y="51638"/>
                    <a:pt x="20482" y="52072"/>
                    <a:pt x="21916" y="52472"/>
                  </a:cubicBezTo>
                  <a:cubicBezTo>
                    <a:pt x="24685" y="52672"/>
                    <a:pt x="27487" y="52739"/>
                    <a:pt x="30255" y="52739"/>
                  </a:cubicBezTo>
                  <a:cubicBezTo>
                    <a:pt x="34592" y="52705"/>
                    <a:pt x="38995" y="52505"/>
                    <a:pt x="43265" y="51738"/>
                  </a:cubicBezTo>
                  <a:cubicBezTo>
                    <a:pt x="45366" y="51338"/>
                    <a:pt x="47468" y="50771"/>
                    <a:pt x="49469" y="49903"/>
                  </a:cubicBezTo>
                  <a:cubicBezTo>
                    <a:pt x="51137" y="49203"/>
                    <a:pt x="53005" y="48235"/>
                    <a:pt x="54173" y="46801"/>
                  </a:cubicBezTo>
                  <a:cubicBezTo>
                    <a:pt x="55107" y="45634"/>
                    <a:pt x="56007" y="43699"/>
                    <a:pt x="56141" y="41931"/>
                  </a:cubicBezTo>
                  <a:cubicBezTo>
                    <a:pt x="54506" y="36661"/>
                    <a:pt x="49736" y="35927"/>
                    <a:pt x="45466" y="33492"/>
                  </a:cubicBezTo>
                  <a:cubicBezTo>
                    <a:pt x="40863" y="30890"/>
                    <a:pt x="36894" y="27087"/>
                    <a:pt x="34158" y="22550"/>
                  </a:cubicBezTo>
                  <a:cubicBezTo>
                    <a:pt x="31590" y="18347"/>
                    <a:pt x="30089" y="13611"/>
                    <a:pt x="28054" y="9174"/>
                  </a:cubicBezTo>
                  <a:cubicBezTo>
                    <a:pt x="26153" y="5005"/>
                    <a:pt x="23684" y="2870"/>
                    <a:pt x="19314" y="1335"/>
                  </a:cubicBezTo>
                  <a:cubicBezTo>
                    <a:pt x="17184" y="588"/>
                    <a:pt x="14894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2450250" y="3914625"/>
              <a:ext cx="422825" cy="127000"/>
            </a:xfrm>
            <a:custGeom>
              <a:avLst/>
              <a:gdLst/>
              <a:ahLst/>
              <a:cxnLst/>
              <a:rect l="l" t="t" r="r" b="b"/>
              <a:pathLst>
                <a:path w="16913" h="5080" extrusionOk="0">
                  <a:moveTo>
                    <a:pt x="1447" y="0"/>
                  </a:moveTo>
                  <a:cubicBezTo>
                    <a:pt x="1224" y="0"/>
                    <a:pt x="1035" y="22"/>
                    <a:pt x="901" y="79"/>
                  </a:cubicBezTo>
                  <a:cubicBezTo>
                    <a:pt x="1" y="479"/>
                    <a:pt x="368" y="1947"/>
                    <a:pt x="768" y="2580"/>
                  </a:cubicBezTo>
                  <a:cubicBezTo>
                    <a:pt x="1302" y="3448"/>
                    <a:pt x="2236" y="3948"/>
                    <a:pt x="3203" y="4282"/>
                  </a:cubicBezTo>
                  <a:cubicBezTo>
                    <a:pt x="5138" y="4915"/>
                    <a:pt x="7439" y="4815"/>
                    <a:pt x="9441" y="5049"/>
                  </a:cubicBezTo>
                  <a:cubicBezTo>
                    <a:pt x="9644" y="5070"/>
                    <a:pt x="9851" y="5080"/>
                    <a:pt x="10061" y="5080"/>
                  </a:cubicBezTo>
                  <a:cubicBezTo>
                    <a:pt x="12198" y="5080"/>
                    <a:pt x="14648" y="4053"/>
                    <a:pt x="16379" y="3081"/>
                  </a:cubicBezTo>
                  <a:cubicBezTo>
                    <a:pt x="16613" y="2947"/>
                    <a:pt x="16846" y="2781"/>
                    <a:pt x="16879" y="2547"/>
                  </a:cubicBezTo>
                  <a:cubicBezTo>
                    <a:pt x="16913" y="2280"/>
                    <a:pt x="16679" y="2047"/>
                    <a:pt x="16446" y="1880"/>
                  </a:cubicBezTo>
                  <a:cubicBezTo>
                    <a:pt x="15378" y="1213"/>
                    <a:pt x="14077" y="1013"/>
                    <a:pt x="12810" y="846"/>
                  </a:cubicBezTo>
                  <a:cubicBezTo>
                    <a:pt x="11375" y="679"/>
                    <a:pt x="9941" y="546"/>
                    <a:pt x="8507" y="479"/>
                  </a:cubicBezTo>
                  <a:cubicBezTo>
                    <a:pt x="7072" y="379"/>
                    <a:pt x="5605" y="312"/>
                    <a:pt x="4137" y="312"/>
                  </a:cubicBezTo>
                  <a:cubicBezTo>
                    <a:pt x="3584" y="312"/>
                    <a:pt x="2282" y="0"/>
                    <a:pt x="14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2752975" y="2952750"/>
              <a:ext cx="808100" cy="827125"/>
            </a:xfrm>
            <a:custGeom>
              <a:avLst/>
              <a:gdLst/>
              <a:ahLst/>
              <a:cxnLst/>
              <a:rect l="l" t="t" r="r" b="b"/>
              <a:pathLst>
                <a:path w="32324" h="33085" extrusionOk="0">
                  <a:moveTo>
                    <a:pt x="22912" y="0"/>
                  </a:moveTo>
                  <a:cubicBezTo>
                    <a:pt x="19935" y="0"/>
                    <a:pt x="17193" y="1577"/>
                    <a:pt x="14878" y="3562"/>
                  </a:cubicBezTo>
                  <a:cubicBezTo>
                    <a:pt x="8740" y="8832"/>
                    <a:pt x="3002" y="15104"/>
                    <a:pt x="868" y="22876"/>
                  </a:cubicBezTo>
                  <a:cubicBezTo>
                    <a:pt x="267" y="25011"/>
                    <a:pt x="0" y="27379"/>
                    <a:pt x="968" y="29347"/>
                  </a:cubicBezTo>
                  <a:cubicBezTo>
                    <a:pt x="2169" y="31782"/>
                    <a:pt x="5004" y="33050"/>
                    <a:pt x="7706" y="33083"/>
                  </a:cubicBezTo>
                  <a:cubicBezTo>
                    <a:pt x="7777" y="33084"/>
                    <a:pt x="7848" y="33085"/>
                    <a:pt x="7920" y="33085"/>
                  </a:cubicBezTo>
                  <a:cubicBezTo>
                    <a:pt x="10175" y="33085"/>
                    <a:pt x="12798" y="32571"/>
                    <a:pt x="14544" y="31148"/>
                  </a:cubicBezTo>
                  <a:cubicBezTo>
                    <a:pt x="15411" y="30448"/>
                    <a:pt x="16279" y="29681"/>
                    <a:pt x="16879" y="28747"/>
                  </a:cubicBezTo>
                  <a:cubicBezTo>
                    <a:pt x="17508" y="27835"/>
                    <a:pt x="17544" y="25619"/>
                    <a:pt x="18859" y="25619"/>
                  </a:cubicBezTo>
                  <a:cubicBezTo>
                    <a:pt x="18939" y="25619"/>
                    <a:pt x="19024" y="25627"/>
                    <a:pt x="19114" y="25644"/>
                  </a:cubicBezTo>
                  <a:cubicBezTo>
                    <a:pt x="22116" y="26278"/>
                    <a:pt x="25152" y="27079"/>
                    <a:pt x="28187" y="27713"/>
                  </a:cubicBezTo>
                  <a:cubicBezTo>
                    <a:pt x="28821" y="25444"/>
                    <a:pt x="29355" y="22942"/>
                    <a:pt x="29888" y="20641"/>
                  </a:cubicBezTo>
                  <a:cubicBezTo>
                    <a:pt x="30255" y="19073"/>
                    <a:pt x="30589" y="17505"/>
                    <a:pt x="30922" y="15904"/>
                  </a:cubicBezTo>
                  <a:cubicBezTo>
                    <a:pt x="32057" y="10233"/>
                    <a:pt x="32323" y="2795"/>
                    <a:pt x="25752" y="493"/>
                  </a:cubicBezTo>
                  <a:cubicBezTo>
                    <a:pt x="24787" y="153"/>
                    <a:pt x="23838" y="0"/>
                    <a:pt x="229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3192450" y="3714300"/>
              <a:ext cx="440350" cy="205750"/>
            </a:xfrm>
            <a:custGeom>
              <a:avLst/>
              <a:gdLst/>
              <a:ahLst/>
              <a:cxnLst/>
              <a:rect l="l" t="t" r="r" b="b"/>
              <a:pathLst>
                <a:path w="17614" h="8230" extrusionOk="0">
                  <a:moveTo>
                    <a:pt x="3396" y="1"/>
                  </a:moveTo>
                  <a:cubicBezTo>
                    <a:pt x="2747" y="1"/>
                    <a:pt x="2116" y="244"/>
                    <a:pt x="1535" y="887"/>
                  </a:cubicBezTo>
                  <a:cubicBezTo>
                    <a:pt x="301" y="2221"/>
                    <a:pt x="167" y="4356"/>
                    <a:pt x="1" y="6090"/>
                  </a:cubicBezTo>
                  <a:cubicBezTo>
                    <a:pt x="1101" y="6124"/>
                    <a:pt x="2135" y="6290"/>
                    <a:pt x="3203" y="6557"/>
                  </a:cubicBezTo>
                  <a:cubicBezTo>
                    <a:pt x="5671" y="7124"/>
                    <a:pt x="8206" y="7391"/>
                    <a:pt x="10742" y="7758"/>
                  </a:cubicBezTo>
                  <a:cubicBezTo>
                    <a:pt x="11592" y="7886"/>
                    <a:pt x="12997" y="8230"/>
                    <a:pt x="14224" y="8230"/>
                  </a:cubicBezTo>
                  <a:cubicBezTo>
                    <a:pt x="14923" y="8230"/>
                    <a:pt x="15564" y="8118"/>
                    <a:pt x="16012" y="7791"/>
                  </a:cubicBezTo>
                  <a:cubicBezTo>
                    <a:pt x="17613" y="6591"/>
                    <a:pt x="15011" y="5923"/>
                    <a:pt x="13844" y="5256"/>
                  </a:cubicBezTo>
                  <a:cubicBezTo>
                    <a:pt x="11809" y="4122"/>
                    <a:pt x="9774" y="3055"/>
                    <a:pt x="7739" y="1954"/>
                  </a:cubicBezTo>
                  <a:cubicBezTo>
                    <a:pt x="6442" y="1259"/>
                    <a:pt x="4871" y="1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2260125" y="3588975"/>
              <a:ext cx="1275100" cy="1043975"/>
            </a:xfrm>
            <a:custGeom>
              <a:avLst/>
              <a:gdLst/>
              <a:ahLst/>
              <a:cxnLst/>
              <a:rect l="l" t="t" r="r" b="b"/>
              <a:pathLst>
                <a:path w="51004" h="41759" extrusionOk="0">
                  <a:moveTo>
                    <a:pt x="22615" y="1"/>
                  </a:moveTo>
                  <a:cubicBezTo>
                    <a:pt x="20692" y="1"/>
                    <a:pt x="18769" y="47"/>
                    <a:pt x="16846" y="162"/>
                  </a:cubicBezTo>
                  <a:cubicBezTo>
                    <a:pt x="14286" y="310"/>
                    <a:pt x="11727" y="584"/>
                    <a:pt x="9181" y="584"/>
                  </a:cubicBezTo>
                  <a:cubicBezTo>
                    <a:pt x="8276" y="584"/>
                    <a:pt x="7373" y="550"/>
                    <a:pt x="6472" y="462"/>
                  </a:cubicBezTo>
                  <a:cubicBezTo>
                    <a:pt x="5606" y="372"/>
                    <a:pt x="4788" y="306"/>
                    <a:pt x="4043" y="306"/>
                  </a:cubicBezTo>
                  <a:cubicBezTo>
                    <a:pt x="2030" y="306"/>
                    <a:pt x="557" y="787"/>
                    <a:pt x="167" y="2564"/>
                  </a:cubicBezTo>
                  <a:cubicBezTo>
                    <a:pt x="0" y="3198"/>
                    <a:pt x="0" y="3998"/>
                    <a:pt x="134" y="4999"/>
                  </a:cubicBezTo>
                  <a:cubicBezTo>
                    <a:pt x="634" y="8535"/>
                    <a:pt x="3703" y="11704"/>
                    <a:pt x="6705" y="13405"/>
                  </a:cubicBezTo>
                  <a:cubicBezTo>
                    <a:pt x="10107" y="15340"/>
                    <a:pt x="14110" y="16040"/>
                    <a:pt x="18013" y="16340"/>
                  </a:cubicBezTo>
                  <a:cubicBezTo>
                    <a:pt x="19891" y="16487"/>
                    <a:pt x="21772" y="16562"/>
                    <a:pt x="23652" y="16562"/>
                  </a:cubicBezTo>
                  <a:cubicBezTo>
                    <a:pt x="27317" y="16562"/>
                    <a:pt x="30976" y="16280"/>
                    <a:pt x="34592" y="15707"/>
                  </a:cubicBezTo>
                  <a:cubicBezTo>
                    <a:pt x="34592" y="15706"/>
                    <a:pt x="34593" y="15706"/>
                    <a:pt x="34593" y="15706"/>
                  </a:cubicBezTo>
                  <a:cubicBezTo>
                    <a:pt x="34864" y="15706"/>
                    <a:pt x="36393" y="24781"/>
                    <a:pt x="36493" y="25514"/>
                  </a:cubicBezTo>
                  <a:cubicBezTo>
                    <a:pt x="37127" y="31017"/>
                    <a:pt x="38494" y="36421"/>
                    <a:pt x="39829" y="41759"/>
                  </a:cubicBezTo>
                  <a:cubicBezTo>
                    <a:pt x="42931" y="41358"/>
                    <a:pt x="46000" y="40958"/>
                    <a:pt x="49069" y="40491"/>
                  </a:cubicBezTo>
                  <a:cubicBezTo>
                    <a:pt x="50903" y="40224"/>
                    <a:pt x="51003" y="40257"/>
                    <a:pt x="50837" y="38423"/>
                  </a:cubicBezTo>
                  <a:cubicBezTo>
                    <a:pt x="50670" y="36788"/>
                    <a:pt x="50436" y="35187"/>
                    <a:pt x="50236" y="33586"/>
                  </a:cubicBezTo>
                  <a:cubicBezTo>
                    <a:pt x="49502" y="27248"/>
                    <a:pt x="48735" y="20910"/>
                    <a:pt x="47968" y="14572"/>
                  </a:cubicBezTo>
                  <a:cubicBezTo>
                    <a:pt x="47701" y="12171"/>
                    <a:pt x="47401" y="9736"/>
                    <a:pt x="46567" y="7467"/>
                  </a:cubicBezTo>
                  <a:cubicBezTo>
                    <a:pt x="45733" y="5199"/>
                    <a:pt x="44299" y="3098"/>
                    <a:pt x="42197" y="1897"/>
                  </a:cubicBezTo>
                  <a:cubicBezTo>
                    <a:pt x="40129" y="729"/>
                    <a:pt x="37627" y="562"/>
                    <a:pt x="35259" y="429"/>
                  </a:cubicBezTo>
                  <a:cubicBezTo>
                    <a:pt x="31044" y="223"/>
                    <a:pt x="26830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3340050" y="4746350"/>
              <a:ext cx="449525" cy="183475"/>
            </a:xfrm>
            <a:custGeom>
              <a:avLst/>
              <a:gdLst/>
              <a:ahLst/>
              <a:cxnLst/>
              <a:rect l="l" t="t" r="r" b="b"/>
              <a:pathLst>
                <a:path w="17981" h="7339" extrusionOk="0">
                  <a:moveTo>
                    <a:pt x="2" y="3035"/>
                  </a:moveTo>
                  <a:cubicBezTo>
                    <a:pt x="1" y="3035"/>
                    <a:pt x="1" y="3036"/>
                    <a:pt x="1" y="3036"/>
                  </a:cubicBezTo>
                  <a:cubicBezTo>
                    <a:pt x="1" y="3036"/>
                    <a:pt x="1" y="3035"/>
                    <a:pt x="2" y="3035"/>
                  </a:cubicBezTo>
                  <a:close/>
                  <a:moveTo>
                    <a:pt x="6572" y="0"/>
                  </a:moveTo>
                  <a:cubicBezTo>
                    <a:pt x="4471" y="1201"/>
                    <a:pt x="2270" y="2201"/>
                    <a:pt x="2" y="3035"/>
                  </a:cubicBezTo>
                  <a:lnTo>
                    <a:pt x="2" y="3035"/>
                  </a:lnTo>
                  <a:cubicBezTo>
                    <a:pt x="8" y="3033"/>
                    <a:pt x="14" y="3032"/>
                    <a:pt x="20" y="3032"/>
                  </a:cubicBezTo>
                  <a:cubicBezTo>
                    <a:pt x="274" y="3032"/>
                    <a:pt x="403" y="4943"/>
                    <a:pt x="468" y="5170"/>
                  </a:cubicBezTo>
                  <a:cubicBezTo>
                    <a:pt x="668" y="5871"/>
                    <a:pt x="1001" y="6972"/>
                    <a:pt x="1669" y="7305"/>
                  </a:cubicBezTo>
                  <a:cubicBezTo>
                    <a:pt x="1735" y="7305"/>
                    <a:pt x="1769" y="7305"/>
                    <a:pt x="1802" y="7339"/>
                  </a:cubicBezTo>
                  <a:lnTo>
                    <a:pt x="3670" y="7339"/>
                  </a:lnTo>
                  <a:cubicBezTo>
                    <a:pt x="5231" y="7232"/>
                    <a:pt x="6792" y="7216"/>
                    <a:pt x="8356" y="7216"/>
                  </a:cubicBezTo>
                  <a:cubicBezTo>
                    <a:pt x="9025" y="7216"/>
                    <a:pt x="9696" y="7219"/>
                    <a:pt x="10367" y="7219"/>
                  </a:cubicBezTo>
                  <a:cubicBezTo>
                    <a:pt x="12044" y="7219"/>
                    <a:pt x="13725" y="7200"/>
                    <a:pt x="15412" y="7072"/>
                  </a:cubicBezTo>
                  <a:cubicBezTo>
                    <a:pt x="15979" y="7038"/>
                    <a:pt x="16546" y="6972"/>
                    <a:pt x="16980" y="6638"/>
                  </a:cubicBezTo>
                  <a:cubicBezTo>
                    <a:pt x="17980" y="5838"/>
                    <a:pt x="17113" y="4637"/>
                    <a:pt x="16212" y="4303"/>
                  </a:cubicBezTo>
                  <a:cubicBezTo>
                    <a:pt x="12943" y="3002"/>
                    <a:pt x="8707" y="3202"/>
                    <a:pt x="65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2087500" y="2619575"/>
              <a:ext cx="1257575" cy="1036000"/>
            </a:xfrm>
            <a:custGeom>
              <a:avLst/>
              <a:gdLst/>
              <a:ahLst/>
              <a:cxnLst/>
              <a:rect l="l" t="t" r="r" b="b"/>
              <a:pathLst>
                <a:path w="50303" h="41440" extrusionOk="0">
                  <a:moveTo>
                    <a:pt x="19801" y="0"/>
                  </a:moveTo>
                  <a:cubicBezTo>
                    <a:pt x="18338" y="0"/>
                    <a:pt x="16891" y="244"/>
                    <a:pt x="15378" y="244"/>
                  </a:cubicBezTo>
                  <a:cubicBezTo>
                    <a:pt x="14010" y="444"/>
                    <a:pt x="12643" y="777"/>
                    <a:pt x="11375" y="1378"/>
                  </a:cubicBezTo>
                  <a:cubicBezTo>
                    <a:pt x="9607" y="2212"/>
                    <a:pt x="8106" y="3413"/>
                    <a:pt x="6839" y="4880"/>
                  </a:cubicBezTo>
                  <a:cubicBezTo>
                    <a:pt x="4770" y="7249"/>
                    <a:pt x="3903" y="10418"/>
                    <a:pt x="3203" y="13420"/>
                  </a:cubicBezTo>
                  <a:cubicBezTo>
                    <a:pt x="2302" y="17256"/>
                    <a:pt x="1401" y="21125"/>
                    <a:pt x="501" y="24961"/>
                  </a:cubicBezTo>
                  <a:cubicBezTo>
                    <a:pt x="267" y="25895"/>
                    <a:pt x="67" y="26796"/>
                    <a:pt x="34" y="27730"/>
                  </a:cubicBezTo>
                  <a:cubicBezTo>
                    <a:pt x="0" y="29198"/>
                    <a:pt x="434" y="31099"/>
                    <a:pt x="768" y="32533"/>
                  </a:cubicBezTo>
                  <a:cubicBezTo>
                    <a:pt x="934" y="33234"/>
                    <a:pt x="1201" y="33668"/>
                    <a:pt x="1568" y="33901"/>
                  </a:cubicBezTo>
                  <a:cubicBezTo>
                    <a:pt x="3103" y="34969"/>
                    <a:pt x="4403" y="36403"/>
                    <a:pt x="5004" y="38204"/>
                  </a:cubicBezTo>
                  <a:cubicBezTo>
                    <a:pt x="5237" y="38771"/>
                    <a:pt x="5438" y="39372"/>
                    <a:pt x="5638" y="39972"/>
                  </a:cubicBezTo>
                  <a:cubicBezTo>
                    <a:pt x="5871" y="40639"/>
                    <a:pt x="6005" y="41106"/>
                    <a:pt x="6205" y="41407"/>
                  </a:cubicBezTo>
                  <a:cubicBezTo>
                    <a:pt x="7205" y="41407"/>
                    <a:pt x="8206" y="41407"/>
                    <a:pt x="9207" y="41440"/>
                  </a:cubicBezTo>
                  <a:cubicBezTo>
                    <a:pt x="9434" y="41440"/>
                    <a:pt x="9659" y="41440"/>
                    <a:pt x="9883" y="41440"/>
                  </a:cubicBezTo>
                  <a:cubicBezTo>
                    <a:pt x="13015" y="41440"/>
                    <a:pt x="15865" y="41411"/>
                    <a:pt x="18947" y="40539"/>
                  </a:cubicBezTo>
                  <a:cubicBezTo>
                    <a:pt x="22250" y="39572"/>
                    <a:pt x="25752" y="39739"/>
                    <a:pt x="29088" y="38871"/>
                  </a:cubicBezTo>
                  <a:cubicBezTo>
                    <a:pt x="29355" y="38805"/>
                    <a:pt x="29655" y="38671"/>
                    <a:pt x="29755" y="38438"/>
                  </a:cubicBezTo>
                  <a:cubicBezTo>
                    <a:pt x="29888" y="38104"/>
                    <a:pt x="29822" y="37237"/>
                    <a:pt x="29822" y="36837"/>
                  </a:cubicBezTo>
                  <a:cubicBezTo>
                    <a:pt x="29888" y="36003"/>
                    <a:pt x="29922" y="35135"/>
                    <a:pt x="29955" y="34301"/>
                  </a:cubicBezTo>
                  <a:cubicBezTo>
                    <a:pt x="29988" y="32634"/>
                    <a:pt x="29955" y="30999"/>
                    <a:pt x="29922" y="29331"/>
                  </a:cubicBezTo>
                  <a:cubicBezTo>
                    <a:pt x="29888" y="26129"/>
                    <a:pt x="29788" y="22893"/>
                    <a:pt x="29955" y="19691"/>
                  </a:cubicBezTo>
                  <a:cubicBezTo>
                    <a:pt x="30189" y="17389"/>
                    <a:pt x="30255" y="15054"/>
                    <a:pt x="30289" y="12786"/>
                  </a:cubicBezTo>
                  <a:cubicBezTo>
                    <a:pt x="33658" y="12619"/>
                    <a:pt x="37093" y="11952"/>
                    <a:pt x="40463" y="11552"/>
                  </a:cubicBezTo>
                  <a:cubicBezTo>
                    <a:pt x="43365" y="11185"/>
                    <a:pt x="46233" y="10951"/>
                    <a:pt x="48268" y="8583"/>
                  </a:cubicBezTo>
                  <a:cubicBezTo>
                    <a:pt x="48502" y="8316"/>
                    <a:pt x="48702" y="8049"/>
                    <a:pt x="48869" y="7716"/>
                  </a:cubicBezTo>
                  <a:cubicBezTo>
                    <a:pt x="50303" y="4880"/>
                    <a:pt x="48201" y="1745"/>
                    <a:pt x="45233" y="1211"/>
                  </a:cubicBezTo>
                  <a:cubicBezTo>
                    <a:pt x="44632" y="1111"/>
                    <a:pt x="44032" y="1111"/>
                    <a:pt x="43431" y="1111"/>
                  </a:cubicBezTo>
                  <a:cubicBezTo>
                    <a:pt x="38595" y="1111"/>
                    <a:pt x="33758" y="944"/>
                    <a:pt x="28954" y="744"/>
                  </a:cubicBezTo>
                  <a:cubicBezTo>
                    <a:pt x="26219" y="644"/>
                    <a:pt x="24384" y="711"/>
                    <a:pt x="21716" y="177"/>
                  </a:cubicBezTo>
                  <a:cubicBezTo>
                    <a:pt x="21070" y="46"/>
                    <a:pt x="20434" y="0"/>
                    <a:pt x="1980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3139925" y="2033575"/>
              <a:ext cx="232675" cy="827800"/>
            </a:xfrm>
            <a:custGeom>
              <a:avLst/>
              <a:gdLst/>
              <a:ahLst/>
              <a:cxnLst/>
              <a:rect l="l" t="t" r="r" b="b"/>
              <a:pathLst>
                <a:path w="9307" h="33112" extrusionOk="0">
                  <a:moveTo>
                    <a:pt x="7005" y="0"/>
                  </a:moveTo>
                  <a:cubicBezTo>
                    <a:pt x="6671" y="0"/>
                    <a:pt x="6338" y="0"/>
                    <a:pt x="6038" y="134"/>
                  </a:cubicBezTo>
                  <a:cubicBezTo>
                    <a:pt x="5804" y="234"/>
                    <a:pt x="5571" y="467"/>
                    <a:pt x="5371" y="667"/>
                  </a:cubicBezTo>
                  <a:cubicBezTo>
                    <a:pt x="4136" y="2035"/>
                    <a:pt x="3636" y="4003"/>
                    <a:pt x="3703" y="5804"/>
                  </a:cubicBezTo>
                  <a:cubicBezTo>
                    <a:pt x="3803" y="8206"/>
                    <a:pt x="3503" y="10608"/>
                    <a:pt x="3069" y="12943"/>
                  </a:cubicBezTo>
                  <a:cubicBezTo>
                    <a:pt x="2535" y="15611"/>
                    <a:pt x="1801" y="18246"/>
                    <a:pt x="1201" y="20915"/>
                  </a:cubicBezTo>
                  <a:cubicBezTo>
                    <a:pt x="767" y="22683"/>
                    <a:pt x="200" y="24684"/>
                    <a:pt x="67" y="26619"/>
                  </a:cubicBezTo>
                  <a:cubicBezTo>
                    <a:pt x="0" y="27453"/>
                    <a:pt x="33" y="28287"/>
                    <a:pt x="200" y="29054"/>
                  </a:cubicBezTo>
                  <a:cubicBezTo>
                    <a:pt x="563" y="30740"/>
                    <a:pt x="2217" y="33111"/>
                    <a:pt x="4063" y="33111"/>
                  </a:cubicBezTo>
                  <a:cubicBezTo>
                    <a:pt x="4592" y="33111"/>
                    <a:pt x="5136" y="32917"/>
                    <a:pt x="5671" y="32457"/>
                  </a:cubicBezTo>
                  <a:cubicBezTo>
                    <a:pt x="6071" y="32090"/>
                    <a:pt x="6405" y="31623"/>
                    <a:pt x="6705" y="31156"/>
                  </a:cubicBezTo>
                  <a:cubicBezTo>
                    <a:pt x="8673" y="28020"/>
                    <a:pt x="8640" y="24317"/>
                    <a:pt x="8539" y="20715"/>
                  </a:cubicBezTo>
                  <a:cubicBezTo>
                    <a:pt x="8539" y="20348"/>
                    <a:pt x="8539" y="19948"/>
                    <a:pt x="8506" y="19581"/>
                  </a:cubicBezTo>
                  <a:cubicBezTo>
                    <a:pt x="8406" y="17446"/>
                    <a:pt x="8206" y="15278"/>
                    <a:pt x="7906" y="13109"/>
                  </a:cubicBezTo>
                  <a:cubicBezTo>
                    <a:pt x="7605" y="11141"/>
                    <a:pt x="7439" y="9073"/>
                    <a:pt x="7472" y="7072"/>
                  </a:cubicBezTo>
                  <a:cubicBezTo>
                    <a:pt x="7472" y="6905"/>
                    <a:pt x="7505" y="6738"/>
                    <a:pt x="7539" y="6605"/>
                  </a:cubicBezTo>
                  <a:cubicBezTo>
                    <a:pt x="7605" y="6338"/>
                    <a:pt x="7739" y="6138"/>
                    <a:pt x="7906" y="5938"/>
                  </a:cubicBezTo>
                  <a:cubicBezTo>
                    <a:pt x="8273" y="5337"/>
                    <a:pt x="8606" y="4737"/>
                    <a:pt x="8840" y="4070"/>
                  </a:cubicBezTo>
                  <a:cubicBezTo>
                    <a:pt x="9006" y="3603"/>
                    <a:pt x="9307" y="2669"/>
                    <a:pt x="9040" y="2202"/>
                  </a:cubicBezTo>
                  <a:cubicBezTo>
                    <a:pt x="8873" y="1935"/>
                    <a:pt x="8539" y="1701"/>
                    <a:pt x="8339" y="1468"/>
                  </a:cubicBezTo>
                  <a:cubicBezTo>
                    <a:pt x="8173" y="1234"/>
                    <a:pt x="8206" y="1201"/>
                    <a:pt x="8439" y="1034"/>
                  </a:cubicBezTo>
                  <a:cubicBezTo>
                    <a:pt x="8740" y="834"/>
                    <a:pt x="9040" y="667"/>
                    <a:pt x="9307" y="467"/>
                  </a:cubicBezTo>
                  <a:cubicBezTo>
                    <a:pt x="8539" y="167"/>
                    <a:pt x="7839" y="33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2348525" y="2907525"/>
              <a:ext cx="116775" cy="447000"/>
            </a:xfrm>
            <a:custGeom>
              <a:avLst/>
              <a:gdLst/>
              <a:ahLst/>
              <a:cxnLst/>
              <a:rect l="l" t="t" r="r" b="b"/>
              <a:pathLst>
                <a:path w="4671" h="17880" fill="none" extrusionOk="0">
                  <a:moveTo>
                    <a:pt x="4670" y="0"/>
                  </a:moveTo>
                  <a:cubicBezTo>
                    <a:pt x="4136" y="634"/>
                    <a:pt x="3569" y="1301"/>
                    <a:pt x="3269" y="2102"/>
                  </a:cubicBezTo>
                  <a:cubicBezTo>
                    <a:pt x="3102" y="2536"/>
                    <a:pt x="3002" y="3036"/>
                    <a:pt x="2936" y="3503"/>
                  </a:cubicBezTo>
                  <a:cubicBezTo>
                    <a:pt x="2068" y="8306"/>
                    <a:pt x="1268" y="13177"/>
                    <a:pt x="0" y="178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3174950" y="3131850"/>
              <a:ext cx="95925" cy="439500"/>
            </a:xfrm>
            <a:custGeom>
              <a:avLst/>
              <a:gdLst/>
              <a:ahLst/>
              <a:cxnLst/>
              <a:rect l="l" t="t" r="r" b="b"/>
              <a:pathLst>
                <a:path w="3837" h="17580" fill="none" extrusionOk="0">
                  <a:moveTo>
                    <a:pt x="3836" y="1"/>
                  </a:moveTo>
                  <a:cubicBezTo>
                    <a:pt x="2669" y="4971"/>
                    <a:pt x="67" y="12476"/>
                    <a:pt x="0" y="1758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980750" y="3462925"/>
              <a:ext cx="879825" cy="632975"/>
            </a:xfrm>
            <a:custGeom>
              <a:avLst/>
              <a:gdLst/>
              <a:ahLst/>
              <a:cxnLst/>
              <a:rect l="l" t="t" r="r" b="b"/>
              <a:pathLst>
                <a:path w="35193" h="25319" fill="none" extrusionOk="0">
                  <a:moveTo>
                    <a:pt x="1" y="3403"/>
                  </a:moveTo>
                  <a:cubicBezTo>
                    <a:pt x="8340" y="1535"/>
                    <a:pt x="17713" y="0"/>
                    <a:pt x="25185" y="3503"/>
                  </a:cubicBezTo>
                  <a:cubicBezTo>
                    <a:pt x="30055" y="5804"/>
                    <a:pt x="33358" y="10074"/>
                    <a:pt x="34292" y="14611"/>
                  </a:cubicBezTo>
                  <a:cubicBezTo>
                    <a:pt x="35192" y="19147"/>
                    <a:pt x="34425" y="21316"/>
                    <a:pt x="31623" y="2531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932375" y="3001750"/>
              <a:ext cx="959050" cy="1124250"/>
            </a:xfrm>
            <a:custGeom>
              <a:avLst/>
              <a:gdLst/>
              <a:ahLst/>
              <a:cxnLst/>
              <a:rect l="l" t="t" r="r" b="b"/>
              <a:pathLst>
                <a:path w="38362" h="44970" extrusionOk="0">
                  <a:moveTo>
                    <a:pt x="2269" y="1"/>
                  </a:moveTo>
                  <a:cubicBezTo>
                    <a:pt x="1769" y="1235"/>
                    <a:pt x="1435" y="2503"/>
                    <a:pt x="1202" y="3804"/>
                  </a:cubicBezTo>
                  <a:cubicBezTo>
                    <a:pt x="1" y="11109"/>
                    <a:pt x="835" y="20048"/>
                    <a:pt x="3103" y="27087"/>
                  </a:cubicBezTo>
                  <a:cubicBezTo>
                    <a:pt x="4070" y="30022"/>
                    <a:pt x="4838" y="33425"/>
                    <a:pt x="5972" y="36494"/>
                  </a:cubicBezTo>
                  <a:cubicBezTo>
                    <a:pt x="7306" y="39996"/>
                    <a:pt x="10242" y="42665"/>
                    <a:pt x="13911" y="43499"/>
                  </a:cubicBezTo>
                  <a:cubicBezTo>
                    <a:pt x="13911" y="43499"/>
                    <a:pt x="13944" y="43532"/>
                    <a:pt x="13944" y="43532"/>
                  </a:cubicBezTo>
                  <a:cubicBezTo>
                    <a:pt x="18972" y="44695"/>
                    <a:pt x="24149" y="44969"/>
                    <a:pt x="29278" y="44969"/>
                  </a:cubicBezTo>
                  <a:cubicBezTo>
                    <a:pt x="29593" y="44969"/>
                    <a:pt x="29908" y="44968"/>
                    <a:pt x="30222" y="44966"/>
                  </a:cubicBezTo>
                  <a:cubicBezTo>
                    <a:pt x="32924" y="44966"/>
                    <a:pt x="35660" y="44900"/>
                    <a:pt x="38362" y="44633"/>
                  </a:cubicBezTo>
                  <a:cubicBezTo>
                    <a:pt x="37795" y="44399"/>
                    <a:pt x="37194" y="44132"/>
                    <a:pt x="36627" y="43832"/>
                  </a:cubicBezTo>
                  <a:cubicBezTo>
                    <a:pt x="31557" y="41364"/>
                    <a:pt x="26620" y="38562"/>
                    <a:pt x="22317" y="34892"/>
                  </a:cubicBezTo>
                  <a:cubicBezTo>
                    <a:pt x="18347" y="31490"/>
                    <a:pt x="14745" y="27587"/>
                    <a:pt x="11909" y="23184"/>
                  </a:cubicBezTo>
                  <a:cubicBezTo>
                    <a:pt x="10508" y="21049"/>
                    <a:pt x="9408" y="18781"/>
                    <a:pt x="8307" y="16479"/>
                  </a:cubicBezTo>
                  <a:cubicBezTo>
                    <a:pt x="7273" y="14311"/>
                    <a:pt x="6239" y="12176"/>
                    <a:pt x="5305" y="9941"/>
                  </a:cubicBezTo>
                  <a:cubicBezTo>
                    <a:pt x="3970" y="6839"/>
                    <a:pt x="2669" y="3437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2785500" y="3592175"/>
              <a:ext cx="392800" cy="20875"/>
            </a:xfrm>
            <a:custGeom>
              <a:avLst/>
              <a:gdLst/>
              <a:ahLst/>
              <a:cxnLst/>
              <a:rect l="l" t="t" r="r" b="b"/>
              <a:pathLst>
                <a:path w="15712" h="835" fill="none" extrusionOk="0">
                  <a:moveTo>
                    <a:pt x="15711" y="835"/>
                  </a:moveTo>
                  <a:cubicBezTo>
                    <a:pt x="10341" y="1"/>
                    <a:pt x="6905" y="735"/>
                    <a:pt x="0" y="7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2087500" y="3240950"/>
              <a:ext cx="804750" cy="355350"/>
            </a:xfrm>
            <a:custGeom>
              <a:avLst/>
              <a:gdLst/>
              <a:ahLst/>
              <a:cxnLst/>
              <a:rect l="l" t="t" r="r" b="b"/>
              <a:pathLst>
                <a:path w="32190" h="14214" extrusionOk="0">
                  <a:moveTo>
                    <a:pt x="4002" y="1"/>
                  </a:moveTo>
                  <a:cubicBezTo>
                    <a:pt x="2788" y="1"/>
                    <a:pt x="1651" y="271"/>
                    <a:pt x="868" y="1040"/>
                  </a:cubicBezTo>
                  <a:cubicBezTo>
                    <a:pt x="467" y="1441"/>
                    <a:pt x="200" y="1841"/>
                    <a:pt x="0" y="2275"/>
                  </a:cubicBezTo>
                  <a:cubicBezTo>
                    <a:pt x="1001" y="4343"/>
                    <a:pt x="1968" y="6411"/>
                    <a:pt x="2969" y="8446"/>
                  </a:cubicBezTo>
                  <a:cubicBezTo>
                    <a:pt x="3603" y="8746"/>
                    <a:pt x="4270" y="9013"/>
                    <a:pt x="4937" y="9213"/>
                  </a:cubicBezTo>
                  <a:cubicBezTo>
                    <a:pt x="7639" y="10114"/>
                    <a:pt x="10474" y="10480"/>
                    <a:pt x="13310" y="10814"/>
                  </a:cubicBezTo>
                  <a:cubicBezTo>
                    <a:pt x="16112" y="11181"/>
                    <a:pt x="18981" y="11348"/>
                    <a:pt x="21449" y="12849"/>
                  </a:cubicBezTo>
                  <a:cubicBezTo>
                    <a:pt x="23097" y="13834"/>
                    <a:pt x="25109" y="14213"/>
                    <a:pt x="27119" y="14213"/>
                  </a:cubicBezTo>
                  <a:cubicBezTo>
                    <a:pt x="28444" y="14213"/>
                    <a:pt x="29769" y="14048"/>
                    <a:pt x="30989" y="13783"/>
                  </a:cubicBezTo>
                  <a:cubicBezTo>
                    <a:pt x="31523" y="13649"/>
                    <a:pt x="32190" y="13349"/>
                    <a:pt x="32123" y="12782"/>
                  </a:cubicBezTo>
                  <a:cubicBezTo>
                    <a:pt x="32090" y="12382"/>
                    <a:pt x="31723" y="12148"/>
                    <a:pt x="31356" y="11982"/>
                  </a:cubicBezTo>
                  <a:cubicBezTo>
                    <a:pt x="29588" y="11081"/>
                    <a:pt x="27753" y="10380"/>
                    <a:pt x="25852" y="9847"/>
                  </a:cubicBezTo>
                  <a:cubicBezTo>
                    <a:pt x="24985" y="9580"/>
                    <a:pt x="24084" y="9380"/>
                    <a:pt x="23250" y="9046"/>
                  </a:cubicBezTo>
                  <a:cubicBezTo>
                    <a:pt x="22283" y="8646"/>
                    <a:pt x="21416" y="8112"/>
                    <a:pt x="20515" y="7578"/>
                  </a:cubicBezTo>
                  <a:cubicBezTo>
                    <a:pt x="18780" y="6511"/>
                    <a:pt x="17046" y="5444"/>
                    <a:pt x="15311" y="4376"/>
                  </a:cubicBezTo>
                  <a:cubicBezTo>
                    <a:pt x="13877" y="3509"/>
                    <a:pt x="12476" y="2642"/>
                    <a:pt x="11008" y="1908"/>
                  </a:cubicBezTo>
                  <a:cubicBezTo>
                    <a:pt x="10241" y="1541"/>
                    <a:pt x="9440" y="1207"/>
                    <a:pt x="8640" y="907"/>
                  </a:cubicBezTo>
                  <a:cubicBezTo>
                    <a:pt x="7398" y="487"/>
                    <a:pt x="5631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3290850" y="3377025"/>
              <a:ext cx="1700" cy="25"/>
            </a:xfrm>
            <a:custGeom>
              <a:avLst/>
              <a:gdLst/>
              <a:ahLst/>
              <a:cxnLst/>
              <a:rect l="l" t="t" r="r" b="b"/>
              <a:pathLst>
                <a:path w="68" h="1" extrusionOk="0">
                  <a:moveTo>
                    <a:pt x="6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799800" y="3608850"/>
              <a:ext cx="399475" cy="1318475"/>
            </a:xfrm>
            <a:custGeom>
              <a:avLst/>
              <a:gdLst/>
              <a:ahLst/>
              <a:cxnLst/>
              <a:rect l="l" t="t" r="r" b="b"/>
              <a:pathLst>
                <a:path w="15979" h="52739" fill="none" extrusionOk="0">
                  <a:moveTo>
                    <a:pt x="0" y="52739"/>
                  </a:moveTo>
                  <a:lnTo>
                    <a:pt x="7505" y="201"/>
                  </a:lnTo>
                  <a:cubicBezTo>
                    <a:pt x="7505" y="34"/>
                    <a:pt x="7772" y="1"/>
                    <a:pt x="7806" y="168"/>
                  </a:cubicBezTo>
                  <a:lnTo>
                    <a:pt x="15978" y="5273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872350" y="3573000"/>
              <a:ext cx="1857175" cy="57575"/>
            </a:xfrm>
            <a:custGeom>
              <a:avLst/>
              <a:gdLst/>
              <a:ahLst/>
              <a:cxnLst/>
              <a:rect l="l" t="t" r="r" b="b"/>
              <a:pathLst>
                <a:path w="74287" h="2303" extrusionOk="0">
                  <a:moveTo>
                    <a:pt x="0" y="0"/>
                  </a:moveTo>
                  <a:lnTo>
                    <a:pt x="0" y="2302"/>
                  </a:lnTo>
                  <a:lnTo>
                    <a:pt x="74287" y="2302"/>
                  </a:lnTo>
                  <a:lnTo>
                    <a:pt x="7428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858175" y="3573825"/>
              <a:ext cx="1885525" cy="25"/>
            </a:xfrm>
            <a:custGeom>
              <a:avLst/>
              <a:gdLst/>
              <a:ahLst/>
              <a:cxnLst/>
              <a:rect l="l" t="t" r="r" b="b"/>
              <a:pathLst>
                <a:path w="75421" h="1" fill="none" extrusionOk="0">
                  <a:moveTo>
                    <a:pt x="75421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966575" y="3629700"/>
              <a:ext cx="68400" cy="25"/>
            </a:xfrm>
            <a:custGeom>
              <a:avLst/>
              <a:gdLst/>
              <a:ahLst/>
              <a:cxnLst/>
              <a:rect l="l" t="t" r="r" b="b"/>
              <a:pathLst>
                <a:path w="2736" h="1" fill="none" extrusionOk="0">
                  <a:moveTo>
                    <a:pt x="1" y="1"/>
                  </a:moveTo>
                  <a:lnTo>
                    <a:pt x="2736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3575225" y="3629700"/>
              <a:ext cx="69250" cy="25"/>
            </a:xfrm>
            <a:custGeom>
              <a:avLst/>
              <a:gdLst/>
              <a:ahLst/>
              <a:cxnLst/>
              <a:rect l="l" t="t" r="r" b="b"/>
              <a:pathLst>
                <a:path w="2770" h="1" fill="none" extrusionOk="0">
                  <a:moveTo>
                    <a:pt x="0" y="1"/>
                  </a:moveTo>
                  <a:lnTo>
                    <a:pt x="2769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2802175" y="3539650"/>
              <a:ext cx="862300" cy="36700"/>
            </a:xfrm>
            <a:custGeom>
              <a:avLst/>
              <a:gdLst/>
              <a:ahLst/>
              <a:cxnLst/>
              <a:rect l="l" t="t" r="r" b="b"/>
              <a:pathLst>
                <a:path w="34492" h="1468" extrusionOk="0">
                  <a:moveTo>
                    <a:pt x="634" y="0"/>
                  </a:moveTo>
                  <a:cubicBezTo>
                    <a:pt x="267" y="0"/>
                    <a:pt x="0" y="234"/>
                    <a:pt x="0" y="501"/>
                  </a:cubicBezTo>
                  <a:lnTo>
                    <a:pt x="0" y="968"/>
                  </a:lnTo>
                  <a:cubicBezTo>
                    <a:pt x="0" y="1234"/>
                    <a:pt x="267" y="1468"/>
                    <a:pt x="634" y="1468"/>
                  </a:cubicBezTo>
                  <a:lnTo>
                    <a:pt x="34492" y="1468"/>
                  </a:lnTo>
                  <a:lnTo>
                    <a:pt x="344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2923100" y="3116000"/>
              <a:ext cx="806425" cy="451175"/>
            </a:xfrm>
            <a:custGeom>
              <a:avLst/>
              <a:gdLst/>
              <a:ahLst/>
              <a:cxnLst/>
              <a:rect l="l" t="t" r="r" b="b"/>
              <a:pathLst>
                <a:path w="32257" h="18047" extrusionOk="0">
                  <a:moveTo>
                    <a:pt x="3736" y="1"/>
                  </a:moveTo>
                  <a:cubicBezTo>
                    <a:pt x="3169" y="1"/>
                    <a:pt x="2669" y="434"/>
                    <a:pt x="2569" y="1035"/>
                  </a:cubicBezTo>
                  <a:lnTo>
                    <a:pt x="0" y="18047"/>
                  </a:lnTo>
                  <a:lnTo>
                    <a:pt x="29621" y="18047"/>
                  </a:lnTo>
                  <a:lnTo>
                    <a:pt x="32156" y="1335"/>
                  </a:lnTo>
                  <a:cubicBezTo>
                    <a:pt x="32257" y="635"/>
                    <a:pt x="31723" y="1"/>
                    <a:pt x="310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2459425" y="2267575"/>
              <a:ext cx="307750" cy="429350"/>
            </a:xfrm>
            <a:custGeom>
              <a:avLst/>
              <a:gdLst/>
              <a:ahLst/>
              <a:cxnLst/>
              <a:rect l="l" t="t" r="r" b="b"/>
              <a:pathLst>
                <a:path w="12310" h="17174" extrusionOk="0">
                  <a:moveTo>
                    <a:pt x="10961" y="1"/>
                  </a:moveTo>
                  <a:cubicBezTo>
                    <a:pt x="10384" y="1"/>
                    <a:pt x="9631" y="528"/>
                    <a:pt x="8802" y="528"/>
                  </a:cubicBezTo>
                  <a:cubicBezTo>
                    <a:pt x="8727" y="528"/>
                    <a:pt x="8650" y="523"/>
                    <a:pt x="8573" y="514"/>
                  </a:cubicBezTo>
                  <a:cubicBezTo>
                    <a:pt x="7940" y="426"/>
                    <a:pt x="7391" y="338"/>
                    <a:pt x="6847" y="338"/>
                  </a:cubicBezTo>
                  <a:cubicBezTo>
                    <a:pt x="6358" y="338"/>
                    <a:pt x="5874" y="409"/>
                    <a:pt x="5338" y="614"/>
                  </a:cubicBezTo>
                  <a:cubicBezTo>
                    <a:pt x="4337" y="981"/>
                    <a:pt x="3436" y="1715"/>
                    <a:pt x="2936" y="2682"/>
                  </a:cubicBezTo>
                  <a:cubicBezTo>
                    <a:pt x="2803" y="2949"/>
                    <a:pt x="2669" y="3216"/>
                    <a:pt x="2569" y="3483"/>
                  </a:cubicBezTo>
                  <a:cubicBezTo>
                    <a:pt x="2369" y="4283"/>
                    <a:pt x="2202" y="5117"/>
                    <a:pt x="2135" y="5951"/>
                  </a:cubicBezTo>
                  <a:cubicBezTo>
                    <a:pt x="2069" y="6618"/>
                    <a:pt x="2135" y="7319"/>
                    <a:pt x="2169" y="7986"/>
                  </a:cubicBezTo>
                  <a:cubicBezTo>
                    <a:pt x="2202" y="8286"/>
                    <a:pt x="2236" y="8553"/>
                    <a:pt x="2269" y="8853"/>
                  </a:cubicBezTo>
                  <a:cubicBezTo>
                    <a:pt x="2269" y="10221"/>
                    <a:pt x="2336" y="11488"/>
                    <a:pt x="1769" y="12856"/>
                  </a:cubicBezTo>
                  <a:cubicBezTo>
                    <a:pt x="1502" y="13490"/>
                    <a:pt x="1168" y="14090"/>
                    <a:pt x="701" y="14557"/>
                  </a:cubicBezTo>
                  <a:cubicBezTo>
                    <a:pt x="534" y="14824"/>
                    <a:pt x="301" y="15024"/>
                    <a:pt x="1" y="15191"/>
                  </a:cubicBezTo>
                  <a:cubicBezTo>
                    <a:pt x="67" y="15258"/>
                    <a:pt x="167" y="15324"/>
                    <a:pt x="234" y="15391"/>
                  </a:cubicBezTo>
                  <a:cubicBezTo>
                    <a:pt x="1331" y="16789"/>
                    <a:pt x="3283" y="17173"/>
                    <a:pt x="5055" y="17173"/>
                  </a:cubicBezTo>
                  <a:cubicBezTo>
                    <a:pt x="5439" y="17173"/>
                    <a:pt x="5815" y="17155"/>
                    <a:pt x="6172" y="17126"/>
                  </a:cubicBezTo>
                  <a:cubicBezTo>
                    <a:pt x="7139" y="17059"/>
                    <a:pt x="8307" y="16859"/>
                    <a:pt x="9274" y="16392"/>
                  </a:cubicBezTo>
                  <a:cubicBezTo>
                    <a:pt x="8507" y="15224"/>
                    <a:pt x="8807" y="13957"/>
                    <a:pt x="9140" y="12422"/>
                  </a:cubicBezTo>
                  <a:cubicBezTo>
                    <a:pt x="9174" y="12289"/>
                    <a:pt x="9341" y="11822"/>
                    <a:pt x="9507" y="11355"/>
                  </a:cubicBezTo>
                  <a:cubicBezTo>
                    <a:pt x="10041" y="11055"/>
                    <a:pt x="10541" y="10621"/>
                    <a:pt x="10908" y="10021"/>
                  </a:cubicBezTo>
                  <a:cubicBezTo>
                    <a:pt x="11442" y="9187"/>
                    <a:pt x="11742" y="8219"/>
                    <a:pt x="11942" y="7252"/>
                  </a:cubicBezTo>
                  <a:cubicBezTo>
                    <a:pt x="12243" y="5784"/>
                    <a:pt x="12309" y="1881"/>
                    <a:pt x="11676" y="514"/>
                  </a:cubicBezTo>
                  <a:cubicBezTo>
                    <a:pt x="11488" y="129"/>
                    <a:pt x="11246" y="1"/>
                    <a:pt x="109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2433575" y="2152600"/>
              <a:ext cx="355275" cy="345500"/>
            </a:xfrm>
            <a:custGeom>
              <a:avLst/>
              <a:gdLst/>
              <a:ahLst/>
              <a:cxnLst/>
              <a:rect l="l" t="t" r="r" b="b"/>
              <a:pathLst>
                <a:path w="14211" h="13820" extrusionOk="0">
                  <a:moveTo>
                    <a:pt x="11139" y="0"/>
                  </a:moveTo>
                  <a:cubicBezTo>
                    <a:pt x="10840" y="0"/>
                    <a:pt x="10537" y="30"/>
                    <a:pt x="10241" y="76"/>
                  </a:cubicBezTo>
                  <a:cubicBezTo>
                    <a:pt x="9374" y="243"/>
                    <a:pt x="8540" y="510"/>
                    <a:pt x="7673" y="543"/>
                  </a:cubicBezTo>
                  <a:cubicBezTo>
                    <a:pt x="6734" y="543"/>
                    <a:pt x="5818" y="269"/>
                    <a:pt x="4906" y="269"/>
                  </a:cubicBezTo>
                  <a:cubicBezTo>
                    <a:pt x="4717" y="269"/>
                    <a:pt x="4527" y="281"/>
                    <a:pt x="4337" y="309"/>
                  </a:cubicBezTo>
                  <a:cubicBezTo>
                    <a:pt x="3336" y="510"/>
                    <a:pt x="2436" y="1277"/>
                    <a:pt x="2102" y="2277"/>
                  </a:cubicBezTo>
                  <a:cubicBezTo>
                    <a:pt x="1802" y="3211"/>
                    <a:pt x="1768" y="4112"/>
                    <a:pt x="1201" y="4913"/>
                  </a:cubicBezTo>
                  <a:cubicBezTo>
                    <a:pt x="601" y="5780"/>
                    <a:pt x="1" y="6480"/>
                    <a:pt x="1" y="7615"/>
                  </a:cubicBezTo>
                  <a:cubicBezTo>
                    <a:pt x="1" y="8515"/>
                    <a:pt x="668" y="9383"/>
                    <a:pt x="1001" y="10183"/>
                  </a:cubicBezTo>
                  <a:cubicBezTo>
                    <a:pt x="1301" y="10884"/>
                    <a:pt x="1435" y="11684"/>
                    <a:pt x="1768" y="12385"/>
                  </a:cubicBezTo>
                  <a:cubicBezTo>
                    <a:pt x="2102" y="13085"/>
                    <a:pt x="2736" y="13752"/>
                    <a:pt x="3503" y="13819"/>
                  </a:cubicBezTo>
                  <a:cubicBezTo>
                    <a:pt x="3636" y="13819"/>
                    <a:pt x="3770" y="13819"/>
                    <a:pt x="3837" y="13752"/>
                  </a:cubicBezTo>
                  <a:cubicBezTo>
                    <a:pt x="4037" y="13619"/>
                    <a:pt x="4037" y="13319"/>
                    <a:pt x="4037" y="13085"/>
                  </a:cubicBezTo>
                  <a:cubicBezTo>
                    <a:pt x="4037" y="13018"/>
                    <a:pt x="4070" y="12785"/>
                    <a:pt x="4170" y="12451"/>
                  </a:cubicBezTo>
                  <a:cubicBezTo>
                    <a:pt x="4270" y="11818"/>
                    <a:pt x="4304" y="11150"/>
                    <a:pt x="4570" y="10583"/>
                  </a:cubicBezTo>
                  <a:cubicBezTo>
                    <a:pt x="4871" y="9950"/>
                    <a:pt x="5504" y="9816"/>
                    <a:pt x="5838" y="9282"/>
                  </a:cubicBezTo>
                  <a:cubicBezTo>
                    <a:pt x="6505" y="8148"/>
                    <a:pt x="6472" y="6814"/>
                    <a:pt x="7873" y="6147"/>
                  </a:cubicBezTo>
                  <a:cubicBezTo>
                    <a:pt x="8275" y="5960"/>
                    <a:pt x="8705" y="5901"/>
                    <a:pt x="9150" y="5901"/>
                  </a:cubicBezTo>
                  <a:cubicBezTo>
                    <a:pt x="9898" y="5901"/>
                    <a:pt x="10686" y="6067"/>
                    <a:pt x="11445" y="6067"/>
                  </a:cubicBezTo>
                  <a:cubicBezTo>
                    <a:pt x="11845" y="6067"/>
                    <a:pt x="12236" y="6021"/>
                    <a:pt x="12610" y="5880"/>
                  </a:cubicBezTo>
                  <a:cubicBezTo>
                    <a:pt x="13544" y="5546"/>
                    <a:pt x="14211" y="4546"/>
                    <a:pt x="14211" y="3545"/>
                  </a:cubicBezTo>
                  <a:cubicBezTo>
                    <a:pt x="14211" y="3011"/>
                    <a:pt x="14044" y="2511"/>
                    <a:pt x="13810" y="2011"/>
                  </a:cubicBezTo>
                  <a:cubicBezTo>
                    <a:pt x="13577" y="1410"/>
                    <a:pt x="13277" y="843"/>
                    <a:pt x="12743" y="443"/>
                  </a:cubicBezTo>
                  <a:cubicBezTo>
                    <a:pt x="12281" y="113"/>
                    <a:pt x="11718" y="0"/>
                    <a:pt x="111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2649575" y="2468875"/>
              <a:ext cx="64225" cy="21700"/>
            </a:xfrm>
            <a:custGeom>
              <a:avLst/>
              <a:gdLst/>
              <a:ahLst/>
              <a:cxnLst/>
              <a:rect l="l" t="t" r="r" b="b"/>
              <a:pathLst>
                <a:path w="2569" h="868" fill="none" extrusionOk="0">
                  <a:moveTo>
                    <a:pt x="0" y="1"/>
                  </a:moveTo>
                  <a:cubicBezTo>
                    <a:pt x="267" y="501"/>
                    <a:pt x="767" y="834"/>
                    <a:pt x="1301" y="834"/>
                  </a:cubicBezTo>
                  <a:cubicBezTo>
                    <a:pt x="1801" y="868"/>
                    <a:pt x="2302" y="568"/>
                    <a:pt x="2569" y="67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2473600" y="2372100"/>
              <a:ext cx="110100" cy="106150"/>
            </a:xfrm>
            <a:custGeom>
              <a:avLst/>
              <a:gdLst/>
              <a:ahLst/>
              <a:cxnLst/>
              <a:rect l="l" t="t" r="r" b="b"/>
              <a:pathLst>
                <a:path w="4404" h="4246" extrusionOk="0">
                  <a:moveTo>
                    <a:pt x="2348" y="1"/>
                  </a:moveTo>
                  <a:cubicBezTo>
                    <a:pt x="2125" y="1"/>
                    <a:pt x="1896" y="43"/>
                    <a:pt x="1669" y="136"/>
                  </a:cubicBezTo>
                  <a:cubicBezTo>
                    <a:pt x="434" y="669"/>
                    <a:pt x="1" y="2637"/>
                    <a:pt x="868" y="3605"/>
                  </a:cubicBezTo>
                  <a:cubicBezTo>
                    <a:pt x="1215" y="4032"/>
                    <a:pt x="1754" y="4245"/>
                    <a:pt x="2297" y="4245"/>
                  </a:cubicBezTo>
                  <a:cubicBezTo>
                    <a:pt x="2433" y="4245"/>
                    <a:pt x="2569" y="4232"/>
                    <a:pt x="2703" y="4205"/>
                  </a:cubicBezTo>
                  <a:lnTo>
                    <a:pt x="4404" y="1837"/>
                  </a:lnTo>
                  <a:cubicBezTo>
                    <a:pt x="4213" y="830"/>
                    <a:pt x="3335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2473600" y="2362975"/>
              <a:ext cx="110100" cy="117600"/>
            </a:xfrm>
            <a:custGeom>
              <a:avLst/>
              <a:gdLst/>
              <a:ahLst/>
              <a:cxnLst/>
              <a:rect l="l" t="t" r="r" b="b"/>
              <a:pathLst>
                <a:path w="4404" h="4704" fill="none" extrusionOk="0">
                  <a:moveTo>
                    <a:pt x="4404" y="2202"/>
                  </a:moveTo>
                  <a:cubicBezTo>
                    <a:pt x="4170" y="968"/>
                    <a:pt x="2903" y="0"/>
                    <a:pt x="1669" y="501"/>
                  </a:cubicBezTo>
                  <a:cubicBezTo>
                    <a:pt x="434" y="1034"/>
                    <a:pt x="1" y="3002"/>
                    <a:pt x="868" y="3970"/>
                  </a:cubicBezTo>
                  <a:cubicBezTo>
                    <a:pt x="1302" y="4503"/>
                    <a:pt x="2035" y="4704"/>
                    <a:pt x="2703" y="457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2526975" y="2403825"/>
              <a:ext cx="34225" cy="39225"/>
            </a:xfrm>
            <a:custGeom>
              <a:avLst/>
              <a:gdLst/>
              <a:ahLst/>
              <a:cxnLst/>
              <a:rect l="l" t="t" r="r" b="b"/>
              <a:pathLst>
                <a:path w="1369" h="1569" fill="none" extrusionOk="0">
                  <a:moveTo>
                    <a:pt x="1" y="67"/>
                  </a:moveTo>
                  <a:cubicBezTo>
                    <a:pt x="401" y="1"/>
                    <a:pt x="801" y="167"/>
                    <a:pt x="1035" y="468"/>
                  </a:cubicBezTo>
                  <a:cubicBezTo>
                    <a:pt x="1268" y="768"/>
                    <a:pt x="1368" y="1202"/>
                    <a:pt x="1235" y="15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3295025" y="2081925"/>
              <a:ext cx="69250" cy="64825"/>
            </a:xfrm>
            <a:custGeom>
              <a:avLst/>
              <a:gdLst/>
              <a:ahLst/>
              <a:cxnLst/>
              <a:rect l="l" t="t" r="r" b="b"/>
              <a:pathLst>
                <a:path w="2770" h="2593" extrusionOk="0">
                  <a:moveTo>
                    <a:pt x="2302" y="1"/>
                  </a:moveTo>
                  <a:cubicBezTo>
                    <a:pt x="1802" y="568"/>
                    <a:pt x="1235" y="1068"/>
                    <a:pt x="601" y="1502"/>
                  </a:cubicBezTo>
                  <a:cubicBezTo>
                    <a:pt x="434" y="1602"/>
                    <a:pt x="234" y="1735"/>
                    <a:pt x="134" y="1936"/>
                  </a:cubicBezTo>
                  <a:cubicBezTo>
                    <a:pt x="0" y="2269"/>
                    <a:pt x="67" y="2436"/>
                    <a:pt x="234" y="2536"/>
                  </a:cubicBezTo>
                  <a:cubicBezTo>
                    <a:pt x="324" y="2576"/>
                    <a:pt x="445" y="2592"/>
                    <a:pt x="576" y="2592"/>
                  </a:cubicBezTo>
                  <a:cubicBezTo>
                    <a:pt x="879" y="2592"/>
                    <a:pt x="1238" y="2506"/>
                    <a:pt x="1401" y="2436"/>
                  </a:cubicBezTo>
                  <a:cubicBezTo>
                    <a:pt x="1768" y="2302"/>
                    <a:pt x="2102" y="2102"/>
                    <a:pt x="2335" y="1802"/>
                  </a:cubicBezTo>
                  <a:cubicBezTo>
                    <a:pt x="2769" y="1235"/>
                    <a:pt x="2636" y="568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3278350" y="2000050"/>
              <a:ext cx="99250" cy="119425"/>
            </a:xfrm>
            <a:custGeom>
              <a:avLst/>
              <a:gdLst/>
              <a:ahLst/>
              <a:cxnLst/>
              <a:rect l="l" t="t" r="r" b="b"/>
              <a:pathLst>
                <a:path w="3970" h="4777" extrusionOk="0">
                  <a:moveTo>
                    <a:pt x="1854" y="0"/>
                  </a:moveTo>
                  <a:cubicBezTo>
                    <a:pt x="1392" y="0"/>
                    <a:pt x="934" y="87"/>
                    <a:pt x="501" y="174"/>
                  </a:cubicBezTo>
                  <a:cubicBezTo>
                    <a:pt x="401" y="174"/>
                    <a:pt x="334" y="207"/>
                    <a:pt x="267" y="240"/>
                  </a:cubicBezTo>
                  <a:cubicBezTo>
                    <a:pt x="0" y="407"/>
                    <a:pt x="200" y="907"/>
                    <a:pt x="267" y="1141"/>
                  </a:cubicBezTo>
                  <a:lnTo>
                    <a:pt x="501" y="2242"/>
                  </a:lnTo>
                  <a:cubicBezTo>
                    <a:pt x="567" y="2642"/>
                    <a:pt x="667" y="3009"/>
                    <a:pt x="734" y="3409"/>
                  </a:cubicBezTo>
                  <a:cubicBezTo>
                    <a:pt x="834" y="3876"/>
                    <a:pt x="868" y="4310"/>
                    <a:pt x="1034" y="4777"/>
                  </a:cubicBezTo>
                  <a:cubicBezTo>
                    <a:pt x="1068" y="4777"/>
                    <a:pt x="1134" y="4744"/>
                    <a:pt x="1201" y="4744"/>
                  </a:cubicBezTo>
                  <a:cubicBezTo>
                    <a:pt x="1702" y="4577"/>
                    <a:pt x="2102" y="4043"/>
                    <a:pt x="2435" y="3676"/>
                  </a:cubicBezTo>
                  <a:cubicBezTo>
                    <a:pt x="2535" y="3543"/>
                    <a:pt x="2936" y="3209"/>
                    <a:pt x="2936" y="3042"/>
                  </a:cubicBezTo>
                  <a:cubicBezTo>
                    <a:pt x="2936" y="2976"/>
                    <a:pt x="2669" y="2675"/>
                    <a:pt x="2736" y="2609"/>
                  </a:cubicBezTo>
                  <a:cubicBezTo>
                    <a:pt x="2902" y="2475"/>
                    <a:pt x="3103" y="2308"/>
                    <a:pt x="3303" y="2175"/>
                  </a:cubicBezTo>
                  <a:cubicBezTo>
                    <a:pt x="3603" y="1975"/>
                    <a:pt x="3903" y="1741"/>
                    <a:pt x="3936" y="1408"/>
                  </a:cubicBezTo>
                  <a:cubicBezTo>
                    <a:pt x="3970" y="1074"/>
                    <a:pt x="3770" y="774"/>
                    <a:pt x="3503" y="541"/>
                  </a:cubicBezTo>
                  <a:cubicBezTo>
                    <a:pt x="3103" y="207"/>
                    <a:pt x="2602" y="40"/>
                    <a:pt x="2068" y="7"/>
                  </a:cubicBezTo>
                  <a:cubicBezTo>
                    <a:pt x="1997" y="2"/>
                    <a:pt x="1925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3302525" y="2074425"/>
              <a:ext cx="49225" cy="47550"/>
            </a:xfrm>
            <a:custGeom>
              <a:avLst/>
              <a:gdLst/>
              <a:ahLst/>
              <a:cxnLst/>
              <a:rect l="l" t="t" r="r" b="b"/>
              <a:pathLst>
                <a:path w="1969" h="1902" fill="none" extrusionOk="0">
                  <a:moveTo>
                    <a:pt x="1969" y="1"/>
                  </a:moveTo>
                  <a:cubicBezTo>
                    <a:pt x="1535" y="801"/>
                    <a:pt x="735" y="1502"/>
                    <a:pt x="1" y="190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extrusionOk="0">
                  <a:moveTo>
                    <a:pt x="334" y="0"/>
                  </a:moveTo>
                  <a:lnTo>
                    <a:pt x="334" y="0"/>
                  </a:lnTo>
                  <a:cubicBezTo>
                    <a:pt x="200" y="801"/>
                    <a:pt x="100" y="1601"/>
                    <a:pt x="0" y="240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2843875" y="2885850"/>
              <a:ext cx="8350" cy="60050"/>
            </a:xfrm>
            <a:custGeom>
              <a:avLst/>
              <a:gdLst/>
              <a:ahLst/>
              <a:cxnLst/>
              <a:rect l="l" t="t" r="r" b="b"/>
              <a:pathLst>
                <a:path w="334" h="2402" fill="none" extrusionOk="0">
                  <a:moveTo>
                    <a:pt x="0" y="2402"/>
                  </a:moveTo>
                  <a:cubicBezTo>
                    <a:pt x="100" y="1601"/>
                    <a:pt x="200" y="801"/>
                    <a:pt x="334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2431900" y="2622325"/>
              <a:ext cx="281075" cy="107675"/>
            </a:xfrm>
            <a:custGeom>
              <a:avLst/>
              <a:gdLst/>
              <a:ahLst/>
              <a:cxnLst/>
              <a:rect l="l" t="t" r="r" b="b"/>
              <a:pathLst>
                <a:path w="11243" h="4307" extrusionOk="0">
                  <a:moveTo>
                    <a:pt x="1535" y="0"/>
                  </a:moveTo>
                  <a:cubicBezTo>
                    <a:pt x="1035" y="200"/>
                    <a:pt x="535" y="334"/>
                    <a:pt x="1" y="434"/>
                  </a:cubicBezTo>
                  <a:cubicBezTo>
                    <a:pt x="434" y="1268"/>
                    <a:pt x="935" y="2035"/>
                    <a:pt x="1669" y="2602"/>
                  </a:cubicBezTo>
                  <a:cubicBezTo>
                    <a:pt x="2136" y="2936"/>
                    <a:pt x="2603" y="3236"/>
                    <a:pt x="3103" y="3469"/>
                  </a:cubicBezTo>
                  <a:cubicBezTo>
                    <a:pt x="4137" y="3936"/>
                    <a:pt x="5271" y="4237"/>
                    <a:pt x="6439" y="4303"/>
                  </a:cubicBezTo>
                  <a:cubicBezTo>
                    <a:pt x="6519" y="4306"/>
                    <a:pt x="6600" y="4307"/>
                    <a:pt x="6681" y="4307"/>
                  </a:cubicBezTo>
                  <a:cubicBezTo>
                    <a:pt x="7779" y="4307"/>
                    <a:pt x="8940" y="4088"/>
                    <a:pt x="9841" y="3436"/>
                  </a:cubicBezTo>
                  <a:cubicBezTo>
                    <a:pt x="10708" y="2802"/>
                    <a:pt x="11242" y="1635"/>
                    <a:pt x="11209" y="567"/>
                  </a:cubicBezTo>
                  <a:cubicBezTo>
                    <a:pt x="11109" y="567"/>
                    <a:pt x="11042" y="534"/>
                    <a:pt x="10942" y="534"/>
                  </a:cubicBezTo>
                  <a:cubicBezTo>
                    <a:pt x="10608" y="434"/>
                    <a:pt x="10241" y="334"/>
                    <a:pt x="9908" y="234"/>
                  </a:cubicBezTo>
                  <a:cubicBezTo>
                    <a:pt x="9908" y="1134"/>
                    <a:pt x="9541" y="1868"/>
                    <a:pt x="8774" y="2302"/>
                  </a:cubicBezTo>
                  <a:cubicBezTo>
                    <a:pt x="8177" y="2636"/>
                    <a:pt x="7494" y="2748"/>
                    <a:pt x="6824" y="2748"/>
                  </a:cubicBezTo>
                  <a:cubicBezTo>
                    <a:pt x="6558" y="2748"/>
                    <a:pt x="6294" y="2731"/>
                    <a:pt x="6038" y="2702"/>
                  </a:cubicBezTo>
                  <a:cubicBezTo>
                    <a:pt x="4404" y="2535"/>
                    <a:pt x="2269" y="1568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089050" y="3873225"/>
              <a:ext cx="40050" cy="117600"/>
            </a:xfrm>
            <a:custGeom>
              <a:avLst/>
              <a:gdLst/>
              <a:ahLst/>
              <a:cxnLst/>
              <a:rect l="l" t="t" r="r" b="b"/>
              <a:pathLst>
                <a:path w="1602" h="4704" extrusionOk="0">
                  <a:moveTo>
                    <a:pt x="934" y="0"/>
                  </a:moveTo>
                  <a:cubicBezTo>
                    <a:pt x="634" y="1568"/>
                    <a:pt x="300" y="3136"/>
                    <a:pt x="0" y="4703"/>
                  </a:cubicBezTo>
                  <a:cubicBezTo>
                    <a:pt x="534" y="4637"/>
                    <a:pt x="1068" y="4537"/>
                    <a:pt x="1601" y="4437"/>
                  </a:cubicBezTo>
                  <a:cubicBezTo>
                    <a:pt x="1301" y="2969"/>
                    <a:pt x="1101" y="1501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181600" y="2458875"/>
              <a:ext cx="875" cy="850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34" y="0"/>
                  </a:moveTo>
                  <a:cubicBezTo>
                    <a:pt x="34" y="0"/>
                    <a:pt x="1" y="34"/>
                    <a:pt x="1" y="3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032" name="Google Shape;1032;p58"/>
          <p:cNvGrpSpPr/>
          <p:nvPr/>
        </p:nvGrpSpPr>
        <p:grpSpPr>
          <a:xfrm flipH="1">
            <a:off x="379633" y="2812206"/>
            <a:ext cx="1631856" cy="4045796"/>
            <a:chOff x="2330682" y="1468700"/>
            <a:chExt cx="824447" cy="2044019"/>
          </a:xfrm>
        </p:grpSpPr>
        <p:sp>
          <p:nvSpPr>
            <p:cNvPr id="1033" name="Google Shape;1033;p58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63" name="Google Shape;396;p45">
            <a:extLst>
              <a:ext uri="{FF2B5EF4-FFF2-40B4-BE49-F238E27FC236}">
                <a16:creationId xmlns:a16="http://schemas.microsoft.com/office/drawing/2014/main" id="{BF29C95F-2364-490F-81BE-434FA4E54170}"/>
              </a:ext>
            </a:extLst>
          </p:cNvPr>
          <p:cNvSpPr txBox="1">
            <a:spLocks/>
          </p:cNvSpPr>
          <p:nvPr/>
        </p:nvSpPr>
        <p:spPr>
          <a:xfrm flipH="1">
            <a:off x="8704957" y="1712919"/>
            <a:ext cx="2540800" cy="16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r" eaLnBrk="1" hangingPunct="1">
              <a:buClr>
                <a:schemeClr val="dk1"/>
              </a:buClr>
              <a:buSzPts val="8900"/>
              <a:buFont typeface="El Messiri"/>
              <a:buNone/>
              <a:defRPr sz="11866" b="1">
                <a:solidFill>
                  <a:schemeClr val="lt2"/>
                </a:solidFill>
                <a:latin typeface="Bahnschrift SemiBold" panose="020B0502040204020203" pitchFamily="34" charset="0"/>
                <a:ea typeface="El Messiri"/>
                <a:cs typeface="El Messiri"/>
                <a:sym typeface="El Messiri"/>
              </a:defRPr>
            </a:lvl1pPr>
            <a:lvl2pPr algn="ctr" eaLnBrk="1" hangingPunct="1">
              <a:buClr>
                <a:schemeClr val="lt1"/>
              </a:buClr>
              <a:buSzPts val="8900"/>
              <a:buFont typeface="El Messiri"/>
              <a:buNone/>
              <a:defRPr sz="11866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algn="ctr" eaLnBrk="1" hangingPunct="1">
              <a:buClr>
                <a:schemeClr val="lt1"/>
              </a:buClr>
              <a:buSzPts val="8900"/>
              <a:buFont typeface="El Messiri"/>
              <a:buNone/>
              <a:defRPr sz="11866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algn="ctr" eaLnBrk="1" hangingPunct="1">
              <a:buClr>
                <a:schemeClr val="lt1"/>
              </a:buClr>
              <a:buSzPts val="8900"/>
              <a:buFont typeface="El Messiri"/>
              <a:buNone/>
              <a:defRPr sz="11866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algn="ctr" eaLnBrk="1" hangingPunct="1">
              <a:buClr>
                <a:schemeClr val="lt1"/>
              </a:buClr>
              <a:buSzPts val="8900"/>
              <a:buFont typeface="El Messiri"/>
              <a:buNone/>
              <a:defRPr sz="11866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algn="ctr" eaLnBrk="1" hangingPunct="1">
              <a:buClr>
                <a:schemeClr val="lt1"/>
              </a:buClr>
              <a:buSzPts val="8900"/>
              <a:buFont typeface="El Messiri"/>
              <a:buNone/>
              <a:defRPr sz="11866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algn="ctr" eaLnBrk="1" hangingPunct="1">
              <a:buClr>
                <a:schemeClr val="lt1"/>
              </a:buClr>
              <a:buSzPts val="8900"/>
              <a:buFont typeface="El Messiri"/>
              <a:buNone/>
              <a:defRPr sz="11866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algn="ctr" eaLnBrk="1" hangingPunct="1">
              <a:buClr>
                <a:schemeClr val="lt1"/>
              </a:buClr>
              <a:buSzPts val="8900"/>
              <a:buFont typeface="El Messiri"/>
              <a:buNone/>
              <a:defRPr sz="11866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algn="ctr" eaLnBrk="1" hangingPunct="1">
              <a:buClr>
                <a:schemeClr val="lt1"/>
              </a:buClr>
              <a:buSzPts val="8900"/>
              <a:buFont typeface="El Messiri"/>
              <a:buNone/>
              <a:defRPr sz="11866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r>
              <a:rPr lang="en" dirty="0">
                <a:latin typeface="Bahnschrift" panose="020B0502040204020203" pitchFamily="34" charset="0"/>
              </a:rPr>
              <a:t>04</a:t>
            </a:r>
          </a:p>
        </p:txBody>
      </p:sp>
      <p:sp>
        <p:nvSpPr>
          <p:cNvPr id="64" name="Google Shape;394;p45">
            <a:extLst>
              <a:ext uri="{FF2B5EF4-FFF2-40B4-BE49-F238E27FC236}">
                <a16:creationId xmlns:a16="http://schemas.microsoft.com/office/drawing/2014/main" id="{D1AE0269-B756-47D9-B1B0-78203BA60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252753" y="3491882"/>
            <a:ext cx="5993004" cy="2421211"/>
          </a:xfrm>
          <a:prstGeom prst="rect">
            <a:avLst/>
          </a:prstGeom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r"/>
            <a:r>
              <a:rPr lang="zh-CN" altLang="en-US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目标代码生成</a:t>
            </a:r>
            <a:br>
              <a:rPr lang="en-US" altLang="zh-CN" dirty="0">
                <a:latin typeface="思源黑体 CN" panose="020B0500000000000000" pitchFamily="34" charset="-122"/>
                <a:ea typeface="思源黑体 CN" panose="020B0500000000000000" pitchFamily="34" charset="-122"/>
              </a:rPr>
            </a:br>
            <a:r>
              <a:rPr lang="zh-CN" altLang="en-US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优化考虑</a:t>
            </a:r>
            <a:endParaRPr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0"/>
          <p:cNvSpPr/>
          <p:nvPr/>
        </p:nvSpPr>
        <p:spPr>
          <a:xfrm>
            <a:off x="7080900" y="2521500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725" name="Google Shape;725;p50"/>
          <p:cNvGrpSpPr/>
          <p:nvPr/>
        </p:nvGrpSpPr>
        <p:grpSpPr>
          <a:xfrm>
            <a:off x="6280592" y="2931180"/>
            <a:ext cx="5287632" cy="2660777"/>
            <a:chOff x="3166750" y="2814925"/>
            <a:chExt cx="2981075" cy="1500100"/>
          </a:xfrm>
        </p:grpSpPr>
        <p:sp>
          <p:nvSpPr>
            <p:cNvPr id="726" name="Google Shape;726;p50"/>
            <p:cNvSpPr/>
            <p:nvPr/>
          </p:nvSpPr>
          <p:spPr>
            <a:xfrm>
              <a:off x="5011750" y="3491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4269350" y="3970725"/>
              <a:ext cx="1878475" cy="341975"/>
            </a:xfrm>
            <a:custGeom>
              <a:avLst/>
              <a:gdLst/>
              <a:ahLst/>
              <a:cxnLst/>
              <a:rect l="l" t="t" r="r" b="b"/>
              <a:pathLst>
                <a:path w="75139" h="13679" extrusionOk="0">
                  <a:moveTo>
                    <a:pt x="6839" y="0"/>
                  </a:moveTo>
                  <a:cubicBezTo>
                    <a:pt x="4955" y="0"/>
                    <a:pt x="3253" y="760"/>
                    <a:pt x="2006" y="2006"/>
                  </a:cubicBezTo>
                  <a:cubicBezTo>
                    <a:pt x="760" y="3252"/>
                    <a:pt x="0" y="4955"/>
                    <a:pt x="0" y="6839"/>
                  </a:cubicBezTo>
                  <a:cubicBezTo>
                    <a:pt x="0" y="10638"/>
                    <a:pt x="3070" y="13678"/>
                    <a:pt x="6839" y="13678"/>
                  </a:cubicBezTo>
                  <a:lnTo>
                    <a:pt x="75138" y="13678"/>
                  </a:lnTo>
                  <a:lnTo>
                    <a:pt x="75138" y="12006"/>
                  </a:lnTo>
                  <a:cubicBezTo>
                    <a:pt x="73923" y="8572"/>
                    <a:pt x="73923" y="5137"/>
                    <a:pt x="75138" y="1702"/>
                  </a:cubicBezTo>
                  <a:lnTo>
                    <a:pt x="7513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5245800" y="3970725"/>
              <a:ext cx="902025" cy="341975"/>
            </a:xfrm>
            <a:custGeom>
              <a:avLst/>
              <a:gdLst/>
              <a:ahLst/>
              <a:cxnLst/>
              <a:rect l="l" t="t" r="r" b="b"/>
              <a:pathLst>
                <a:path w="36081" h="13679" extrusionOk="0">
                  <a:moveTo>
                    <a:pt x="3283" y="0"/>
                  </a:moveTo>
                  <a:cubicBezTo>
                    <a:pt x="2372" y="0"/>
                    <a:pt x="1551" y="760"/>
                    <a:pt x="943" y="2006"/>
                  </a:cubicBezTo>
                  <a:cubicBezTo>
                    <a:pt x="365" y="3252"/>
                    <a:pt x="1" y="4955"/>
                    <a:pt x="1" y="6839"/>
                  </a:cubicBezTo>
                  <a:cubicBezTo>
                    <a:pt x="1" y="10638"/>
                    <a:pt x="1460" y="13678"/>
                    <a:pt x="3283" y="13678"/>
                  </a:cubicBezTo>
                  <a:lnTo>
                    <a:pt x="36080" y="13678"/>
                  </a:lnTo>
                  <a:lnTo>
                    <a:pt x="36080" y="12006"/>
                  </a:lnTo>
                  <a:cubicBezTo>
                    <a:pt x="34865" y="8572"/>
                    <a:pt x="34865" y="5137"/>
                    <a:pt x="36080" y="1702"/>
                  </a:cubicBezTo>
                  <a:lnTo>
                    <a:pt x="3608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5355225" y="4023900"/>
              <a:ext cx="625425" cy="8400"/>
            </a:xfrm>
            <a:custGeom>
              <a:avLst/>
              <a:gdLst/>
              <a:ahLst/>
              <a:cxnLst/>
              <a:rect l="l" t="t" r="r" b="b"/>
              <a:pathLst>
                <a:path w="25017" h="336" extrusionOk="0">
                  <a:moveTo>
                    <a:pt x="669" y="1"/>
                  </a:moveTo>
                  <a:cubicBezTo>
                    <a:pt x="426" y="92"/>
                    <a:pt x="213" y="213"/>
                    <a:pt x="1" y="335"/>
                  </a:cubicBezTo>
                  <a:lnTo>
                    <a:pt x="24834" y="335"/>
                  </a:lnTo>
                  <a:cubicBezTo>
                    <a:pt x="24925" y="335"/>
                    <a:pt x="25016" y="244"/>
                    <a:pt x="25016" y="153"/>
                  </a:cubicBezTo>
                  <a:cubicBezTo>
                    <a:pt x="25016" y="62"/>
                    <a:pt x="24925" y="1"/>
                    <a:pt x="248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3830125" y="3656125"/>
              <a:ext cx="200625" cy="624650"/>
            </a:xfrm>
            <a:custGeom>
              <a:avLst/>
              <a:gdLst/>
              <a:ahLst/>
              <a:cxnLst/>
              <a:rect l="l" t="t" r="r" b="b"/>
              <a:pathLst>
                <a:path w="8025" h="24986" extrusionOk="0">
                  <a:moveTo>
                    <a:pt x="4134" y="0"/>
                  </a:moveTo>
                  <a:lnTo>
                    <a:pt x="1915" y="13314"/>
                  </a:lnTo>
                  <a:lnTo>
                    <a:pt x="1156" y="17873"/>
                  </a:lnTo>
                  <a:lnTo>
                    <a:pt x="1064" y="18420"/>
                  </a:lnTo>
                  <a:lnTo>
                    <a:pt x="0" y="24803"/>
                  </a:lnTo>
                  <a:lnTo>
                    <a:pt x="7235" y="24985"/>
                  </a:lnTo>
                  <a:cubicBezTo>
                    <a:pt x="7235" y="24985"/>
                    <a:pt x="7447" y="21915"/>
                    <a:pt x="7630" y="18177"/>
                  </a:cubicBezTo>
                  <a:cubicBezTo>
                    <a:pt x="7660" y="17721"/>
                    <a:pt x="7660" y="17265"/>
                    <a:pt x="7691" y="16809"/>
                  </a:cubicBezTo>
                  <a:cubicBezTo>
                    <a:pt x="7751" y="15411"/>
                    <a:pt x="7843" y="13982"/>
                    <a:pt x="7873" y="12614"/>
                  </a:cubicBezTo>
                  <a:cubicBezTo>
                    <a:pt x="7995" y="9909"/>
                    <a:pt x="8025" y="7478"/>
                    <a:pt x="7964" y="6019"/>
                  </a:cubicBezTo>
                  <a:cubicBezTo>
                    <a:pt x="7782" y="1520"/>
                    <a:pt x="4134" y="0"/>
                    <a:pt x="4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3859000" y="3656125"/>
              <a:ext cx="183925" cy="446825"/>
            </a:xfrm>
            <a:custGeom>
              <a:avLst/>
              <a:gdLst/>
              <a:ahLst/>
              <a:cxnLst/>
              <a:rect l="l" t="t" r="r" b="b"/>
              <a:pathLst>
                <a:path w="7357" h="17873" extrusionOk="0">
                  <a:moveTo>
                    <a:pt x="2979" y="0"/>
                  </a:moveTo>
                  <a:lnTo>
                    <a:pt x="1" y="17873"/>
                  </a:lnTo>
                  <a:cubicBezTo>
                    <a:pt x="1642" y="17842"/>
                    <a:pt x="4894" y="17387"/>
                    <a:pt x="7144" y="16596"/>
                  </a:cubicBezTo>
                  <a:cubicBezTo>
                    <a:pt x="7356" y="12523"/>
                    <a:pt x="6900" y="8207"/>
                    <a:pt x="6809" y="6019"/>
                  </a:cubicBezTo>
                  <a:cubicBezTo>
                    <a:pt x="6627" y="1520"/>
                    <a:pt x="2979" y="0"/>
                    <a:pt x="297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3583150" y="3466150"/>
              <a:ext cx="307800" cy="340650"/>
            </a:xfrm>
            <a:custGeom>
              <a:avLst/>
              <a:gdLst/>
              <a:ahLst/>
              <a:cxnLst/>
              <a:rect l="l" t="t" r="r" b="b"/>
              <a:pathLst>
                <a:path w="12312" h="13626" extrusionOk="0">
                  <a:moveTo>
                    <a:pt x="4895" y="0"/>
                  </a:moveTo>
                  <a:cubicBezTo>
                    <a:pt x="4895" y="61"/>
                    <a:pt x="4803" y="335"/>
                    <a:pt x="4682" y="730"/>
                  </a:cubicBezTo>
                  <a:cubicBezTo>
                    <a:pt x="4560" y="1064"/>
                    <a:pt x="4439" y="1459"/>
                    <a:pt x="4287" y="1885"/>
                  </a:cubicBezTo>
                  <a:cubicBezTo>
                    <a:pt x="3740" y="3374"/>
                    <a:pt x="3071" y="5228"/>
                    <a:pt x="3071" y="5228"/>
                  </a:cubicBezTo>
                  <a:cubicBezTo>
                    <a:pt x="3071" y="5228"/>
                    <a:pt x="1673" y="5563"/>
                    <a:pt x="1" y="6231"/>
                  </a:cubicBezTo>
                  <a:cubicBezTo>
                    <a:pt x="1280" y="8284"/>
                    <a:pt x="4713" y="13625"/>
                    <a:pt x="6939" y="13625"/>
                  </a:cubicBezTo>
                  <a:cubicBezTo>
                    <a:pt x="6987" y="13625"/>
                    <a:pt x="7036" y="13623"/>
                    <a:pt x="7083" y="13618"/>
                  </a:cubicBezTo>
                  <a:cubicBezTo>
                    <a:pt x="9484" y="13314"/>
                    <a:pt x="12311" y="10335"/>
                    <a:pt x="12311" y="6809"/>
                  </a:cubicBezTo>
                  <a:cubicBezTo>
                    <a:pt x="11582" y="6535"/>
                    <a:pt x="10974" y="6414"/>
                    <a:pt x="10974" y="6414"/>
                  </a:cubicBezTo>
                  <a:lnTo>
                    <a:pt x="11217" y="5411"/>
                  </a:lnTo>
                  <a:lnTo>
                    <a:pt x="11977" y="2432"/>
                  </a:lnTo>
                  <a:lnTo>
                    <a:pt x="12007" y="2219"/>
                  </a:lnTo>
                  <a:lnTo>
                    <a:pt x="48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3491225" y="2814925"/>
              <a:ext cx="323725" cy="323725"/>
            </a:xfrm>
            <a:custGeom>
              <a:avLst/>
              <a:gdLst/>
              <a:ahLst/>
              <a:cxnLst/>
              <a:rect l="l" t="t" r="r" b="b"/>
              <a:pathLst>
                <a:path w="12949" h="12949" extrusionOk="0">
                  <a:moveTo>
                    <a:pt x="6474" y="0"/>
                  </a:moveTo>
                  <a:cubicBezTo>
                    <a:pt x="4073" y="0"/>
                    <a:pt x="2006" y="1277"/>
                    <a:pt x="881" y="3222"/>
                  </a:cubicBezTo>
                  <a:cubicBezTo>
                    <a:pt x="304" y="4165"/>
                    <a:pt x="0" y="5289"/>
                    <a:pt x="0" y="6475"/>
                  </a:cubicBezTo>
                  <a:cubicBezTo>
                    <a:pt x="0" y="10031"/>
                    <a:pt x="2888" y="12949"/>
                    <a:pt x="6474" y="12949"/>
                  </a:cubicBezTo>
                  <a:cubicBezTo>
                    <a:pt x="10061" y="12949"/>
                    <a:pt x="12949" y="10031"/>
                    <a:pt x="12949" y="6475"/>
                  </a:cubicBezTo>
                  <a:cubicBezTo>
                    <a:pt x="12949" y="6414"/>
                    <a:pt x="12949" y="6353"/>
                    <a:pt x="12949" y="6323"/>
                  </a:cubicBezTo>
                  <a:cubicBezTo>
                    <a:pt x="12857" y="2797"/>
                    <a:pt x="10000" y="0"/>
                    <a:pt x="64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3623425" y="3003975"/>
              <a:ext cx="248525" cy="171150"/>
            </a:xfrm>
            <a:custGeom>
              <a:avLst/>
              <a:gdLst/>
              <a:ahLst/>
              <a:cxnLst/>
              <a:rect l="l" t="t" r="r" b="b"/>
              <a:pathLst>
                <a:path w="9941" h="6846" extrusionOk="0">
                  <a:moveTo>
                    <a:pt x="7356" y="0"/>
                  </a:moveTo>
                  <a:cubicBezTo>
                    <a:pt x="6151" y="0"/>
                    <a:pt x="4663" y="482"/>
                    <a:pt x="3162" y="2013"/>
                  </a:cubicBezTo>
                  <a:cubicBezTo>
                    <a:pt x="1" y="5204"/>
                    <a:pt x="1916" y="6846"/>
                    <a:pt x="1916" y="6846"/>
                  </a:cubicBezTo>
                  <a:lnTo>
                    <a:pt x="9940" y="980"/>
                  </a:lnTo>
                  <a:cubicBezTo>
                    <a:pt x="9640" y="568"/>
                    <a:pt x="8664" y="0"/>
                    <a:pt x="735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3993500" y="3346100"/>
              <a:ext cx="163400" cy="110175"/>
            </a:xfrm>
            <a:custGeom>
              <a:avLst/>
              <a:gdLst/>
              <a:ahLst/>
              <a:cxnLst/>
              <a:rect l="l" t="t" r="r" b="b"/>
              <a:pathLst>
                <a:path w="6536" h="4407" extrusionOk="0">
                  <a:moveTo>
                    <a:pt x="3777" y="1"/>
                  </a:moveTo>
                  <a:cubicBezTo>
                    <a:pt x="3452" y="1"/>
                    <a:pt x="3112" y="40"/>
                    <a:pt x="2767" y="121"/>
                  </a:cubicBezTo>
                  <a:cubicBezTo>
                    <a:pt x="1125" y="517"/>
                    <a:pt x="1" y="1763"/>
                    <a:pt x="274" y="2918"/>
                  </a:cubicBezTo>
                  <a:cubicBezTo>
                    <a:pt x="515" y="3834"/>
                    <a:pt x="1541" y="4406"/>
                    <a:pt x="2774" y="4406"/>
                  </a:cubicBezTo>
                  <a:cubicBezTo>
                    <a:pt x="3095" y="4406"/>
                    <a:pt x="3430" y="4367"/>
                    <a:pt x="3770" y="4286"/>
                  </a:cubicBezTo>
                  <a:cubicBezTo>
                    <a:pt x="5441" y="3890"/>
                    <a:pt x="6536" y="2614"/>
                    <a:pt x="6262" y="1489"/>
                  </a:cubicBezTo>
                  <a:cubicBezTo>
                    <a:pt x="6045" y="573"/>
                    <a:pt x="5025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3651550" y="3054150"/>
              <a:ext cx="449875" cy="566800"/>
            </a:xfrm>
            <a:custGeom>
              <a:avLst/>
              <a:gdLst/>
              <a:ahLst/>
              <a:cxnLst/>
              <a:rect l="l" t="t" r="r" b="b"/>
              <a:pathLst>
                <a:path w="17995" h="22672" extrusionOk="0">
                  <a:moveTo>
                    <a:pt x="9542" y="1"/>
                  </a:moveTo>
                  <a:cubicBezTo>
                    <a:pt x="4912" y="1"/>
                    <a:pt x="846" y="2260"/>
                    <a:pt x="365" y="10948"/>
                  </a:cubicBezTo>
                  <a:cubicBezTo>
                    <a:pt x="1" y="17210"/>
                    <a:pt x="4013" y="22316"/>
                    <a:pt x="9058" y="22651"/>
                  </a:cubicBezTo>
                  <a:cubicBezTo>
                    <a:pt x="9270" y="22665"/>
                    <a:pt x="9478" y="22672"/>
                    <a:pt x="9682" y="22672"/>
                  </a:cubicBezTo>
                  <a:cubicBezTo>
                    <a:pt x="14345" y="22672"/>
                    <a:pt x="17045" y="19014"/>
                    <a:pt x="17569" y="11617"/>
                  </a:cubicBezTo>
                  <a:cubicBezTo>
                    <a:pt x="17995" y="5356"/>
                    <a:pt x="15624" y="371"/>
                    <a:pt x="10578" y="36"/>
                  </a:cubicBezTo>
                  <a:cubicBezTo>
                    <a:pt x="10231" y="13"/>
                    <a:pt x="9885" y="1"/>
                    <a:pt x="95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3613550" y="3002550"/>
              <a:ext cx="519025" cy="366350"/>
            </a:xfrm>
            <a:custGeom>
              <a:avLst/>
              <a:gdLst/>
              <a:ahLst/>
              <a:cxnLst/>
              <a:rect l="l" t="t" r="r" b="b"/>
              <a:pathLst>
                <a:path w="20761" h="14654" extrusionOk="0">
                  <a:moveTo>
                    <a:pt x="10093" y="0"/>
                  </a:moveTo>
                  <a:cubicBezTo>
                    <a:pt x="7386" y="0"/>
                    <a:pt x="5090" y="1251"/>
                    <a:pt x="3466" y="3103"/>
                  </a:cubicBezTo>
                  <a:cubicBezTo>
                    <a:pt x="2554" y="4167"/>
                    <a:pt x="1855" y="5413"/>
                    <a:pt x="1429" y="6720"/>
                  </a:cubicBezTo>
                  <a:cubicBezTo>
                    <a:pt x="1" y="11128"/>
                    <a:pt x="1429" y="14654"/>
                    <a:pt x="1429" y="14654"/>
                  </a:cubicBezTo>
                  <a:cubicBezTo>
                    <a:pt x="7478" y="13377"/>
                    <a:pt x="9454" y="6113"/>
                    <a:pt x="9454" y="6113"/>
                  </a:cubicBezTo>
                  <a:cubicBezTo>
                    <a:pt x="12919" y="12252"/>
                    <a:pt x="19089" y="13681"/>
                    <a:pt x="19089" y="13681"/>
                  </a:cubicBezTo>
                  <a:cubicBezTo>
                    <a:pt x="19332" y="13012"/>
                    <a:pt x="19515" y="12344"/>
                    <a:pt x="19667" y="11675"/>
                  </a:cubicBezTo>
                  <a:cubicBezTo>
                    <a:pt x="20761" y="6356"/>
                    <a:pt x="17873" y="1948"/>
                    <a:pt x="12888" y="429"/>
                  </a:cubicBezTo>
                  <a:cubicBezTo>
                    <a:pt x="11918" y="135"/>
                    <a:pt x="10984" y="0"/>
                    <a:pt x="10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3558850" y="3327700"/>
              <a:ext cx="164150" cy="112350"/>
            </a:xfrm>
            <a:custGeom>
              <a:avLst/>
              <a:gdLst/>
              <a:ahLst/>
              <a:cxnLst/>
              <a:rect l="l" t="t" r="r" b="b"/>
              <a:pathLst>
                <a:path w="6566" h="4494" extrusionOk="0">
                  <a:moveTo>
                    <a:pt x="2678" y="1"/>
                  </a:moveTo>
                  <a:cubicBezTo>
                    <a:pt x="1552" y="1"/>
                    <a:pt x="604" y="483"/>
                    <a:pt x="335" y="1313"/>
                  </a:cubicBezTo>
                  <a:cubicBezTo>
                    <a:pt x="0" y="2468"/>
                    <a:pt x="1003" y="3775"/>
                    <a:pt x="2645" y="4292"/>
                  </a:cubicBezTo>
                  <a:cubicBezTo>
                    <a:pt x="3071" y="4429"/>
                    <a:pt x="3497" y="4493"/>
                    <a:pt x="3899" y="4493"/>
                  </a:cubicBezTo>
                  <a:cubicBezTo>
                    <a:pt x="5018" y="4493"/>
                    <a:pt x="5955" y="3995"/>
                    <a:pt x="6201" y="3168"/>
                  </a:cubicBezTo>
                  <a:cubicBezTo>
                    <a:pt x="6566" y="2043"/>
                    <a:pt x="5532" y="705"/>
                    <a:pt x="3921" y="189"/>
                  </a:cubicBezTo>
                  <a:cubicBezTo>
                    <a:pt x="3500" y="61"/>
                    <a:pt x="3078" y="1"/>
                    <a:pt x="26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3305050" y="3596100"/>
              <a:ext cx="677075" cy="684675"/>
            </a:xfrm>
            <a:custGeom>
              <a:avLst/>
              <a:gdLst/>
              <a:ahLst/>
              <a:cxnLst/>
              <a:rect l="l" t="t" r="r" b="b"/>
              <a:pathLst>
                <a:path w="27083" h="27387" extrusionOk="0">
                  <a:moveTo>
                    <a:pt x="14195" y="0"/>
                  </a:moveTo>
                  <a:cubicBezTo>
                    <a:pt x="14195" y="0"/>
                    <a:pt x="12827" y="365"/>
                    <a:pt x="11125" y="1033"/>
                  </a:cubicBezTo>
                  <a:cubicBezTo>
                    <a:pt x="9727" y="1581"/>
                    <a:pt x="8116" y="2371"/>
                    <a:pt x="6930" y="3313"/>
                  </a:cubicBezTo>
                  <a:cubicBezTo>
                    <a:pt x="6535" y="3647"/>
                    <a:pt x="6170" y="4012"/>
                    <a:pt x="5897" y="4377"/>
                  </a:cubicBezTo>
                  <a:cubicBezTo>
                    <a:pt x="3496" y="7629"/>
                    <a:pt x="0" y="25471"/>
                    <a:pt x="0" y="25471"/>
                  </a:cubicBezTo>
                  <a:lnTo>
                    <a:pt x="21490" y="27386"/>
                  </a:lnTo>
                  <a:cubicBezTo>
                    <a:pt x="21490" y="27386"/>
                    <a:pt x="21915" y="23739"/>
                    <a:pt x="22766" y="20821"/>
                  </a:cubicBezTo>
                  <a:cubicBezTo>
                    <a:pt x="24529" y="14803"/>
                    <a:pt x="27083" y="5350"/>
                    <a:pt x="26505" y="3830"/>
                  </a:cubicBezTo>
                  <a:cubicBezTo>
                    <a:pt x="26080" y="2736"/>
                    <a:pt x="24560" y="2006"/>
                    <a:pt x="23435" y="1611"/>
                  </a:cubicBezTo>
                  <a:cubicBezTo>
                    <a:pt x="22675" y="1337"/>
                    <a:pt x="22098" y="1216"/>
                    <a:pt x="22098" y="1216"/>
                  </a:cubicBezTo>
                  <a:lnTo>
                    <a:pt x="22098" y="1216"/>
                  </a:lnTo>
                  <a:cubicBezTo>
                    <a:pt x="22311" y="4164"/>
                    <a:pt x="20152" y="6900"/>
                    <a:pt x="19241" y="7021"/>
                  </a:cubicBezTo>
                  <a:cubicBezTo>
                    <a:pt x="19233" y="7022"/>
                    <a:pt x="19225" y="7023"/>
                    <a:pt x="19218" y="7023"/>
                  </a:cubicBezTo>
                  <a:cubicBezTo>
                    <a:pt x="18289" y="7023"/>
                    <a:pt x="14195" y="0"/>
                    <a:pt x="141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3166750" y="3659150"/>
              <a:ext cx="722675" cy="655875"/>
            </a:xfrm>
            <a:custGeom>
              <a:avLst/>
              <a:gdLst/>
              <a:ahLst/>
              <a:cxnLst/>
              <a:rect l="l" t="t" r="r" b="b"/>
              <a:pathLst>
                <a:path w="28907" h="26235" extrusionOk="0">
                  <a:moveTo>
                    <a:pt x="13617" y="1"/>
                  </a:moveTo>
                  <a:cubicBezTo>
                    <a:pt x="13617" y="1"/>
                    <a:pt x="8876" y="2432"/>
                    <a:pt x="6626" y="7174"/>
                  </a:cubicBezTo>
                  <a:cubicBezTo>
                    <a:pt x="6170" y="8116"/>
                    <a:pt x="5562" y="9302"/>
                    <a:pt x="4894" y="10609"/>
                  </a:cubicBezTo>
                  <a:cubicBezTo>
                    <a:pt x="4164" y="12129"/>
                    <a:pt x="3344" y="13770"/>
                    <a:pt x="2614" y="15411"/>
                  </a:cubicBezTo>
                  <a:cubicBezTo>
                    <a:pt x="2401" y="15928"/>
                    <a:pt x="2158" y="16445"/>
                    <a:pt x="1976" y="16931"/>
                  </a:cubicBezTo>
                  <a:cubicBezTo>
                    <a:pt x="638" y="20244"/>
                    <a:pt x="0" y="23101"/>
                    <a:pt x="1581" y="23831"/>
                  </a:cubicBezTo>
                  <a:cubicBezTo>
                    <a:pt x="2961" y="24456"/>
                    <a:pt x="6034" y="24635"/>
                    <a:pt x="9094" y="24635"/>
                  </a:cubicBezTo>
                  <a:cubicBezTo>
                    <a:pt x="13175" y="24635"/>
                    <a:pt x="17234" y="24317"/>
                    <a:pt x="17234" y="24317"/>
                  </a:cubicBezTo>
                  <a:cubicBezTo>
                    <a:pt x="17234" y="24317"/>
                    <a:pt x="17590" y="24392"/>
                    <a:pt x="18117" y="24392"/>
                  </a:cubicBezTo>
                  <a:cubicBezTo>
                    <a:pt x="18754" y="24392"/>
                    <a:pt x="19641" y="24283"/>
                    <a:pt x="20456" y="23801"/>
                  </a:cubicBezTo>
                  <a:cubicBezTo>
                    <a:pt x="20456" y="23801"/>
                    <a:pt x="21981" y="26235"/>
                    <a:pt x="22822" y="26235"/>
                  </a:cubicBezTo>
                  <a:cubicBezTo>
                    <a:pt x="22878" y="26235"/>
                    <a:pt x="22930" y="26224"/>
                    <a:pt x="22979" y="26202"/>
                  </a:cubicBezTo>
                  <a:cubicBezTo>
                    <a:pt x="23466" y="25959"/>
                    <a:pt x="23314" y="25472"/>
                    <a:pt x="23283" y="25412"/>
                  </a:cubicBezTo>
                  <a:lnTo>
                    <a:pt x="23283" y="25412"/>
                  </a:lnTo>
                  <a:cubicBezTo>
                    <a:pt x="23283" y="25412"/>
                    <a:pt x="23314" y="25442"/>
                    <a:pt x="23344" y="25472"/>
                  </a:cubicBezTo>
                  <a:cubicBezTo>
                    <a:pt x="23405" y="25503"/>
                    <a:pt x="23496" y="25594"/>
                    <a:pt x="23587" y="25655"/>
                  </a:cubicBezTo>
                  <a:cubicBezTo>
                    <a:pt x="23734" y="25728"/>
                    <a:pt x="23902" y="25801"/>
                    <a:pt x="24080" y="25801"/>
                  </a:cubicBezTo>
                  <a:cubicBezTo>
                    <a:pt x="24197" y="25801"/>
                    <a:pt x="24318" y="25770"/>
                    <a:pt x="24438" y="25685"/>
                  </a:cubicBezTo>
                  <a:cubicBezTo>
                    <a:pt x="25046" y="25290"/>
                    <a:pt x="23952" y="22068"/>
                    <a:pt x="23861" y="21825"/>
                  </a:cubicBezTo>
                  <a:lnTo>
                    <a:pt x="23861" y="21825"/>
                  </a:lnTo>
                  <a:cubicBezTo>
                    <a:pt x="23977" y="22057"/>
                    <a:pt x="25389" y="25131"/>
                    <a:pt x="26154" y="25131"/>
                  </a:cubicBezTo>
                  <a:cubicBezTo>
                    <a:pt x="26191" y="25131"/>
                    <a:pt x="26228" y="25123"/>
                    <a:pt x="26262" y="25108"/>
                  </a:cubicBezTo>
                  <a:cubicBezTo>
                    <a:pt x="27174" y="24712"/>
                    <a:pt x="25836" y="21308"/>
                    <a:pt x="25715" y="20974"/>
                  </a:cubicBezTo>
                  <a:lnTo>
                    <a:pt x="25715" y="20974"/>
                  </a:lnTo>
                  <a:cubicBezTo>
                    <a:pt x="25861" y="21265"/>
                    <a:pt x="27152" y="23876"/>
                    <a:pt x="27821" y="23876"/>
                  </a:cubicBezTo>
                  <a:cubicBezTo>
                    <a:pt x="27849" y="23876"/>
                    <a:pt x="27877" y="23871"/>
                    <a:pt x="27903" y="23861"/>
                  </a:cubicBezTo>
                  <a:cubicBezTo>
                    <a:pt x="28906" y="23466"/>
                    <a:pt x="27265" y="16962"/>
                    <a:pt x="24469" y="16962"/>
                  </a:cubicBezTo>
                  <a:cubicBezTo>
                    <a:pt x="21520" y="16962"/>
                    <a:pt x="17660" y="19302"/>
                    <a:pt x="17660" y="19302"/>
                  </a:cubicBezTo>
                  <a:lnTo>
                    <a:pt x="10213" y="18481"/>
                  </a:lnTo>
                  <a:cubicBezTo>
                    <a:pt x="10213" y="18481"/>
                    <a:pt x="10304" y="18360"/>
                    <a:pt x="10426" y="18117"/>
                  </a:cubicBezTo>
                  <a:cubicBezTo>
                    <a:pt x="10456" y="18025"/>
                    <a:pt x="10517" y="17904"/>
                    <a:pt x="10608" y="17752"/>
                  </a:cubicBezTo>
                  <a:cubicBezTo>
                    <a:pt x="11003" y="16962"/>
                    <a:pt x="11702" y="15563"/>
                    <a:pt x="12401" y="14165"/>
                  </a:cubicBezTo>
                  <a:cubicBezTo>
                    <a:pt x="13344" y="12311"/>
                    <a:pt x="14256" y="10457"/>
                    <a:pt x="14468" y="9971"/>
                  </a:cubicBezTo>
                  <a:cubicBezTo>
                    <a:pt x="14985" y="8846"/>
                    <a:pt x="18450" y="609"/>
                    <a:pt x="136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3717650" y="4222675"/>
              <a:ext cx="38800" cy="77850"/>
            </a:xfrm>
            <a:custGeom>
              <a:avLst/>
              <a:gdLst/>
              <a:ahLst/>
              <a:cxnLst/>
              <a:rect l="l" t="t" r="r" b="b"/>
              <a:pathLst>
                <a:path w="1552" h="3114" extrusionOk="0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305" y="682"/>
                    <a:pt x="670" y="1260"/>
                    <a:pt x="943" y="1898"/>
                  </a:cubicBezTo>
                  <a:cubicBezTo>
                    <a:pt x="1065" y="2232"/>
                    <a:pt x="1186" y="2567"/>
                    <a:pt x="1308" y="2931"/>
                  </a:cubicBezTo>
                  <a:cubicBezTo>
                    <a:pt x="1338" y="2962"/>
                    <a:pt x="1430" y="3053"/>
                    <a:pt x="1551" y="3114"/>
                  </a:cubicBezTo>
                  <a:cubicBezTo>
                    <a:pt x="1308" y="1989"/>
                    <a:pt x="791" y="80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3211575" y="3659150"/>
              <a:ext cx="416450" cy="444675"/>
            </a:xfrm>
            <a:custGeom>
              <a:avLst/>
              <a:gdLst/>
              <a:ahLst/>
              <a:cxnLst/>
              <a:rect l="l" t="t" r="r" b="b"/>
              <a:pathLst>
                <a:path w="16658" h="17787" extrusionOk="0">
                  <a:moveTo>
                    <a:pt x="11824" y="1"/>
                  </a:moveTo>
                  <a:cubicBezTo>
                    <a:pt x="11824" y="1"/>
                    <a:pt x="7508" y="2129"/>
                    <a:pt x="4560" y="7174"/>
                  </a:cubicBezTo>
                  <a:cubicBezTo>
                    <a:pt x="3405" y="9150"/>
                    <a:pt x="1611" y="12098"/>
                    <a:pt x="0" y="15290"/>
                  </a:cubicBezTo>
                  <a:cubicBezTo>
                    <a:pt x="1561" y="16438"/>
                    <a:pt x="5946" y="17786"/>
                    <a:pt x="9618" y="17786"/>
                  </a:cubicBezTo>
                  <a:cubicBezTo>
                    <a:pt x="9736" y="17786"/>
                    <a:pt x="9854" y="17785"/>
                    <a:pt x="9970" y="17782"/>
                  </a:cubicBezTo>
                  <a:cubicBezTo>
                    <a:pt x="10943" y="15867"/>
                    <a:pt x="12159" y="12585"/>
                    <a:pt x="12979" y="10183"/>
                  </a:cubicBezTo>
                  <a:cubicBezTo>
                    <a:pt x="13587" y="8481"/>
                    <a:pt x="16657" y="609"/>
                    <a:pt x="118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3984375" y="3745775"/>
              <a:ext cx="1079850" cy="516000"/>
            </a:xfrm>
            <a:custGeom>
              <a:avLst/>
              <a:gdLst/>
              <a:ahLst/>
              <a:cxnLst/>
              <a:rect l="l" t="t" r="r" b="b"/>
              <a:pathLst>
                <a:path w="43194" h="20640" extrusionOk="0">
                  <a:moveTo>
                    <a:pt x="7691" y="1"/>
                  </a:moveTo>
                  <a:cubicBezTo>
                    <a:pt x="7083" y="1"/>
                    <a:pt x="6536" y="396"/>
                    <a:pt x="6354" y="974"/>
                  </a:cubicBezTo>
                  <a:lnTo>
                    <a:pt x="1" y="19606"/>
                  </a:lnTo>
                  <a:lnTo>
                    <a:pt x="730" y="20640"/>
                  </a:lnTo>
                  <a:lnTo>
                    <a:pt x="35594" y="20640"/>
                  </a:lnTo>
                  <a:lnTo>
                    <a:pt x="43041" y="1612"/>
                  </a:lnTo>
                  <a:cubicBezTo>
                    <a:pt x="43193" y="1247"/>
                    <a:pt x="43132" y="852"/>
                    <a:pt x="42889" y="548"/>
                  </a:cubicBezTo>
                  <a:cubicBezTo>
                    <a:pt x="42616" y="214"/>
                    <a:pt x="42190" y="1"/>
                    <a:pt x="4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4002625" y="3771625"/>
              <a:ext cx="1059300" cy="490150"/>
            </a:xfrm>
            <a:custGeom>
              <a:avLst/>
              <a:gdLst/>
              <a:ahLst/>
              <a:cxnLst/>
              <a:rect l="l" t="t" r="r" b="b"/>
              <a:pathLst>
                <a:path w="42372" h="19606" extrusionOk="0">
                  <a:moveTo>
                    <a:pt x="8359" y="0"/>
                  </a:moveTo>
                  <a:cubicBezTo>
                    <a:pt x="7417" y="0"/>
                    <a:pt x="6535" y="608"/>
                    <a:pt x="6231" y="1520"/>
                  </a:cubicBezTo>
                  <a:lnTo>
                    <a:pt x="0" y="19606"/>
                  </a:lnTo>
                  <a:lnTo>
                    <a:pt x="34439" y="19606"/>
                  </a:lnTo>
                  <a:cubicBezTo>
                    <a:pt x="34682" y="19606"/>
                    <a:pt x="34925" y="19454"/>
                    <a:pt x="35016" y="19210"/>
                  </a:cubicBezTo>
                  <a:lnTo>
                    <a:pt x="42220" y="851"/>
                  </a:lnTo>
                  <a:cubicBezTo>
                    <a:pt x="42372" y="456"/>
                    <a:pt x="42068" y="0"/>
                    <a:pt x="416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3527700" y="4254900"/>
              <a:ext cx="1288800" cy="60075"/>
            </a:xfrm>
            <a:custGeom>
              <a:avLst/>
              <a:gdLst/>
              <a:ahLst/>
              <a:cxnLst/>
              <a:rect l="l" t="t" r="r" b="b"/>
              <a:pathLst>
                <a:path w="51552" h="2403" extrusionOk="0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50700" y="2402"/>
                  </a:lnTo>
                  <a:cubicBezTo>
                    <a:pt x="51186" y="2402"/>
                    <a:pt x="51551" y="2007"/>
                    <a:pt x="51551" y="1551"/>
                  </a:cubicBezTo>
                  <a:lnTo>
                    <a:pt x="51551" y="852"/>
                  </a:lnTo>
                  <a:cubicBezTo>
                    <a:pt x="51551" y="366"/>
                    <a:pt x="51186" y="1"/>
                    <a:pt x="5070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3527700" y="4254900"/>
              <a:ext cx="442275" cy="60075"/>
            </a:xfrm>
            <a:custGeom>
              <a:avLst/>
              <a:gdLst/>
              <a:ahLst/>
              <a:cxnLst/>
              <a:rect l="l" t="t" r="r" b="b"/>
              <a:pathLst>
                <a:path w="17691" h="2403" extrusionOk="0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16839" y="2402"/>
                  </a:lnTo>
                  <a:cubicBezTo>
                    <a:pt x="17295" y="2402"/>
                    <a:pt x="17690" y="2007"/>
                    <a:pt x="17690" y="1551"/>
                  </a:cubicBezTo>
                  <a:lnTo>
                    <a:pt x="17690" y="852"/>
                  </a:lnTo>
                  <a:cubicBezTo>
                    <a:pt x="17690" y="366"/>
                    <a:pt x="17295" y="1"/>
                    <a:pt x="168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3563400" y="4280750"/>
              <a:ext cx="52450" cy="12950"/>
            </a:xfrm>
            <a:custGeom>
              <a:avLst/>
              <a:gdLst/>
              <a:ahLst/>
              <a:cxnLst/>
              <a:rect l="l" t="t" r="r" b="b"/>
              <a:pathLst>
                <a:path w="2098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3627225" y="4280750"/>
              <a:ext cx="52475" cy="12950"/>
            </a:xfrm>
            <a:custGeom>
              <a:avLst/>
              <a:gdLst/>
              <a:ahLst/>
              <a:cxnLst/>
              <a:rect l="l" t="t" r="r" b="b"/>
              <a:pathLst>
                <a:path w="2099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3790600" y="4280750"/>
              <a:ext cx="51700" cy="12950"/>
            </a:xfrm>
            <a:custGeom>
              <a:avLst/>
              <a:gdLst/>
              <a:ahLst/>
              <a:cxnLst/>
              <a:rect l="l" t="t" r="r" b="b"/>
              <a:pathLst>
                <a:path w="2068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68" y="51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3859000" y="4280750"/>
              <a:ext cx="52450" cy="12950"/>
            </a:xfrm>
            <a:custGeom>
              <a:avLst/>
              <a:gdLst/>
              <a:ahLst/>
              <a:cxnLst/>
              <a:rect l="l" t="t" r="r" b="b"/>
              <a:pathLst>
                <a:path w="209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lnTo>
                    <a:pt x="1824" y="517"/>
                  </a:lnTo>
                  <a:cubicBezTo>
                    <a:pt x="1976" y="517"/>
                    <a:pt x="2098" y="396"/>
                    <a:pt x="2098" y="244"/>
                  </a:cubicBezTo>
                  <a:cubicBezTo>
                    <a:pt x="2098" y="92"/>
                    <a:pt x="1976" y="0"/>
                    <a:pt x="182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3748825" y="428075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86" y="608"/>
                    <a:pt x="638" y="487"/>
                    <a:pt x="638" y="304"/>
                  </a:cubicBezTo>
                  <a:cubicBezTo>
                    <a:pt x="638" y="122"/>
                    <a:pt x="486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5341550" y="4242000"/>
              <a:ext cx="340450" cy="8375"/>
            </a:xfrm>
            <a:custGeom>
              <a:avLst/>
              <a:gdLst/>
              <a:ahLst/>
              <a:cxnLst/>
              <a:rect l="l" t="t" r="r" b="b"/>
              <a:pathLst>
                <a:path w="13618" h="335" extrusionOk="0">
                  <a:moveTo>
                    <a:pt x="1" y="0"/>
                  </a:moveTo>
                  <a:cubicBezTo>
                    <a:pt x="153" y="122"/>
                    <a:pt x="305" y="243"/>
                    <a:pt x="456" y="335"/>
                  </a:cubicBezTo>
                  <a:lnTo>
                    <a:pt x="13435" y="335"/>
                  </a:lnTo>
                  <a:cubicBezTo>
                    <a:pt x="13527" y="335"/>
                    <a:pt x="13618" y="243"/>
                    <a:pt x="13618" y="152"/>
                  </a:cubicBezTo>
                  <a:cubicBezTo>
                    <a:pt x="13618" y="61"/>
                    <a:pt x="13527" y="0"/>
                    <a:pt x="134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5294450" y="4013275"/>
              <a:ext cx="853375" cy="257625"/>
            </a:xfrm>
            <a:custGeom>
              <a:avLst/>
              <a:gdLst/>
              <a:ahLst/>
              <a:cxnLst/>
              <a:rect l="l" t="t" r="r" b="b"/>
              <a:pathLst>
                <a:path w="34135" h="10305" extrusionOk="0">
                  <a:moveTo>
                    <a:pt x="5167" y="0"/>
                  </a:moveTo>
                  <a:cubicBezTo>
                    <a:pt x="4438" y="0"/>
                    <a:pt x="3739" y="152"/>
                    <a:pt x="3100" y="426"/>
                  </a:cubicBezTo>
                  <a:cubicBezTo>
                    <a:pt x="2888" y="517"/>
                    <a:pt x="2644" y="638"/>
                    <a:pt x="2462" y="760"/>
                  </a:cubicBezTo>
                  <a:cubicBezTo>
                    <a:pt x="2189" y="912"/>
                    <a:pt x="1976" y="1064"/>
                    <a:pt x="1763" y="1277"/>
                  </a:cubicBezTo>
                  <a:cubicBezTo>
                    <a:pt x="1672" y="1338"/>
                    <a:pt x="1581" y="1429"/>
                    <a:pt x="1520" y="1490"/>
                  </a:cubicBezTo>
                  <a:cubicBezTo>
                    <a:pt x="1459" y="1550"/>
                    <a:pt x="1429" y="1581"/>
                    <a:pt x="1398" y="1611"/>
                  </a:cubicBezTo>
                  <a:cubicBezTo>
                    <a:pt x="1003" y="2037"/>
                    <a:pt x="699" y="2493"/>
                    <a:pt x="456" y="3009"/>
                  </a:cubicBezTo>
                  <a:cubicBezTo>
                    <a:pt x="395" y="3131"/>
                    <a:pt x="365" y="3253"/>
                    <a:pt x="304" y="3344"/>
                  </a:cubicBezTo>
                  <a:cubicBezTo>
                    <a:pt x="274" y="3465"/>
                    <a:pt x="213" y="3587"/>
                    <a:pt x="182" y="3739"/>
                  </a:cubicBezTo>
                  <a:cubicBezTo>
                    <a:pt x="152" y="3830"/>
                    <a:pt x="122" y="3952"/>
                    <a:pt x="91" y="4073"/>
                  </a:cubicBezTo>
                  <a:cubicBezTo>
                    <a:pt x="61" y="4195"/>
                    <a:pt x="30" y="4347"/>
                    <a:pt x="30" y="4468"/>
                  </a:cubicBezTo>
                  <a:cubicBezTo>
                    <a:pt x="0" y="4590"/>
                    <a:pt x="0" y="4711"/>
                    <a:pt x="0" y="4833"/>
                  </a:cubicBezTo>
                  <a:cubicBezTo>
                    <a:pt x="0" y="4924"/>
                    <a:pt x="0" y="5046"/>
                    <a:pt x="0" y="5137"/>
                  </a:cubicBezTo>
                  <a:cubicBezTo>
                    <a:pt x="0" y="5593"/>
                    <a:pt x="30" y="6049"/>
                    <a:pt x="152" y="6444"/>
                  </a:cubicBezTo>
                  <a:lnTo>
                    <a:pt x="274" y="6809"/>
                  </a:lnTo>
                  <a:cubicBezTo>
                    <a:pt x="456" y="7356"/>
                    <a:pt x="730" y="7873"/>
                    <a:pt x="1094" y="8329"/>
                  </a:cubicBezTo>
                  <a:cubicBezTo>
                    <a:pt x="1185" y="8450"/>
                    <a:pt x="1277" y="8572"/>
                    <a:pt x="1368" y="8663"/>
                  </a:cubicBezTo>
                  <a:cubicBezTo>
                    <a:pt x="1550" y="8845"/>
                    <a:pt x="1702" y="8997"/>
                    <a:pt x="1885" y="9149"/>
                  </a:cubicBezTo>
                  <a:cubicBezTo>
                    <a:pt x="2037" y="9271"/>
                    <a:pt x="2189" y="9392"/>
                    <a:pt x="2340" y="9484"/>
                  </a:cubicBezTo>
                  <a:cubicBezTo>
                    <a:pt x="2462" y="9544"/>
                    <a:pt x="2553" y="9605"/>
                    <a:pt x="2675" y="9666"/>
                  </a:cubicBezTo>
                  <a:cubicBezTo>
                    <a:pt x="2918" y="9818"/>
                    <a:pt x="3192" y="9940"/>
                    <a:pt x="3465" y="10031"/>
                  </a:cubicBezTo>
                  <a:cubicBezTo>
                    <a:pt x="3982" y="10213"/>
                    <a:pt x="4559" y="10304"/>
                    <a:pt x="5137" y="10304"/>
                  </a:cubicBezTo>
                  <a:lnTo>
                    <a:pt x="34134" y="10304"/>
                  </a:lnTo>
                  <a:cubicBezTo>
                    <a:pt x="32919" y="6870"/>
                    <a:pt x="32919" y="3435"/>
                    <a:pt x="341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754" name="Google Shape;754;p50"/>
          <p:cNvGrpSpPr/>
          <p:nvPr/>
        </p:nvGrpSpPr>
        <p:grpSpPr>
          <a:xfrm flipH="1">
            <a:off x="10124833" y="2812206"/>
            <a:ext cx="1631856" cy="4045796"/>
            <a:chOff x="2330682" y="1468700"/>
            <a:chExt cx="824447" cy="2044019"/>
          </a:xfrm>
        </p:grpSpPr>
        <p:sp>
          <p:nvSpPr>
            <p:cNvPr id="755" name="Google Shape;755;p50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38" name="Google Shape;917;p56">
            <a:extLst>
              <a:ext uri="{FF2B5EF4-FFF2-40B4-BE49-F238E27FC236}">
                <a16:creationId xmlns:a16="http://schemas.microsoft.com/office/drawing/2014/main" id="{89840F27-B436-48A0-B15E-6058FCEBD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2388" y="520390"/>
            <a:ext cx="10290000" cy="9309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zh-CN" altLang="en-US" sz="4800" dirty="0">
                <a:latin typeface="Bahnschrift" panose="020B0502040204020203" pitchFamily="34" charset="0"/>
                <a:ea typeface="思源黑体 CN" panose="020B0500000000000000" pitchFamily="34" charset="-122"/>
              </a:rPr>
              <a:t>输出 </a:t>
            </a:r>
            <a:r>
              <a:rPr lang="en-US" altLang="zh-CN" sz="4800" dirty="0">
                <a:latin typeface="Bahnschrift" panose="020B0502040204020203" pitchFamily="34" charset="0"/>
                <a:ea typeface="思源黑体 CN" panose="020B0500000000000000" pitchFamily="34" charset="-122"/>
              </a:rPr>
              <a:t>IR</a:t>
            </a:r>
            <a:endParaRPr sz="4800" dirty="0">
              <a:latin typeface="Bahnschrift" panose="020B0502040204020203" pitchFamily="34" charset="0"/>
              <a:ea typeface="思源黑体 CN" panose="020B0500000000000000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D4E3AB0-5BFC-44F5-8339-2B52107B35F1}"/>
              </a:ext>
            </a:extLst>
          </p:cNvPr>
          <p:cNvSpPr txBox="1"/>
          <p:nvPr/>
        </p:nvSpPr>
        <p:spPr>
          <a:xfrm>
            <a:off x="723508" y="1620574"/>
            <a:ext cx="1029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生成的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IR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会先以内存形式存在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LLVM Module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中。使用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print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可以输出到文件。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947C89-FA9A-403B-80EC-C671014207DF}"/>
              </a:ext>
            </a:extLst>
          </p:cNvPr>
          <p:cNvSpPr txBox="1"/>
          <p:nvPr/>
        </p:nvSpPr>
        <p:spPr>
          <a:xfrm>
            <a:off x="794583" y="2771721"/>
            <a:ext cx="52407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llvm</a:t>
            </a:r>
            <a:r>
              <a:rPr lang="en-GB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::</a:t>
            </a:r>
            <a:r>
              <a:rPr lang="en-GB" altLang="zh-CN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raw_fd_ostream</a:t>
            </a:r>
            <a:r>
              <a:rPr lang="en-GB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altLang="zh-CN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dest</a:t>
            </a:r>
            <a:r>
              <a:rPr lang="en-GB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GB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filename, EC,</a:t>
            </a:r>
          </a:p>
          <a:p>
            <a:r>
              <a:rPr lang="en-GB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altLang="zh-CN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llvm</a:t>
            </a:r>
            <a:r>
              <a:rPr lang="en-GB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::sys::fs::</a:t>
            </a:r>
            <a:r>
              <a:rPr lang="en-GB" altLang="zh-CN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OF_None</a:t>
            </a:r>
            <a:endParaRPr lang="en-GB" altLang="zh-CN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); </a:t>
            </a:r>
          </a:p>
          <a:p>
            <a:r>
              <a:rPr lang="en-GB" altLang="zh-CN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mModule</a:t>
            </a:r>
            <a:r>
              <a:rPr lang="en-GB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-&gt;</a:t>
            </a:r>
            <a:r>
              <a:rPr lang="en-GB" altLang="zh-CN" sz="2000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n-GB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altLang="zh-CN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dest</a:t>
            </a:r>
            <a:r>
              <a:rPr lang="en-GB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GB" altLang="zh-CN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nullptr</a:t>
            </a:r>
            <a:r>
              <a:rPr lang="en-GB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); </a:t>
            </a:r>
          </a:p>
          <a:p>
            <a:r>
              <a:rPr lang="en-GB" altLang="zh-CN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dest.flush</a:t>
            </a:r>
            <a:r>
              <a:rPr lang="en-GB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</a:p>
          <a:p>
            <a:r>
              <a:rPr lang="en-GB" altLang="zh-CN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dest.close</a:t>
            </a:r>
            <a:r>
              <a:rPr lang="en-GB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endParaRPr lang="zh-CN" altLang="en-US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53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2"/>
          <p:cNvSpPr/>
          <p:nvPr/>
        </p:nvSpPr>
        <p:spPr>
          <a:xfrm>
            <a:off x="8261167" y="1947600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823" name="Google Shape;823;p52"/>
          <p:cNvGrpSpPr/>
          <p:nvPr/>
        </p:nvGrpSpPr>
        <p:grpSpPr>
          <a:xfrm>
            <a:off x="8876654" y="2595226"/>
            <a:ext cx="2109309" cy="4262924"/>
            <a:chOff x="6795049" y="1179275"/>
            <a:chExt cx="916719" cy="1852694"/>
          </a:xfrm>
        </p:grpSpPr>
        <p:sp>
          <p:nvSpPr>
            <p:cNvPr id="824" name="Google Shape;824;p52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5" name="Google Shape;825;p52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6" name="Google Shape;826;p52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7" name="Google Shape;827;p52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8" name="Google Shape;828;p52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9" name="Google Shape;917;p56">
            <a:extLst>
              <a:ext uri="{FF2B5EF4-FFF2-40B4-BE49-F238E27FC236}">
                <a16:creationId xmlns:a16="http://schemas.microsoft.com/office/drawing/2014/main" id="{F7C90E49-9457-4FD2-8245-77BC1025D1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508" y="499866"/>
            <a:ext cx="10290000" cy="9309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zh-CN" altLang="en-US" sz="4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生成目标代码</a:t>
            </a:r>
            <a:endParaRPr sz="4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A74FEF-6E5A-430C-B35A-64C82F829B2C}"/>
              </a:ext>
            </a:extLst>
          </p:cNvPr>
          <p:cNvSpPr txBox="1"/>
          <p:nvPr/>
        </p:nvSpPr>
        <p:spPr>
          <a:xfrm>
            <a:off x="723508" y="2077774"/>
            <a:ext cx="7079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LLVM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提供了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LLC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工具，可以将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LLVM IR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生成为目标机器的汇编。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5151A5-80CF-45BA-B747-684644AB822C}"/>
              </a:ext>
            </a:extLst>
          </p:cNvPr>
          <p:cNvSpPr txBox="1"/>
          <p:nvPr/>
        </p:nvSpPr>
        <p:spPr>
          <a:xfrm>
            <a:off x="794583" y="3228921"/>
            <a:ext cx="4818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llc</a:t>
            </a:r>
            <a:r>
              <a:rPr lang="en-US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zh-CN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source.bc</a:t>
            </a:r>
            <a:r>
              <a:rPr lang="en-US" altLang="zh-CN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–o </a:t>
            </a:r>
            <a:r>
              <a:rPr lang="en-US" altLang="zh-CN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source.s</a:t>
            </a:r>
            <a:endParaRPr lang="zh-CN" altLang="en-US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2DF9DB-FFDA-4DED-BFDC-12A24DC0C6D3}"/>
              </a:ext>
            </a:extLst>
          </p:cNvPr>
          <p:cNvSpPr txBox="1"/>
          <p:nvPr/>
        </p:nvSpPr>
        <p:spPr>
          <a:xfrm>
            <a:off x="723509" y="4017447"/>
            <a:ext cx="688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在使用时，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MMC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会帮助检测 </a:t>
            </a:r>
            <a:r>
              <a:rPr lang="en-US" altLang="zh-CN" sz="2400" dirty="0" err="1">
                <a:latin typeface="思源黑体 CN" panose="020B0500000000000000" pitchFamily="34" charset="-122"/>
                <a:ea typeface="思源黑体 CN" panose="020B0500000000000000" pitchFamily="34" charset="-122"/>
              </a:rPr>
              <a:t>llc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是否安装。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460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68"/>
          <p:cNvSpPr/>
          <p:nvPr/>
        </p:nvSpPr>
        <p:spPr>
          <a:xfrm>
            <a:off x="1409033" y="1783237"/>
            <a:ext cx="3680400" cy="368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1446" name="Google Shape;1446;p68"/>
          <p:cNvGrpSpPr/>
          <p:nvPr/>
        </p:nvGrpSpPr>
        <p:grpSpPr>
          <a:xfrm>
            <a:off x="1753955" y="1916631"/>
            <a:ext cx="3396955" cy="4446069"/>
            <a:chOff x="5068000" y="2325225"/>
            <a:chExt cx="1918750" cy="2511525"/>
          </a:xfrm>
        </p:grpSpPr>
        <p:sp>
          <p:nvSpPr>
            <p:cNvPr id="1447" name="Google Shape;1447;p68"/>
            <p:cNvSpPr/>
            <p:nvPr/>
          </p:nvSpPr>
          <p:spPr>
            <a:xfrm>
              <a:off x="5068000" y="3228250"/>
              <a:ext cx="1769750" cy="1608500"/>
            </a:xfrm>
            <a:custGeom>
              <a:avLst/>
              <a:gdLst/>
              <a:ahLst/>
              <a:cxnLst/>
              <a:rect l="l" t="t" r="r" b="b"/>
              <a:pathLst>
                <a:path w="70790" h="64340" extrusionOk="0">
                  <a:moveTo>
                    <a:pt x="24998" y="0"/>
                  </a:moveTo>
                  <a:cubicBezTo>
                    <a:pt x="18320" y="0"/>
                    <a:pt x="11810" y="2898"/>
                    <a:pt x="7417" y="8270"/>
                  </a:cubicBezTo>
                  <a:cubicBezTo>
                    <a:pt x="7143" y="8635"/>
                    <a:pt x="6839" y="9000"/>
                    <a:pt x="6566" y="9395"/>
                  </a:cubicBezTo>
                  <a:cubicBezTo>
                    <a:pt x="5775" y="10428"/>
                    <a:pt x="5046" y="11522"/>
                    <a:pt x="4377" y="12738"/>
                  </a:cubicBezTo>
                  <a:cubicBezTo>
                    <a:pt x="1641" y="17632"/>
                    <a:pt x="0" y="24137"/>
                    <a:pt x="2493" y="32739"/>
                  </a:cubicBezTo>
                  <a:cubicBezTo>
                    <a:pt x="10882" y="61614"/>
                    <a:pt x="27113" y="63742"/>
                    <a:pt x="42767" y="64289"/>
                  </a:cubicBezTo>
                  <a:cubicBezTo>
                    <a:pt x="43719" y="64323"/>
                    <a:pt x="44640" y="64340"/>
                    <a:pt x="45529" y="64340"/>
                  </a:cubicBezTo>
                  <a:cubicBezTo>
                    <a:pt x="67619" y="64340"/>
                    <a:pt x="70789" y="54062"/>
                    <a:pt x="69971" y="45414"/>
                  </a:cubicBezTo>
                  <a:cubicBezTo>
                    <a:pt x="69910" y="44593"/>
                    <a:pt x="69789" y="43803"/>
                    <a:pt x="69667" y="43043"/>
                  </a:cubicBezTo>
                  <a:cubicBezTo>
                    <a:pt x="69393" y="41614"/>
                    <a:pt x="69090" y="40246"/>
                    <a:pt x="68755" y="39030"/>
                  </a:cubicBezTo>
                  <a:cubicBezTo>
                    <a:pt x="64925" y="24988"/>
                    <a:pt x="62159" y="16781"/>
                    <a:pt x="50427" y="9577"/>
                  </a:cubicBezTo>
                  <a:cubicBezTo>
                    <a:pt x="44591" y="6021"/>
                    <a:pt x="38025" y="3255"/>
                    <a:pt x="32919" y="1401"/>
                  </a:cubicBezTo>
                  <a:cubicBezTo>
                    <a:pt x="30333" y="458"/>
                    <a:pt x="27652" y="0"/>
                    <a:pt x="2499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48" name="Google Shape;1448;p68"/>
            <p:cNvSpPr/>
            <p:nvPr/>
          </p:nvSpPr>
          <p:spPr>
            <a:xfrm>
              <a:off x="6222275" y="3030725"/>
              <a:ext cx="392875" cy="832100"/>
            </a:xfrm>
            <a:custGeom>
              <a:avLst/>
              <a:gdLst/>
              <a:ahLst/>
              <a:cxnLst/>
              <a:rect l="l" t="t" r="r" b="b"/>
              <a:pathLst>
                <a:path w="15715" h="33284" extrusionOk="0">
                  <a:moveTo>
                    <a:pt x="1398" y="1"/>
                  </a:moveTo>
                  <a:lnTo>
                    <a:pt x="1398" y="1"/>
                  </a:lnTo>
                  <a:cubicBezTo>
                    <a:pt x="0" y="9788"/>
                    <a:pt x="5198" y="33284"/>
                    <a:pt x="5198" y="33284"/>
                  </a:cubicBezTo>
                  <a:lnTo>
                    <a:pt x="10274" y="31369"/>
                  </a:lnTo>
                  <a:cubicBezTo>
                    <a:pt x="10274" y="31369"/>
                    <a:pt x="15715" y="26658"/>
                    <a:pt x="13465" y="20001"/>
                  </a:cubicBezTo>
                  <a:cubicBezTo>
                    <a:pt x="11216" y="13345"/>
                    <a:pt x="1399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49" name="Google Shape;1449;p68"/>
            <p:cNvSpPr/>
            <p:nvPr/>
          </p:nvSpPr>
          <p:spPr>
            <a:xfrm>
              <a:off x="5612075" y="2964625"/>
              <a:ext cx="832875" cy="1101650"/>
            </a:xfrm>
            <a:custGeom>
              <a:avLst/>
              <a:gdLst/>
              <a:ahLst/>
              <a:cxnLst/>
              <a:rect l="l" t="t" r="r" b="b"/>
              <a:pathLst>
                <a:path w="33315" h="44066" extrusionOk="0">
                  <a:moveTo>
                    <a:pt x="13344" y="0"/>
                  </a:moveTo>
                  <a:cubicBezTo>
                    <a:pt x="12068" y="0"/>
                    <a:pt x="10274" y="547"/>
                    <a:pt x="9180" y="791"/>
                  </a:cubicBezTo>
                  <a:cubicBezTo>
                    <a:pt x="7417" y="1216"/>
                    <a:pt x="4651" y="2189"/>
                    <a:pt x="2462" y="3435"/>
                  </a:cubicBezTo>
                  <a:cubicBezTo>
                    <a:pt x="0" y="4833"/>
                    <a:pt x="912" y="8754"/>
                    <a:pt x="1155" y="14469"/>
                  </a:cubicBezTo>
                  <a:cubicBezTo>
                    <a:pt x="1216" y="15988"/>
                    <a:pt x="1247" y="17508"/>
                    <a:pt x="1216" y="18906"/>
                  </a:cubicBezTo>
                  <a:cubicBezTo>
                    <a:pt x="1216" y="19849"/>
                    <a:pt x="1155" y="20760"/>
                    <a:pt x="1064" y="21612"/>
                  </a:cubicBezTo>
                  <a:cubicBezTo>
                    <a:pt x="274" y="28329"/>
                    <a:pt x="2037" y="39758"/>
                    <a:pt x="3830" y="42493"/>
                  </a:cubicBezTo>
                  <a:cubicBezTo>
                    <a:pt x="4104" y="42919"/>
                    <a:pt x="4499" y="43253"/>
                    <a:pt x="5016" y="43496"/>
                  </a:cubicBezTo>
                  <a:cubicBezTo>
                    <a:pt x="5168" y="43557"/>
                    <a:pt x="5350" y="43648"/>
                    <a:pt x="5563" y="43709"/>
                  </a:cubicBezTo>
                  <a:cubicBezTo>
                    <a:pt x="6310" y="43958"/>
                    <a:pt x="7216" y="44066"/>
                    <a:pt x="8228" y="44066"/>
                  </a:cubicBezTo>
                  <a:cubicBezTo>
                    <a:pt x="13392" y="44066"/>
                    <a:pt x="21316" y="41256"/>
                    <a:pt x="24925" y="40062"/>
                  </a:cubicBezTo>
                  <a:cubicBezTo>
                    <a:pt x="33314" y="37265"/>
                    <a:pt x="26840" y="33283"/>
                    <a:pt x="27113" y="27083"/>
                  </a:cubicBezTo>
                  <a:cubicBezTo>
                    <a:pt x="27326" y="22037"/>
                    <a:pt x="27053" y="23223"/>
                    <a:pt x="28664" y="20122"/>
                  </a:cubicBezTo>
                  <a:cubicBezTo>
                    <a:pt x="30548" y="16596"/>
                    <a:pt x="30123" y="13344"/>
                    <a:pt x="28147" y="10122"/>
                  </a:cubicBezTo>
                  <a:cubicBezTo>
                    <a:pt x="26202" y="6900"/>
                    <a:pt x="25654" y="3374"/>
                    <a:pt x="24560" y="2584"/>
                  </a:cubicBezTo>
                  <a:cubicBezTo>
                    <a:pt x="23466" y="1794"/>
                    <a:pt x="18785" y="1003"/>
                    <a:pt x="18785" y="1003"/>
                  </a:cubicBezTo>
                  <a:lnTo>
                    <a:pt x="1334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0" name="Google Shape;1450;p68"/>
            <p:cNvSpPr/>
            <p:nvPr/>
          </p:nvSpPr>
          <p:spPr>
            <a:xfrm>
              <a:off x="5811925" y="3674750"/>
              <a:ext cx="399725" cy="108025"/>
            </a:xfrm>
            <a:custGeom>
              <a:avLst/>
              <a:gdLst/>
              <a:ahLst/>
              <a:cxnLst/>
              <a:rect l="l" t="t" r="r" b="b"/>
              <a:pathLst>
                <a:path w="15989" h="4321" extrusionOk="0">
                  <a:moveTo>
                    <a:pt x="13750" y="1"/>
                  </a:moveTo>
                  <a:cubicBezTo>
                    <a:pt x="12997" y="1"/>
                    <a:pt x="12057" y="40"/>
                    <a:pt x="10973" y="167"/>
                  </a:cubicBezTo>
                  <a:cubicBezTo>
                    <a:pt x="8359" y="471"/>
                    <a:pt x="4317" y="1353"/>
                    <a:pt x="152" y="3906"/>
                  </a:cubicBezTo>
                  <a:cubicBezTo>
                    <a:pt x="31" y="3967"/>
                    <a:pt x="0" y="4088"/>
                    <a:pt x="61" y="4210"/>
                  </a:cubicBezTo>
                  <a:cubicBezTo>
                    <a:pt x="92" y="4240"/>
                    <a:pt x="92" y="4271"/>
                    <a:pt x="122" y="4271"/>
                  </a:cubicBezTo>
                  <a:cubicBezTo>
                    <a:pt x="175" y="4306"/>
                    <a:pt x="229" y="4321"/>
                    <a:pt x="276" y="4321"/>
                  </a:cubicBezTo>
                  <a:cubicBezTo>
                    <a:pt x="310" y="4321"/>
                    <a:pt x="340" y="4314"/>
                    <a:pt x="365" y="4301"/>
                  </a:cubicBezTo>
                  <a:cubicBezTo>
                    <a:pt x="4499" y="1808"/>
                    <a:pt x="8420" y="927"/>
                    <a:pt x="11004" y="623"/>
                  </a:cubicBezTo>
                  <a:cubicBezTo>
                    <a:pt x="12076" y="496"/>
                    <a:pt x="13008" y="457"/>
                    <a:pt x="13752" y="457"/>
                  </a:cubicBezTo>
                  <a:cubicBezTo>
                    <a:pt x="14970" y="457"/>
                    <a:pt x="15685" y="562"/>
                    <a:pt x="15685" y="562"/>
                  </a:cubicBezTo>
                  <a:cubicBezTo>
                    <a:pt x="15701" y="566"/>
                    <a:pt x="15717" y="568"/>
                    <a:pt x="15732" y="568"/>
                  </a:cubicBezTo>
                  <a:cubicBezTo>
                    <a:pt x="15837" y="568"/>
                    <a:pt x="15932" y="485"/>
                    <a:pt x="15958" y="380"/>
                  </a:cubicBezTo>
                  <a:cubicBezTo>
                    <a:pt x="15989" y="258"/>
                    <a:pt x="15897" y="137"/>
                    <a:pt x="15776" y="106"/>
                  </a:cubicBezTo>
                  <a:cubicBezTo>
                    <a:pt x="15719" y="106"/>
                    <a:pt x="14983" y="1"/>
                    <a:pt x="1375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1" name="Google Shape;1451;p68"/>
            <p:cNvSpPr/>
            <p:nvPr/>
          </p:nvSpPr>
          <p:spPr>
            <a:xfrm>
              <a:off x="5581675" y="2928375"/>
              <a:ext cx="391375" cy="1089475"/>
            </a:xfrm>
            <a:custGeom>
              <a:avLst/>
              <a:gdLst/>
              <a:ahLst/>
              <a:cxnLst/>
              <a:rect l="l" t="t" r="r" b="b"/>
              <a:pathLst>
                <a:path w="15655" h="43579" extrusionOk="0">
                  <a:moveTo>
                    <a:pt x="11489" y="0"/>
                  </a:moveTo>
                  <a:cubicBezTo>
                    <a:pt x="10398" y="0"/>
                    <a:pt x="9040" y="117"/>
                    <a:pt x="8329" y="630"/>
                  </a:cubicBezTo>
                  <a:cubicBezTo>
                    <a:pt x="7022" y="1541"/>
                    <a:pt x="7721" y="2332"/>
                    <a:pt x="7721" y="2332"/>
                  </a:cubicBezTo>
                  <a:cubicBezTo>
                    <a:pt x="7721" y="2332"/>
                    <a:pt x="2827" y="3213"/>
                    <a:pt x="1429" y="5706"/>
                  </a:cubicBezTo>
                  <a:cubicBezTo>
                    <a:pt x="1" y="8228"/>
                    <a:pt x="2645" y="15219"/>
                    <a:pt x="2007" y="19019"/>
                  </a:cubicBezTo>
                  <a:cubicBezTo>
                    <a:pt x="1368" y="22849"/>
                    <a:pt x="548" y="33244"/>
                    <a:pt x="2007" y="35888"/>
                  </a:cubicBezTo>
                  <a:cubicBezTo>
                    <a:pt x="2371" y="36588"/>
                    <a:pt x="3253" y="35949"/>
                    <a:pt x="4499" y="37165"/>
                  </a:cubicBezTo>
                  <a:cubicBezTo>
                    <a:pt x="4682" y="37317"/>
                    <a:pt x="4864" y="37499"/>
                    <a:pt x="5046" y="37682"/>
                  </a:cubicBezTo>
                  <a:cubicBezTo>
                    <a:pt x="7448" y="39870"/>
                    <a:pt x="10943" y="42332"/>
                    <a:pt x="14803" y="43579"/>
                  </a:cubicBezTo>
                  <a:cubicBezTo>
                    <a:pt x="15654" y="31937"/>
                    <a:pt x="13314" y="16587"/>
                    <a:pt x="13132" y="82"/>
                  </a:cubicBezTo>
                  <a:cubicBezTo>
                    <a:pt x="13132" y="82"/>
                    <a:pt x="12404" y="0"/>
                    <a:pt x="1148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2" name="Google Shape;1452;p68"/>
            <p:cNvSpPr/>
            <p:nvPr/>
          </p:nvSpPr>
          <p:spPr>
            <a:xfrm>
              <a:off x="6109800" y="2950325"/>
              <a:ext cx="284225" cy="1058400"/>
            </a:xfrm>
            <a:custGeom>
              <a:avLst/>
              <a:gdLst/>
              <a:ahLst/>
              <a:cxnLst/>
              <a:rect l="l" t="t" r="r" b="b"/>
              <a:pathLst>
                <a:path w="11369" h="42336" extrusionOk="0">
                  <a:moveTo>
                    <a:pt x="705" y="1"/>
                  </a:moveTo>
                  <a:cubicBezTo>
                    <a:pt x="297" y="1"/>
                    <a:pt x="1" y="56"/>
                    <a:pt x="1" y="56"/>
                  </a:cubicBezTo>
                  <a:cubicBezTo>
                    <a:pt x="1855" y="15345"/>
                    <a:pt x="3314" y="29752"/>
                    <a:pt x="3952" y="42336"/>
                  </a:cubicBezTo>
                  <a:cubicBezTo>
                    <a:pt x="9089" y="40117"/>
                    <a:pt x="10457" y="35497"/>
                    <a:pt x="10457" y="35497"/>
                  </a:cubicBezTo>
                  <a:cubicBezTo>
                    <a:pt x="10457" y="35497"/>
                    <a:pt x="7508" y="26530"/>
                    <a:pt x="8238" y="23399"/>
                  </a:cubicBezTo>
                  <a:cubicBezTo>
                    <a:pt x="8967" y="20269"/>
                    <a:pt x="11369" y="17867"/>
                    <a:pt x="10457" y="14129"/>
                  </a:cubicBezTo>
                  <a:cubicBezTo>
                    <a:pt x="9575" y="10390"/>
                    <a:pt x="6809" y="7624"/>
                    <a:pt x="6536" y="5831"/>
                  </a:cubicBezTo>
                  <a:cubicBezTo>
                    <a:pt x="6293" y="4068"/>
                    <a:pt x="6414" y="3369"/>
                    <a:pt x="5320" y="2852"/>
                  </a:cubicBezTo>
                  <a:cubicBezTo>
                    <a:pt x="4226" y="2335"/>
                    <a:pt x="3223" y="2122"/>
                    <a:pt x="3223" y="2122"/>
                  </a:cubicBezTo>
                  <a:cubicBezTo>
                    <a:pt x="3223" y="2122"/>
                    <a:pt x="3131" y="1302"/>
                    <a:pt x="2767" y="846"/>
                  </a:cubicBezTo>
                  <a:cubicBezTo>
                    <a:pt x="2282" y="138"/>
                    <a:pt x="1353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3" name="Google Shape;1453;p68"/>
            <p:cNvSpPr/>
            <p:nvPr/>
          </p:nvSpPr>
          <p:spPr>
            <a:xfrm>
              <a:off x="5567250" y="3722225"/>
              <a:ext cx="1054750" cy="449875"/>
            </a:xfrm>
            <a:custGeom>
              <a:avLst/>
              <a:gdLst/>
              <a:ahLst/>
              <a:cxnLst/>
              <a:rect l="l" t="t" r="r" b="b"/>
              <a:pathLst>
                <a:path w="42190" h="17995" extrusionOk="0">
                  <a:moveTo>
                    <a:pt x="42189" y="1"/>
                  </a:moveTo>
                  <a:cubicBezTo>
                    <a:pt x="37600" y="3831"/>
                    <a:pt x="31885" y="5077"/>
                    <a:pt x="27447" y="7752"/>
                  </a:cubicBezTo>
                  <a:cubicBezTo>
                    <a:pt x="26171" y="8542"/>
                    <a:pt x="25016" y="9211"/>
                    <a:pt x="24165" y="9697"/>
                  </a:cubicBezTo>
                  <a:cubicBezTo>
                    <a:pt x="23298" y="10171"/>
                    <a:pt x="22250" y="10366"/>
                    <a:pt x="21162" y="10366"/>
                  </a:cubicBezTo>
                  <a:cubicBezTo>
                    <a:pt x="20647" y="10366"/>
                    <a:pt x="20123" y="10322"/>
                    <a:pt x="19605" y="10244"/>
                  </a:cubicBezTo>
                  <a:cubicBezTo>
                    <a:pt x="16475" y="9818"/>
                    <a:pt x="13465" y="8268"/>
                    <a:pt x="13465" y="8268"/>
                  </a:cubicBezTo>
                  <a:cubicBezTo>
                    <a:pt x="13465" y="8268"/>
                    <a:pt x="3702" y="3857"/>
                    <a:pt x="1589" y="3857"/>
                  </a:cubicBezTo>
                  <a:cubicBezTo>
                    <a:pt x="1553" y="3857"/>
                    <a:pt x="1520" y="3858"/>
                    <a:pt x="1489" y="3861"/>
                  </a:cubicBezTo>
                  <a:cubicBezTo>
                    <a:pt x="0" y="3952"/>
                    <a:pt x="7933" y="12250"/>
                    <a:pt x="14499" y="15624"/>
                  </a:cubicBezTo>
                  <a:cubicBezTo>
                    <a:pt x="15137" y="16110"/>
                    <a:pt x="16171" y="16597"/>
                    <a:pt x="17721" y="17083"/>
                  </a:cubicBezTo>
                  <a:cubicBezTo>
                    <a:pt x="19800" y="17743"/>
                    <a:pt x="21839" y="17995"/>
                    <a:pt x="23741" y="17995"/>
                  </a:cubicBezTo>
                  <a:cubicBezTo>
                    <a:pt x="29900" y="17995"/>
                    <a:pt x="34621" y="15350"/>
                    <a:pt x="34621" y="15350"/>
                  </a:cubicBezTo>
                  <a:cubicBezTo>
                    <a:pt x="35107" y="12949"/>
                    <a:pt x="34803" y="10214"/>
                    <a:pt x="34013" y="9211"/>
                  </a:cubicBezTo>
                  <a:cubicBezTo>
                    <a:pt x="34256" y="8846"/>
                    <a:pt x="34104" y="8420"/>
                    <a:pt x="34104" y="8420"/>
                  </a:cubicBezTo>
                  <a:lnTo>
                    <a:pt x="421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4" name="Google Shape;1454;p68"/>
            <p:cNvSpPr/>
            <p:nvPr/>
          </p:nvSpPr>
          <p:spPr>
            <a:xfrm>
              <a:off x="6189600" y="4249600"/>
              <a:ext cx="155800" cy="154275"/>
            </a:xfrm>
            <a:custGeom>
              <a:avLst/>
              <a:gdLst/>
              <a:ahLst/>
              <a:cxnLst/>
              <a:rect l="l" t="t" r="r" b="b"/>
              <a:pathLst>
                <a:path w="6232" h="6171" extrusionOk="0">
                  <a:moveTo>
                    <a:pt x="1793" y="0"/>
                  </a:moveTo>
                  <a:lnTo>
                    <a:pt x="0" y="4256"/>
                  </a:lnTo>
                  <a:lnTo>
                    <a:pt x="6140" y="6171"/>
                  </a:lnTo>
                  <a:cubicBezTo>
                    <a:pt x="6140" y="6171"/>
                    <a:pt x="6231" y="2432"/>
                    <a:pt x="5198" y="1581"/>
                  </a:cubicBezTo>
                  <a:cubicBezTo>
                    <a:pt x="5198" y="1581"/>
                    <a:pt x="2614" y="851"/>
                    <a:pt x="17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5" name="Google Shape;1455;p68"/>
            <p:cNvSpPr/>
            <p:nvPr/>
          </p:nvSpPr>
          <p:spPr>
            <a:xfrm>
              <a:off x="6280775" y="4155225"/>
              <a:ext cx="410375" cy="457325"/>
            </a:xfrm>
            <a:custGeom>
              <a:avLst/>
              <a:gdLst/>
              <a:ahLst/>
              <a:cxnLst/>
              <a:rect l="l" t="t" r="r" b="b"/>
              <a:pathLst>
                <a:path w="16415" h="18293" extrusionOk="0">
                  <a:moveTo>
                    <a:pt x="8330" y="0"/>
                  </a:moveTo>
                  <a:cubicBezTo>
                    <a:pt x="8051" y="0"/>
                    <a:pt x="7727" y="87"/>
                    <a:pt x="7356" y="219"/>
                  </a:cubicBezTo>
                  <a:cubicBezTo>
                    <a:pt x="5837" y="796"/>
                    <a:pt x="3648" y="2347"/>
                    <a:pt x="2250" y="3228"/>
                  </a:cubicBezTo>
                  <a:cubicBezTo>
                    <a:pt x="2098" y="3350"/>
                    <a:pt x="1946" y="3441"/>
                    <a:pt x="1794" y="3532"/>
                  </a:cubicBezTo>
                  <a:cubicBezTo>
                    <a:pt x="1581" y="3684"/>
                    <a:pt x="1368" y="3806"/>
                    <a:pt x="1216" y="3866"/>
                  </a:cubicBezTo>
                  <a:cubicBezTo>
                    <a:pt x="1" y="4414"/>
                    <a:pt x="639" y="5082"/>
                    <a:pt x="639" y="5082"/>
                  </a:cubicBezTo>
                  <a:cubicBezTo>
                    <a:pt x="2919" y="6207"/>
                    <a:pt x="1520" y="9611"/>
                    <a:pt x="2919" y="10401"/>
                  </a:cubicBezTo>
                  <a:cubicBezTo>
                    <a:pt x="2919" y="10401"/>
                    <a:pt x="3527" y="10736"/>
                    <a:pt x="5411" y="11587"/>
                  </a:cubicBezTo>
                  <a:cubicBezTo>
                    <a:pt x="7296" y="12408"/>
                    <a:pt x="9211" y="14414"/>
                    <a:pt x="10973" y="16055"/>
                  </a:cubicBezTo>
                  <a:cubicBezTo>
                    <a:pt x="12873" y="17828"/>
                    <a:pt x="14182" y="18292"/>
                    <a:pt x="15023" y="18292"/>
                  </a:cubicBezTo>
                  <a:cubicBezTo>
                    <a:pt x="15191" y="18292"/>
                    <a:pt x="15340" y="18274"/>
                    <a:pt x="15472" y="18243"/>
                  </a:cubicBezTo>
                  <a:cubicBezTo>
                    <a:pt x="16141" y="18092"/>
                    <a:pt x="16414" y="17666"/>
                    <a:pt x="16414" y="17666"/>
                  </a:cubicBezTo>
                  <a:lnTo>
                    <a:pt x="8451" y="6"/>
                  </a:lnTo>
                  <a:cubicBezTo>
                    <a:pt x="8411" y="2"/>
                    <a:pt x="8371" y="0"/>
                    <a:pt x="833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6" name="Google Shape;1456;p68"/>
            <p:cNvSpPr/>
            <p:nvPr/>
          </p:nvSpPr>
          <p:spPr>
            <a:xfrm>
              <a:off x="5182725" y="3773650"/>
              <a:ext cx="1122400" cy="595950"/>
            </a:xfrm>
            <a:custGeom>
              <a:avLst/>
              <a:gdLst/>
              <a:ahLst/>
              <a:cxnLst/>
              <a:rect l="l" t="t" r="r" b="b"/>
              <a:pathLst>
                <a:path w="44896" h="23838" extrusionOk="0">
                  <a:moveTo>
                    <a:pt x="10279" y="0"/>
                  </a:moveTo>
                  <a:cubicBezTo>
                    <a:pt x="9024" y="0"/>
                    <a:pt x="7781" y="269"/>
                    <a:pt x="6749" y="1014"/>
                  </a:cubicBezTo>
                  <a:cubicBezTo>
                    <a:pt x="1" y="5877"/>
                    <a:pt x="11490" y="15269"/>
                    <a:pt x="24621" y="19859"/>
                  </a:cubicBezTo>
                  <a:cubicBezTo>
                    <a:pt x="35012" y="23458"/>
                    <a:pt x="39852" y="23837"/>
                    <a:pt x="41429" y="23837"/>
                  </a:cubicBezTo>
                  <a:cubicBezTo>
                    <a:pt x="41849" y="23837"/>
                    <a:pt x="42038" y="23810"/>
                    <a:pt x="42038" y="23810"/>
                  </a:cubicBezTo>
                  <a:cubicBezTo>
                    <a:pt x="42038" y="23810"/>
                    <a:pt x="44895" y="23020"/>
                    <a:pt x="43892" y="18400"/>
                  </a:cubicBezTo>
                  <a:cubicBezTo>
                    <a:pt x="43892" y="18400"/>
                    <a:pt x="36293" y="15512"/>
                    <a:pt x="32372" y="12503"/>
                  </a:cubicBezTo>
                  <a:cubicBezTo>
                    <a:pt x="28421" y="9464"/>
                    <a:pt x="25746" y="5786"/>
                    <a:pt x="16870" y="1804"/>
                  </a:cubicBezTo>
                  <a:cubicBezTo>
                    <a:pt x="16870" y="1804"/>
                    <a:pt x="13532" y="0"/>
                    <a:pt x="102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7" name="Google Shape;1457;p68"/>
            <p:cNvSpPr/>
            <p:nvPr/>
          </p:nvSpPr>
          <p:spPr>
            <a:xfrm>
              <a:off x="6196425" y="4215475"/>
              <a:ext cx="116300" cy="172600"/>
            </a:xfrm>
            <a:custGeom>
              <a:avLst/>
              <a:gdLst/>
              <a:ahLst/>
              <a:cxnLst/>
              <a:rect l="l" t="t" r="r" b="b"/>
              <a:pathLst>
                <a:path w="4652" h="6904" extrusionOk="0">
                  <a:moveTo>
                    <a:pt x="2807" y="1"/>
                  </a:moveTo>
                  <a:cubicBezTo>
                    <a:pt x="2628" y="1"/>
                    <a:pt x="2463" y="38"/>
                    <a:pt x="2311" y="119"/>
                  </a:cubicBezTo>
                  <a:cubicBezTo>
                    <a:pt x="2007" y="2520"/>
                    <a:pt x="1369" y="4739"/>
                    <a:pt x="1" y="6441"/>
                  </a:cubicBezTo>
                  <a:cubicBezTo>
                    <a:pt x="1" y="6441"/>
                    <a:pt x="628" y="6903"/>
                    <a:pt x="1396" y="6903"/>
                  </a:cubicBezTo>
                  <a:cubicBezTo>
                    <a:pt x="1670" y="6903"/>
                    <a:pt x="1962" y="6844"/>
                    <a:pt x="2250" y="6684"/>
                  </a:cubicBezTo>
                  <a:cubicBezTo>
                    <a:pt x="3071" y="6228"/>
                    <a:pt x="4651" y="2429"/>
                    <a:pt x="4043" y="393"/>
                  </a:cubicBezTo>
                  <a:cubicBezTo>
                    <a:pt x="3577" y="149"/>
                    <a:pt x="3165" y="1"/>
                    <a:pt x="280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8" name="Google Shape;1458;p68"/>
            <p:cNvSpPr/>
            <p:nvPr/>
          </p:nvSpPr>
          <p:spPr>
            <a:xfrm>
              <a:off x="5812675" y="4242000"/>
              <a:ext cx="160375" cy="161875"/>
            </a:xfrm>
            <a:custGeom>
              <a:avLst/>
              <a:gdLst/>
              <a:ahLst/>
              <a:cxnLst/>
              <a:rect l="l" t="t" r="r" b="b"/>
              <a:pathLst>
                <a:path w="6415" h="6475" extrusionOk="0">
                  <a:moveTo>
                    <a:pt x="4317" y="0"/>
                  </a:moveTo>
                  <a:cubicBezTo>
                    <a:pt x="3588" y="912"/>
                    <a:pt x="974" y="1429"/>
                    <a:pt x="974" y="1429"/>
                  </a:cubicBezTo>
                  <a:cubicBezTo>
                    <a:pt x="1" y="2341"/>
                    <a:pt x="396" y="6475"/>
                    <a:pt x="396" y="6475"/>
                  </a:cubicBezTo>
                  <a:lnTo>
                    <a:pt x="6414" y="4134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9" name="Google Shape;1459;p68"/>
            <p:cNvSpPr/>
            <p:nvPr/>
          </p:nvSpPr>
          <p:spPr>
            <a:xfrm>
              <a:off x="5488975" y="4165400"/>
              <a:ext cx="387575" cy="467750"/>
            </a:xfrm>
            <a:custGeom>
              <a:avLst/>
              <a:gdLst/>
              <a:ahLst/>
              <a:cxnLst/>
              <a:rect l="l" t="t" r="r" b="b"/>
              <a:pathLst>
                <a:path w="15503" h="18710" extrusionOk="0">
                  <a:moveTo>
                    <a:pt x="7006" y="1"/>
                  </a:moveTo>
                  <a:cubicBezTo>
                    <a:pt x="6915" y="1"/>
                    <a:pt x="6830" y="8"/>
                    <a:pt x="6748" y="25"/>
                  </a:cubicBezTo>
                  <a:lnTo>
                    <a:pt x="0" y="18140"/>
                  </a:lnTo>
                  <a:cubicBezTo>
                    <a:pt x="0" y="18140"/>
                    <a:pt x="304" y="18566"/>
                    <a:pt x="973" y="18688"/>
                  </a:cubicBezTo>
                  <a:cubicBezTo>
                    <a:pt x="1065" y="18701"/>
                    <a:pt x="1165" y="18709"/>
                    <a:pt x="1272" y="18709"/>
                  </a:cubicBezTo>
                  <a:cubicBezTo>
                    <a:pt x="2118" y="18709"/>
                    <a:pt x="3431" y="18218"/>
                    <a:pt x="5320" y="16195"/>
                  </a:cubicBezTo>
                  <a:cubicBezTo>
                    <a:pt x="6961" y="14432"/>
                    <a:pt x="8754" y="12304"/>
                    <a:pt x="10578" y="11362"/>
                  </a:cubicBezTo>
                  <a:cubicBezTo>
                    <a:pt x="12402" y="10390"/>
                    <a:pt x="12979" y="9994"/>
                    <a:pt x="12979" y="9994"/>
                  </a:cubicBezTo>
                  <a:cubicBezTo>
                    <a:pt x="14317" y="9113"/>
                    <a:pt x="12493" y="5374"/>
                    <a:pt x="14985" y="4189"/>
                  </a:cubicBezTo>
                  <a:cubicBezTo>
                    <a:pt x="14985" y="4189"/>
                    <a:pt x="15502" y="3824"/>
                    <a:pt x="14226" y="3368"/>
                  </a:cubicBezTo>
                  <a:cubicBezTo>
                    <a:pt x="14074" y="3307"/>
                    <a:pt x="13861" y="3216"/>
                    <a:pt x="13618" y="3095"/>
                  </a:cubicBezTo>
                  <a:cubicBezTo>
                    <a:pt x="13466" y="3003"/>
                    <a:pt x="13314" y="2912"/>
                    <a:pt x="13162" y="2821"/>
                  </a:cubicBezTo>
                  <a:cubicBezTo>
                    <a:pt x="11703" y="2000"/>
                    <a:pt x="9423" y="602"/>
                    <a:pt x="7842" y="146"/>
                  </a:cubicBezTo>
                  <a:cubicBezTo>
                    <a:pt x="7531" y="57"/>
                    <a:pt x="7252" y="1"/>
                    <a:pt x="700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0" name="Google Shape;1460;p68"/>
            <p:cNvSpPr/>
            <p:nvPr/>
          </p:nvSpPr>
          <p:spPr>
            <a:xfrm>
              <a:off x="5907675" y="3687600"/>
              <a:ext cx="1079075" cy="666900"/>
            </a:xfrm>
            <a:custGeom>
              <a:avLst/>
              <a:gdLst/>
              <a:ahLst/>
              <a:cxnLst/>
              <a:rect l="l" t="t" r="r" b="b"/>
              <a:pathLst>
                <a:path w="43163" h="26676" extrusionOk="0">
                  <a:moveTo>
                    <a:pt x="33101" y="0"/>
                  </a:moveTo>
                  <a:cubicBezTo>
                    <a:pt x="29636" y="0"/>
                    <a:pt x="25989" y="2419"/>
                    <a:pt x="25989" y="2419"/>
                  </a:cubicBezTo>
                  <a:cubicBezTo>
                    <a:pt x="17508" y="7222"/>
                    <a:pt x="15168" y="11143"/>
                    <a:pt x="11520" y="14517"/>
                  </a:cubicBezTo>
                  <a:cubicBezTo>
                    <a:pt x="7873" y="17860"/>
                    <a:pt x="578" y="21447"/>
                    <a:pt x="578" y="21447"/>
                  </a:cubicBezTo>
                  <a:cubicBezTo>
                    <a:pt x="0" y="26128"/>
                    <a:pt x="2918" y="26675"/>
                    <a:pt x="2918" y="26675"/>
                  </a:cubicBezTo>
                  <a:cubicBezTo>
                    <a:pt x="2918" y="26675"/>
                    <a:pt x="2939" y="26676"/>
                    <a:pt x="2981" y="26676"/>
                  </a:cubicBezTo>
                  <a:cubicBezTo>
                    <a:pt x="3550" y="26676"/>
                    <a:pt x="8104" y="26491"/>
                    <a:pt x="19910" y="21112"/>
                  </a:cubicBezTo>
                  <a:cubicBezTo>
                    <a:pt x="32585" y="15368"/>
                    <a:pt x="43162" y="4972"/>
                    <a:pt x="35958" y="717"/>
                  </a:cubicBezTo>
                  <a:cubicBezTo>
                    <a:pt x="35082" y="201"/>
                    <a:pt x="34099" y="0"/>
                    <a:pt x="331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1" name="Google Shape;1461;p68"/>
            <p:cNvSpPr/>
            <p:nvPr/>
          </p:nvSpPr>
          <p:spPr>
            <a:xfrm>
              <a:off x="6001900" y="4270100"/>
              <a:ext cx="278900" cy="91225"/>
            </a:xfrm>
            <a:custGeom>
              <a:avLst/>
              <a:gdLst/>
              <a:ahLst/>
              <a:cxnLst/>
              <a:rect l="l" t="t" r="r" b="b"/>
              <a:pathLst>
                <a:path w="11156" h="3649" extrusionOk="0">
                  <a:moveTo>
                    <a:pt x="11156" y="1"/>
                  </a:moveTo>
                  <a:cubicBezTo>
                    <a:pt x="10457" y="214"/>
                    <a:pt x="9727" y="457"/>
                    <a:pt x="8998" y="700"/>
                  </a:cubicBezTo>
                  <a:cubicBezTo>
                    <a:pt x="6171" y="1581"/>
                    <a:pt x="2949" y="2524"/>
                    <a:pt x="0" y="3223"/>
                  </a:cubicBezTo>
                  <a:lnTo>
                    <a:pt x="0" y="3648"/>
                  </a:lnTo>
                  <a:cubicBezTo>
                    <a:pt x="2645" y="3010"/>
                    <a:pt x="5745" y="2129"/>
                    <a:pt x="9119" y="1065"/>
                  </a:cubicBezTo>
                  <a:cubicBezTo>
                    <a:pt x="9788" y="852"/>
                    <a:pt x="10457" y="639"/>
                    <a:pt x="11125" y="426"/>
                  </a:cubicBezTo>
                  <a:lnTo>
                    <a:pt x="111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2" name="Google Shape;1462;p68"/>
            <p:cNvSpPr/>
            <p:nvPr/>
          </p:nvSpPr>
          <p:spPr>
            <a:xfrm>
              <a:off x="5894000" y="4204525"/>
              <a:ext cx="124650" cy="168925"/>
            </a:xfrm>
            <a:custGeom>
              <a:avLst/>
              <a:gdLst/>
              <a:ahLst/>
              <a:cxnLst/>
              <a:rect l="l" t="t" r="r" b="b"/>
              <a:pathLst>
                <a:path w="4986" h="6757" extrusionOk="0">
                  <a:moveTo>
                    <a:pt x="1716" y="0"/>
                  </a:moveTo>
                  <a:cubicBezTo>
                    <a:pt x="1333" y="0"/>
                    <a:pt x="889" y="182"/>
                    <a:pt x="395" y="496"/>
                  </a:cubicBezTo>
                  <a:cubicBezTo>
                    <a:pt x="0" y="2563"/>
                    <a:pt x="1915" y="6211"/>
                    <a:pt x="2766" y="6606"/>
                  </a:cubicBezTo>
                  <a:cubicBezTo>
                    <a:pt x="3002" y="6714"/>
                    <a:pt x="3237" y="6757"/>
                    <a:pt x="3460" y="6757"/>
                  </a:cubicBezTo>
                  <a:cubicBezTo>
                    <a:pt x="4302" y="6757"/>
                    <a:pt x="4985" y="6150"/>
                    <a:pt x="4985" y="6150"/>
                  </a:cubicBezTo>
                  <a:cubicBezTo>
                    <a:pt x="3465" y="4600"/>
                    <a:pt x="2645" y="2442"/>
                    <a:pt x="2098" y="71"/>
                  </a:cubicBezTo>
                  <a:cubicBezTo>
                    <a:pt x="1978" y="23"/>
                    <a:pt x="1851" y="0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3" name="Google Shape;1463;p68"/>
            <p:cNvSpPr/>
            <p:nvPr/>
          </p:nvSpPr>
          <p:spPr>
            <a:xfrm>
              <a:off x="5411450" y="3052000"/>
              <a:ext cx="515250" cy="847300"/>
            </a:xfrm>
            <a:custGeom>
              <a:avLst/>
              <a:gdLst/>
              <a:ahLst/>
              <a:cxnLst/>
              <a:rect l="l" t="t" r="r" b="b"/>
              <a:pathLst>
                <a:path w="20610" h="33892" extrusionOk="0">
                  <a:moveTo>
                    <a:pt x="8816" y="1"/>
                  </a:moveTo>
                  <a:cubicBezTo>
                    <a:pt x="8816" y="1"/>
                    <a:pt x="3892" y="8451"/>
                    <a:pt x="943" y="18542"/>
                  </a:cubicBezTo>
                  <a:cubicBezTo>
                    <a:pt x="426" y="20275"/>
                    <a:pt x="183" y="21764"/>
                    <a:pt x="123" y="23071"/>
                  </a:cubicBezTo>
                  <a:cubicBezTo>
                    <a:pt x="1" y="27114"/>
                    <a:pt x="1855" y="29181"/>
                    <a:pt x="4074" y="30366"/>
                  </a:cubicBezTo>
                  <a:cubicBezTo>
                    <a:pt x="5290" y="31004"/>
                    <a:pt x="6627" y="31399"/>
                    <a:pt x="7813" y="31703"/>
                  </a:cubicBezTo>
                  <a:cubicBezTo>
                    <a:pt x="11855" y="32737"/>
                    <a:pt x="20123" y="33892"/>
                    <a:pt x="20123" y="33892"/>
                  </a:cubicBezTo>
                  <a:lnTo>
                    <a:pt x="20609" y="26962"/>
                  </a:lnTo>
                  <a:cubicBezTo>
                    <a:pt x="20609" y="26962"/>
                    <a:pt x="11156" y="25229"/>
                    <a:pt x="8816" y="22372"/>
                  </a:cubicBezTo>
                  <a:cubicBezTo>
                    <a:pt x="8816" y="22372"/>
                    <a:pt x="12828" y="12068"/>
                    <a:pt x="14652" y="7235"/>
                  </a:cubicBezTo>
                  <a:cubicBezTo>
                    <a:pt x="14652" y="7235"/>
                    <a:pt x="15168" y="2706"/>
                    <a:pt x="881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4" name="Google Shape;1464;p68"/>
            <p:cNvSpPr/>
            <p:nvPr/>
          </p:nvSpPr>
          <p:spPr>
            <a:xfrm>
              <a:off x="5800975" y="2436650"/>
              <a:ext cx="501100" cy="483150"/>
            </a:xfrm>
            <a:custGeom>
              <a:avLst/>
              <a:gdLst/>
              <a:ahLst/>
              <a:cxnLst/>
              <a:rect l="l" t="t" r="r" b="b"/>
              <a:pathLst>
                <a:path w="20044" h="19326" extrusionOk="0">
                  <a:moveTo>
                    <a:pt x="9612" y="1"/>
                  </a:moveTo>
                  <a:cubicBezTo>
                    <a:pt x="7564" y="1"/>
                    <a:pt x="4875" y="690"/>
                    <a:pt x="2840" y="3155"/>
                  </a:cubicBezTo>
                  <a:cubicBezTo>
                    <a:pt x="2749" y="3247"/>
                    <a:pt x="834" y="5253"/>
                    <a:pt x="408" y="9508"/>
                  </a:cubicBezTo>
                  <a:cubicBezTo>
                    <a:pt x="0" y="13412"/>
                    <a:pt x="2468" y="18321"/>
                    <a:pt x="4922" y="18321"/>
                  </a:cubicBezTo>
                  <a:cubicBezTo>
                    <a:pt x="5028" y="18321"/>
                    <a:pt x="5135" y="18311"/>
                    <a:pt x="5241" y="18292"/>
                  </a:cubicBezTo>
                  <a:lnTo>
                    <a:pt x="12597" y="19326"/>
                  </a:lnTo>
                  <a:cubicBezTo>
                    <a:pt x="17338" y="18870"/>
                    <a:pt x="18858" y="16955"/>
                    <a:pt x="19649" y="12943"/>
                  </a:cubicBezTo>
                  <a:cubicBezTo>
                    <a:pt x="20044" y="10937"/>
                    <a:pt x="19770" y="9174"/>
                    <a:pt x="19405" y="7836"/>
                  </a:cubicBezTo>
                  <a:cubicBezTo>
                    <a:pt x="19284" y="6347"/>
                    <a:pt x="18949" y="5040"/>
                    <a:pt x="18250" y="4189"/>
                  </a:cubicBezTo>
                  <a:cubicBezTo>
                    <a:pt x="15262" y="580"/>
                    <a:pt x="12613" y="449"/>
                    <a:pt x="12245" y="449"/>
                  </a:cubicBezTo>
                  <a:cubicBezTo>
                    <a:pt x="12216" y="449"/>
                    <a:pt x="12202" y="450"/>
                    <a:pt x="12202" y="450"/>
                  </a:cubicBezTo>
                  <a:cubicBezTo>
                    <a:pt x="11682" y="212"/>
                    <a:pt x="10745" y="1"/>
                    <a:pt x="961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5" name="Google Shape;1465;p68"/>
            <p:cNvSpPr/>
            <p:nvPr/>
          </p:nvSpPr>
          <p:spPr>
            <a:xfrm>
              <a:off x="5745050" y="2325225"/>
              <a:ext cx="306350" cy="226125"/>
            </a:xfrm>
            <a:custGeom>
              <a:avLst/>
              <a:gdLst/>
              <a:ahLst/>
              <a:cxnLst/>
              <a:rect l="l" t="t" r="r" b="b"/>
              <a:pathLst>
                <a:path w="12254" h="9045" extrusionOk="0">
                  <a:moveTo>
                    <a:pt x="7349" y="0"/>
                  </a:moveTo>
                  <a:cubicBezTo>
                    <a:pt x="7040" y="0"/>
                    <a:pt x="6709" y="24"/>
                    <a:pt x="6353" y="74"/>
                  </a:cubicBezTo>
                  <a:cubicBezTo>
                    <a:pt x="2432" y="622"/>
                    <a:pt x="1" y="5941"/>
                    <a:pt x="3587" y="8372"/>
                  </a:cubicBezTo>
                  <a:cubicBezTo>
                    <a:pt x="4305" y="8853"/>
                    <a:pt x="5055" y="9045"/>
                    <a:pt x="5796" y="9045"/>
                  </a:cubicBezTo>
                  <a:cubicBezTo>
                    <a:pt x="8761" y="9045"/>
                    <a:pt x="11581" y="5971"/>
                    <a:pt x="11581" y="5971"/>
                  </a:cubicBezTo>
                  <a:cubicBezTo>
                    <a:pt x="11581" y="5971"/>
                    <a:pt x="12254" y="0"/>
                    <a:pt x="73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6" name="Google Shape;1466;p68"/>
            <p:cNvSpPr/>
            <p:nvPr/>
          </p:nvSpPr>
          <p:spPr>
            <a:xfrm>
              <a:off x="5843850" y="2429600"/>
              <a:ext cx="196075" cy="121675"/>
            </a:xfrm>
            <a:custGeom>
              <a:avLst/>
              <a:gdLst/>
              <a:ahLst/>
              <a:cxnLst/>
              <a:rect l="l" t="t" r="r" b="b"/>
              <a:pathLst>
                <a:path w="7843" h="4867" extrusionOk="0">
                  <a:moveTo>
                    <a:pt x="7489" y="1"/>
                  </a:moveTo>
                  <a:cubicBezTo>
                    <a:pt x="7125" y="1"/>
                    <a:pt x="6094" y="40"/>
                    <a:pt x="4863" y="459"/>
                  </a:cubicBezTo>
                  <a:cubicBezTo>
                    <a:pt x="3435" y="945"/>
                    <a:pt x="1459" y="2070"/>
                    <a:pt x="61" y="4593"/>
                  </a:cubicBezTo>
                  <a:cubicBezTo>
                    <a:pt x="0" y="4684"/>
                    <a:pt x="61" y="4805"/>
                    <a:pt x="152" y="4866"/>
                  </a:cubicBezTo>
                  <a:lnTo>
                    <a:pt x="243" y="4866"/>
                  </a:lnTo>
                  <a:cubicBezTo>
                    <a:pt x="304" y="4866"/>
                    <a:pt x="365" y="4836"/>
                    <a:pt x="395" y="4775"/>
                  </a:cubicBezTo>
                  <a:cubicBezTo>
                    <a:pt x="2733" y="544"/>
                    <a:pt x="6804" y="366"/>
                    <a:pt x="7521" y="366"/>
                  </a:cubicBezTo>
                  <a:cubicBezTo>
                    <a:pt x="7587" y="366"/>
                    <a:pt x="7624" y="368"/>
                    <a:pt x="7629" y="368"/>
                  </a:cubicBezTo>
                  <a:cubicBezTo>
                    <a:pt x="7721" y="368"/>
                    <a:pt x="7812" y="307"/>
                    <a:pt x="7812" y="185"/>
                  </a:cubicBezTo>
                  <a:cubicBezTo>
                    <a:pt x="7842" y="94"/>
                    <a:pt x="7751" y="3"/>
                    <a:pt x="7629" y="3"/>
                  </a:cubicBezTo>
                  <a:cubicBezTo>
                    <a:pt x="7624" y="3"/>
                    <a:pt x="7575" y="1"/>
                    <a:pt x="7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7" name="Google Shape;1467;p68"/>
            <p:cNvSpPr/>
            <p:nvPr/>
          </p:nvSpPr>
          <p:spPr>
            <a:xfrm>
              <a:off x="5829400" y="2465300"/>
              <a:ext cx="273600" cy="391000"/>
            </a:xfrm>
            <a:custGeom>
              <a:avLst/>
              <a:gdLst/>
              <a:ahLst/>
              <a:cxnLst/>
              <a:rect l="l" t="t" r="r" b="b"/>
              <a:pathLst>
                <a:path w="10944" h="15640" extrusionOk="0">
                  <a:moveTo>
                    <a:pt x="8298" y="1"/>
                  </a:moveTo>
                  <a:cubicBezTo>
                    <a:pt x="4296" y="1"/>
                    <a:pt x="1699" y="3029"/>
                    <a:pt x="943" y="7541"/>
                  </a:cubicBezTo>
                  <a:cubicBezTo>
                    <a:pt x="1" y="12982"/>
                    <a:pt x="4682" y="15627"/>
                    <a:pt x="4682" y="15627"/>
                  </a:cubicBezTo>
                  <a:cubicBezTo>
                    <a:pt x="4774" y="15635"/>
                    <a:pt x="4865" y="15639"/>
                    <a:pt x="4954" y="15639"/>
                  </a:cubicBezTo>
                  <a:cubicBezTo>
                    <a:pt x="10413" y="15639"/>
                    <a:pt x="10943" y="399"/>
                    <a:pt x="10943" y="399"/>
                  </a:cubicBezTo>
                  <a:cubicBezTo>
                    <a:pt x="10004" y="129"/>
                    <a:pt x="9122" y="1"/>
                    <a:pt x="82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8" name="Google Shape;1468;p68"/>
            <p:cNvSpPr/>
            <p:nvPr/>
          </p:nvSpPr>
          <p:spPr>
            <a:xfrm>
              <a:off x="6219975" y="2605200"/>
              <a:ext cx="63875" cy="137400"/>
            </a:xfrm>
            <a:custGeom>
              <a:avLst/>
              <a:gdLst/>
              <a:ahLst/>
              <a:cxnLst/>
              <a:rect l="l" t="t" r="r" b="b"/>
              <a:pathLst>
                <a:path w="2555" h="5496" extrusionOk="0">
                  <a:moveTo>
                    <a:pt x="2068" y="0"/>
                  </a:moveTo>
                  <a:lnTo>
                    <a:pt x="2068" y="0"/>
                  </a:lnTo>
                  <a:cubicBezTo>
                    <a:pt x="1186" y="61"/>
                    <a:pt x="1" y="4164"/>
                    <a:pt x="1" y="4164"/>
                  </a:cubicBezTo>
                  <a:cubicBezTo>
                    <a:pt x="1" y="4164"/>
                    <a:pt x="612" y="5495"/>
                    <a:pt x="1316" y="5495"/>
                  </a:cubicBezTo>
                  <a:cubicBezTo>
                    <a:pt x="1443" y="5495"/>
                    <a:pt x="1573" y="5452"/>
                    <a:pt x="1703" y="5350"/>
                  </a:cubicBezTo>
                  <a:cubicBezTo>
                    <a:pt x="2554" y="4681"/>
                    <a:pt x="2068" y="0"/>
                    <a:pt x="20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9" name="Google Shape;1469;p68"/>
            <p:cNvSpPr/>
            <p:nvPr/>
          </p:nvSpPr>
          <p:spPr>
            <a:xfrm>
              <a:off x="6209350" y="2737875"/>
              <a:ext cx="65525" cy="109725"/>
            </a:xfrm>
            <a:custGeom>
              <a:avLst/>
              <a:gdLst/>
              <a:ahLst/>
              <a:cxnLst/>
              <a:rect l="l" t="t" r="r" b="b"/>
              <a:pathLst>
                <a:path w="2621" h="4389" extrusionOk="0">
                  <a:moveTo>
                    <a:pt x="1390" y="1"/>
                  </a:moveTo>
                  <a:cubicBezTo>
                    <a:pt x="873" y="1"/>
                    <a:pt x="335" y="468"/>
                    <a:pt x="335" y="468"/>
                  </a:cubicBezTo>
                  <a:lnTo>
                    <a:pt x="0" y="4268"/>
                  </a:lnTo>
                  <a:cubicBezTo>
                    <a:pt x="196" y="4350"/>
                    <a:pt x="382" y="4388"/>
                    <a:pt x="557" y="4388"/>
                  </a:cubicBezTo>
                  <a:cubicBezTo>
                    <a:pt x="1928" y="4388"/>
                    <a:pt x="2620" y="2063"/>
                    <a:pt x="2189" y="742"/>
                  </a:cubicBezTo>
                  <a:cubicBezTo>
                    <a:pt x="2016" y="176"/>
                    <a:pt x="1707" y="1"/>
                    <a:pt x="13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6115875" y="2681425"/>
              <a:ext cx="186200" cy="174775"/>
            </a:xfrm>
            <a:custGeom>
              <a:avLst/>
              <a:gdLst/>
              <a:ahLst/>
              <a:cxnLst/>
              <a:rect l="l" t="t" r="r" b="b"/>
              <a:pathLst>
                <a:path w="7448" h="6991" extrusionOk="0">
                  <a:moveTo>
                    <a:pt x="3844" y="1"/>
                  </a:moveTo>
                  <a:cubicBezTo>
                    <a:pt x="3143" y="1"/>
                    <a:pt x="2615" y="143"/>
                    <a:pt x="2615" y="143"/>
                  </a:cubicBezTo>
                  <a:cubicBezTo>
                    <a:pt x="1" y="4155"/>
                    <a:pt x="1764" y="6465"/>
                    <a:pt x="1764" y="6465"/>
                  </a:cubicBezTo>
                  <a:cubicBezTo>
                    <a:pt x="2500" y="6833"/>
                    <a:pt x="3160" y="6991"/>
                    <a:pt x="3749" y="6991"/>
                  </a:cubicBezTo>
                  <a:cubicBezTo>
                    <a:pt x="4279" y="6991"/>
                    <a:pt x="4751" y="6863"/>
                    <a:pt x="5168" y="6647"/>
                  </a:cubicBezTo>
                  <a:cubicBezTo>
                    <a:pt x="5411" y="6526"/>
                    <a:pt x="5624" y="6374"/>
                    <a:pt x="5806" y="6191"/>
                  </a:cubicBezTo>
                  <a:cubicBezTo>
                    <a:pt x="6992" y="5097"/>
                    <a:pt x="7448" y="3152"/>
                    <a:pt x="6961" y="1906"/>
                  </a:cubicBezTo>
                  <a:cubicBezTo>
                    <a:pt x="6901" y="1754"/>
                    <a:pt x="6840" y="1632"/>
                    <a:pt x="6779" y="1480"/>
                  </a:cubicBezTo>
                  <a:cubicBezTo>
                    <a:pt x="6657" y="1267"/>
                    <a:pt x="6505" y="1085"/>
                    <a:pt x="6353" y="933"/>
                  </a:cubicBezTo>
                  <a:cubicBezTo>
                    <a:pt x="5631" y="179"/>
                    <a:pt x="4629" y="1"/>
                    <a:pt x="38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6246575" y="2640900"/>
              <a:ext cx="19800" cy="51700"/>
            </a:xfrm>
            <a:custGeom>
              <a:avLst/>
              <a:gdLst/>
              <a:ahLst/>
              <a:cxnLst/>
              <a:rect l="l" t="t" r="r" b="b"/>
              <a:pathLst>
                <a:path w="792" h="2068" extrusionOk="0">
                  <a:moveTo>
                    <a:pt x="274" y="1"/>
                  </a:moveTo>
                  <a:cubicBezTo>
                    <a:pt x="183" y="700"/>
                    <a:pt x="92" y="1308"/>
                    <a:pt x="1" y="1824"/>
                  </a:cubicBezTo>
                  <a:lnTo>
                    <a:pt x="518" y="2068"/>
                  </a:lnTo>
                  <a:cubicBezTo>
                    <a:pt x="609" y="1521"/>
                    <a:pt x="730" y="852"/>
                    <a:pt x="791" y="122"/>
                  </a:cubicBezTo>
                  <a:lnTo>
                    <a:pt x="791" y="122"/>
                  </a:lnTo>
                  <a:cubicBezTo>
                    <a:pt x="761" y="153"/>
                    <a:pt x="730" y="153"/>
                    <a:pt x="700" y="153"/>
                  </a:cubicBezTo>
                  <a:cubicBezTo>
                    <a:pt x="548" y="153"/>
                    <a:pt x="396" y="92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5906150" y="2838475"/>
              <a:ext cx="210525" cy="199400"/>
            </a:xfrm>
            <a:custGeom>
              <a:avLst/>
              <a:gdLst/>
              <a:ahLst/>
              <a:cxnLst/>
              <a:rect l="l" t="t" r="r" b="b"/>
              <a:pathLst>
                <a:path w="8421" h="7976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581" y="1551"/>
                    <a:pt x="608" y="3587"/>
                    <a:pt x="1" y="5137"/>
                  </a:cubicBezTo>
                  <a:cubicBezTo>
                    <a:pt x="2457" y="7362"/>
                    <a:pt x="4289" y="7975"/>
                    <a:pt x="5562" y="7975"/>
                  </a:cubicBezTo>
                  <a:cubicBezTo>
                    <a:pt x="7123" y="7975"/>
                    <a:pt x="7843" y="7052"/>
                    <a:pt x="7843" y="7052"/>
                  </a:cubicBezTo>
                  <a:lnTo>
                    <a:pt x="8420" y="3192"/>
                  </a:lnTo>
                  <a:cubicBezTo>
                    <a:pt x="6475" y="3071"/>
                    <a:pt x="4286" y="1946"/>
                    <a:pt x="2858" y="1095"/>
                  </a:cubicBezTo>
                  <a:cubicBezTo>
                    <a:pt x="2706" y="1004"/>
                    <a:pt x="2554" y="882"/>
                    <a:pt x="2402" y="791"/>
                  </a:cubicBezTo>
                  <a:cubicBezTo>
                    <a:pt x="1733" y="365"/>
                    <a:pt x="1338" y="1"/>
                    <a:pt x="13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3" name="Google Shape;1473;p68"/>
            <p:cNvSpPr/>
            <p:nvPr/>
          </p:nvSpPr>
          <p:spPr>
            <a:xfrm>
              <a:off x="5935775" y="2518175"/>
              <a:ext cx="328300" cy="402900"/>
            </a:xfrm>
            <a:custGeom>
              <a:avLst/>
              <a:gdLst/>
              <a:ahLst/>
              <a:cxnLst/>
              <a:rect l="l" t="t" r="r" b="b"/>
              <a:pathLst>
                <a:path w="13132" h="16116" extrusionOk="0">
                  <a:moveTo>
                    <a:pt x="6197" y="1"/>
                  </a:moveTo>
                  <a:cubicBezTo>
                    <a:pt x="5856" y="1"/>
                    <a:pt x="5503" y="33"/>
                    <a:pt x="5138" y="107"/>
                  </a:cubicBezTo>
                  <a:cubicBezTo>
                    <a:pt x="2828" y="563"/>
                    <a:pt x="1126" y="2539"/>
                    <a:pt x="913" y="4879"/>
                  </a:cubicBezTo>
                  <a:cubicBezTo>
                    <a:pt x="305" y="7037"/>
                    <a:pt x="1" y="9378"/>
                    <a:pt x="92" y="11931"/>
                  </a:cubicBezTo>
                  <a:cubicBezTo>
                    <a:pt x="92" y="12235"/>
                    <a:pt x="123" y="12539"/>
                    <a:pt x="123" y="12873"/>
                  </a:cubicBezTo>
                  <a:lnTo>
                    <a:pt x="153" y="12873"/>
                  </a:lnTo>
                  <a:cubicBezTo>
                    <a:pt x="319" y="12992"/>
                    <a:pt x="4380" y="16115"/>
                    <a:pt x="7946" y="16115"/>
                  </a:cubicBezTo>
                  <a:cubicBezTo>
                    <a:pt x="8945" y="16115"/>
                    <a:pt x="9906" y="15870"/>
                    <a:pt x="10731" y="15244"/>
                  </a:cubicBezTo>
                  <a:cubicBezTo>
                    <a:pt x="11460" y="14667"/>
                    <a:pt x="11855" y="13238"/>
                    <a:pt x="12311" y="10563"/>
                  </a:cubicBezTo>
                  <a:cubicBezTo>
                    <a:pt x="12372" y="10199"/>
                    <a:pt x="12433" y="9834"/>
                    <a:pt x="12463" y="9439"/>
                  </a:cubicBezTo>
                  <a:cubicBezTo>
                    <a:pt x="12524" y="9074"/>
                    <a:pt x="12585" y="8679"/>
                    <a:pt x="12646" y="8253"/>
                  </a:cubicBezTo>
                  <a:cubicBezTo>
                    <a:pt x="13132" y="4879"/>
                    <a:pt x="12342" y="2326"/>
                    <a:pt x="10579" y="1475"/>
                  </a:cubicBezTo>
                  <a:cubicBezTo>
                    <a:pt x="9599" y="1011"/>
                    <a:pt x="8095" y="1"/>
                    <a:pt x="619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5938075" y="2801250"/>
              <a:ext cx="43325" cy="38775"/>
            </a:xfrm>
            <a:custGeom>
              <a:avLst/>
              <a:gdLst/>
              <a:ahLst/>
              <a:cxnLst/>
              <a:rect l="l" t="t" r="r" b="b"/>
              <a:pathLst>
                <a:path w="1733" h="1551" extrusionOk="0">
                  <a:moveTo>
                    <a:pt x="1733" y="0"/>
                  </a:moveTo>
                  <a:lnTo>
                    <a:pt x="1733" y="0"/>
                  </a:lnTo>
                  <a:cubicBezTo>
                    <a:pt x="882" y="578"/>
                    <a:pt x="31" y="608"/>
                    <a:pt x="0" y="608"/>
                  </a:cubicBezTo>
                  <a:cubicBezTo>
                    <a:pt x="0" y="912"/>
                    <a:pt x="31" y="1216"/>
                    <a:pt x="61" y="1550"/>
                  </a:cubicBezTo>
                  <a:cubicBezTo>
                    <a:pt x="942" y="1277"/>
                    <a:pt x="1702" y="31"/>
                    <a:pt x="173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5" name="Google Shape;1475;p68"/>
            <p:cNvSpPr/>
            <p:nvPr/>
          </p:nvSpPr>
          <p:spPr>
            <a:xfrm>
              <a:off x="5871800" y="2686100"/>
              <a:ext cx="100475" cy="130700"/>
            </a:xfrm>
            <a:custGeom>
              <a:avLst/>
              <a:gdLst/>
              <a:ahLst/>
              <a:cxnLst/>
              <a:rect l="l" t="t" r="r" b="b"/>
              <a:pathLst>
                <a:path w="4019" h="5228" extrusionOk="0">
                  <a:moveTo>
                    <a:pt x="2168" y="0"/>
                  </a:moveTo>
                  <a:cubicBezTo>
                    <a:pt x="1834" y="0"/>
                    <a:pt x="1473" y="147"/>
                    <a:pt x="1101" y="533"/>
                  </a:cubicBezTo>
                  <a:cubicBezTo>
                    <a:pt x="0" y="1742"/>
                    <a:pt x="939" y="5227"/>
                    <a:pt x="2766" y="5227"/>
                  </a:cubicBezTo>
                  <a:cubicBezTo>
                    <a:pt x="3007" y="5227"/>
                    <a:pt x="3263" y="5166"/>
                    <a:pt x="3533" y="5032"/>
                  </a:cubicBezTo>
                  <a:lnTo>
                    <a:pt x="4019" y="1475"/>
                  </a:lnTo>
                  <a:cubicBezTo>
                    <a:pt x="4019" y="1475"/>
                    <a:pt x="3229" y="0"/>
                    <a:pt x="21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6" name="Google Shape;1476;p68"/>
            <p:cNvSpPr/>
            <p:nvPr/>
          </p:nvSpPr>
          <p:spPr>
            <a:xfrm>
              <a:off x="5915275" y="2715100"/>
              <a:ext cx="47900" cy="79325"/>
            </a:xfrm>
            <a:custGeom>
              <a:avLst/>
              <a:gdLst/>
              <a:ahLst/>
              <a:cxnLst/>
              <a:rect l="l" t="t" r="r" b="b"/>
              <a:pathLst>
                <a:path w="1916" h="3173" extrusionOk="0">
                  <a:moveTo>
                    <a:pt x="206" y="0"/>
                  </a:moveTo>
                  <a:cubicBezTo>
                    <a:pt x="139" y="0"/>
                    <a:pt x="76" y="34"/>
                    <a:pt x="31" y="103"/>
                  </a:cubicBezTo>
                  <a:cubicBezTo>
                    <a:pt x="0" y="164"/>
                    <a:pt x="31" y="285"/>
                    <a:pt x="91" y="346"/>
                  </a:cubicBezTo>
                  <a:cubicBezTo>
                    <a:pt x="152" y="376"/>
                    <a:pt x="1550" y="1197"/>
                    <a:pt x="1459" y="2990"/>
                  </a:cubicBezTo>
                  <a:cubicBezTo>
                    <a:pt x="1459" y="3081"/>
                    <a:pt x="1520" y="3142"/>
                    <a:pt x="1611" y="3173"/>
                  </a:cubicBezTo>
                  <a:lnTo>
                    <a:pt x="1642" y="3173"/>
                  </a:lnTo>
                  <a:cubicBezTo>
                    <a:pt x="1733" y="3173"/>
                    <a:pt x="1824" y="3112"/>
                    <a:pt x="1824" y="2990"/>
                  </a:cubicBezTo>
                  <a:cubicBezTo>
                    <a:pt x="1915" y="984"/>
                    <a:pt x="335" y="72"/>
                    <a:pt x="274" y="12"/>
                  </a:cubicBezTo>
                  <a:cubicBezTo>
                    <a:pt x="251" y="4"/>
                    <a:pt x="228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7" name="Google Shape;1477;p68"/>
            <p:cNvSpPr/>
            <p:nvPr/>
          </p:nvSpPr>
          <p:spPr>
            <a:xfrm>
              <a:off x="5913750" y="2745050"/>
              <a:ext cx="38775" cy="16250"/>
            </a:xfrm>
            <a:custGeom>
              <a:avLst/>
              <a:gdLst/>
              <a:ahLst/>
              <a:cxnLst/>
              <a:rect l="l" t="t" r="r" b="b"/>
              <a:pathLst>
                <a:path w="1551" h="650" extrusionOk="0">
                  <a:moveTo>
                    <a:pt x="1106" y="0"/>
                  </a:moveTo>
                  <a:cubicBezTo>
                    <a:pt x="659" y="0"/>
                    <a:pt x="195" y="279"/>
                    <a:pt x="122" y="303"/>
                  </a:cubicBezTo>
                  <a:cubicBezTo>
                    <a:pt x="31" y="364"/>
                    <a:pt x="1" y="485"/>
                    <a:pt x="61" y="546"/>
                  </a:cubicBezTo>
                  <a:cubicBezTo>
                    <a:pt x="92" y="607"/>
                    <a:pt x="122" y="637"/>
                    <a:pt x="183" y="637"/>
                  </a:cubicBezTo>
                  <a:cubicBezTo>
                    <a:pt x="192" y="646"/>
                    <a:pt x="203" y="650"/>
                    <a:pt x="216" y="650"/>
                  </a:cubicBezTo>
                  <a:cubicBezTo>
                    <a:pt x="246" y="650"/>
                    <a:pt x="283" y="628"/>
                    <a:pt x="304" y="607"/>
                  </a:cubicBezTo>
                  <a:cubicBezTo>
                    <a:pt x="427" y="533"/>
                    <a:pt x="787" y="361"/>
                    <a:pt x="1081" y="361"/>
                  </a:cubicBezTo>
                  <a:cubicBezTo>
                    <a:pt x="1152" y="361"/>
                    <a:pt x="1218" y="371"/>
                    <a:pt x="1277" y="394"/>
                  </a:cubicBezTo>
                  <a:cubicBezTo>
                    <a:pt x="1303" y="411"/>
                    <a:pt x="1330" y="419"/>
                    <a:pt x="1358" y="419"/>
                  </a:cubicBezTo>
                  <a:cubicBezTo>
                    <a:pt x="1429" y="419"/>
                    <a:pt x="1498" y="369"/>
                    <a:pt x="1520" y="303"/>
                  </a:cubicBezTo>
                  <a:cubicBezTo>
                    <a:pt x="1551" y="212"/>
                    <a:pt x="1520" y="121"/>
                    <a:pt x="1429" y="60"/>
                  </a:cubicBezTo>
                  <a:cubicBezTo>
                    <a:pt x="1326" y="17"/>
                    <a:pt x="1217" y="0"/>
                    <a:pt x="11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8" name="Google Shape;1478;p68"/>
            <p:cNvSpPr/>
            <p:nvPr/>
          </p:nvSpPr>
          <p:spPr>
            <a:xfrm>
              <a:off x="5932750" y="2475275"/>
              <a:ext cx="363850" cy="169100"/>
            </a:xfrm>
            <a:custGeom>
              <a:avLst/>
              <a:gdLst/>
              <a:ahLst/>
              <a:cxnLst/>
              <a:rect l="l" t="t" r="r" b="b"/>
              <a:pathLst>
                <a:path w="14554" h="6764" extrusionOk="0">
                  <a:moveTo>
                    <a:pt x="6639" y="1"/>
                  </a:moveTo>
                  <a:cubicBezTo>
                    <a:pt x="4557" y="1"/>
                    <a:pt x="2769" y="651"/>
                    <a:pt x="1855" y="1337"/>
                  </a:cubicBezTo>
                  <a:cubicBezTo>
                    <a:pt x="92" y="2674"/>
                    <a:pt x="0" y="5015"/>
                    <a:pt x="3131" y="5501"/>
                  </a:cubicBezTo>
                  <a:cubicBezTo>
                    <a:pt x="3307" y="5527"/>
                    <a:pt x="3475" y="5539"/>
                    <a:pt x="3636" y="5539"/>
                  </a:cubicBezTo>
                  <a:cubicBezTo>
                    <a:pt x="6318" y="5539"/>
                    <a:pt x="7022" y="2158"/>
                    <a:pt x="7022" y="2158"/>
                  </a:cubicBezTo>
                  <a:cubicBezTo>
                    <a:pt x="7022" y="2158"/>
                    <a:pt x="9150" y="6291"/>
                    <a:pt x="13131" y="6747"/>
                  </a:cubicBezTo>
                  <a:cubicBezTo>
                    <a:pt x="13220" y="6758"/>
                    <a:pt x="13303" y="6764"/>
                    <a:pt x="13379" y="6764"/>
                  </a:cubicBezTo>
                  <a:cubicBezTo>
                    <a:pt x="14553" y="6764"/>
                    <a:pt x="14266" y="5499"/>
                    <a:pt x="13952" y="4528"/>
                  </a:cubicBezTo>
                  <a:cubicBezTo>
                    <a:pt x="13405" y="2887"/>
                    <a:pt x="12128" y="1550"/>
                    <a:pt x="10548" y="820"/>
                  </a:cubicBezTo>
                  <a:cubicBezTo>
                    <a:pt x="9221" y="231"/>
                    <a:pt x="7878" y="1"/>
                    <a:pt x="66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9" name="Google Shape;1479;p68"/>
            <p:cNvSpPr/>
            <p:nvPr/>
          </p:nvSpPr>
          <p:spPr>
            <a:xfrm>
              <a:off x="5929700" y="2590550"/>
              <a:ext cx="84375" cy="230475"/>
            </a:xfrm>
            <a:custGeom>
              <a:avLst/>
              <a:gdLst/>
              <a:ahLst/>
              <a:cxnLst/>
              <a:rect l="l" t="t" r="r" b="b"/>
              <a:pathLst>
                <a:path w="3375" h="9219" extrusionOk="0">
                  <a:moveTo>
                    <a:pt x="2031" y="1"/>
                  </a:moveTo>
                  <a:cubicBezTo>
                    <a:pt x="1156" y="1"/>
                    <a:pt x="701" y="719"/>
                    <a:pt x="487" y="1468"/>
                  </a:cubicBezTo>
                  <a:cubicBezTo>
                    <a:pt x="1" y="3048"/>
                    <a:pt x="609" y="4051"/>
                    <a:pt x="1277" y="5419"/>
                  </a:cubicBezTo>
                  <a:cubicBezTo>
                    <a:pt x="2068" y="7060"/>
                    <a:pt x="2220" y="9219"/>
                    <a:pt x="2220" y="9219"/>
                  </a:cubicBezTo>
                  <a:cubicBezTo>
                    <a:pt x="2888" y="8124"/>
                    <a:pt x="2858" y="6453"/>
                    <a:pt x="2220" y="4416"/>
                  </a:cubicBezTo>
                  <a:cubicBezTo>
                    <a:pt x="1581" y="2349"/>
                    <a:pt x="3375" y="434"/>
                    <a:pt x="3375" y="434"/>
                  </a:cubicBezTo>
                  <a:cubicBezTo>
                    <a:pt x="2843" y="128"/>
                    <a:pt x="2400" y="1"/>
                    <a:pt x="20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80" name="Google Shape;1480;p68"/>
            <p:cNvSpPr/>
            <p:nvPr/>
          </p:nvSpPr>
          <p:spPr>
            <a:xfrm>
              <a:off x="5807375" y="2643000"/>
              <a:ext cx="202900" cy="195925"/>
            </a:xfrm>
            <a:custGeom>
              <a:avLst/>
              <a:gdLst/>
              <a:ahLst/>
              <a:cxnLst/>
              <a:rect l="l" t="t" r="r" b="b"/>
              <a:pathLst>
                <a:path w="8116" h="7837" extrusionOk="0">
                  <a:moveTo>
                    <a:pt x="3685" y="0"/>
                  </a:moveTo>
                  <a:cubicBezTo>
                    <a:pt x="3333" y="0"/>
                    <a:pt x="2970" y="45"/>
                    <a:pt x="2614" y="160"/>
                  </a:cubicBezTo>
                  <a:cubicBezTo>
                    <a:pt x="2462" y="221"/>
                    <a:pt x="2341" y="251"/>
                    <a:pt x="2219" y="342"/>
                  </a:cubicBezTo>
                  <a:cubicBezTo>
                    <a:pt x="1763" y="555"/>
                    <a:pt x="1368" y="889"/>
                    <a:pt x="1003" y="1376"/>
                  </a:cubicBezTo>
                  <a:cubicBezTo>
                    <a:pt x="0" y="2774"/>
                    <a:pt x="122" y="5662"/>
                    <a:pt x="1763" y="7060"/>
                  </a:cubicBezTo>
                  <a:cubicBezTo>
                    <a:pt x="1885" y="7151"/>
                    <a:pt x="2006" y="7242"/>
                    <a:pt x="2128" y="7303"/>
                  </a:cubicBezTo>
                  <a:cubicBezTo>
                    <a:pt x="2646" y="7642"/>
                    <a:pt x="3281" y="7837"/>
                    <a:pt x="4043" y="7837"/>
                  </a:cubicBezTo>
                  <a:cubicBezTo>
                    <a:pt x="4443" y="7837"/>
                    <a:pt x="4879" y="7783"/>
                    <a:pt x="5350" y="7668"/>
                  </a:cubicBezTo>
                  <a:cubicBezTo>
                    <a:pt x="5350" y="7668"/>
                    <a:pt x="8116" y="5996"/>
                    <a:pt x="6170" y="646"/>
                  </a:cubicBezTo>
                  <a:cubicBezTo>
                    <a:pt x="6170" y="646"/>
                    <a:pt x="5011" y="0"/>
                    <a:pt x="36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81" name="Google Shape;1481;p68"/>
            <p:cNvSpPr/>
            <p:nvPr/>
          </p:nvSpPr>
          <p:spPr>
            <a:xfrm>
              <a:off x="5915275" y="2787575"/>
              <a:ext cx="193025" cy="110325"/>
            </a:xfrm>
            <a:custGeom>
              <a:avLst/>
              <a:gdLst/>
              <a:ahLst/>
              <a:cxnLst/>
              <a:rect l="l" t="t" r="r" b="b"/>
              <a:pathLst>
                <a:path w="7721" h="4413" extrusionOk="0">
                  <a:moveTo>
                    <a:pt x="279" y="0"/>
                  </a:moveTo>
                  <a:cubicBezTo>
                    <a:pt x="237" y="0"/>
                    <a:pt x="193" y="10"/>
                    <a:pt x="152" y="31"/>
                  </a:cubicBezTo>
                  <a:cubicBezTo>
                    <a:pt x="31" y="91"/>
                    <a:pt x="0" y="243"/>
                    <a:pt x="61" y="365"/>
                  </a:cubicBezTo>
                  <a:cubicBezTo>
                    <a:pt x="152" y="486"/>
                    <a:pt x="1854" y="3404"/>
                    <a:pt x="5897" y="4225"/>
                  </a:cubicBezTo>
                  <a:cubicBezTo>
                    <a:pt x="6383" y="4316"/>
                    <a:pt x="6900" y="4377"/>
                    <a:pt x="7447" y="4407"/>
                  </a:cubicBezTo>
                  <a:cubicBezTo>
                    <a:pt x="7463" y="4411"/>
                    <a:pt x="7479" y="4412"/>
                    <a:pt x="7493" y="4412"/>
                  </a:cubicBezTo>
                  <a:cubicBezTo>
                    <a:pt x="7618" y="4412"/>
                    <a:pt x="7694" y="4303"/>
                    <a:pt x="7721" y="4195"/>
                  </a:cubicBezTo>
                  <a:cubicBezTo>
                    <a:pt x="7721" y="4073"/>
                    <a:pt x="7630" y="3952"/>
                    <a:pt x="7478" y="3952"/>
                  </a:cubicBezTo>
                  <a:cubicBezTo>
                    <a:pt x="2614" y="3678"/>
                    <a:pt x="517" y="182"/>
                    <a:pt x="487" y="122"/>
                  </a:cubicBezTo>
                  <a:cubicBezTo>
                    <a:pt x="446" y="41"/>
                    <a:pt x="365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82" name="Google Shape;1482;p68"/>
            <p:cNvSpPr/>
            <p:nvPr/>
          </p:nvSpPr>
          <p:spPr>
            <a:xfrm>
              <a:off x="6096125" y="2874500"/>
              <a:ext cx="40300" cy="37400"/>
            </a:xfrm>
            <a:custGeom>
              <a:avLst/>
              <a:gdLst/>
              <a:ahLst/>
              <a:cxnLst/>
              <a:rect l="l" t="t" r="r" b="b"/>
              <a:pathLst>
                <a:path w="1612" h="1496" extrusionOk="0">
                  <a:moveTo>
                    <a:pt x="788" y="1"/>
                  </a:moveTo>
                  <a:cubicBezTo>
                    <a:pt x="450" y="1"/>
                    <a:pt x="141" y="253"/>
                    <a:pt x="61" y="596"/>
                  </a:cubicBezTo>
                  <a:cubicBezTo>
                    <a:pt x="0" y="991"/>
                    <a:pt x="244" y="1386"/>
                    <a:pt x="669" y="1478"/>
                  </a:cubicBezTo>
                  <a:cubicBezTo>
                    <a:pt x="721" y="1490"/>
                    <a:pt x="772" y="1495"/>
                    <a:pt x="823" y="1495"/>
                  </a:cubicBezTo>
                  <a:cubicBezTo>
                    <a:pt x="1162" y="1495"/>
                    <a:pt x="1471" y="1244"/>
                    <a:pt x="1551" y="900"/>
                  </a:cubicBezTo>
                  <a:cubicBezTo>
                    <a:pt x="1611" y="475"/>
                    <a:pt x="1368" y="79"/>
                    <a:pt x="943" y="19"/>
                  </a:cubicBezTo>
                  <a:cubicBezTo>
                    <a:pt x="891" y="7"/>
                    <a:pt x="839" y="1"/>
                    <a:pt x="7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83" name="Google Shape;1483;p68"/>
            <p:cNvSpPr/>
            <p:nvPr/>
          </p:nvSpPr>
          <p:spPr>
            <a:xfrm>
              <a:off x="5903100" y="2421200"/>
              <a:ext cx="366300" cy="231900"/>
            </a:xfrm>
            <a:custGeom>
              <a:avLst/>
              <a:gdLst/>
              <a:ahLst/>
              <a:cxnLst/>
              <a:rect l="l" t="t" r="r" b="b"/>
              <a:pathLst>
                <a:path w="14652" h="9276" extrusionOk="0">
                  <a:moveTo>
                    <a:pt x="8022" y="0"/>
                  </a:moveTo>
                  <a:cubicBezTo>
                    <a:pt x="6456" y="0"/>
                    <a:pt x="5069" y="453"/>
                    <a:pt x="3892" y="1342"/>
                  </a:cubicBezTo>
                  <a:cubicBezTo>
                    <a:pt x="609" y="3865"/>
                    <a:pt x="1" y="9002"/>
                    <a:pt x="1" y="9214"/>
                  </a:cubicBezTo>
                  <a:lnTo>
                    <a:pt x="518" y="9275"/>
                  </a:lnTo>
                  <a:cubicBezTo>
                    <a:pt x="518" y="9245"/>
                    <a:pt x="791" y="6965"/>
                    <a:pt x="1886" y="4746"/>
                  </a:cubicBezTo>
                  <a:cubicBezTo>
                    <a:pt x="2220" y="4108"/>
                    <a:pt x="2615" y="3470"/>
                    <a:pt x="3071" y="2892"/>
                  </a:cubicBezTo>
                  <a:cubicBezTo>
                    <a:pt x="3405" y="2497"/>
                    <a:pt x="3800" y="2102"/>
                    <a:pt x="4226" y="1767"/>
                  </a:cubicBezTo>
                  <a:cubicBezTo>
                    <a:pt x="5294" y="961"/>
                    <a:pt x="6546" y="543"/>
                    <a:pt x="7970" y="543"/>
                  </a:cubicBezTo>
                  <a:cubicBezTo>
                    <a:pt x="8370" y="543"/>
                    <a:pt x="8784" y="576"/>
                    <a:pt x="9211" y="643"/>
                  </a:cubicBezTo>
                  <a:cubicBezTo>
                    <a:pt x="11004" y="916"/>
                    <a:pt x="12342" y="1737"/>
                    <a:pt x="13193" y="3074"/>
                  </a:cubicBezTo>
                  <a:cubicBezTo>
                    <a:pt x="13436" y="3470"/>
                    <a:pt x="13618" y="3895"/>
                    <a:pt x="13770" y="4351"/>
                  </a:cubicBezTo>
                  <a:cubicBezTo>
                    <a:pt x="13953" y="4564"/>
                    <a:pt x="14317" y="4989"/>
                    <a:pt x="14652" y="5597"/>
                  </a:cubicBezTo>
                  <a:cubicBezTo>
                    <a:pt x="14500" y="4625"/>
                    <a:pt x="14165" y="3652"/>
                    <a:pt x="13649" y="2801"/>
                  </a:cubicBezTo>
                  <a:cubicBezTo>
                    <a:pt x="12706" y="1311"/>
                    <a:pt x="11247" y="400"/>
                    <a:pt x="9302" y="96"/>
                  </a:cubicBezTo>
                  <a:cubicBezTo>
                    <a:pt x="8863" y="32"/>
                    <a:pt x="8436" y="0"/>
                    <a:pt x="80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84" name="Google Shape;1484;p68"/>
            <p:cNvSpPr/>
            <p:nvPr/>
          </p:nvSpPr>
          <p:spPr>
            <a:xfrm>
              <a:off x="5710850" y="3887875"/>
              <a:ext cx="762975" cy="135300"/>
            </a:xfrm>
            <a:custGeom>
              <a:avLst/>
              <a:gdLst/>
              <a:ahLst/>
              <a:cxnLst/>
              <a:rect l="l" t="t" r="r" b="b"/>
              <a:pathLst>
                <a:path w="30519" h="5412" extrusionOk="0">
                  <a:moveTo>
                    <a:pt x="1642" y="1"/>
                  </a:moveTo>
                  <a:cubicBezTo>
                    <a:pt x="639" y="1"/>
                    <a:pt x="1" y="1065"/>
                    <a:pt x="457" y="1916"/>
                  </a:cubicBezTo>
                  <a:lnTo>
                    <a:pt x="2311" y="5411"/>
                  </a:lnTo>
                  <a:lnTo>
                    <a:pt x="29667" y="4803"/>
                  </a:lnTo>
                  <a:lnTo>
                    <a:pt x="30518" y="335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85" name="Google Shape;1485;p68"/>
            <p:cNvSpPr/>
            <p:nvPr/>
          </p:nvSpPr>
          <p:spPr>
            <a:xfrm>
              <a:off x="5767100" y="3542900"/>
              <a:ext cx="750025" cy="455950"/>
            </a:xfrm>
            <a:custGeom>
              <a:avLst/>
              <a:gdLst/>
              <a:ahLst/>
              <a:cxnLst/>
              <a:rect l="l" t="t" r="r" b="b"/>
              <a:pathLst>
                <a:path w="30001" h="18238" extrusionOk="0">
                  <a:moveTo>
                    <a:pt x="3070" y="0"/>
                  </a:moveTo>
                  <a:cubicBezTo>
                    <a:pt x="2462" y="0"/>
                    <a:pt x="1885" y="517"/>
                    <a:pt x="1824" y="1125"/>
                  </a:cubicBezTo>
                  <a:lnTo>
                    <a:pt x="61" y="17113"/>
                  </a:lnTo>
                  <a:cubicBezTo>
                    <a:pt x="0" y="17721"/>
                    <a:pt x="456" y="18238"/>
                    <a:pt x="1064" y="18238"/>
                  </a:cubicBezTo>
                  <a:lnTo>
                    <a:pt x="26900" y="18238"/>
                  </a:lnTo>
                  <a:cubicBezTo>
                    <a:pt x="27539" y="18238"/>
                    <a:pt x="28116" y="17721"/>
                    <a:pt x="28177" y="17113"/>
                  </a:cubicBezTo>
                  <a:lnTo>
                    <a:pt x="29940" y="1125"/>
                  </a:lnTo>
                  <a:cubicBezTo>
                    <a:pt x="30001" y="517"/>
                    <a:pt x="29545" y="0"/>
                    <a:pt x="2893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86" name="Google Shape;1486;p68"/>
            <p:cNvSpPr/>
            <p:nvPr/>
          </p:nvSpPr>
          <p:spPr>
            <a:xfrm>
              <a:off x="5762525" y="3960825"/>
              <a:ext cx="711300" cy="72975"/>
            </a:xfrm>
            <a:custGeom>
              <a:avLst/>
              <a:gdLst/>
              <a:ahLst/>
              <a:cxnLst/>
              <a:rect l="l" t="t" r="r" b="b"/>
              <a:pathLst>
                <a:path w="28452" h="2919" extrusionOk="0">
                  <a:moveTo>
                    <a:pt x="335" y="1"/>
                  </a:moveTo>
                  <a:lnTo>
                    <a:pt x="62" y="1825"/>
                  </a:lnTo>
                  <a:cubicBezTo>
                    <a:pt x="1" y="2402"/>
                    <a:pt x="426" y="2919"/>
                    <a:pt x="1004" y="2919"/>
                  </a:cubicBezTo>
                  <a:lnTo>
                    <a:pt x="27235" y="2919"/>
                  </a:lnTo>
                  <a:cubicBezTo>
                    <a:pt x="27691" y="2919"/>
                    <a:pt x="28117" y="2554"/>
                    <a:pt x="28178" y="2068"/>
                  </a:cubicBezTo>
                  <a:lnTo>
                    <a:pt x="284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487" name="Google Shape;1487;p68"/>
          <p:cNvGrpSpPr/>
          <p:nvPr/>
        </p:nvGrpSpPr>
        <p:grpSpPr>
          <a:xfrm flipH="1">
            <a:off x="322343" y="2841936"/>
            <a:ext cx="1987080" cy="4015899"/>
            <a:chOff x="6795049" y="1179275"/>
            <a:chExt cx="916719" cy="1852694"/>
          </a:xfrm>
        </p:grpSpPr>
        <p:sp>
          <p:nvSpPr>
            <p:cNvPr id="1488" name="Google Shape;1488;p6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89" name="Google Shape;1489;p6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90" name="Google Shape;1490;p6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91" name="Google Shape;1491;p6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92" name="Google Shape;1492;p6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50" name="Google Shape;917;p56">
            <a:extLst>
              <a:ext uri="{FF2B5EF4-FFF2-40B4-BE49-F238E27FC236}">
                <a16:creationId xmlns:a16="http://schemas.microsoft.com/office/drawing/2014/main" id="{67F86BC6-0CF9-49E6-AD48-B96A607AC0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40948" y="819309"/>
            <a:ext cx="2921760" cy="9309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zh-CN" altLang="en-US" sz="4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优化考虑</a:t>
            </a:r>
            <a:endParaRPr sz="4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9D38999-317A-4ABC-A738-57248F5DDCCB}"/>
              </a:ext>
            </a:extLst>
          </p:cNvPr>
          <p:cNvSpPr txBox="1"/>
          <p:nvPr/>
        </p:nvSpPr>
        <p:spPr>
          <a:xfrm>
            <a:off x="5735278" y="2092669"/>
            <a:ext cx="6019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LLVM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的优化阶段是一个通用的阶段，是针对于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LLVM IR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进行的。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LLC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工具可以帮助我们进行代码优化。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在使用时，提供选项 </a:t>
            </a:r>
            <a:r>
              <a:rPr lang="en-US" altLang="zh-CN" sz="2400" dirty="0">
                <a:latin typeface="Cascadia Code" panose="020B0609020000020004" pitchFamily="49" charset="0"/>
                <a:ea typeface="思源黑体 CN" panose="020B0500000000000000" pitchFamily="34" charset="-122"/>
                <a:cs typeface="Cascadia Code" panose="020B0609020000020004" pitchFamily="49" charset="0"/>
              </a:rPr>
              <a:t>–On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来指定优化级别：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r>
              <a:rPr lang="en-US" altLang="zh-CN" sz="2400" dirty="0">
                <a:latin typeface="Cascadia Code" panose="020B0609020000020004" pitchFamily="49" charset="0"/>
                <a:ea typeface="思源黑体 CN" panose="020B0500000000000000" pitchFamily="34" charset="-122"/>
                <a:cs typeface="Cascadia Code" panose="020B0609020000020004" pitchFamily="49" charset="0"/>
              </a:rPr>
              <a:t>-O0 –O1 –O2 –O3 –</a:t>
            </a:r>
            <a:r>
              <a:rPr lang="en-US" altLang="zh-CN" sz="2400" dirty="0" err="1">
                <a:latin typeface="Cascadia Code" panose="020B0609020000020004" pitchFamily="49" charset="0"/>
                <a:ea typeface="思源黑体 CN" panose="020B0500000000000000" pitchFamily="34" charset="-122"/>
                <a:cs typeface="Cascadia Code" panose="020B0609020000020004" pitchFamily="49" charset="0"/>
              </a:rPr>
              <a:t>Os</a:t>
            </a:r>
            <a:r>
              <a:rPr lang="en-US" altLang="zh-CN" sz="2400" dirty="0">
                <a:latin typeface="Cascadia Code" panose="020B0609020000020004" pitchFamily="49" charset="0"/>
                <a:ea typeface="思源黑体 CN" panose="020B0500000000000000" pitchFamily="34" charset="-122"/>
                <a:cs typeface="Cascadia Code" panose="020B0609020000020004" pitchFamily="49" charset="0"/>
              </a:rPr>
              <a:t> –Oz</a:t>
            </a:r>
          </a:p>
          <a:p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MMC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会提取出相应优化级别并传递给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MMC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进行优化。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907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72"/>
          <p:cNvSpPr/>
          <p:nvPr/>
        </p:nvSpPr>
        <p:spPr>
          <a:xfrm>
            <a:off x="7604667" y="2015800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1571" name="Google Shape;1571;p72"/>
          <p:cNvGrpSpPr/>
          <p:nvPr/>
        </p:nvGrpSpPr>
        <p:grpSpPr>
          <a:xfrm>
            <a:off x="10044429" y="2889563"/>
            <a:ext cx="1600747" cy="3968668"/>
            <a:chOff x="2330682" y="1468700"/>
            <a:chExt cx="824447" cy="2044019"/>
          </a:xfrm>
        </p:grpSpPr>
        <p:sp>
          <p:nvSpPr>
            <p:cNvPr id="1572" name="Google Shape;1572;p72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3" name="Google Shape;1573;p72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4" name="Google Shape;1574;p72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5" name="Google Shape;1575;p72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76" name="Google Shape;1576;p72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584" name="Google Shape;1584;p72"/>
          <p:cNvGrpSpPr/>
          <p:nvPr/>
        </p:nvGrpSpPr>
        <p:grpSpPr>
          <a:xfrm flipH="1">
            <a:off x="6343789" y="2179109"/>
            <a:ext cx="3802235" cy="3692824"/>
            <a:chOff x="2412275" y="2277450"/>
            <a:chExt cx="2598575" cy="2523800"/>
          </a:xfrm>
        </p:grpSpPr>
        <p:sp>
          <p:nvSpPr>
            <p:cNvPr id="1585" name="Google Shape;1585;p72"/>
            <p:cNvSpPr/>
            <p:nvPr/>
          </p:nvSpPr>
          <p:spPr>
            <a:xfrm>
              <a:off x="2787475" y="4693525"/>
              <a:ext cx="4300" cy="430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0" y="0"/>
                  </a:moveTo>
                  <a:lnTo>
                    <a:pt x="0" y="171"/>
                  </a:lnTo>
                  <a:lnTo>
                    <a:pt x="1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6" name="Google Shape;1586;p72"/>
            <p:cNvSpPr/>
            <p:nvPr/>
          </p:nvSpPr>
          <p:spPr>
            <a:xfrm>
              <a:off x="2600575" y="4604350"/>
              <a:ext cx="1575000" cy="89200"/>
            </a:xfrm>
            <a:custGeom>
              <a:avLst/>
              <a:gdLst/>
              <a:ahLst/>
              <a:cxnLst/>
              <a:rect l="l" t="t" r="r" b="b"/>
              <a:pathLst>
                <a:path w="63000" h="3568" extrusionOk="0">
                  <a:moveTo>
                    <a:pt x="1" y="1"/>
                  </a:moveTo>
                  <a:lnTo>
                    <a:pt x="1" y="3567"/>
                  </a:lnTo>
                  <a:lnTo>
                    <a:pt x="63000" y="3567"/>
                  </a:lnTo>
                  <a:lnTo>
                    <a:pt x="6300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7" name="Google Shape;1587;p72"/>
            <p:cNvSpPr/>
            <p:nvPr/>
          </p:nvSpPr>
          <p:spPr>
            <a:xfrm>
              <a:off x="4083550" y="4628600"/>
              <a:ext cx="40675" cy="41400"/>
            </a:xfrm>
            <a:custGeom>
              <a:avLst/>
              <a:gdLst/>
              <a:ahLst/>
              <a:cxnLst/>
              <a:rect l="l" t="t" r="r" b="b"/>
              <a:pathLst>
                <a:path w="1627" h="1656" extrusionOk="0">
                  <a:moveTo>
                    <a:pt x="799" y="1"/>
                  </a:moveTo>
                  <a:cubicBezTo>
                    <a:pt x="371" y="1"/>
                    <a:pt x="0" y="372"/>
                    <a:pt x="0" y="828"/>
                  </a:cubicBezTo>
                  <a:cubicBezTo>
                    <a:pt x="0" y="1285"/>
                    <a:pt x="371" y="1656"/>
                    <a:pt x="799" y="1656"/>
                  </a:cubicBezTo>
                  <a:cubicBezTo>
                    <a:pt x="1256" y="1656"/>
                    <a:pt x="1626" y="1285"/>
                    <a:pt x="1626" y="828"/>
                  </a:cubicBezTo>
                  <a:cubicBezTo>
                    <a:pt x="1626" y="372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8" name="Google Shape;1588;p72"/>
            <p:cNvSpPr/>
            <p:nvPr/>
          </p:nvSpPr>
          <p:spPr>
            <a:xfrm>
              <a:off x="2412275" y="4371100"/>
              <a:ext cx="1609225" cy="233275"/>
            </a:xfrm>
            <a:custGeom>
              <a:avLst/>
              <a:gdLst/>
              <a:ahLst/>
              <a:cxnLst/>
              <a:rect l="l" t="t" r="r" b="b"/>
              <a:pathLst>
                <a:path w="64369" h="9331" extrusionOk="0">
                  <a:moveTo>
                    <a:pt x="0" y="1"/>
                  </a:moveTo>
                  <a:lnTo>
                    <a:pt x="0" y="9331"/>
                  </a:lnTo>
                  <a:lnTo>
                    <a:pt x="64369" y="9331"/>
                  </a:lnTo>
                  <a:lnTo>
                    <a:pt x="643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89" name="Google Shape;1589;p72"/>
            <p:cNvSpPr/>
            <p:nvPr/>
          </p:nvSpPr>
          <p:spPr>
            <a:xfrm>
              <a:off x="2683325" y="3978075"/>
              <a:ext cx="1229050" cy="386625"/>
            </a:xfrm>
            <a:custGeom>
              <a:avLst/>
              <a:gdLst/>
              <a:ahLst/>
              <a:cxnLst/>
              <a:rect l="l" t="t" r="r" b="b"/>
              <a:pathLst>
                <a:path w="49162" h="15465" extrusionOk="0">
                  <a:moveTo>
                    <a:pt x="0" y="1"/>
                  </a:moveTo>
                  <a:lnTo>
                    <a:pt x="0" y="15465"/>
                  </a:lnTo>
                  <a:lnTo>
                    <a:pt x="49161" y="15465"/>
                  </a:lnTo>
                  <a:lnTo>
                    <a:pt x="4916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0" name="Google Shape;1590;p72"/>
            <p:cNvSpPr/>
            <p:nvPr/>
          </p:nvSpPr>
          <p:spPr>
            <a:xfrm>
              <a:off x="2649800" y="3976650"/>
              <a:ext cx="1262575" cy="49250"/>
            </a:xfrm>
            <a:custGeom>
              <a:avLst/>
              <a:gdLst/>
              <a:ahLst/>
              <a:cxnLst/>
              <a:rect l="l" t="t" r="r" b="b"/>
              <a:pathLst>
                <a:path w="50503" h="1970" extrusionOk="0">
                  <a:moveTo>
                    <a:pt x="0" y="0"/>
                  </a:moveTo>
                  <a:lnTo>
                    <a:pt x="0" y="1969"/>
                  </a:lnTo>
                  <a:lnTo>
                    <a:pt x="50502" y="1969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1" name="Google Shape;1591;p72"/>
            <p:cNvSpPr/>
            <p:nvPr/>
          </p:nvSpPr>
          <p:spPr>
            <a:xfrm>
              <a:off x="2649800" y="4309050"/>
              <a:ext cx="1262575" cy="61375"/>
            </a:xfrm>
            <a:custGeom>
              <a:avLst/>
              <a:gdLst/>
              <a:ahLst/>
              <a:cxnLst/>
              <a:rect l="l" t="t" r="r" b="b"/>
              <a:pathLst>
                <a:path w="50503" h="2455" extrusionOk="0">
                  <a:moveTo>
                    <a:pt x="0" y="0"/>
                  </a:moveTo>
                  <a:lnTo>
                    <a:pt x="0" y="2454"/>
                  </a:lnTo>
                  <a:lnTo>
                    <a:pt x="50502" y="2454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2" name="Google Shape;1592;p72"/>
            <p:cNvSpPr/>
            <p:nvPr/>
          </p:nvSpPr>
          <p:spPr>
            <a:xfrm>
              <a:off x="2682600" y="4247000"/>
              <a:ext cx="1229775" cy="25"/>
            </a:xfrm>
            <a:custGeom>
              <a:avLst/>
              <a:gdLst/>
              <a:ahLst/>
              <a:cxnLst/>
              <a:rect l="l" t="t" r="r" b="b"/>
              <a:pathLst>
                <a:path w="49191" h="1" fill="none" extrusionOk="0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3" name="Google Shape;1593;p72"/>
            <p:cNvSpPr/>
            <p:nvPr/>
          </p:nvSpPr>
          <p:spPr>
            <a:xfrm>
              <a:off x="2682600" y="4171375"/>
              <a:ext cx="1229775" cy="25"/>
            </a:xfrm>
            <a:custGeom>
              <a:avLst/>
              <a:gdLst/>
              <a:ahLst/>
              <a:cxnLst/>
              <a:rect l="l" t="t" r="r" b="b"/>
              <a:pathLst>
                <a:path w="49191" h="1" fill="none" extrusionOk="0">
                  <a:moveTo>
                    <a:pt x="1" y="1"/>
                  </a:moveTo>
                  <a:lnTo>
                    <a:pt x="49190" y="1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4" name="Google Shape;1594;p72"/>
            <p:cNvSpPr/>
            <p:nvPr/>
          </p:nvSpPr>
          <p:spPr>
            <a:xfrm>
              <a:off x="2682600" y="4095775"/>
              <a:ext cx="1229775" cy="25"/>
            </a:xfrm>
            <a:custGeom>
              <a:avLst/>
              <a:gdLst/>
              <a:ahLst/>
              <a:cxnLst/>
              <a:rect l="l" t="t" r="r" b="b"/>
              <a:pathLst>
                <a:path w="49191" h="1" fill="none" extrusionOk="0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5" name="Google Shape;1595;p72"/>
            <p:cNvSpPr/>
            <p:nvPr/>
          </p:nvSpPr>
          <p:spPr>
            <a:xfrm>
              <a:off x="3824600" y="3976650"/>
              <a:ext cx="91350" cy="395200"/>
            </a:xfrm>
            <a:custGeom>
              <a:avLst/>
              <a:gdLst/>
              <a:ahLst/>
              <a:cxnLst/>
              <a:rect l="l" t="t" r="r" b="b"/>
              <a:pathLst>
                <a:path w="3654" h="15808" extrusionOk="0">
                  <a:moveTo>
                    <a:pt x="1" y="0"/>
                  </a:moveTo>
                  <a:lnTo>
                    <a:pt x="1" y="15807"/>
                  </a:lnTo>
                  <a:lnTo>
                    <a:pt x="3653" y="1580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6" name="Google Shape;1596;p72"/>
            <p:cNvSpPr/>
            <p:nvPr/>
          </p:nvSpPr>
          <p:spPr>
            <a:xfrm>
              <a:off x="2960075" y="4095775"/>
              <a:ext cx="189775" cy="358100"/>
            </a:xfrm>
            <a:custGeom>
              <a:avLst/>
              <a:gdLst/>
              <a:ahLst/>
              <a:cxnLst/>
              <a:rect l="l" t="t" r="r" b="b"/>
              <a:pathLst>
                <a:path w="7591" h="14324" extrusionOk="0">
                  <a:moveTo>
                    <a:pt x="1" y="0"/>
                  </a:moveTo>
                  <a:lnTo>
                    <a:pt x="1" y="14124"/>
                  </a:lnTo>
                  <a:lnTo>
                    <a:pt x="3682" y="10443"/>
                  </a:lnTo>
                  <a:lnTo>
                    <a:pt x="7590" y="1432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7" name="Google Shape;1597;p72"/>
            <p:cNvSpPr/>
            <p:nvPr/>
          </p:nvSpPr>
          <p:spPr>
            <a:xfrm>
              <a:off x="3315300" y="2471400"/>
              <a:ext cx="163375" cy="158100"/>
            </a:xfrm>
            <a:custGeom>
              <a:avLst/>
              <a:gdLst/>
              <a:ahLst/>
              <a:cxnLst/>
              <a:rect l="l" t="t" r="r" b="b"/>
              <a:pathLst>
                <a:path w="6535" h="6324" extrusionOk="0">
                  <a:moveTo>
                    <a:pt x="3271" y="1"/>
                  </a:moveTo>
                  <a:cubicBezTo>
                    <a:pt x="1621" y="1"/>
                    <a:pt x="225" y="1277"/>
                    <a:pt x="115" y="2946"/>
                  </a:cubicBezTo>
                  <a:cubicBezTo>
                    <a:pt x="1" y="4687"/>
                    <a:pt x="1313" y="6199"/>
                    <a:pt x="3054" y="6313"/>
                  </a:cubicBezTo>
                  <a:cubicBezTo>
                    <a:pt x="3139" y="6320"/>
                    <a:pt x="3224" y="6324"/>
                    <a:pt x="3308" y="6324"/>
                  </a:cubicBezTo>
                  <a:cubicBezTo>
                    <a:pt x="4939" y="6324"/>
                    <a:pt x="6312" y="5030"/>
                    <a:pt x="6421" y="3374"/>
                  </a:cubicBezTo>
                  <a:cubicBezTo>
                    <a:pt x="6535" y="1634"/>
                    <a:pt x="5222" y="122"/>
                    <a:pt x="3482" y="8"/>
                  </a:cubicBezTo>
                  <a:cubicBezTo>
                    <a:pt x="3411" y="3"/>
                    <a:pt x="3341" y="1"/>
                    <a:pt x="32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8" name="Google Shape;1598;p72"/>
            <p:cNvSpPr/>
            <p:nvPr/>
          </p:nvSpPr>
          <p:spPr>
            <a:xfrm>
              <a:off x="3322450" y="2354600"/>
              <a:ext cx="209725" cy="382350"/>
            </a:xfrm>
            <a:custGeom>
              <a:avLst/>
              <a:gdLst/>
              <a:ahLst/>
              <a:cxnLst/>
              <a:rect l="l" t="t" r="r" b="b"/>
              <a:pathLst>
                <a:path w="8389" h="15294" extrusionOk="0">
                  <a:moveTo>
                    <a:pt x="1940" y="0"/>
                  </a:moveTo>
                  <a:lnTo>
                    <a:pt x="0" y="15094"/>
                  </a:lnTo>
                  <a:cubicBezTo>
                    <a:pt x="2768" y="15151"/>
                    <a:pt x="5507" y="15208"/>
                    <a:pt x="8246" y="15294"/>
                  </a:cubicBezTo>
                  <a:cubicBezTo>
                    <a:pt x="8389" y="14095"/>
                    <a:pt x="7561" y="12840"/>
                    <a:pt x="6391" y="12497"/>
                  </a:cubicBezTo>
                  <a:cubicBezTo>
                    <a:pt x="6705" y="11898"/>
                    <a:pt x="6391" y="11156"/>
                    <a:pt x="5992" y="10614"/>
                  </a:cubicBezTo>
                  <a:cubicBezTo>
                    <a:pt x="5564" y="10101"/>
                    <a:pt x="4993" y="9644"/>
                    <a:pt x="4680" y="9074"/>
                  </a:cubicBezTo>
                  <a:cubicBezTo>
                    <a:pt x="4394" y="8531"/>
                    <a:pt x="4337" y="7904"/>
                    <a:pt x="4309" y="7305"/>
                  </a:cubicBezTo>
                  <a:cubicBezTo>
                    <a:pt x="4252" y="5935"/>
                    <a:pt x="4366" y="4565"/>
                    <a:pt x="4137" y="3253"/>
                  </a:cubicBezTo>
                  <a:cubicBezTo>
                    <a:pt x="3881" y="1912"/>
                    <a:pt x="3196" y="571"/>
                    <a:pt x="19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99" name="Google Shape;1599;p72"/>
            <p:cNvSpPr/>
            <p:nvPr/>
          </p:nvSpPr>
          <p:spPr>
            <a:xfrm>
              <a:off x="3144125" y="2625650"/>
              <a:ext cx="189050" cy="257525"/>
            </a:xfrm>
            <a:custGeom>
              <a:avLst/>
              <a:gdLst/>
              <a:ahLst/>
              <a:cxnLst/>
              <a:rect l="l" t="t" r="r" b="b"/>
              <a:pathLst>
                <a:path w="7562" h="10301" extrusionOk="0">
                  <a:moveTo>
                    <a:pt x="0" y="1"/>
                  </a:moveTo>
                  <a:lnTo>
                    <a:pt x="485" y="10301"/>
                  </a:lnTo>
                  <a:lnTo>
                    <a:pt x="7561" y="10129"/>
                  </a:lnTo>
                  <a:lnTo>
                    <a:pt x="7419" y="39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00" name="Google Shape;1600;p72"/>
            <p:cNvSpPr/>
            <p:nvPr/>
          </p:nvSpPr>
          <p:spPr>
            <a:xfrm>
              <a:off x="3134125" y="2311775"/>
              <a:ext cx="297475" cy="414200"/>
            </a:xfrm>
            <a:custGeom>
              <a:avLst/>
              <a:gdLst/>
              <a:ahLst/>
              <a:cxnLst/>
              <a:rect l="l" t="t" r="r" b="b"/>
              <a:pathLst>
                <a:path w="11899" h="16568" extrusionOk="0">
                  <a:moveTo>
                    <a:pt x="5776" y="1"/>
                  </a:moveTo>
                  <a:cubicBezTo>
                    <a:pt x="5753" y="1"/>
                    <a:pt x="5730" y="1"/>
                    <a:pt x="5707" y="1"/>
                  </a:cubicBezTo>
                  <a:cubicBezTo>
                    <a:pt x="1713" y="58"/>
                    <a:pt x="1" y="3482"/>
                    <a:pt x="1" y="3482"/>
                  </a:cubicBezTo>
                  <a:lnTo>
                    <a:pt x="200" y="12812"/>
                  </a:lnTo>
                  <a:cubicBezTo>
                    <a:pt x="200" y="12812"/>
                    <a:pt x="4035" y="16567"/>
                    <a:pt x="7299" y="16567"/>
                  </a:cubicBezTo>
                  <a:cubicBezTo>
                    <a:pt x="7426" y="16567"/>
                    <a:pt x="7551" y="16562"/>
                    <a:pt x="7676" y="16550"/>
                  </a:cubicBezTo>
                  <a:cubicBezTo>
                    <a:pt x="10444" y="16293"/>
                    <a:pt x="11613" y="13840"/>
                    <a:pt x="11756" y="12413"/>
                  </a:cubicBezTo>
                  <a:cubicBezTo>
                    <a:pt x="11899" y="10986"/>
                    <a:pt x="11385" y="5023"/>
                    <a:pt x="11357" y="4880"/>
                  </a:cubicBezTo>
                  <a:cubicBezTo>
                    <a:pt x="11357" y="4880"/>
                    <a:pt x="9721" y="1"/>
                    <a:pt x="577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01" name="Google Shape;1601;p72"/>
            <p:cNvSpPr/>
            <p:nvPr/>
          </p:nvSpPr>
          <p:spPr>
            <a:xfrm>
              <a:off x="3425875" y="2537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02" name="Google Shape;1602;p72"/>
            <p:cNvSpPr/>
            <p:nvPr/>
          </p:nvSpPr>
          <p:spPr>
            <a:xfrm>
              <a:off x="3058525" y="2518625"/>
              <a:ext cx="111300" cy="118900"/>
            </a:xfrm>
            <a:custGeom>
              <a:avLst/>
              <a:gdLst/>
              <a:ahLst/>
              <a:cxnLst/>
              <a:rect l="l" t="t" r="r" b="b"/>
              <a:pathLst>
                <a:path w="4452" h="4756" extrusionOk="0">
                  <a:moveTo>
                    <a:pt x="1964" y="1"/>
                  </a:moveTo>
                  <a:cubicBezTo>
                    <a:pt x="1245" y="1"/>
                    <a:pt x="563" y="477"/>
                    <a:pt x="286" y="1143"/>
                  </a:cubicBezTo>
                  <a:cubicBezTo>
                    <a:pt x="0" y="1828"/>
                    <a:pt x="86" y="2655"/>
                    <a:pt x="485" y="3283"/>
                  </a:cubicBezTo>
                  <a:cubicBezTo>
                    <a:pt x="885" y="3911"/>
                    <a:pt x="1541" y="4367"/>
                    <a:pt x="2226" y="4567"/>
                  </a:cubicBezTo>
                  <a:cubicBezTo>
                    <a:pt x="2644" y="4701"/>
                    <a:pt x="3081" y="4756"/>
                    <a:pt x="3521" y="4756"/>
                  </a:cubicBezTo>
                  <a:cubicBezTo>
                    <a:pt x="3832" y="4756"/>
                    <a:pt x="4144" y="4728"/>
                    <a:pt x="4451" y="4681"/>
                  </a:cubicBezTo>
                  <a:lnTo>
                    <a:pt x="3995" y="1229"/>
                  </a:lnTo>
                  <a:cubicBezTo>
                    <a:pt x="3938" y="487"/>
                    <a:pt x="2768" y="30"/>
                    <a:pt x="2026" y="2"/>
                  </a:cubicBezTo>
                  <a:cubicBezTo>
                    <a:pt x="2005" y="1"/>
                    <a:pt x="1985" y="1"/>
                    <a:pt x="19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03" name="Google Shape;1603;p72"/>
            <p:cNvSpPr/>
            <p:nvPr/>
          </p:nvSpPr>
          <p:spPr>
            <a:xfrm>
              <a:off x="2877350" y="2277450"/>
              <a:ext cx="441550" cy="460225"/>
            </a:xfrm>
            <a:custGeom>
              <a:avLst/>
              <a:gdLst/>
              <a:ahLst/>
              <a:cxnLst/>
              <a:rect l="l" t="t" r="r" b="b"/>
              <a:pathLst>
                <a:path w="17662" h="18409" extrusionOk="0">
                  <a:moveTo>
                    <a:pt x="13899" y="1"/>
                  </a:moveTo>
                  <a:cubicBezTo>
                    <a:pt x="12456" y="1"/>
                    <a:pt x="11019" y="443"/>
                    <a:pt x="10043" y="1346"/>
                  </a:cubicBezTo>
                  <a:cubicBezTo>
                    <a:pt x="9359" y="1974"/>
                    <a:pt x="8531" y="2516"/>
                    <a:pt x="8132" y="3657"/>
                  </a:cubicBezTo>
                  <a:cubicBezTo>
                    <a:pt x="8132" y="3657"/>
                    <a:pt x="8115" y="3649"/>
                    <a:pt x="8076" y="3649"/>
                  </a:cubicBezTo>
                  <a:cubicBezTo>
                    <a:pt x="7923" y="3649"/>
                    <a:pt x="7420" y="3776"/>
                    <a:pt x="6192" y="5027"/>
                  </a:cubicBezTo>
                  <a:cubicBezTo>
                    <a:pt x="4936" y="6282"/>
                    <a:pt x="5250" y="8165"/>
                    <a:pt x="5250" y="8165"/>
                  </a:cubicBezTo>
                  <a:cubicBezTo>
                    <a:pt x="5250" y="8165"/>
                    <a:pt x="3766" y="8479"/>
                    <a:pt x="2853" y="9848"/>
                  </a:cubicBezTo>
                  <a:cubicBezTo>
                    <a:pt x="2197" y="10790"/>
                    <a:pt x="2112" y="12816"/>
                    <a:pt x="2425" y="13929"/>
                  </a:cubicBezTo>
                  <a:cubicBezTo>
                    <a:pt x="885" y="14442"/>
                    <a:pt x="0" y="16297"/>
                    <a:pt x="542" y="17809"/>
                  </a:cubicBezTo>
                  <a:lnTo>
                    <a:pt x="11413" y="18408"/>
                  </a:lnTo>
                  <a:cubicBezTo>
                    <a:pt x="10985" y="14699"/>
                    <a:pt x="11442" y="11589"/>
                    <a:pt x="10871" y="8079"/>
                  </a:cubicBezTo>
                  <a:cubicBezTo>
                    <a:pt x="13125" y="5997"/>
                    <a:pt x="16292" y="5112"/>
                    <a:pt x="17662" y="1203"/>
                  </a:cubicBezTo>
                  <a:cubicBezTo>
                    <a:pt x="16670" y="407"/>
                    <a:pt x="15282" y="1"/>
                    <a:pt x="138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04" name="Google Shape;1604;p72"/>
            <p:cNvSpPr/>
            <p:nvPr/>
          </p:nvSpPr>
          <p:spPr>
            <a:xfrm>
              <a:off x="3020000" y="2488425"/>
              <a:ext cx="163375" cy="158100"/>
            </a:xfrm>
            <a:custGeom>
              <a:avLst/>
              <a:gdLst/>
              <a:ahLst/>
              <a:cxnLst/>
              <a:rect l="l" t="t" r="r" b="b"/>
              <a:pathLst>
                <a:path w="6535" h="6324" extrusionOk="0">
                  <a:moveTo>
                    <a:pt x="3223" y="1"/>
                  </a:moveTo>
                  <a:cubicBezTo>
                    <a:pt x="1594" y="1"/>
                    <a:pt x="223" y="1269"/>
                    <a:pt x="115" y="2950"/>
                  </a:cubicBezTo>
                  <a:cubicBezTo>
                    <a:pt x="1" y="4691"/>
                    <a:pt x="1313" y="6203"/>
                    <a:pt x="3054" y="6317"/>
                  </a:cubicBezTo>
                  <a:cubicBezTo>
                    <a:pt x="3124" y="6322"/>
                    <a:pt x="3194" y="6324"/>
                    <a:pt x="3264" y="6324"/>
                  </a:cubicBezTo>
                  <a:cubicBezTo>
                    <a:pt x="4914" y="6324"/>
                    <a:pt x="6311" y="5048"/>
                    <a:pt x="6420" y="3378"/>
                  </a:cubicBezTo>
                  <a:cubicBezTo>
                    <a:pt x="6534" y="1638"/>
                    <a:pt x="5222" y="126"/>
                    <a:pt x="3482" y="11"/>
                  </a:cubicBezTo>
                  <a:cubicBezTo>
                    <a:pt x="3395" y="4"/>
                    <a:pt x="3308" y="1"/>
                    <a:pt x="32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05" name="Google Shape;1605;p72"/>
            <p:cNvSpPr/>
            <p:nvPr/>
          </p:nvSpPr>
          <p:spPr>
            <a:xfrm>
              <a:off x="2983625" y="2311075"/>
              <a:ext cx="144825" cy="224000"/>
            </a:xfrm>
            <a:custGeom>
              <a:avLst/>
              <a:gdLst/>
              <a:ahLst/>
              <a:cxnLst/>
              <a:rect l="l" t="t" r="r" b="b"/>
              <a:pathLst>
                <a:path w="5793" h="8960" extrusionOk="0">
                  <a:moveTo>
                    <a:pt x="5792" y="1"/>
                  </a:moveTo>
                  <a:cubicBezTo>
                    <a:pt x="0" y="1941"/>
                    <a:pt x="3596" y="8960"/>
                    <a:pt x="3596" y="8960"/>
                  </a:cubicBezTo>
                  <a:lnTo>
                    <a:pt x="5336" y="8846"/>
                  </a:lnTo>
                  <a:cubicBezTo>
                    <a:pt x="5336" y="8846"/>
                    <a:pt x="4309" y="6050"/>
                    <a:pt x="4109" y="3567"/>
                  </a:cubicBezTo>
                  <a:cubicBezTo>
                    <a:pt x="3909" y="1085"/>
                    <a:pt x="5792" y="1"/>
                    <a:pt x="57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06" name="Google Shape;1606;p72"/>
            <p:cNvSpPr/>
            <p:nvPr/>
          </p:nvSpPr>
          <p:spPr>
            <a:xfrm>
              <a:off x="3281775" y="2290300"/>
              <a:ext cx="151250" cy="154900"/>
            </a:xfrm>
            <a:custGeom>
              <a:avLst/>
              <a:gdLst/>
              <a:ahLst/>
              <a:cxnLst/>
              <a:rect l="l" t="t" r="r" b="b"/>
              <a:pathLst>
                <a:path w="6050" h="6196" extrusionOk="0">
                  <a:moveTo>
                    <a:pt x="1376" y="1"/>
                  </a:moveTo>
                  <a:cubicBezTo>
                    <a:pt x="560" y="1"/>
                    <a:pt x="29" y="290"/>
                    <a:pt x="29" y="290"/>
                  </a:cubicBezTo>
                  <a:cubicBezTo>
                    <a:pt x="1" y="375"/>
                    <a:pt x="4195" y="4484"/>
                    <a:pt x="5821" y="6196"/>
                  </a:cubicBezTo>
                  <a:cubicBezTo>
                    <a:pt x="5821" y="6196"/>
                    <a:pt x="6050" y="3143"/>
                    <a:pt x="4566" y="1574"/>
                  </a:cubicBezTo>
                  <a:cubicBezTo>
                    <a:pt x="3376" y="311"/>
                    <a:pt x="222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07" name="Google Shape;1607;p72"/>
            <p:cNvSpPr/>
            <p:nvPr/>
          </p:nvSpPr>
          <p:spPr>
            <a:xfrm>
              <a:off x="3052100" y="2484425"/>
              <a:ext cx="67075" cy="20000"/>
            </a:xfrm>
            <a:custGeom>
              <a:avLst/>
              <a:gdLst/>
              <a:ahLst/>
              <a:cxnLst/>
              <a:rect l="l" t="t" r="r" b="b"/>
              <a:pathLst>
                <a:path w="2683" h="800" fill="none" extrusionOk="0">
                  <a:moveTo>
                    <a:pt x="1" y="799"/>
                  </a:moveTo>
                  <a:cubicBezTo>
                    <a:pt x="771" y="228"/>
                    <a:pt x="1770" y="0"/>
                    <a:pt x="2683" y="200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08" name="Google Shape;1608;p72"/>
            <p:cNvSpPr/>
            <p:nvPr/>
          </p:nvSpPr>
          <p:spPr>
            <a:xfrm>
              <a:off x="3485800" y="3022950"/>
              <a:ext cx="318875" cy="305325"/>
            </a:xfrm>
            <a:custGeom>
              <a:avLst/>
              <a:gdLst/>
              <a:ahLst/>
              <a:cxnLst/>
              <a:rect l="l" t="t" r="r" b="b"/>
              <a:pathLst>
                <a:path w="12755" h="12213" extrusionOk="0">
                  <a:moveTo>
                    <a:pt x="4394" y="1"/>
                  </a:moveTo>
                  <a:lnTo>
                    <a:pt x="0" y="4623"/>
                  </a:lnTo>
                  <a:lnTo>
                    <a:pt x="6791" y="12213"/>
                  </a:lnTo>
                  <a:lnTo>
                    <a:pt x="12754" y="8932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09" name="Google Shape;1609;p72"/>
            <p:cNvSpPr/>
            <p:nvPr/>
          </p:nvSpPr>
          <p:spPr>
            <a:xfrm>
              <a:off x="2813850" y="2824675"/>
              <a:ext cx="805350" cy="609175"/>
            </a:xfrm>
            <a:custGeom>
              <a:avLst/>
              <a:gdLst/>
              <a:ahLst/>
              <a:cxnLst/>
              <a:rect l="l" t="t" r="r" b="b"/>
              <a:pathLst>
                <a:path w="32214" h="24367" extrusionOk="0">
                  <a:moveTo>
                    <a:pt x="13668" y="0"/>
                  </a:moveTo>
                  <a:cubicBezTo>
                    <a:pt x="13668" y="0"/>
                    <a:pt x="7419" y="86"/>
                    <a:pt x="5336" y="1855"/>
                  </a:cubicBezTo>
                  <a:cubicBezTo>
                    <a:pt x="4109" y="2910"/>
                    <a:pt x="1656" y="7533"/>
                    <a:pt x="1" y="11898"/>
                  </a:cubicBezTo>
                  <a:lnTo>
                    <a:pt x="8132" y="13439"/>
                  </a:lnTo>
                  <a:cubicBezTo>
                    <a:pt x="8104" y="18089"/>
                    <a:pt x="8132" y="22170"/>
                    <a:pt x="8132" y="22170"/>
                  </a:cubicBezTo>
                  <a:lnTo>
                    <a:pt x="8218" y="23939"/>
                  </a:lnTo>
                  <a:lnTo>
                    <a:pt x="23140" y="24366"/>
                  </a:lnTo>
                  <a:lnTo>
                    <a:pt x="25223" y="11042"/>
                  </a:lnTo>
                  <a:lnTo>
                    <a:pt x="27192" y="13524"/>
                  </a:lnTo>
                  <a:lnTo>
                    <a:pt x="32214" y="7304"/>
                  </a:lnTo>
                  <a:lnTo>
                    <a:pt x="27392" y="2368"/>
                  </a:lnTo>
                  <a:cubicBezTo>
                    <a:pt x="26193" y="1056"/>
                    <a:pt x="22741" y="428"/>
                    <a:pt x="20972" y="371"/>
                  </a:cubicBezTo>
                  <a:lnTo>
                    <a:pt x="1366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10" name="Google Shape;1610;p72"/>
            <p:cNvSpPr/>
            <p:nvPr/>
          </p:nvSpPr>
          <p:spPr>
            <a:xfrm>
              <a:off x="3248975" y="3038625"/>
              <a:ext cx="723900" cy="492550"/>
            </a:xfrm>
            <a:custGeom>
              <a:avLst/>
              <a:gdLst/>
              <a:ahLst/>
              <a:cxnLst/>
              <a:rect l="l" t="t" r="r" b="b"/>
              <a:pathLst>
                <a:path w="28956" h="19702" extrusionOk="0">
                  <a:moveTo>
                    <a:pt x="28233" y="0"/>
                  </a:moveTo>
                  <a:cubicBezTo>
                    <a:pt x="28219" y="0"/>
                    <a:pt x="28205" y="1"/>
                    <a:pt x="28190" y="2"/>
                  </a:cubicBezTo>
                  <a:lnTo>
                    <a:pt x="12012" y="1171"/>
                  </a:lnTo>
                  <a:cubicBezTo>
                    <a:pt x="11328" y="1200"/>
                    <a:pt x="10786" y="1685"/>
                    <a:pt x="10643" y="2341"/>
                  </a:cubicBezTo>
                  <a:lnTo>
                    <a:pt x="8075" y="15181"/>
                  </a:lnTo>
                  <a:lnTo>
                    <a:pt x="457" y="18433"/>
                  </a:lnTo>
                  <a:cubicBezTo>
                    <a:pt x="143" y="18605"/>
                    <a:pt x="0" y="19004"/>
                    <a:pt x="172" y="19318"/>
                  </a:cubicBezTo>
                  <a:cubicBezTo>
                    <a:pt x="293" y="19562"/>
                    <a:pt x="519" y="19701"/>
                    <a:pt x="778" y="19701"/>
                  </a:cubicBezTo>
                  <a:cubicBezTo>
                    <a:pt x="822" y="19701"/>
                    <a:pt x="868" y="19697"/>
                    <a:pt x="913" y="19689"/>
                  </a:cubicBezTo>
                  <a:lnTo>
                    <a:pt x="24110" y="14610"/>
                  </a:lnTo>
                  <a:cubicBezTo>
                    <a:pt x="24681" y="14467"/>
                    <a:pt x="25109" y="14068"/>
                    <a:pt x="25251" y="13526"/>
                  </a:cubicBezTo>
                  <a:lnTo>
                    <a:pt x="28818" y="801"/>
                  </a:lnTo>
                  <a:cubicBezTo>
                    <a:pt x="28956" y="387"/>
                    <a:pt x="28641" y="0"/>
                    <a:pt x="2823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11" name="Google Shape;1611;p72"/>
            <p:cNvSpPr/>
            <p:nvPr/>
          </p:nvSpPr>
          <p:spPr>
            <a:xfrm>
              <a:off x="4027900" y="4274800"/>
              <a:ext cx="313875" cy="413050"/>
            </a:xfrm>
            <a:custGeom>
              <a:avLst/>
              <a:gdLst/>
              <a:ahLst/>
              <a:cxnLst/>
              <a:rect l="l" t="t" r="r" b="b"/>
              <a:pathLst>
                <a:path w="12555" h="16522" extrusionOk="0">
                  <a:moveTo>
                    <a:pt x="8674" y="1"/>
                  </a:moveTo>
                  <a:lnTo>
                    <a:pt x="1" y="686"/>
                  </a:lnTo>
                  <a:lnTo>
                    <a:pt x="3910" y="16321"/>
                  </a:lnTo>
                  <a:lnTo>
                    <a:pt x="12555" y="16521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12" name="Google Shape;1612;p72"/>
            <p:cNvSpPr/>
            <p:nvPr/>
          </p:nvSpPr>
          <p:spPr>
            <a:xfrm>
              <a:off x="4085675" y="4600050"/>
              <a:ext cx="555700" cy="201200"/>
            </a:xfrm>
            <a:custGeom>
              <a:avLst/>
              <a:gdLst/>
              <a:ahLst/>
              <a:cxnLst/>
              <a:rect l="l" t="t" r="r" b="b"/>
              <a:pathLst>
                <a:path w="22228" h="8048" extrusionOk="0">
                  <a:moveTo>
                    <a:pt x="9748" y="1"/>
                  </a:moveTo>
                  <a:cubicBezTo>
                    <a:pt x="9741" y="1"/>
                    <a:pt x="9736" y="1"/>
                    <a:pt x="9730" y="2"/>
                  </a:cubicBezTo>
                  <a:cubicBezTo>
                    <a:pt x="9045" y="59"/>
                    <a:pt x="8646" y="629"/>
                    <a:pt x="8018" y="1171"/>
                  </a:cubicBezTo>
                  <a:cubicBezTo>
                    <a:pt x="7819" y="1343"/>
                    <a:pt x="7333" y="1799"/>
                    <a:pt x="6963" y="2027"/>
                  </a:cubicBezTo>
                  <a:cubicBezTo>
                    <a:pt x="6579" y="2283"/>
                    <a:pt x="6147" y="2406"/>
                    <a:pt x="5719" y="2406"/>
                  </a:cubicBezTo>
                  <a:cubicBezTo>
                    <a:pt x="5096" y="2406"/>
                    <a:pt x="4480" y="2147"/>
                    <a:pt x="4024" y="1656"/>
                  </a:cubicBezTo>
                  <a:cubicBezTo>
                    <a:pt x="3540" y="1126"/>
                    <a:pt x="2683" y="410"/>
                    <a:pt x="1500" y="410"/>
                  </a:cubicBezTo>
                  <a:cubicBezTo>
                    <a:pt x="1218" y="410"/>
                    <a:pt x="918" y="450"/>
                    <a:pt x="600" y="544"/>
                  </a:cubicBezTo>
                  <a:lnTo>
                    <a:pt x="1" y="8048"/>
                  </a:lnTo>
                  <a:lnTo>
                    <a:pt x="22085" y="7876"/>
                  </a:lnTo>
                  <a:cubicBezTo>
                    <a:pt x="22085" y="7876"/>
                    <a:pt x="22227" y="5908"/>
                    <a:pt x="19060" y="4624"/>
                  </a:cubicBezTo>
                  <a:cubicBezTo>
                    <a:pt x="15919" y="3351"/>
                    <a:pt x="10478" y="1"/>
                    <a:pt x="97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13" name="Google Shape;1613;p72"/>
            <p:cNvSpPr/>
            <p:nvPr/>
          </p:nvSpPr>
          <p:spPr>
            <a:xfrm>
              <a:off x="2982900" y="3429550"/>
              <a:ext cx="438000" cy="246100"/>
            </a:xfrm>
            <a:custGeom>
              <a:avLst/>
              <a:gdLst/>
              <a:ahLst/>
              <a:cxnLst/>
              <a:rect l="l" t="t" r="r" b="b"/>
              <a:pathLst>
                <a:path w="17520" h="9844" extrusionOk="0">
                  <a:moveTo>
                    <a:pt x="3054" y="0"/>
                  </a:moveTo>
                  <a:lnTo>
                    <a:pt x="1" y="9844"/>
                  </a:lnTo>
                  <a:lnTo>
                    <a:pt x="17520" y="6049"/>
                  </a:lnTo>
                  <a:lnTo>
                    <a:pt x="16407" y="171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14" name="Google Shape;1614;p72"/>
            <p:cNvSpPr/>
            <p:nvPr/>
          </p:nvSpPr>
          <p:spPr>
            <a:xfrm>
              <a:off x="4239750" y="3791900"/>
              <a:ext cx="457250" cy="418725"/>
            </a:xfrm>
            <a:custGeom>
              <a:avLst/>
              <a:gdLst/>
              <a:ahLst/>
              <a:cxnLst/>
              <a:rect l="l" t="t" r="r" b="b"/>
              <a:pathLst>
                <a:path w="18290" h="16749" extrusionOk="0">
                  <a:moveTo>
                    <a:pt x="7476" y="1"/>
                  </a:moveTo>
                  <a:lnTo>
                    <a:pt x="1" y="4509"/>
                  </a:lnTo>
                  <a:lnTo>
                    <a:pt x="10472" y="16749"/>
                  </a:lnTo>
                  <a:lnTo>
                    <a:pt x="18290" y="13068"/>
                  </a:lnTo>
                  <a:lnTo>
                    <a:pt x="747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15" name="Google Shape;1615;p72"/>
            <p:cNvSpPr/>
            <p:nvPr/>
          </p:nvSpPr>
          <p:spPr>
            <a:xfrm>
              <a:off x="4448050" y="4043100"/>
              <a:ext cx="562800" cy="291650"/>
            </a:xfrm>
            <a:custGeom>
              <a:avLst/>
              <a:gdLst/>
              <a:ahLst/>
              <a:cxnLst/>
              <a:rect l="l" t="t" r="r" b="b"/>
              <a:pathLst>
                <a:path w="22512" h="11666" extrusionOk="0">
                  <a:moveTo>
                    <a:pt x="9198" y="1"/>
                  </a:moveTo>
                  <a:cubicBezTo>
                    <a:pt x="8527" y="1"/>
                    <a:pt x="8067" y="29"/>
                    <a:pt x="7932" y="110"/>
                  </a:cubicBezTo>
                  <a:cubicBezTo>
                    <a:pt x="7361" y="452"/>
                    <a:pt x="7247" y="1166"/>
                    <a:pt x="6933" y="1908"/>
                  </a:cubicBezTo>
                  <a:cubicBezTo>
                    <a:pt x="6819" y="2164"/>
                    <a:pt x="6591" y="2792"/>
                    <a:pt x="6363" y="3163"/>
                  </a:cubicBezTo>
                  <a:cubicBezTo>
                    <a:pt x="5961" y="3881"/>
                    <a:pt x="5200" y="4287"/>
                    <a:pt x="4415" y="4287"/>
                  </a:cubicBezTo>
                  <a:cubicBezTo>
                    <a:pt x="4140" y="4287"/>
                    <a:pt x="3862" y="4237"/>
                    <a:pt x="3595" y="4133"/>
                  </a:cubicBezTo>
                  <a:cubicBezTo>
                    <a:pt x="3193" y="3986"/>
                    <a:pt x="2658" y="3832"/>
                    <a:pt x="2070" y="3832"/>
                  </a:cubicBezTo>
                  <a:cubicBezTo>
                    <a:pt x="1408" y="3832"/>
                    <a:pt x="680" y="4027"/>
                    <a:pt x="0" y="4647"/>
                  </a:cubicBezTo>
                  <a:lnTo>
                    <a:pt x="2796" y="11666"/>
                  </a:lnTo>
                  <a:lnTo>
                    <a:pt x="22512" y="1651"/>
                  </a:lnTo>
                  <a:cubicBezTo>
                    <a:pt x="22512" y="1651"/>
                    <a:pt x="21839" y="57"/>
                    <a:pt x="19005" y="57"/>
                  </a:cubicBezTo>
                  <a:cubicBezTo>
                    <a:pt x="18806" y="57"/>
                    <a:pt x="18596" y="65"/>
                    <a:pt x="18375" y="82"/>
                  </a:cubicBezTo>
                  <a:cubicBezTo>
                    <a:pt x="17675" y="140"/>
                    <a:pt x="16849" y="161"/>
                    <a:pt x="15972" y="161"/>
                  </a:cubicBezTo>
                  <a:cubicBezTo>
                    <a:pt x="13571" y="161"/>
                    <a:pt x="10792" y="1"/>
                    <a:pt x="91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16" name="Google Shape;1616;p72"/>
            <p:cNvSpPr/>
            <p:nvPr/>
          </p:nvSpPr>
          <p:spPr>
            <a:xfrm>
              <a:off x="2910950" y="3281025"/>
              <a:ext cx="1657650" cy="836175"/>
            </a:xfrm>
            <a:custGeom>
              <a:avLst/>
              <a:gdLst/>
              <a:ahLst/>
              <a:cxnLst/>
              <a:rect l="l" t="t" r="r" b="b"/>
              <a:pathLst>
                <a:path w="66306" h="33447" extrusionOk="0">
                  <a:moveTo>
                    <a:pt x="41834" y="0"/>
                  </a:moveTo>
                  <a:cubicBezTo>
                    <a:pt x="40850" y="0"/>
                    <a:pt x="39779" y="176"/>
                    <a:pt x="38630" y="606"/>
                  </a:cubicBezTo>
                  <a:cubicBezTo>
                    <a:pt x="32381" y="2917"/>
                    <a:pt x="3564" y="13559"/>
                    <a:pt x="3564" y="13559"/>
                  </a:cubicBezTo>
                  <a:cubicBezTo>
                    <a:pt x="3564" y="13559"/>
                    <a:pt x="2850" y="14672"/>
                    <a:pt x="2251" y="16327"/>
                  </a:cubicBezTo>
                  <a:cubicBezTo>
                    <a:pt x="1" y="22390"/>
                    <a:pt x="4481" y="28772"/>
                    <a:pt x="10633" y="28772"/>
                  </a:cubicBezTo>
                  <a:cubicBezTo>
                    <a:pt x="11111" y="28772"/>
                    <a:pt x="11599" y="28733"/>
                    <a:pt x="12095" y="28653"/>
                  </a:cubicBezTo>
                  <a:cubicBezTo>
                    <a:pt x="12237" y="28653"/>
                    <a:pt x="12409" y="28624"/>
                    <a:pt x="12551" y="28567"/>
                  </a:cubicBezTo>
                  <a:lnTo>
                    <a:pt x="42396" y="13531"/>
                  </a:lnTo>
                  <a:lnTo>
                    <a:pt x="56805" y="33446"/>
                  </a:lnTo>
                  <a:lnTo>
                    <a:pt x="66306" y="26056"/>
                  </a:lnTo>
                  <a:lnTo>
                    <a:pt x="48844" y="3459"/>
                  </a:lnTo>
                  <a:cubicBezTo>
                    <a:pt x="48844" y="3459"/>
                    <a:pt x="46203" y="0"/>
                    <a:pt x="418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17" name="Google Shape;1617;p72"/>
            <p:cNvSpPr/>
            <p:nvPr/>
          </p:nvSpPr>
          <p:spPr>
            <a:xfrm>
              <a:off x="3910200" y="3911025"/>
              <a:ext cx="156250" cy="647700"/>
            </a:xfrm>
            <a:custGeom>
              <a:avLst/>
              <a:gdLst/>
              <a:ahLst/>
              <a:cxnLst/>
              <a:rect l="l" t="t" r="r" b="b"/>
              <a:pathLst>
                <a:path w="6250" h="25908" extrusionOk="0">
                  <a:moveTo>
                    <a:pt x="1028" y="1"/>
                  </a:moveTo>
                  <a:lnTo>
                    <a:pt x="1028" y="1"/>
                  </a:lnTo>
                  <a:cubicBezTo>
                    <a:pt x="1" y="1227"/>
                    <a:pt x="600" y="3710"/>
                    <a:pt x="1085" y="5222"/>
                  </a:cubicBezTo>
                  <a:cubicBezTo>
                    <a:pt x="1570" y="6763"/>
                    <a:pt x="2055" y="8389"/>
                    <a:pt x="1912" y="9987"/>
                  </a:cubicBezTo>
                  <a:cubicBezTo>
                    <a:pt x="1770" y="11727"/>
                    <a:pt x="857" y="13182"/>
                    <a:pt x="942" y="14923"/>
                  </a:cubicBezTo>
                  <a:cubicBezTo>
                    <a:pt x="1028" y="16720"/>
                    <a:pt x="2455" y="18347"/>
                    <a:pt x="2198" y="20116"/>
                  </a:cubicBezTo>
                  <a:cubicBezTo>
                    <a:pt x="2055" y="21086"/>
                    <a:pt x="1656" y="21856"/>
                    <a:pt x="1285" y="22798"/>
                  </a:cubicBezTo>
                  <a:cubicBezTo>
                    <a:pt x="914" y="23711"/>
                    <a:pt x="743" y="25480"/>
                    <a:pt x="2654" y="25908"/>
                  </a:cubicBezTo>
                  <a:lnTo>
                    <a:pt x="6249" y="25052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18" name="Google Shape;1618;p72"/>
            <p:cNvSpPr/>
            <p:nvPr/>
          </p:nvSpPr>
          <p:spPr>
            <a:xfrm>
              <a:off x="3220450" y="3582325"/>
              <a:ext cx="1112775" cy="955000"/>
            </a:xfrm>
            <a:custGeom>
              <a:avLst/>
              <a:gdLst/>
              <a:ahLst/>
              <a:cxnLst/>
              <a:rect l="l" t="t" r="r" b="b"/>
              <a:pathLst>
                <a:path w="44511" h="38200" extrusionOk="0">
                  <a:moveTo>
                    <a:pt x="33806" y="0"/>
                  </a:moveTo>
                  <a:cubicBezTo>
                    <a:pt x="33141" y="0"/>
                    <a:pt x="32412" y="87"/>
                    <a:pt x="31614" y="280"/>
                  </a:cubicBezTo>
                  <a:cubicBezTo>
                    <a:pt x="23454" y="2221"/>
                    <a:pt x="0" y="16515"/>
                    <a:pt x="0" y="16515"/>
                  </a:cubicBezTo>
                  <a:lnTo>
                    <a:pt x="27505" y="15374"/>
                  </a:lnTo>
                  <a:lnTo>
                    <a:pt x="33839" y="38200"/>
                  </a:lnTo>
                  <a:lnTo>
                    <a:pt x="44510" y="35832"/>
                  </a:lnTo>
                  <a:lnTo>
                    <a:pt x="40687" y="7356"/>
                  </a:lnTo>
                  <a:cubicBezTo>
                    <a:pt x="40687" y="7356"/>
                    <a:pt x="39921" y="0"/>
                    <a:pt x="338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19" name="Google Shape;1619;p72"/>
            <p:cNvSpPr/>
            <p:nvPr/>
          </p:nvSpPr>
          <p:spPr>
            <a:xfrm>
              <a:off x="3212600" y="3241050"/>
              <a:ext cx="221650" cy="218050"/>
            </a:xfrm>
            <a:custGeom>
              <a:avLst/>
              <a:gdLst/>
              <a:ahLst/>
              <a:cxnLst/>
              <a:rect l="l" t="t" r="r" b="b"/>
              <a:pathLst>
                <a:path w="8866" h="8722" extrusionOk="0">
                  <a:moveTo>
                    <a:pt x="5340" y="0"/>
                  </a:moveTo>
                  <a:cubicBezTo>
                    <a:pt x="5270" y="0"/>
                    <a:pt x="5202" y="3"/>
                    <a:pt x="5136" y="8"/>
                  </a:cubicBezTo>
                  <a:cubicBezTo>
                    <a:pt x="4451" y="65"/>
                    <a:pt x="3139" y="1805"/>
                    <a:pt x="3139" y="1805"/>
                  </a:cubicBezTo>
                  <a:lnTo>
                    <a:pt x="0" y="5229"/>
                  </a:lnTo>
                  <a:lnTo>
                    <a:pt x="599" y="8396"/>
                  </a:lnTo>
                  <a:cubicBezTo>
                    <a:pt x="599" y="8396"/>
                    <a:pt x="886" y="8722"/>
                    <a:pt x="1406" y="8722"/>
                  </a:cubicBezTo>
                  <a:cubicBezTo>
                    <a:pt x="1656" y="8722"/>
                    <a:pt x="1960" y="8647"/>
                    <a:pt x="2311" y="8425"/>
                  </a:cubicBezTo>
                  <a:cubicBezTo>
                    <a:pt x="3481" y="7683"/>
                    <a:pt x="4137" y="6827"/>
                    <a:pt x="4137" y="6827"/>
                  </a:cubicBezTo>
                  <a:cubicBezTo>
                    <a:pt x="4137" y="6827"/>
                    <a:pt x="4297" y="6810"/>
                    <a:pt x="4545" y="6810"/>
                  </a:cubicBezTo>
                  <a:cubicBezTo>
                    <a:pt x="5084" y="6810"/>
                    <a:pt x="6042" y="6890"/>
                    <a:pt x="6705" y="7398"/>
                  </a:cubicBezTo>
                  <a:cubicBezTo>
                    <a:pt x="6875" y="7526"/>
                    <a:pt x="7010" y="7579"/>
                    <a:pt x="7118" y="7579"/>
                  </a:cubicBezTo>
                  <a:cubicBezTo>
                    <a:pt x="7610" y="7579"/>
                    <a:pt x="7533" y="6485"/>
                    <a:pt x="7533" y="6485"/>
                  </a:cubicBezTo>
                  <a:lnTo>
                    <a:pt x="7533" y="6485"/>
                  </a:lnTo>
                  <a:cubicBezTo>
                    <a:pt x="7596" y="6491"/>
                    <a:pt x="7654" y="6494"/>
                    <a:pt x="7709" y="6494"/>
                  </a:cubicBezTo>
                  <a:cubicBezTo>
                    <a:pt x="8866" y="6494"/>
                    <a:pt x="8189" y="5115"/>
                    <a:pt x="8189" y="5115"/>
                  </a:cubicBezTo>
                  <a:cubicBezTo>
                    <a:pt x="8189" y="5115"/>
                    <a:pt x="8531" y="5029"/>
                    <a:pt x="8588" y="4487"/>
                  </a:cubicBezTo>
                  <a:cubicBezTo>
                    <a:pt x="8617" y="3917"/>
                    <a:pt x="7333" y="3175"/>
                    <a:pt x="6563" y="2775"/>
                  </a:cubicBezTo>
                  <a:cubicBezTo>
                    <a:pt x="5906" y="2462"/>
                    <a:pt x="4851" y="2376"/>
                    <a:pt x="4851" y="2376"/>
                  </a:cubicBezTo>
                  <a:lnTo>
                    <a:pt x="5478" y="1577"/>
                  </a:lnTo>
                  <a:lnTo>
                    <a:pt x="6477" y="1577"/>
                  </a:lnTo>
                  <a:cubicBezTo>
                    <a:pt x="6537" y="1581"/>
                    <a:pt x="6596" y="1583"/>
                    <a:pt x="6654" y="1583"/>
                  </a:cubicBezTo>
                  <a:cubicBezTo>
                    <a:pt x="7493" y="1583"/>
                    <a:pt x="8012" y="1202"/>
                    <a:pt x="7932" y="721"/>
                  </a:cubicBezTo>
                  <a:cubicBezTo>
                    <a:pt x="7932" y="587"/>
                    <a:pt x="6422" y="0"/>
                    <a:pt x="53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20" name="Google Shape;1620;p72"/>
            <p:cNvSpPr/>
            <p:nvPr/>
          </p:nvSpPr>
          <p:spPr>
            <a:xfrm>
              <a:off x="2770350" y="3130675"/>
              <a:ext cx="484350" cy="437000"/>
            </a:xfrm>
            <a:custGeom>
              <a:avLst/>
              <a:gdLst/>
              <a:ahLst/>
              <a:cxnLst/>
              <a:rect l="l" t="t" r="r" b="b"/>
              <a:pathLst>
                <a:path w="19374" h="17480" extrusionOk="0">
                  <a:moveTo>
                    <a:pt x="3424" y="0"/>
                  </a:moveTo>
                  <a:lnTo>
                    <a:pt x="229" y="11784"/>
                  </a:lnTo>
                  <a:cubicBezTo>
                    <a:pt x="0" y="12840"/>
                    <a:pt x="29" y="13981"/>
                    <a:pt x="371" y="15008"/>
                  </a:cubicBezTo>
                  <a:cubicBezTo>
                    <a:pt x="771" y="16121"/>
                    <a:pt x="1541" y="17291"/>
                    <a:pt x="3139" y="17462"/>
                  </a:cubicBezTo>
                  <a:cubicBezTo>
                    <a:pt x="3247" y="17474"/>
                    <a:pt x="3366" y="17479"/>
                    <a:pt x="3496" y="17479"/>
                  </a:cubicBezTo>
                  <a:cubicBezTo>
                    <a:pt x="7182" y="17479"/>
                    <a:pt x="19374" y="12954"/>
                    <a:pt x="19374" y="12954"/>
                  </a:cubicBezTo>
                  <a:lnTo>
                    <a:pt x="18261" y="9131"/>
                  </a:lnTo>
                  <a:lnTo>
                    <a:pt x="6648" y="11213"/>
                  </a:lnTo>
                  <a:lnTo>
                    <a:pt x="9673" y="1199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67" name="Google Shape;836;p53">
            <a:extLst>
              <a:ext uri="{FF2B5EF4-FFF2-40B4-BE49-F238E27FC236}">
                <a16:creationId xmlns:a16="http://schemas.microsoft.com/office/drawing/2014/main" id="{49896C98-F019-403F-9126-631B413B1378}"/>
              </a:ext>
            </a:extLst>
          </p:cNvPr>
          <p:cNvSpPr txBox="1">
            <a:spLocks/>
          </p:cNvSpPr>
          <p:nvPr/>
        </p:nvSpPr>
        <p:spPr>
          <a:xfrm>
            <a:off x="972164" y="1499821"/>
            <a:ext cx="2540800" cy="16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El Messiri"/>
              <a:buNone/>
              <a:defRPr sz="11866" b="1" i="0" u="none" strike="noStrike" cap="none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Font typeface="El Messiri"/>
              <a:buNone/>
              <a:defRPr sz="11866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Font typeface="El Messiri"/>
              <a:buNone/>
              <a:defRPr sz="11866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Font typeface="El Messiri"/>
              <a:buNone/>
              <a:defRPr sz="11866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Font typeface="El Messiri"/>
              <a:buNone/>
              <a:defRPr sz="11866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Font typeface="El Messiri"/>
              <a:buNone/>
              <a:defRPr sz="11866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Font typeface="El Messiri"/>
              <a:buNone/>
              <a:defRPr sz="11866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Font typeface="El Messiri"/>
              <a:buNone/>
              <a:defRPr sz="11866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Font typeface="El Messiri"/>
              <a:buNone/>
              <a:defRPr sz="11866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pPr algn="l"/>
            <a:r>
              <a:rPr lang="en" dirty="0">
                <a:latin typeface="Bahnschrift" panose="020B0502040204020203" pitchFamily="34" charset="0"/>
              </a:rPr>
              <a:t>05</a:t>
            </a:r>
          </a:p>
        </p:txBody>
      </p:sp>
      <p:sp>
        <p:nvSpPr>
          <p:cNvPr id="68" name="Google Shape;834;p53">
            <a:extLst>
              <a:ext uri="{FF2B5EF4-FFF2-40B4-BE49-F238E27FC236}">
                <a16:creationId xmlns:a16="http://schemas.microsoft.com/office/drawing/2014/main" id="{E007582A-5240-468C-B168-64F6D99664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3074" y="3153021"/>
            <a:ext cx="7225686" cy="197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l"/>
            <a:r>
              <a:rPr lang="zh-CN" altLang="en-US" sz="8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测试样例</a:t>
            </a:r>
            <a:endParaRPr sz="8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63"/>
          <p:cNvSpPr/>
          <p:nvPr/>
        </p:nvSpPr>
        <p:spPr>
          <a:xfrm>
            <a:off x="2316584" y="1466467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1231" name="Google Shape;1231;p63"/>
          <p:cNvGrpSpPr/>
          <p:nvPr/>
        </p:nvGrpSpPr>
        <p:grpSpPr>
          <a:xfrm>
            <a:off x="1897364" y="2020701"/>
            <a:ext cx="3579529" cy="3853932"/>
            <a:chOff x="1118222" y="1515525"/>
            <a:chExt cx="2684647" cy="2890449"/>
          </a:xfrm>
        </p:grpSpPr>
        <p:sp>
          <p:nvSpPr>
            <p:cNvPr id="1232" name="Google Shape;1232;p63"/>
            <p:cNvSpPr/>
            <p:nvPr/>
          </p:nvSpPr>
          <p:spPr>
            <a:xfrm>
              <a:off x="1983774" y="2160477"/>
              <a:ext cx="762438" cy="751955"/>
            </a:xfrm>
            <a:custGeom>
              <a:avLst/>
              <a:gdLst/>
              <a:ahLst/>
              <a:cxnLst/>
              <a:rect l="l" t="t" r="r" b="b"/>
              <a:pathLst>
                <a:path w="20001" h="19726" extrusionOk="0">
                  <a:moveTo>
                    <a:pt x="2993" y="0"/>
                  </a:moveTo>
                  <a:cubicBezTo>
                    <a:pt x="2858" y="0"/>
                    <a:pt x="2722" y="10"/>
                    <a:pt x="2584" y="29"/>
                  </a:cubicBezTo>
                  <a:cubicBezTo>
                    <a:pt x="1034" y="272"/>
                    <a:pt x="1" y="1701"/>
                    <a:pt x="213" y="3221"/>
                  </a:cubicBezTo>
                  <a:lnTo>
                    <a:pt x="274" y="3464"/>
                  </a:lnTo>
                  <a:lnTo>
                    <a:pt x="304" y="3677"/>
                  </a:lnTo>
                  <a:lnTo>
                    <a:pt x="365" y="4072"/>
                  </a:lnTo>
                  <a:cubicBezTo>
                    <a:pt x="426" y="4345"/>
                    <a:pt x="456" y="4589"/>
                    <a:pt x="517" y="4862"/>
                  </a:cubicBezTo>
                  <a:cubicBezTo>
                    <a:pt x="608" y="5379"/>
                    <a:pt x="730" y="5896"/>
                    <a:pt x="852" y="6412"/>
                  </a:cubicBezTo>
                  <a:cubicBezTo>
                    <a:pt x="973" y="6929"/>
                    <a:pt x="1125" y="7476"/>
                    <a:pt x="1277" y="7993"/>
                  </a:cubicBezTo>
                  <a:cubicBezTo>
                    <a:pt x="1399" y="8510"/>
                    <a:pt x="1551" y="9026"/>
                    <a:pt x="1733" y="9543"/>
                  </a:cubicBezTo>
                  <a:cubicBezTo>
                    <a:pt x="1885" y="10060"/>
                    <a:pt x="2067" y="10577"/>
                    <a:pt x="2280" y="11093"/>
                  </a:cubicBezTo>
                  <a:cubicBezTo>
                    <a:pt x="2463" y="11610"/>
                    <a:pt x="2675" y="12127"/>
                    <a:pt x="2888" y="12643"/>
                  </a:cubicBezTo>
                  <a:cubicBezTo>
                    <a:pt x="3131" y="13160"/>
                    <a:pt x="3374" y="13647"/>
                    <a:pt x="3648" y="14163"/>
                  </a:cubicBezTo>
                  <a:cubicBezTo>
                    <a:pt x="3922" y="14680"/>
                    <a:pt x="4256" y="15197"/>
                    <a:pt x="4590" y="15713"/>
                  </a:cubicBezTo>
                  <a:cubicBezTo>
                    <a:pt x="4773" y="15987"/>
                    <a:pt x="4955" y="16230"/>
                    <a:pt x="5168" y="16504"/>
                  </a:cubicBezTo>
                  <a:cubicBezTo>
                    <a:pt x="5350" y="16747"/>
                    <a:pt x="5563" y="16990"/>
                    <a:pt x="5806" y="17264"/>
                  </a:cubicBezTo>
                  <a:cubicBezTo>
                    <a:pt x="6049" y="17507"/>
                    <a:pt x="6323" y="17750"/>
                    <a:pt x="6596" y="17993"/>
                  </a:cubicBezTo>
                  <a:cubicBezTo>
                    <a:pt x="6870" y="18236"/>
                    <a:pt x="7204" y="18449"/>
                    <a:pt x="7539" y="18662"/>
                  </a:cubicBezTo>
                  <a:cubicBezTo>
                    <a:pt x="7873" y="18875"/>
                    <a:pt x="8268" y="19057"/>
                    <a:pt x="8663" y="19239"/>
                  </a:cubicBezTo>
                  <a:cubicBezTo>
                    <a:pt x="9089" y="19391"/>
                    <a:pt x="9545" y="19513"/>
                    <a:pt x="9970" y="19574"/>
                  </a:cubicBezTo>
                  <a:lnTo>
                    <a:pt x="10153" y="19574"/>
                  </a:lnTo>
                  <a:lnTo>
                    <a:pt x="10244" y="19604"/>
                  </a:lnTo>
                  <a:lnTo>
                    <a:pt x="10457" y="19604"/>
                  </a:lnTo>
                  <a:lnTo>
                    <a:pt x="10852" y="19634"/>
                  </a:lnTo>
                  <a:cubicBezTo>
                    <a:pt x="11095" y="19665"/>
                    <a:pt x="11369" y="19665"/>
                    <a:pt x="11642" y="19695"/>
                  </a:cubicBezTo>
                  <a:cubicBezTo>
                    <a:pt x="12159" y="19695"/>
                    <a:pt x="12676" y="19726"/>
                    <a:pt x="13192" y="19726"/>
                  </a:cubicBezTo>
                  <a:lnTo>
                    <a:pt x="14773" y="19726"/>
                  </a:lnTo>
                  <a:cubicBezTo>
                    <a:pt x="15016" y="19726"/>
                    <a:pt x="15290" y="19726"/>
                    <a:pt x="15533" y="19695"/>
                  </a:cubicBezTo>
                  <a:lnTo>
                    <a:pt x="15928" y="19695"/>
                  </a:lnTo>
                  <a:lnTo>
                    <a:pt x="16323" y="19665"/>
                  </a:lnTo>
                  <a:cubicBezTo>
                    <a:pt x="16597" y="19665"/>
                    <a:pt x="16840" y="19634"/>
                    <a:pt x="17113" y="19634"/>
                  </a:cubicBezTo>
                  <a:cubicBezTo>
                    <a:pt x="17235" y="19604"/>
                    <a:pt x="17356" y="19604"/>
                    <a:pt x="17508" y="19604"/>
                  </a:cubicBezTo>
                  <a:lnTo>
                    <a:pt x="17904" y="19543"/>
                  </a:lnTo>
                  <a:cubicBezTo>
                    <a:pt x="18815" y="19452"/>
                    <a:pt x="19606" y="18783"/>
                    <a:pt x="19788" y="17841"/>
                  </a:cubicBezTo>
                  <a:cubicBezTo>
                    <a:pt x="20001" y="16686"/>
                    <a:pt x="19241" y="15592"/>
                    <a:pt x="18086" y="15379"/>
                  </a:cubicBezTo>
                  <a:lnTo>
                    <a:pt x="17995" y="15349"/>
                  </a:lnTo>
                  <a:cubicBezTo>
                    <a:pt x="17873" y="15318"/>
                    <a:pt x="17752" y="15318"/>
                    <a:pt x="17630" y="15288"/>
                  </a:cubicBezTo>
                  <a:lnTo>
                    <a:pt x="17265" y="15227"/>
                  </a:lnTo>
                  <a:lnTo>
                    <a:pt x="16901" y="15166"/>
                  </a:lnTo>
                  <a:lnTo>
                    <a:pt x="16536" y="15136"/>
                  </a:lnTo>
                  <a:cubicBezTo>
                    <a:pt x="16293" y="15075"/>
                    <a:pt x="16049" y="15045"/>
                    <a:pt x="15806" y="15014"/>
                  </a:cubicBezTo>
                  <a:lnTo>
                    <a:pt x="15077" y="14893"/>
                  </a:lnTo>
                  <a:cubicBezTo>
                    <a:pt x="14590" y="14832"/>
                    <a:pt x="14104" y="14771"/>
                    <a:pt x="13618" y="14680"/>
                  </a:cubicBezTo>
                  <a:lnTo>
                    <a:pt x="12888" y="14589"/>
                  </a:lnTo>
                  <a:lnTo>
                    <a:pt x="12159" y="14467"/>
                  </a:lnTo>
                  <a:lnTo>
                    <a:pt x="11460" y="14346"/>
                  </a:lnTo>
                  <a:lnTo>
                    <a:pt x="11095" y="14285"/>
                  </a:lnTo>
                  <a:lnTo>
                    <a:pt x="10913" y="14254"/>
                  </a:lnTo>
                  <a:lnTo>
                    <a:pt x="10821" y="14224"/>
                  </a:lnTo>
                  <a:cubicBezTo>
                    <a:pt x="10761" y="14224"/>
                    <a:pt x="10730" y="14224"/>
                    <a:pt x="10669" y="14194"/>
                  </a:cubicBezTo>
                  <a:cubicBezTo>
                    <a:pt x="10609" y="14163"/>
                    <a:pt x="10517" y="14102"/>
                    <a:pt x="10457" y="14042"/>
                  </a:cubicBezTo>
                  <a:cubicBezTo>
                    <a:pt x="10274" y="13920"/>
                    <a:pt x="10061" y="13768"/>
                    <a:pt x="9849" y="13525"/>
                  </a:cubicBezTo>
                  <a:cubicBezTo>
                    <a:pt x="9666" y="13282"/>
                    <a:pt x="9423" y="12978"/>
                    <a:pt x="9241" y="12643"/>
                  </a:cubicBezTo>
                  <a:cubicBezTo>
                    <a:pt x="9028" y="12309"/>
                    <a:pt x="8815" y="11975"/>
                    <a:pt x="8633" y="11580"/>
                  </a:cubicBezTo>
                  <a:cubicBezTo>
                    <a:pt x="8420" y="11215"/>
                    <a:pt x="8268" y="10820"/>
                    <a:pt x="8086" y="10394"/>
                  </a:cubicBezTo>
                  <a:cubicBezTo>
                    <a:pt x="7903" y="9999"/>
                    <a:pt x="7751" y="9574"/>
                    <a:pt x="7599" y="9118"/>
                  </a:cubicBezTo>
                  <a:cubicBezTo>
                    <a:pt x="7417" y="8692"/>
                    <a:pt x="7295" y="8267"/>
                    <a:pt x="7144" y="7811"/>
                  </a:cubicBezTo>
                  <a:cubicBezTo>
                    <a:pt x="6992" y="7355"/>
                    <a:pt x="6870" y="6929"/>
                    <a:pt x="6748" y="6473"/>
                  </a:cubicBezTo>
                  <a:cubicBezTo>
                    <a:pt x="6627" y="6017"/>
                    <a:pt x="6505" y="5531"/>
                    <a:pt x="6384" y="5075"/>
                  </a:cubicBezTo>
                  <a:cubicBezTo>
                    <a:pt x="6262" y="4619"/>
                    <a:pt x="6140" y="4163"/>
                    <a:pt x="6049" y="3707"/>
                  </a:cubicBezTo>
                  <a:lnTo>
                    <a:pt x="5897" y="3008"/>
                  </a:lnTo>
                  <a:lnTo>
                    <a:pt x="5836" y="2674"/>
                  </a:lnTo>
                  <a:lnTo>
                    <a:pt x="5776" y="2339"/>
                  </a:lnTo>
                  <a:lnTo>
                    <a:pt x="5745" y="2248"/>
                  </a:lnTo>
                  <a:cubicBezTo>
                    <a:pt x="5497" y="924"/>
                    <a:pt x="4322" y="0"/>
                    <a:pt x="29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33" name="Google Shape;1233;p63"/>
            <p:cNvSpPr/>
            <p:nvPr/>
          </p:nvSpPr>
          <p:spPr>
            <a:xfrm>
              <a:off x="1968717" y="2132116"/>
              <a:ext cx="352267" cy="477910"/>
            </a:xfrm>
            <a:custGeom>
              <a:avLst/>
              <a:gdLst/>
              <a:ahLst/>
              <a:cxnLst/>
              <a:rect l="l" t="t" r="r" b="b"/>
              <a:pathLst>
                <a:path w="9241" h="12537" extrusionOk="0">
                  <a:moveTo>
                    <a:pt x="3168" y="1"/>
                  </a:moveTo>
                  <a:cubicBezTo>
                    <a:pt x="2765" y="1"/>
                    <a:pt x="2327" y="89"/>
                    <a:pt x="1855" y="317"/>
                  </a:cubicBezTo>
                  <a:cubicBezTo>
                    <a:pt x="183" y="1108"/>
                    <a:pt x="0" y="2992"/>
                    <a:pt x="31" y="3904"/>
                  </a:cubicBezTo>
                  <a:cubicBezTo>
                    <a:pt x="31" y="4178"/>
                    <a:pt x="61" y="4482"/>
                    <a:pt x="152" y="4755"/>
                  </a:cubicBezTo>
                  <a:cubicBezTo>
                    <a:pt x="517" y="6001"/>
                    <a:pt x="2037" y="10348"/>
                    <a:pt x="3374" y="12536"/>
                  </a:cubicBezTo>
                  <a:lnTo>
                    <a:pt x="9241" y="9770"/>
                  </a:lnTo>
                  <a:cubicBezTo>
                    <a:pt x="9241" y="9770"/>
                    <a:pt x="7235" y="5120"/>
                    <a:pt x="6171" y="2202"/>
                  </a:cubicBezTo>
                  <a:cubicBezTo>
                    <a:pt x="5836" y="1260"/>
                    <a:pt x="5107" y="500"/>
                    <a:pt x="4134" y="165"/>
                  </a:cubicBezTo>
                  <a:cubicBezTo>
                    <a:pt x="3838" y="67"/>
                    <a:pt x="3516" y="1"/>
                    <a:pt x="31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34" name="Google Shape;1234;p63"/>
            <p:cNvSpPr/>
            <p:nvPr/>
          </p:nvSpPr>
          <p:spPr>
            <a:xfrm>
              <a:off x="2822681" y="3989970"/>
              <a:ext cx="171502" cy="154157"/>
            </a:xfrm>
            <a:custGeom>
              <a:avLst/>
              <a:gdLst/>
              <a:ahLst/>
              <a:cxnLst/>
              <a:rect l="l" t="t" r="r" b="b"/>
              <a:pathLst>
                <a:path w="4499" h="4044" extrusionOk="0">
                  <a:moveTo>
                    <a:pt x="3161" y="1"/>
                  </a:moveTo>
                  <a:lnTo>
                    <a:pt x="0" y="1520"/>
                  </a:lnTo>
                  <a:lnTo>
                    <a:pt x="1550" y="4043"/>
                  </a:lnTo>
                  <a:lnTo>
                    <a:pt x="4499" y="2736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35" name="Google Shape;1235;p63"/>
            <p:cNvSpPr/>
            <p:nvPr/>
          </p:nvSpPr>
          <p:spPr>
            <a:xfrm>
              <a:off x="2844676" y="4061255"/>
              <a:ext cx="507530" cy="275188"/>
            </a:xfrm>
            <a:custGeom>
              <a:avLst/>
              <a:gdLst/>
              <a:ahLst/>
              <a:cxnLst/>
              <a:rect l="l" t="t" r="r" b="b"/>
              <a:pathLst>
                <a:path w="13314" h="7219" extrusionOk="0">
                  <a:moveTo>
                    <a:pt x="3757" y="1"/>
                  </a:moveTo>
                  <a:cubicBezTo>
                    <a:pt x="2954" y="1"/>
                    <a:pt x="2439" y="1548"/>
                    <a:pt x="1274" y="1548"/>
                  </a:cubicBezTo>
                  <a:cubicBezTo>
                    <a:pt x="1107" y="1548"/>
                    <a:pt x="927" y="1516"/>
                    <a:pt x="730" y="1444"/>
                  </a:cubicBezTo>
                  <a:cubicBezTo>
                    <a:pt x="730" y="1444"/>
                    <a:pt x="1" y="1596"/>
                    <a:pt x="335" y="2386"/>
                  </a:cubicBezTo>
                  <a:cubicBezTo>
                    <a:pt x="365" y="2477"/>
                    <a:pt x="426" y="2599"/>
                    <a:pt x="487" y="2781"/>
                  </a:cubicBezTo>
                  <a:cubicBezTo>
                    <a:pt x="517" y="2872"/>
                    <a:pt x="548" y="2994"/>
                    <a:pt x="578" y="3115"/>
                  </a:cubicBezTo>
                  <a:cubicBezTo>
                    <a:pt x="852" y="4118"/>
                    <a:pt x="1216" y="5760"/>
                    <a:pt x="1703" y="6672"/>
                  </a:cubicBezTo>
                  <a:cubicBezTo>
                    <a:pt x="1824" y="6915"/>
                    <a:pt x="1976" y="7097"/>
                    <a:pt x="2098" y="7219"/>
                  </a:cubicBezTo>
                  <a:lnTo>
                    <a:pt x="13253" y="2295"/>
                  </a:lnTo>
                  <a:cubicBezTo>
                    <a:pt x="13253" y="2295"/>
                    <a:pt x="13314" y="1991"/>
                    <a:pt x="13071" y="1626"/>
                  </a:cubicBezTo>
                  <a:cubicBezTo>
                    <a:pt x="12776" y="1213"/>
                    <a:pt x="12052" y="743"/>
                    <a:pt x="10205" y="743"/>
                  </a:cubicBezTo>
                  <a:cubicBezTo>
                    <a:pt x="10148" y="743"/>
                    <a:pt x="10090" y="744"/>
                    <a:pt x="10031" y="745"/>
                  </a:cubicBezTo>
                  <a:cubicBezTo>
                    <a:pt x="9329" y="759"/>
                    <a:pt x="8581" y="799"/>
                    <a:pt x="7857" y="799"/>
                  </a:cubicBezTo>
                  <a:cubicBezTo>
                    <a:pt x="7014" y="799"/>
                    <a:pt x="6203" y="744"/>
                    <a:pt x="5533" y="532"/>
                  </a:cubicBezTo>
                  <a:cubicBezTo>
                    <a:pt x="4317" y="106"/>
                    <a:pt x="3891" y="15"/>
                    <a:pt x="3891" y="15"/>
                  </a:cubicBezTo>
                  <a:cubicBezTo>
                    <a:pt x="3846" y="5"/>
                    <a:pt x="3801" y="1"/>
                    <a:pt x="37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36" name="Google Shape;1236;p63"/>
            <p:cNvSpPr/>
            <p:nvPr/>
          </p:nvSpPr>
          <p:spPr>
            <a:xfrm>
              <a:off x="1949009" y="3030947"/>
              <a:ext cx="1035911" cy="1067970"/>
            </a:xfrm>
            <a:custGeom>
              <a:avLst/>
              <a:gdLst/>
              <a:ahLst/>
              <a:cxnLst/>
              <a:rect l="l" t="t" r="r" b="b"/>
              <a:pathLst>
                <a:path w="27175" h="28016" extrusionOk="0">
                  <a:moveTo>
                    <a:pt x="5588" y="0"/>
                  </a:moveTo>
                  <a:cubicBezTo>
                    <a:pt x="4124" y="0"/>
                    <a:pt x="2683" y="147"/>
                    <a:pt x="1399" y="508"/>
                  </a:cubicBezTo>
                  <a:cubicBezTo>
                    <a:pt x="791" y="1693"/>
                    <a:pt x="1" y="4733"/>
                    <a:pt x="1946" y="7529"/>
                  </a:cubicBezTo>
                  <a:cubicBezTo>
                    <a:pt x="9059" y="8684"/>
                    <a:pt x="13040" y="11085"/>
                    <a:pt x="13040" y="11085"/>
                  </a:cubicBezTo>
                  <a:cubicBezTo>
                    <a:pt x="13040" y="11085"/>
                    <a:pt x="15563" y="16921"/>
                    <a:pt x="17053" y="19079"/>
                  </a:cubicBezTo>
                  <a:cubicBezTo>
                    <a:pt x="18542" y="21207"/>
                    <a:pt x="21977" y="28016"/>
                    <a:pt x="21977" y="28016"/>
                  </a:cubicBezTo>
                  <a:lnTo>
                    <a:pt x="27174" y="25797"/>
                  </a:lnTo>
                  <a:cubicBezTo>
                    <a:pt x="27174" y="25797"/>
                    <a:pt x="18816" y="5067"/>
                    <a:pt x="16019" y="2301"/>
                  </a:cubicBezTo>
                  <a:cubicBezTo>
                    <a:pt x="15231" y="1513"/>
                    <a:pt x="10289" y="0"/>
                    <a:pt x="5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37" name="Google Shape;1237;p63"/>
            <p:cNvSpPr/>
            <p:nvPr/>
          </p:nvSpPr>
          <p:spPr>
            <a:xfrm>
              <a:off x="2324415" y="4060645"/>
              <a:ext cx="137918" cy="115923"/>
            </a:xfrm>
            <a:custGeom>
              <a:avLst/>
              <a:gdLst/>
              <a:ahLst/>
              <a:cxnLst/>
              <a:rect l="l" t="t" r="r" b="b"/>
              <a:pathLst>
                <a:path w="3618" h="3041" extrusionOk="0">
                  <a:moveTo>
                    <a:pt x="3496" y="1"/>
                  </a:moveTo>
                  <a:lnTo>
                    <a:pt x="1" y="92"/>
                  </a:lnTo>
                  <a:lnTo>
                    <a:pt x="396" y="3040"/>
                  </a:lnTo>
                  <a:lnTo>
                    <a:pt x="3618" y="304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38" name="Google Shape;1238;p63"/>
            <p:cNvSpPr/>
            <p:nvPr/>
          </p:nvSpPr>
          <p:spPr>
            <a:xfrm>
              <a:off x="2291975" y="4141878"/>
              <a:ext cx="479740" cy="228186"/>
            </a:xfrm>
            <a:custGeom>
              <a:avLst/>
              <a:gdLst/>
              <a:ahLst/>
              <a:cxnLst/>
              <a:rect l="l" t="t" r="r" b="b"/>
              <a:pathLst>
                <a:path w="12585" h="5986" extrusionOk="0">
                  <a:moveTo>
                    <a:pt x="4379" y="1"/>
                  </a:moveTo>
                  <a:cubicBezTo>
                    <a:pt x="3800" y="1"/>
                    <a:pt x="3055" y="564"/>
                    <a:pt x="2296" y="564"/>
                  </a:cubicBezTo>
                  <a:cubicBezTo>
                    <a:pt x="1965" y="564"/>
                    <a:pt x="1631" y="457"/>
                    <a:pt x="1308" y="149"/>
                  </a:cubicBezTo>
                  <a:cubicBezTo>
                    <a:pt x="1308" y="149"/>
                    <a:pt x="1257" y="139"/>
                    <a:pt x="1183" y="139"/>
                  </a:cubicBezTo>
                  <a:cubicBezTo>
                    <a:pt x="974" y="139"/>
                    <a:pt x="578" y="221"/>
                    <a:pt x="578" y="848"/>
                  </a:cubicBezTo>
                  <a:cubicBezTo>
                    <a:pt x="578" y="940"/>
                    <a:pt x="548" y="1092"/>
                    <a:pt x="518" y="1274"/>
                  </a:cubicBezTo>
                  <a:cubicBezTo>
                    <a:pt x="518" y="1365"/>
                    <a:pt x="487" y="1487"/>
                    <a:pt x="487" y="1608"/>
                  </a:cubicBezTo>
                  <a:cubicBezTo>
                    <a:pt x="305" y="2642"/>
                    <a:pt x="1" y="4283"/>
                    <a:pt x="62" y="5317"/>
                  </a:cubicBezTo>
                  <a:cubicBezTo>
                    <a:pt x="92" y="5590"/>
                    <a:pt x="122" y="5833"/>
                    <a:pt x="214" y="5985"/>
                  </a:cubicBezTo>
                  <a:lnTo>
                    <a:pt x="12402" y="5985"/>
                  </a:lnTo>
                  <a:cubicBezTo>
                    <a:pt x="12402" y="5985"/>
                    <a:pt x="12585" y="5712"/>
                    <a:pt x="12524" y="5317"/>
                  </a:cubicBezTo>
                  <a:cubicBezTo>
                    <a:pt x="12402" y="4800"/>
                    <a:pt x="11916" y="4040"/>
                    <a:pt x="10092" y="3280"/>
                  </a:cubicBezTo>
                  <a:cubicBezTo>
                    <a:pt x="8694" y="2703"/>
                    <a:pt x="7053" y="2125"/>
                    <a:pt x="6080" y="1244"/>
                  </a:cubicBezTo>
                  <a:cubicBezTo>
                    <a:pt x="5107" y="393"/>
                    <a:pt x="4773" y="119"/>
                    <a:pt x="4773" y="119"/>
                  </a:cubicBezTo>
                  <a:cubicBezTo>
                    <a:pt x="4653" y="35"/>
                    <a:pt x="4521" y="1"/>
                    <a:pt x="43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39" name="Google Shape;1239;p63"/>
            <p:cNvSpPr/>
            <p:nvPr/>
          </p:nvSpPr>
          <p:spPr>
            <a:xfrm>
              <a:off x="1427604" y="1998200"/>
              <a:ext cx="768232" cy="1180881"/>
            </a:xfrm>
            <a:custGeom>
              <a:avLst/>
              <a:gdLst/>
              <a:ahLst/>
              <a:cxnLst/>
              <a:rect l="l" t="t" r="r" b="b"/>
              <a:pathLst>
                <a:path w="20153" h="30978" extrusionOk="0">
                  <a:moveTo>
                    <a:pt x="11156" y="1"/>
                  </a:moveTo>
                  <a:cubicBezTo>
                    <a:pt x="11156" y="1"/>
                    <a:pt x="10730" y="213"/>
                    <a:pt x="10031" y="426"/>
                  </a:cubicBezTo>
                  <a:cubicBezTo>
                    <a:pt x="9970" y="456"/>
                    <a:pt x="9910" y="456"/>
                    <a:pt x="9849" y="487"/>
                  </a:cubicBezTo>
                  <a:cubicBezTo>
                    <a:pt x="9304" y="623"/>
                    <a:pt x="8638" y="735"/>
                    <a:pt x="7828" y="735"/>
                  </a:cubicBezTo>
                  <a:cubicBezTo>
                    <a:pt x="7733" y="735"/>
                    <a:pt x="7637" y="733"/>
                    <a:pt x="7539" y="730"/>
                  </a:cubicBezTo>
                  <a:cubicBezTo>
                    <a:pt x="7507" y="729"/>
                    <a:pt x="7475" y="729"/>
                    <a:pt x="7443" y="729"/>
                  </a:cubicBezTo>
                  <a:cubicBezTo>
                    <a:pt x="5455" y="729"/>
                    <a:pt x="3969" y="2606"/>
                    <a:pt x="3131" y="5897"/>
                  </a:cubicBezTo>
                  <a:cubicBezTo>
                    <a:pt x="2675" y="7599"/>
                    <a:pt x="2250" y="9180"/>
                    <a:pt x="1885" y="10730"/>
                  </a:cubicBezTo>
                  <a:cubicBezTo>
                    <a:pt x="1855" y="10821"/>
                    <a:pt x="1855" y="10943"/>
                    <a:pt x="1824" y="11034"/>
                  </a:cubicBezTo>
                  <a:cubicBezTo>
                    <a:pt x="1368" y="12919"/>
                    <a:pt x="1004" y="14712"/>
                    <a:pt x="791" y="16536"/>
                  </a:cubicBezTo>
                  <a:cubicBezTo>
                    <a:pt x="730" y="16931"/>
                    <a:pt x="700" y="17296"/>
                    <a:pt x="669" y="17660"/>
                  </a:cubicBezTo>
                  <a:cubicBezTo>
                    <a:pt x="487" y="19575"/>
                    <a:pt x="1" y="25989"/>
                    <a:pt x="305" y="27873"/>
                  </a:cubicBezTo>
                  <a:cubicBezTo>
                    <a:pt x="3229" y="30046"/>
                    <a:pt x="6934" y="30978"/>
                    <a:pt x="10309" y="30978"/>
                  </a:cubicBezTo>
                  <a:cubicBezTo>
                    <a:pt x="13073" y="30978"/>
                    <a:pt x="15615" y="30353"/>
                    <a:pt x="17326" y="29271"/>
                  </a:cubicBezTo>
                  <a:cubicBezTo>
                    <a:pt x="17144" y="26536"/>
                    <a:pt x="17265" y="21612"/>
                    <a:pt x="17357" y="19515"/>
                  </a:cubicBezTo>
                  <a:cubicBezTo>
                    <a:pt x="17357" y="19302"/>
                    <a:pt x="17387" y="19119"/>
                    <a:pt x="17387" y="18907"/>
                  </a:cubicBezTo>
                  <a:cubicBezTo>
                    <a:pt x="17387" y="18724"/>
                    <a:pt x="17417" y="18542"/>
                    <a:pt x="17417" y="18359"/>
                  </a:cubicBezTo>
                  <a:cubicBezTo>
                    <a:pt x="17448" y="17995"/>
                    <a:pt x="17478" y="17660"/>
                    <a:pt x="17509" y="17326"/>
                  </a:cubicBezTo>
                  <a:cubicBezTo>
                    <a:pt x="17539" y="16931"/>
                    <a:pt x="17569" y="16536"/>
                    <a:pt x="17630" y="16171"/>
                  </a:cubicBezTo>
                  <a:cubicBezTo>
                    <a:pt x="17630" y="16080"/>
                    <a:pt x="17630" y="15989"/>
                    <a:pt x="17660" y="15897"/>
                  </a:cubicBezTo>
                  <a:cubicBezTo>
                    <a:pt x="17691" y="15593"/>
                    <a:pt x="17721" y="15320"/>
                    <a:pt x="17752" y="15046"/>
                  </a:cubicBezTo>
                  <a:cubicBezTo>
                    <a:pt x="17782" y="14925"/>
                    <a:pt x="17782" y="14803"/>
                    <a:pt x="17812" y="14712"/>
                  </a:cubicBezTo>
                  <a:cubicBezTo>
                    <a:pt x="17843" y="14438"/>
                    <a:pt x="17904" y="14165"/>
                    <a:pt x="17934" y="13891"/>
                  </a:cubicBezTo>
                  <a:cubicBezTo>
                    <a:pt x="17964" y="13770"/>
                    <a:pt x="17995" y="13679"/>
                    <a:pt x="17995" y="13557"/>
                  </a:cubicBezTo>
                  <a:cubicBezTo>
                    <a:pt x="18846" y="8846"/>
                    <a:pt x="20153" y="6688"/>
                    <a:pt x="20123" y="5472"/>
                  </a:cubicBezTo>
                  <a:cubicBezTo>
                    <a:pt x="20123" y="3526"/>
                    <a:pt x="18268" y="3314"/>
                    <a:pt x="16840" y="2341"/>
                  </a:cubicBezTo>
                  <a:cubicBezTo>
                    <a:pt x="16779" y="2311"/>
                    <a:pt x="16749" y="2280"/>
                    <a:pt x="16688" y="2250"/>
                  </a:cubicBezTo>
                  <a:cubicBezTo>
                    <a:pt x="16232" y="1885"/>
                    <a:pt x="15806" y="1460"/>
                    <a:pt x="15533" y="821"/>
                  </a:cubicBezTo>
                  <a:lnTo>
                    <a:pt x="111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40" name="Google Shape;1240;p63"/>
            <p:cNvSpPr/>
            <p:nvPr/>
          </p:nvSpPr>
          <p:spPr>
            <a:xfrm>
              <a:off x="1694101" y="2462845"/>
              <a:ext cx="148363" cy="270004"/>
            </a:xfrm>
            <a:custGeom>
              <a:avLst/>
              <a:gdLst/>
              <a:ahLst/>
              <a:cxnLst/>
              <a:rect l="l" t="t" r="r" b="b"/>
              <a:pathLst>
                <a:path w="3892" h="7083" extrusionOk="0">
                  <a:moveTo>
                    <a:pt x="2463" y="0"/>
                  </a:moveTo>
                  <a:lnTo>
                    <a:pt x="1" y="3313"/>
                  </a:lnTo>
                  <a:lnTo>
                    <a:pt x="1460" y="7082"/>
                  </a:lnTo>
                  <a:lnTo>
                    <a:pt x="3891" y="3860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41" name="Google Shape;1241;p63"/>
            <p:cNvSpPr/>
            <p:nvPr/>
          </p:nvSpPr>
          <p:spPr>
            <a:xfrm>
              <a:off x="1929301" y="2153463"/>
              <a:ext cx="22071" cy="22071"/>
            </a:xfrm>
            <a:custGeom>
              <a:avLst/>
              <a:gdLst/>
              <a:ahLst/>
              <a:cxnLst/>
              <a:rect l="l" t="t" r="r" b="b"/>
              <a:pathLst>
                <a:path w="579" h="57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6"/>
                    <a:pt x="153" y="578"/>
                    <a:pt x="305" y="578"/>
                  </a:cubicBezTo>
                  <a:cubicBezTo>
                    <a:pt x="457" y="578"/>
                    <a:pt x="578" y="456"/>
                    <a:pt x="578" y="305"/>
                  </a:cubicBezTo>
                  <a:cubicBezTo>
                    <a:pt x="578" y="122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42" name="Google Shape;1242;p63"/>
            <p:cNvSpPr/>
            <p:nvPr/>
          </p:nvSpPr>
          <p:spPr>
            <a:xfrm>
              <a:off x="1927014" y="2209080"/>
              <a:ext cx="22033" cy="22071"/>
            </a:xfrm>
            <a:custGeom>
              <a:avLst/>
              <a:gdLst/>
              <a:ahLst/>
              <a:cxnLst/>
              <a:rect l="l" t="t" r="r" b="b"/>
              <a:pathLst>
                <a:path w="578" h="579" extrusionOk="0">
                  <a:moveTo>
                    <a:pt x="274" y="1"/>
                  </a:moveTo>
                  <a:cubicBezTo>
                    <a:pt x="122" y="1"/>
                    <a:pt x="0" y="122"/>
                    <a:pt x="0" y="304"/>
                  </a:cubicBezTo>
                  <a:cubicBezTo>
                    <a:pt x="0" y="456"/>
                    <a:pt x="122" y="578"/>
                    <a:pt x="274" y="578"/>
                  </a:cubicBezTo>
                  <a:cubicBezTo>
                    <a:pt x="456" y="578"/>
                    <a:pt x="578" y="456"/>
                    <a:pt x="578" y="304"/>
                  </a:cubicBezTo>
                  <a:cubicBezTo>
                    <a:pt x="578" y="122"/>
                    <a:pt x="45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43" name="Google Shape;1243;p63"/>
            <p:cNvSpPr/>
            <p:nvPr/>
          </p:nvSpPr>
          <p:spPr>
            <a:xfrm>
              <a:off x="1808804" y="1515525"/>
              <a:ext cx="508711" cy="347197"/>
            </a:xfrm>
            <a:custGeom>
              <a:avLst/>
              <a:gdLst/>
              <a:ahLst/>
              <a:cxnLst/>
              <a:rect l="l" t="t" r="r" b="b"/>
              <a:pathLst>
                <a:path w="13345" h="9108" extrusionOk="0">
                  <a:moveTo>
                    <a:pt x="3415" y="0"/>
                  </a:moveTo>
                  <a:cubicBezTo>
                    <a:pt x="3209" y="0"/>
                    <a:pt x="2999" y="31"/>
                    <a:pt x="2797" y="109"/>
                  </a:cubicBezTo>
                  <a:cubicBezTo>
                    <a:pt x="1825" y="504"/>
                    <a:pt x="1885" y="2389"/>
                    <a:pt x="1885" y="2389"/>
                  </a:cubicBezTo>
                  <a:cubicBezTo>
                    <a:pt x="1885" y="2389"/>
                    <a:pt x="1812" y="2368"/>
                    <a:pt x="1694" y="2368"/>
                  </a:cubicBezTo>
                  <a:cubicBezTo>
                    <a:pt x="1433" y="2368"/>
                    <a:pt x="955" y="2469"/>
                    <a:pt x="578" y="3118"/>
                  </a:cubicBezTo>
                  <a:cubicBezTo>
                    <a:pt x="1" y="4091"/>
                    <a:pt x="1125" y="6067"/>
                    <a:pt x="1125" y="6067"/>
                  </a:cubicBezTo>
                  <a:cubicBezTo>
                    <a:pt x="1205" y="6053"/>
                    <a:pt x="1292" y="6047"/>
                    <a:pt x="1383" y="6047"/>
                  </a:cubicBezTo>
                  <a:cubicBezTo>
                    <a:pt x="3383" y="6047"/>
                    <a:pt x="8023" y="9077"/>
                    <a:pt x="8633" y="9106"/>
                  </a:cubicBezTo>
                  <a:cubicBezTo>
                    <a:pt x="8661" y="9107"/>
                    <a:pt x="8688" y="9108"/>
                    <a:pt x="8715" y="9108"/>
                  </a:cubicBezTo>
                  <a:cubicBezTo>
                    <a:pt x="10177" y="9108"/>
                    <a:pt x="10001" y="7495"/>
                    <a:pt x="10001" y="7495"/>
                  </a:cubicBezTo>
                  <a:lnTo>
                    <a:pt x="10001" y="7495"/>
                  </a:lnTo>
                  <a:cubicBezTo>
                    <a:pt x="10001" y="7495"/>
                    <a:pt x="10147" y="7511"/>
                    <a:pt x="10372" y="7511"/>
                  </a:cubicBezTo>
                  <a:cubicBezTo>
                    <a:pt x="11019" y="7511"/>
                    <a:pt x="12323" y="7378"/>
                    <a:pt x="12706" y="6340"/>
                  </a:cubicBezTo>
                  <a:cubicBezTo>
                    <a:pt x="13344" y="4577"/>
                    <a:pt x="10700" y="4061"/>
                    <a:pt x="10700" y="4061"/>
                  </a:cubicBezTo>
                  <a:cubicBezTo>
                    <a:pt x="10700" y="4061"/>
                    <a:pt x="11946" y="3027"/>
                    <a:pt x="11217" y="2085"/>
                  </a:cubicBezTo>
                  <a:cubicBezTo>
                    <a:pt x="10755" y="1512"/>
                    <a:pt x="9574" y="1400"/>
                    <a:pt x="8719" y="1400"/>
                  </a:cubicBezTo>
                  <a:cubicBezTo>
                    <a:pt x="8168" y="1400"/>
                    <a:pt x="7752" y="1447"/>
                    <a:pt x="7752" y="1447"/>
                  </a:cubicBezTo>
                  <a:cubicBezTo>
                    <a:pt x="7752" y="1447"/>
                    <a:pt x="7660" y="656"/>
                    <a:pt x="6657" y="504"/>
                  </a:cubicBezTo>
                  <a:cubicBezTo>
                    <a:pt x="6110" y="413"/>
                    <a:pt x="5662" y="390"/>
                    <a:pt x="5350" y="390"/>
                  </a:cubicBezTo>
                  <a:cubicBezTo>
                    <a:pt x="5039" y="390"/>
                    <a:pt x="4864" y="413"/>
                    <a:pt x="4864" y="413"/>
                  </a:cubicBezTo>
                  <a:cubicBezTo>
                    <a:pt x="4864" y="413"/>
                    <a:pt x="4170" y="0"/>
                    <a:pt x="341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44" name="Google Shape;1244;p63"/>
            <p:cNvSpPr/>
            <p:nvPr/>
          </p:nvSpPr>
          <p:spPr>
            <a:xfrm>
              <a:off x="1789134" y="1965760"/>
              <a:ext cx="159913" cy="141387"/>
            </a:xfrm>
            <a:custGeom>
              <a:avLst/>
              <a:gdLst/>
              <a:ahLst/>
              <a:cxnLst/>
              <a:rect l="l" t="t" r="r" b="b"/>
              <a:pathLst>
                <a:path w="4195" h="3709" extrusionOk="0">
                  <a:moveTo>
                    <a:pt x="1969" y="0"/>
                  </a:moveTo>
                  <a:cubicBezTo>
                    <a:pt x="1856" y="0"/>
                    <a:pt x="351" y="29"/>
                    <a:pt x="0" y="1520"/>
                  </a:cubicBezTo>
                  <a:lnTo>
                    <a:pt x="1003" y="3709"/>
                  </a:lnTo>
                  <a:cubicBezTo>
                    <a:pt x="1003" y="3709"/>
                    <a:pt x="1914" y="3093"/>
                    <a:pt x="3811" y="3093"/>
                  </a:cubicBezTo>
                  <a:cubicBezTo>
                    <a:pt x="3935" y="3093"/>
                    <a:pt x="4063" y="3095"/>
                    <a:pt x="4195" y="3101"/>
                  </a:cubicBezTo>
                  <a:cubicBezTo>
                    <a:pt x="4195" y="3101"/>
                    <a:pt x="2462" y="1338"/>
                    <a:pt x="1976" y="0"/>
                  </a:cubicBezTo>
                  <a:cubicBezTo>
                    <a:pt x="1976" y="0"/>
                    <a:pt x="1973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45" name="Google Shape;1245;p63"/>
            <p:cNvSpPr/>
            <p:nvPr/>
          </p:nvSpPr>
          <p:spPr>
            <a:xfrm>
              <a:off x="1983774" y="2015583"/>
              <a:ext cx="100827" cy="106622"/>
            </a:xfrm>
            <a:custGeom>
              <a:avLst/>
              <a:gdLst/>
              <a:ahLst/>
              <a:cxnLst/>
              <a:rect l="l" t="t" r="r" b="b"/>
              <a:pathLst>
                <a:path w="2645" h="2797" extrusionOk="0">
                  <a:moveTo>
                    <a:pt x="1733" y="0"/>
                  </a:moveTo>
                  <a:cubicBezTo>
                    <a:pt x="1520" y="852"/>
                    <a:pt x="1" y="1824"/>
                    <a:pt x="1" y="1824"/>
                  </a:cubicBezTo>
                  <a:cubicBezTo>
                    <a:pt x="639" y="2311"/>
                    <a:pt x="1277" y="2797"/>
                    <a:pt x="1277" y="2797"/>
                  </a:cubicBezTo>
                  <a:lnTo>
                    <a:pt x="2615" y="2159"/>
                  </a:lnTo>
                  <a:cubicBezTo>
                    <a:pt x="2645" y="852"/>
                    <a:pt x="1733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46" name="Google Shape;1246;p63"/>
            <p:cNvSpPr/>
            <p:nvPr/>
          </p:nvSpPr>
          <p:spPr>
            <a:xfrm>
              <a:off x="1341872" y="3031328"/>
              <a:ext cx="1206231" cy="1069914"/>
            </a:xfrm>
            <a:custGeom>
              <a:avLst/>
              <a:gdLst/>
              <a:ahLst/>
              <a:cxnLst/>
              <a:rect l="l" t="t" r="r" b="b"/>
              <a:pathLst>
                <a:path w="31643" h="28067" extrusionOk="0">
                  <a:moveTo>
                    <a:pt x="5802" y="0"/>
                  </a:moveTo>
                  <a:cubicBezTo>
                    <a:pt x="4403" y="0"/>
                    <a:pt x="3141" y="146"/>
                    <a:pt x="2523" y="589"/>
                  </a:cubicBezTo>
                  <a:cubicBezTo>
                    <a:pt x="2523" y="589"/>
                    <a:pt x="0" y="10498"/>
                    <a:pt x="13040" y="10498"/>
                  </a:cubicBezTo>
                  <a:cubicBezTo>
                    <a:pt x="20001" y="10498"/>
                    <a:pt x="23314" y="9829"/>
                    <a:pt x="23314" y="9829"/>
                  </a:cubicBezTo>
                  <a:cubicBezTo>
                    <a:pt x="23314" y="9829"/>
                    <a:pt x="23496" y="15999"/>
                    <a:pt x="23800" y="18583"/>
                  </a:cubicBezTo>
                  <a:cubicBezTo>
                    <a:pt x="24134" y="21167"/>
                    <a:pt x="25290" y="27641"/>
                    <a:pt x="25290" y="27641"/>
                  </a:cubicBezTo>
                  <a:lnTo>
                    <a:pt x="30761" y="28067"/>
                  </a:lnTo>
                  <a:cubicBezTo>
                    <a:pt x="30761" y="28067"/>
                    <a:pt x="31642" y="5543"/>
                    <a:pt x="28299" y="3477"/>
                  </a:cubicBezTo>
                  <a:cubicBezTo>
                    <a:pt x="24925" y="1410"/>
                    <a:pt x="20092" y="1349"/>
                    <a:pt x="11794" y="559"/>
                  </a:cubicBezTo>
                  <a:cubicBezTo>
                    <a:pt x="11794" y="559"/>
                    <a:pt x="8536" y="0"/>
                    <a:pt x="580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47" name="Google Shape;1247;p63"/>
            <p:cNvSpPr/>
            <p:nvPr/>
          </p:nvSpPr>
          <p:spPr>
            <a:xfrm>
              <a:off x="1570134" y="2082750"/>
              <a:ext cx="821524" cy="849390"/>
            </a:xfrm>
            <a:custGeom>
              <a:avLst/>
              <a:gdLst/>
              <a:ahLst/>
              <a:cxnLst/>
              <a:rect l="l" t="t" r="r" b="b"/>
              <a:pathLst>
                <a:path w="21551" h="22282" extrusionOk="0">
                  <a:moveTo>
                    <a:pt x="2823" y="1"/>
                  </a:moveTo>
                  <a:cubicBezTo>
                    <a:pt x="2804" y="1"/>
                    <a:pt x="2785" y="1"/>
                    <a:pt x="2766" y="1"/>
                  </a:cubicBezTo>
                  <a:cubicBezTo>
                    <a:pt x="1216" y="32"/>
                    <a:pt x="0" y="1308"/>
                    <a:pt x="31" y="2859"/>
                  </a:cubicBezTo>
                  <a:lnTo>
                    <a:pt x="31" y="3132"/>
                  </a:lnTo>
                  <a:lnTo>
                    <a:pt x="31" y="3375"/>
                  </a:lnTo>
                  <a:lnTo>
                    <a:pt x="61" y="3862"/>
                  </a:lnTo>
                  <a:cubicBezTo>
                    <a:pt x="61" y="4166"/>
                    <a:pt x="91" y="4500"/>
                    <a:pt x="122" y="4804"/>
                  </a:cubicBezTo>
                  <a:cubicBezTo>
                    <a:pt x="152" y="5442"/>
                    <a:pt x="213" y="6050"/>
                    <a:pt x="274" y="6688"/>
                  </a:cubicBezTo>
                  <a:cubicBezTo>
                    <a:pt x="304" y="6992"/>
                    <a:pt x="335" y="7327"/>
                    <a:pt x="395" y="7631"/>
                  </a:cubicBezTo>
                  <a:cubicBezTo>
                    <a:pt x="426" y="7935"/>
                    <a:pt x="487" y="8269"/>
                    <a:pt x="517" y="8573"/>
                  </a:cubicBezTo>
                  <a:cubicBezTo>
                    <a:pt x="608" y="9211"/>
                    <a:pt x="730" y="9819"/>
                    <a:pt x="851" y="10458"/>
                  </a:cubicBezTo>
                  <a:cubicBezTo>
                    <a:pt x="973" y="11096"/>
                    <a:pt x="1125" y="11734"/>
                    <a:pt x="1277" y="12372"/>
                  </a:cubicBezTo>
                  <a:cubicBezTo>
                    <a:pt x="1368" y="12676"/>
                    <a:pt x="1459" y="13011"/>
                    <a:pt x="1550" y="13315"/>
                  </a:cubicBezTo>
                  <a:cubicBezTo>
                    <a:pt x="1642" y="13649"/>
                    <a:pt x="1733" y="13953"/>
                    <a:pt x="1854" y="14287"/>
                  </a:cubicBezTo>
                  <a:cubicBezTo>
                    <a:pt x="2067" y="14926"/>
                    <a:pt x="2310" y="15564"/>
                    <a:pt x="2614" y="16233"/>
                  </a:cubicBezTo>
                  <a:cubicBezTo>
                    <a:pt x="2918" y="16871"/>
                    <a:pt x="3283" y="17540"/>
                    <a:pt x="3739" y="18178"/>
                  </a:cubicBezTo>
                  <a:cubicBezTo>
                    <a:pt x="4195" y="18847"/>
                    <a:pt x="4772" y="19515"/>
                    <a:pt x="5532" y="20093"/>
                  </a:cubicBezTo>
                  <a:cubicBezTo>
                    <a:pt x="5897" y="20397"/>
                    <a:pt x="6353" y="20670"/>
                    <a:pt x="6809" y="20883"/>
                  </a:cubicBezTo>
                  <a:lnTo>
                    <a:pt x="6991" y="20974"/>
                  </a:lnTo>
                  <a:lnTo>
                    <a:pt x="7082" y="21005"/>
                  </a:lnTo>
                  <a:lnTo>
                    <a:pt x="7143" y="21035"/>
                  </a:lnTo>
                  <a:lnTo>
                    <a:pt x="7174" y="21035"/>
                  </a:lnTo>
                  <a:cubicBezTo>
                    <a:pt x="7265" y="21066"/>
                    <a:pt x="7356" y="21126"/>
                    <a:pt x="7447" y="21126"/>
                  </a:cubicBezTo>
                  <a:lnTo>
                    <a:pt x="7599" y="21187"/>
                  </a:lnTo>
                  <a:lnTo>
                    <a:pt x="7721" y="21218"/>
                  </a:lnTo>
                  <a:cubicBezTo>
                    <a:pt x="7812" y="21248"/>
                    <a:pt x="7903" y="21278"/>
                    <a:pt x="7994" y="21309"/>
                  </a:cubicBezTo>
                  <a:cubicBezTo>
                    <a:pt x="8724" y="21521"/>
                    <a:pt x="9362" y="21643"/>
                    <a:pt x="10031" y="21765"/>
                  </a:cubicBezTo>
                  <a:cubicBezTo>
                    <a:pt x="10669" y="21886"/>
                    <a:pt x="11307" y="21947"/>
                    <a:pt x="11946" y="22038"/>
                  </a:cubicBezTo>
                  <a:cubicBezTo>
                    <a:pt x="12584" y="22099"/>
                    <a:pt x="13192" y="22129"/>
                    <a:pt x="13830" y="22190"/>
                  </a:cubicBezTo>
                  <a:cubicBezTo>
                    <a:pt x="14134" y="22221"/>
                    <a:pt x="14438" y="22221"/>
                    <a:pt x="14773" y="22251"/>
                  </a:cubicBezTo>
                  <a:cubicBezTo>
                    <a:pt x="15077" y="22251"/>
                    <a:pt x="15380" y="22251"/>
                    <a:pt x="15684" y="22281"/>
                  </a:cubicBezTo>
                  <a:lnTo>
                    <a:pt x="18481" y="22281"/>
                  </a:lnTo>
                  <a:cubicBezTo>
                    <a:pt x="18633" y="22281"/>
                    <a:pt x="18785" y="22251"/>
                    <a:pt x="18937" y="22251"/>
                  </a:cubicBezTo>
                  <a:lnTo>
                    <a:pt x="19423" y="22251"/>
                  </a:lnTo>
                  <a:cubicBezTo>
                    <a:pt x="20426" y="22190"/>
                    <a:pt x="21277" y="21430"/>
                    <a:pt x="21399" y="20397"/>
                  </a:cubicBezTo>
                  <a:cubicBezTo>
                    <a:pt x="21551" y="19242"/>
                    <a:pt x="20730" y="18208"/>
                    <a:pt x="19575" y="18056"/>
                  </a:cubicBezTo>
                  <a:lnTo>
                    <a:pt x="19545" y="18026"/>
                  </a:lnTo>
                  <a:lnTo>
                    <a:pt x="17812" y="17813"/>
                  </a:lnTo>
                  <a:cubicBezTo>
                    <a:pt x="17235" y="17752"/>
                    <a:pt x="16657" y="17661"/>
                    <a:pt x="16080" y="17570"/>
                  </a:cubicBezTo>
                  <a:cubicBezTo>
                    <a:pt x="15806" y="17540"/>
                    <a:pt x="15502" y="17479"/>
                    <a:pt x="15228" y="17448"/>
                  </a:cubicBezTo>
                  <a:cubicBezTo>
                    <a:pt x="14955" y="17388"/>
                    <a:pt x="14651" y="17357"/>
                    <a:pt x="14377" y="17297"/>
                  </a:cubicBezTo>
                  <a:cubicBezTo>
                    <a:pt x="13800" y="17205"/>
                    <a:pt x="13253" y="17114"/>
                    <a:pt x="12706" y="16993"/>
                  </a:cubicBezTo>
                  <a:cubicBezTo>
                    <a:pt x="12159" y="16901"/>
                    <a:pt x="11611" y="16780"/>
                    <a:pt x="11095" y="16628"/>
                  </a:cubicBezTo>
                  <a:cubicBezTo>
                    <a:pt x="10821" y="16567"/>
                    <a:pt x="10578" y="16506"/>
                    <a:pt x="10335" y="16445"/>
                  </a:cubicBezTo>
                  <a:cubicBezTo>
                    <a:pt x="10092" y="16354"/>
                    <a:pt x="9848" y="16293"/>
                    <a:pt x="9636" y="16202"/>
                  </a:cubicBezTo>
                  <a:cubicBezTo>
                    <a:pt x="9575" y="16172"/>
                    <a:pt x="9514" y="16172"/>
                    <a:pt x="9484" y="16141"/>
                  </a:cubicBezTo>
                  <a:lnTo>
                    <a:pt x="9393" y="16111"/>
                  </a:lnTo>
                  <a:lnTo>
                    <a:pt x="9332" y="16081"/>
                  </a:lnTo>
                  <a:cubicBezTo>
                    <a:pt x="9271" y="16050"/>
                    <a:pt x="9241" y="16050"/>
                    <a:pt x="9180" y="16020"/>
                  </a:cubicBezTo>
                  <a:lnTo>
                    <a:pt x="9149" y="15989"/>
                  </a:lnTo>
                  <a:cubicBezTo>
                    <a:pt x="9089" y="15959"/>
                    <a:pt x="8997" y="15898"/>
                    <a:pt x="8906" y="15838"/>
                  </a:cubicBezTo>
                  <a:cubicBezTo>
                    <a:pt x="8754" y="15686"/>
                    <a:pt x="8511" y="15412"/>
                    <a:pt x="8298" y="15078"/>
                  </a:cubicBezTo>
                  <a:cubicBezTo>
                    <a:pt x="8086" y="14743"/>
                    <a:pt x="7903" y="14348"/>
                    <a:pt x="7690" y="13923"/>
                  </a:cubicBezTo>
                  <a:cubicBezTo>
                    <a:pt x="7508" y="13467"/>
                    <a:pt x="7326" y="13011"/>
                    <a:pt x="7174" y="12494"/>
                  </a:cubicBezTo>
                  <a:cubicBezTo>
                    <a:pt x="7113" y="12251"/>
                    <a:pt x="7022" y="12008"/>
                    <a:pt x="6961" y="11765"/>
                  </a:cubicBezTo>
                  <a:cubicBezTo>
                    <a:pt x="6900" y="11491"/>
                    <a:pt x="6839" y="11248"/>
                    <a:pt x="6748" y="10974"/>
                  </a:cubicBezTo>
                  <a:cubicBezTo>
                    <a:pt x="6627" y="10458"/>
                    <a:pt x="6535" y="9910"/>
                    <a:pt x="6414" y="9363"/>
                  </a:cubicBezTo>
                  <a:cubicBezTo>
                    <a:pt x="6323" y="8816"/>
                    <a:pt x="6231" y="8269"/>
                    <a:pt x="6140" y="7722"/>
                  </a:cubicBezTo>
                  <a:cubicBezTo>
                    <a:pt x="6110" y="7448"/>
                    <a:pt x="6049" y="7175"/>
                    <a:pt x="6019" y="6871"/>
                  </a:cubicBezTo>
                  <a:cubicBezTo>
                    <a:pt x="5988" y="6597"/>
                    <a:pt x="5958" y="6324"/>
                    <a:pt x="5927" y="6050"/>
                  </a:cubicBezTo>
                  <a:cubicBezTo>
                    <a:pt x="5867" y="5473"/>
                    <a:pt x="5806" y="4926"/>
                    <a:pt x="5745" y="4348"/>
                  </a:cubicBezTo>
                  <a:cubicBezTo>
                    <a:pt x="5745" y="4074"/>
                    <a:pt x="5715" y="3801"/>
                    <a:pt x="5684" y="3497"/>
                  </a:cubicBezTo>
                  <a:lnTo>
                    <a:pt x="5654" y="3102"/>
                  </a:lnTo>
                  <a:lnTo>
                    <a:pt x="5654" y="2707"/>
                  </a:lnTo>
                  <a:lnTo>
                    <a:pt x="5623" y="2646"/>
                  </a:lnTo>
                  <a:cubicBezTo>
                    <a:pt x="5533" y="1175"/>
                    <a:pt x="4317" y="1"/>
                    <a:pt x="28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48" name="Google Shape;1248;p63"/>
            <p:cNvSpPr/>
            <p:nvPr/>
          </p:nvSpPr>
          <p:spPr>
            <a:xfrm>
              <a:off x="2254922" y="2752519"/>
              <a:ext cx="67244" cy="173865"/>
            </a:xfrm>
            <a:custGeom>
              <a:avLst/>
              <a:gdLst/>
              <a:ahLst/>
              <a:cxnLst/>
              <a:rect l="l" t="t" r="r" b="b"/>
              <a:pathLst>
                <a:path w="1764" h="4561" extrusionOk="0">
                  <a:moveTo>
                    <a:pt x="1246" y="0"/>
                  </a:moveTo>
                  <a:cubicBezTo>
                    <a:pt x="1072" y="0"/>
                    <a:pt x="897" y="30"/>
                    <a:pt x="730" y="91"/>
                  </a:cubicBezTo>
                  <a:cubicBezTo>
                    <a:pt x="730" y="91"/>
                    <a:pt x="0" y="2432"/>
                    <a:pt x="456" y="4316"/>
                  </a:cubicBezTo>
                  <a:cubicBezTo>
                    <a:pt x="666" y="4456"/>
                    <a:pt x="964" y="4560"/>
                    <a:pt x="1243" y="4560"/>
                  </a:cubicBezTo>
                  <a:cubicBezTo>
                    <a:pt x="1328" y="4560"/>
                    <a:pt x="1411" y="4550"/>
                    <a:pt x="1490" y="4529"/>
                  </a:cubicBezTo>
                  <a:cubicBezTo>
                    <a:pt x="1490" y="4529"/>
                    <a:pt x="1034" y="2462"/>
                    <a:pt x="1763" y="91"/>
                  </a:cubicBezTo>
                  <a:cubicBezTo>
                    <a:pt x="1596" y="30"/>
                    <a:pt x="1421" y="0"/>
                    <a:pt x="12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49" name="Google Shape;1249;p63"/>
            <p:cNvSpPr/>
            <p:nvPr/>
          </p:nvSpPr>
          <p:spPr>
            <a:xfrm>
              <a:off x="2231745" y="2814883"/>
              <a:ext cx="105478" cy="101209"/>
            </a:xfrm>
            <a:custGeom>
              <a:avLst/>
              <a:gdLst/>
              <a:ahLst/>
              <a:cxnLst/>
              <a:rect l="l" t="t" r="r" b="b"/>
              <a:pathLst>
                <a:path w="2767" h="2655" extrusionOk="0">
                  <a:moveTo>
                    <a:pt x="1349" y="1"/>
                  </a:moveTo>
                  <a:cubicBezTo>
                    <a:pt x="666" y="1"/>
                    <a:pt x="90" y="530"/>
                    <a:pt x="61" y="1252"/>
                  </a:cubicBezTo>
                  <a:cubicBezTo>
                    <a:pt x="0" y="1981"/>
                    <a:pt x="547" y="2619"/>
                    <a:pt x="1307" y="2650"/>
                  </a:cubicBezTo>
                  <a:cubicBezTo>
                    <a:pt x="1343" y="2653"/>
                    <a:pt x="1378" y="2654"/>
                    <a:pt x="1413" y="2654"/>
                  </a:cubicBezTo>
                  <a:cubicBezTo>
                    <a:pt x="2097" y="2654"/>
                    <a:pt x="2676" y="2098"/>
                    <a:pt x="2705" y="1404"/>
                  </a:cubicBezTo>
                  <a:cubicBezTo>
                    <a:pt x="2766" y="674"/>
                    <a:pt x="2189" y="36"/>
                    <a:pt x="1459" y="5"/>
                  </a:cubicBezTo>
                  <a:cubicBezTo>
                    <a:pt x="1422" y="2"/>
                    <a:pt x="1385" y="1"/>
                    <a:pt x="13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50" name="Google Shape;1250;p63"/>
            <p:cNvSpPr/>
            <p:nvPr/>
          </p:nvSpPr>
          <p:spPr>
            <a:xfrm>
              <a:off x="2246802" y="2828911"/>
              <a:ext cx="75363" cy="73152"/>
            </a:xfrm>
            <a:custGeom>
              <a:avLst/>
              <a:gdLst/>
              <a:ahLst/>
              <a:cxnLst/>
              <a:rect l="l" t="t" r="r" b="b"/>
              <a:pathLst>
                <a:path w="1977" h="1919" extrusionOk="0">
                  <a:moveTo>
                    <a:pt x="978" y="1"/>
                  </a:moveTo>
                  <a:cubicBezTo>
                    <a:pt x="485" y="1"/>
                    <a:pt x="60" y="386"/>
                    <a:pt x="31" y="884"/>
                  </a:cubicBezTo>
                  <a:cubicBezTo>
                    <a:pt x="0" y="1431"/>
                    <a:pt x="395" y="1887"/>
                    <a:pt x="912" y="1917"/>
                  </a:cubicBezTo>
                  <a:cubicBezTo>
                    <a:pt x="932" y="1918"/>
                    <a:pt x="952" y="1919"/>
                    <a:pt x="971" y="1919"/>
                  </a:cubicBezTo>
                  <a:cubicBezTo>
                    <a:pt x="1492" y="1919"/>
                    <a:pt x="1916" y="1533"/>
                    <a:pt x="1946" y="1005"/>
                  </a:cubicBezTo>
                  <a:cubicBezTo>
                    <a:pt x="1976" y="489"/>
                    <a:pt x="1581" y="33"/>
                    <a:pt x="1034" y="2"/>
                  </a:cubicBezTo>
                  <a:cubicBezTo>
                    <a:pt x="1015" y="1"/>
                    <a:pt x="996" y="1"/>
                    <a:pt x="9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51" name="Google Shape;1251;p63"/>
            <p:cNvSpPr/>
            <p:nvPr/>
          </p:nvSpPr>
          <p:spPr>
            <a:xfrm>
              <a:off x="1546957" y="2052597"/>
              <a:ext cx="286243" cy="467046"/>
            </a:xfrm>
            <a:custGeom>
              <a:avLst/>
              <a:gdLst/>
              <a:ahLst/>
              <a:cxnLst/>
              <a:rect l="l" t="t" r="r" b="b"/>
              <a:pathLst>
                <a:path w="7509" h="12252" extrusionOk="0">
                  <a:moveTo>
                    <a:pt x="3424" y="1"/>
                  </a:moveTo>
                  <a:cubicBezTo>
                    <a:pt x="3226" y="1"/>
                    <a:pt x="3017" y="20"/>
                    <a:pt x="2797" y="63"/>
                  </a:cubicBezTo>
                  <a:cubicBezTo>
                    <a:pt x="973" y="397"/>
                    <a:pt x="304" y="2160"/>
                    <a:pt x="92" y="3042"/>
                  </a:cubicBezTo>
                  <a:cubicBezTo>
                    <a:pt x="31" y="3315"/>
                    <a:pt x="0" y="3619"/>
                    <a:pt x="0" y="3893"/>
                  </a:cubicBezTo>
                  <a:cubicBezTo>
                    <a:pt x="31" y="5230"/>
                    <a:pt x="365" y="9790"/>
                    <a:pt x="1125" y="12252"/>
                  </a:cubicBezTo>
                  <a:lnTo>
                    <a:pt x="7508" y="11066"/>
                  </a:lnTo>
                  <a:cubicBezTo>
                    <a:pt x="7508" y="11066"/>
                    <a:pt x="6748" y="6081"/>
                    <a:pt x="6475" y="2981"/>
                  </a:cubicBezTo>
                  <a:cubicBezTo>
                    <a:pt x="6383" y="1978"/>
                    <a:pt x="5867" y="1066"/>
                    <a:pt x="5046" y="488"/>
                  </a:cubicBezTo>
                  <a:cubicBezTo>
                    <a:pt x="4604" y="209"/>
                    <a:pt x="4072" y="1"/>
                    <a:pt x="34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52" name="Google Shape;1252;p63"/>
            <p:cNvSpPr/>
            <p:nvPr/>
          </p:nvSpPr>
          <p:spPr>
            <a:xfrm>
              <a:off x="1431073" y="3904238"/>
              <a:ext cx="727711" cy="56799"/>
            </a:xfrm>
            <a:custGeom>
              <a:avLst/>
              <a:gdLst/>
              <a:ahLst/>
              <a:cxnLst/>
              <a:rect l="l" t="t" r="r" b="b"/>
              <a:pathLst>
                <a:path w="19090" h="1490" extrusionOk="0">
                  <a:moveTo>
                    <a:pt x="730" y="0"/>
                  </a:moveTo>
                  <a:cubicBezTo>
                    <a:pt x="335" y="0"/>
                    <a:pt x="1" y="335"/>
                    <a:pt x="1" y="730"/>
                  </a:cubicBezTo>
                  <a:cubicBezTo>
                    <a:pt x="1" y="1155"/>
                    <a:pt x="335" y="1490"/>
                    <a:pt x="730" y="1490"/>
                  </a:cubicBezTo>
                  <a:lnTo>
                    <a:pt x="18360" y="1490"/>
                  </a:lnTo>
                  <a:cubicBezTo>
                    <a:pt x="18755" y="1490"/>
                    <a:pt x="19089" y="1155"/>
                    <a:pt x="19089" y="730"/>
                  </a:cubicBezTo>
                  <a:cubicBezTo>
                    <a:pt x="19089" y="335"/>
                    <a:pt x="18755" y="0"/>
                    <a:pt x="183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53" name="Google Shape;1253;p63"/>
            <p:cNvSpPr/>
            <p:nvPr/>
          </p:nvSpPr>
          <p:spPr>
            <a:xfrm>
              <a:off x="1371987" y="3424536"/>
              <a:ext cx="850533" cy="970993"/>
            </a:xfrm>
            <a:custGeom>
              <a:avLst/>
              <a:gdLst/>
              <a:ahLst/>
              <a:cxnLst/>
              <a:rect l="l" t="t" r="r" b="b"/>
              <a:pathLst>
                <a:path w="22312" h="25472" extrusionOk="0">
                  <a:moveTo>
                    <a:pt x="3952" y="1"/>
                  </a:moveTo>
                  <a:cubicBezTo>
                    <a:pt x="3557" y="1"/>
                    <a:pt x="3253" y="304"/>
                    <a:pt x="3192" y="669"/>
                  </a:cubicBezTo>
                  <a:lnTo>
                    <a:pt x="31" y="24621"/>
                  </a:lnTo>
                  <a:cubicBezTo>
                    <a:pt x="1" y="25016"/>
                    <a:pt x="274" y="25411"/>
                    <a:pt x="700" y="25442"/>
                  </a:cubicBezTo>
                  <a:cubicBezTo>
                    <a:pt x="737" y="25447"/>
                    <a:pt x="773" y="25450"/>
                    <a:pt x="809" y="25450"/>
                  </a:cubicBezTo>
                  <a:cubicBezTo>
                    <a:pt x="1160" y="25450"/>
                    <a:pt x="1465" y="25189"/>
                    <a:pt x="1520" y="24803"/>
                  </a:cubicBezTo>
                  <a:lnTo>
                    <a:pt x="4590" y="1490"/>
                  </a:lnTo>
                  <a:lnTo>
                    <a:pt x="17660" y="1490"/>
                  </a:lnTo>
                  <a:lnTo>
                    <a:pt x="20791" y="24803"/>
                  </a:lnTo>
                  <a:cubicBezTo>
                    <a:pt x="20822" y="25198"/>
                    <a:pt x="21156" y="25472"/>
                    <a:pt x="21521" y="25472"/>
                  </a:cubicBezTo>
                  <a:cubicBezTo>
                    <a:pt x="21551" y="25472"/>
                    <a:pt x="21582" y="25442"/>
                    <a:pt x="21612" y="25442"/>
                  </a:cubicBezTo>
                  <a:cubicBezTo>
                    <a:pt x="22037" y="25411"/>
                    <a:pt x="22311" y="25016"/>
                    <a:pt x="22250" y="24621"/>
                  </a:cubicBezTo>
                  <a:lnTo>
                    <a:pt x="19059" y="669"/>
                  </a:lnTo>
                  <a:cubicBezTo>
                    <a:pt x="18998" y="274"/>
                    <a:pt x="18694" y="1"/>
                    <a:pt x="182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54" name="Google Shape;1254;p63"/>
            <p:cNvSpPr/>
            <p:nvPr/>
          </p:nvSpPr>
          <p:spPr>
            <a:xfrm>
              <a:off x="1275810" y="2473252"/>
              <a:ext cx="636147" cy="980294"/>
            </a:xfrm>
            <a:custGeom>
              <a:avLst/>
              <a:gdLst/>
              <a:ahLst/>
              <a:cxnLst/>
              <a:rect l="l" t="t" r="r" b="b"/>
              <a:pathLst>
                <a:path w="16688" h="25716" extrusionOk="0">
                  <a:moveTo>
                    <a:pt x="5472" y="1"/>
                  </a:moveTo>
                  <a:lnTo>
                    <a:pt x="5472" y="1"/>
                  </a:lnTo>
                  <a:cubicBezTo>
                    <a:pt x="2372" y="2432"/>
                    <a:pt x="365" y="6080"/>
                    <a:pt x="183" y="10001"/>
                  </a:cubicBezTo>
                  <a:cubicBezTo>
                    <a:pt x="1" y="13496"/>
                    <a:pt x="153" y="17265"/>
                    <a:pt x="761" y="21186"/>
                  </a:cubicBezTo>
                  <a:cubicBezTo>
                    <a:pt x="1217" y="24104"/>
                    <a:pt x="4378" y="25715"/>
                    <a:pt x="7357" y="25715"/>
                  </a:cubicBezTo>
                  <a:lnTo>
                    <a:pt x="16688" y="25715"/>
                  </a:lnTo>
                  <a:cubicBezTo>
                    <a:pt x="16688" y="25715"/>
                    <a:pt x="5806" y="23588"/>
                    <a:pt x="4864" y="19332"/>
                  </a:cubicBezTo>
                  <a:cubicBezTo>
                    <a:pt x="3162" y="11886"/>
                    <a:pt x="5472" y="1"/>
                    <a:pt x="54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55" name="Google Shape;1255;p63"/>
            <p:cNvSpPr/>
            <p:nvPr/>
          </p:nvSpPr>
          <p:spPr>
            <a:xfrm>
              <a:off x="1181950" y="2937925"/>
              <a:ext cx="2620876" cy="107796"/>
            </a:xfrm>
            <a:custGeom>
              <a:avLst/>
              <a:gdLst/>
              <a:ahLst/>
              <a:cxnLst/>
              <a:rect l="l" t="t" r="r" b="b"/>
              <a:pathLst>
                <a:path w="112496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112495" y="2827"/>
                  </a:lnTo>
                  <a:lnTo>
                    <a:pt x="1124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56" name="Google Shape;1256;p63"/>
            <p:cNvSpPr/>
            <p:nvPr/>
          </p:nvSpPr>
          <p:spPr>
            <a:xfrm>
              <a:off x="1258434" y="3044505"/>
              <a:ext cx="2406306" cy="90415"/>
            </a:xfrm>
            <a:custGeom>
              <a:avLst/>
              <a:gdLst/>
              <a:ahLst/>
              <a:cxnLst/>
              <a:rect l="l" t="t" r="r" b="b"/>
              <a:pathLst>
                <a:path w="103286" h="2372" extrusionOk="0">
                  <a:moveTo>
                    <a:pt x="0" y="1"/>
                  </a:moveTo>
                  <a:cubicBezTo>
                    <a:pt x="0" y="1308"/>
                    <a:pt x="943" y="2372"/>
                    <a:pt x="2098" y="2372"/>
                  </a:cubicBezTo>
                  <a:lnTo>
                    <a:pt x="101157" y="2372"/>
                  </a:lnTo>
                  <a:cubicBezTo>
                    <a:pt x="102343" y="2372"/>
                    <a:pt x="103285" y="1308"/>
                    <a:pt x="1032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57" name="Google Shape;1257;p63"/>
            <p:cNvSpPr/>
            <p:nvPr/>
          </p:nvSpPr>
          <p:spPr>
            <a:xfrm>
              <a:off x="1278260" y="3578661"/>
              <a:ext cx="2377254" cy="62589"/>
            </a:xfrm>
            <a:custGeom>
              <a:avLst/>
              <a:gdLst/>
              <a:ahLst/>
              <a:cxnLst/>
              <a:rect l="l" t="t" r="r" b="b"/>
              <a:pathLst>
                <a:path w="102039" h="1642" extrusionOk="0">
                  <a:moveTo>
                    <a:pt x="1" y="0"/>
                  </a:moveTo>
                  <a:lnTo>
                    <a:pt x="1" y="1641"/>
                  </a:lnTo>
                  <a:lnTo>
                    <a:pt x="102039" y="1641"/>
                  </a:lnTo>
                  <a:lnTo>
                    <a:pt x="10203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58" name="Google Shape;1258;p63"/>
            <p:cNvSpPr/>
            <p:nvPr/>
          </p:nvSpPr>
          <p:spPr>
            <a:xfrm>
              <a:off x="1118222" y="3134862"/>
              <a:ext cx="414860" cy="1271111"/>
            </a:xfrm>
            <a:custGeom>
              <a:avLst/>
              <a:gdLst/>
              <a:ahLst/>
              <a:cxnLst/>
              <a:rect l="l" t="t" r="r" b="b"/>
              <a:pathLst>
                <a:path w="10883" h="33345" extrusionOk="0">
                  <a:moveTo>
                    <a:pt x="8056" y="1"/>
                  </a:moveTo>
                  <a:lnTo>
                    <a:pt x="1" y="33345"/>
                  </a:lnTo>
                  <a:lnTo>
                    <a:pt x="2828" y="33345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59" name="Google Shape;1259;p63"/>
            <p:cNvSpPr/>
            <p:nvPr/>
          </p:nvSpPr>
          <p:spPr>
            <a:xfrm>
              <a:off x="2090358" y="2886892"/>
              <a:ext cx="865591" cy="51043"/>
            </a:xfrm>
            <a:custGeom>
              <a:avLst/>
              <a:gdLst/>
              <a:ahLst/>
              <a:cxnLst/>
              <a:rect l="l" t="t" r="r" b="b"/>
              <a:pathLst>
                <a:path w="22707" h="1339" extrusionOk="0">
                  <a:moveTo>
                    <a:pt x="1278" y="1"/>
                  </a:moveTo>
                  <a:cubicBezTo>
                    <a:pt x="578" y="1"/>
                    <a:pt x="1" y="548"/>
                    <a:pt x="1" y="1247"/>
                  </a:cubicBezTo>
                  <a:cubicBezTo>
                    <a:pt x="1" y="1308"/>
                    <a:pt x="62" y="1338"/>
                    <a:pt x="92" y="1338"/>
                  </a:cubicBezTo>
                  <a:lnTo>
                    <a:pt x="22615" y="1338"/>
                  </a:lnTo>
                  <a:cubicBezTo>
                    <a:pt x="22646" y="1338"/>
                    <a:pt x="22707" y="1308"/>
                    <a:pt x="22707" y="1247"/>
                  </a:cubicBezTo>
                  <a:lnTo>
                    <a:pt x="22707" y="92"/>
                  </a:lnTo>
                  <a:cubicBezTo>
                    <a:pt x="22707" y="31"/>
                    <a:pt x="22646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60" name="Google Shape;1260;p63"/>
            <p:cNvSpPr/>
            <p:nvPr/>
          </p:nvSpPr>
          <p:spPr>
            <a:xfrm>
              <a:off x="2415979" y="2431548"/>
              <a:ext cx="826175" cy="506386"/>
            </a:xfrm>
            <a:custGeom>
              <a:avLst/>
              <a:gdLst/>
              <a:ahLst/>
              <a:cxnLst/>
              <a:rect l="l" t="t" r="r" b="b"/>
              <a:pathLst>
                <a:path w="21673" h="13284" extrusionOk="0">
                  <a:moveTo>
                    <a:pt x="3587" y="0"/>
                  </a:moveTo>
                  <a:cubicBezTo>
                    <a:pt x="3252" y="0"/>
                    <a:pt x="2979" y="213"/>
                    <a:pt x="2918" y="517"/>
                  </a:cubicBezTo>
                  <a:lnTo>
                    <a:pt x="91" y="12402"/>
                  </a:lnTo>
                  <a:cubicBezTo>
                    <a:pt x="0" y="12858"/>
                    <a:pt x="334" y="13283"/>
                    <a:pt x="790" y="13283"/>
                  </a:cubicBezTo>
                  <a:lnTo>
                    <a:pt x="18086" y="13283"/>
                  </a:lnTo>
                  <a:cubicBezTo>
                    <a:pt x="18420" y="13283"/>
                    <a:pt x="18693" y="13040"/>
                    <a:pt x="18785" y="12736"/>
                  </a:cubicBezTo>
                  <a:lnTo>
                    <a:pt x="21581" y="852"/>
                  </a:lnTo>
                  <a:cubicBezTo>
                    <a:pt x="21672" y="426"/>
                    <a:pt x="21338" y="0"/>
                    <a:pt x="209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61" name="Google Shape;1261;p63"/>
            <p:cNvSpPr/>
            <p:nvPr/>
          </p:nvSpPr>
          <p:spPr>
            <a:xfrm>
              <a:off x="2415979" y="2431548"/>
              <a:ext cx="163382" cy="506386"/>
            </a:xfrm>
            <a:custGeom>
              <a:avLst/>
              <a:gdLst/>
              <a:ahLst/>
              <a:cxnLst/>
              <a:rect l="l" t="t" r="r" b="b"/>
              <a:pathLst>
                <a:path w="4286" h="13284" extrusionOk="0">
                  <a:moveTo>
                    <a:pt x="3587" y="0"/>
                  </a:moveTo>
                  <a:cubicBezTo>
                    <a:pt x="3252" y="0"/>
                    <a:pt x="2979" y="213"/>
                    <a:pt x="2918" y="517"/>
                  </a:cubicBezTo>
                  <a:lnTo>
                    <a:pt x="91" y="12402"/>
                  </a:lnTo>
                  <a:cubicBezTo>
                    <a:pt x="0" y="12858"/>
                    <a:pt x="334" y="13283"/>
                    <a:pt x="790" y="13283"/>
                  </a:cubicBezTo>
                  <a:lnTo>
                    <a:pt x="1277" y="13283"/>
                  </a:lnTo>
                  <a:lnTo>
                    <a:pt x="428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grpSp>
          <p:nvGrpSpPr>
            <p:cNvPr id="1262" name="Google Shape;1262;p63"/>
            <p:cNvGrpSpPr/>
            <p:nvPr/>
          </p:nvGrpSpPr>
          <p:grpSpPr>
            <a:xfrm flipH="1">
              <a:off x="1826655" y="1622410"/>
              <a:ext cx="368431" cy="490880"/>
              <a:chOff x="1870800" y="2728525"/>
              <a:chExt cx="393875" cy="524725"/>
            </a:xfrm>
          </p:grpSpPr>
          <p:sp>
            <p:nvSpPr>
              <p:cNvPr id="1263" name="Google Shape;1263;p63"/>
              <p:cNvSpPr/>
              <p:nvPr/>
            </p:nvSpPr>
            <p:spPr>
              <a:xfrm>
                <a:off x="2019300" y="2991225"/>
                <a:ext cx="21387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10481" extrusionOk="0">
                    <a:moveTo>
                      <a:pt x="6688" y="0"/>
                    </a:moveTo>
                    <a:lnTo>
                      <a:pt x="1" y="3739"/>
                    </a:lnTo>
                    <a:cubicBezTo>
                      <a:pt x="61" y="3952"/>
                      <a:pt x="92" y="4164"/>
                      <a:pt x="153" y="4347"/>
                    </a:cubicBezTo>
                    <a:cubicBezTo>
                      <a:pt x="396" y="5319"/>
                      <a:pt x="639" y="6292"/>
                      <a:pt x="791" y="7325"/>
                    </a:cubicBezTo>
                    <a:cubicBezTo>
                      <a:pt x="852" y="7842"/>
                      <a:pt x="912" y="8116"/>
                      <a:pt x="912" y="8663"/>
                    </a:cubicBezTo>
                    <a:cubicBezTo>
                      <a:pt x="1908" y="9987"/>
                      <a:pt x="2957" y="10481"/>
                      <a:pt x="3948" y="10481"/>
                    </a:cubicBezTo>
                    <a:cubicBezTo>
                      <a:pt x="6437" y="10481"/>
                      <a:pt x="8555" y="7366"/>
                      <a:pt x="8511" y="6474"/>
                    </a:cubicBezTo>
                    <a:cubicBezTo>
                      <a:pt x="7083" y="3708"/>
                      <a:pt x="6688" y="0"/>
                      <a:pt x="66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264" name="Google Shape;1264;p63"/>
              <p:cNvSpPr/>
              <p:nvPr/>
            </p:nvSpPr>
            <p:spPr>
              <a:xfrm>
                <a:off x="1870800" y="2930100"/>
                <a:ext cx="86975" cy="124675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4987" extrusionOk="0">
                    <a:moveTo>
                      <a:pt x="1890" y="0"/>
                    </a:moveTo>
                    <a:cubicBezTo>
                      <a:pt x="1704" y="0"/>
                      <a:pt x="1504" y="40"/>
                      <a:pt x="1290" y="135"/>
                    </a:cubicBezTo>
                    <a:cubicBezTo>
                      <a:pt x="0" y="737"/>
                      <a:pt x="575" y="4986"/>
                      <a:pt x="2887" y="4986"/>
                    </a:cubicBezTo>
                    <a:cubicBezTo>
                      <a:pt x="3027" y="4986"/>
                      <a:pt x="3174" y="4971"/>
                      <a:pt x="3327" y="4938"/>
                    </a:cubicBezTo>
                    <a:lnTo>
                      <a:pt x="3478" y="1169"/>
                    </a:lnTo>
                    <a:cubicBezTo>
                      <a:pt x="3478" y="1169"/>
                      <a:pt x="2894" y="0"/>
                      <a:pt x="18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265" name="Google Shape;1265;p63"/>
              <p:cNvSpPr/>
              <p:nvPr/>
            </p:nvSpPr>
            <p:spPr>
              <a:xfrm>
                <a:off x="1878725" y="2728525"/>
                <a:ext cx="322225" cy="387250"/>
              </a:xfrm>
              <a:custGeom>
                <a:avLst/>
                <a:gdLst/>
                <a:ahLst/>
                <a:cxnLst/>
                <a:rect l="l" t="t" r="r" b="b"/>
                <a:pathLst>
                  <a:path w="12889" h="15490" extrusionOk="0">
                    <a:moveTo>
                      <a:pt x="6979" y="0"/>
                    </a:moveTo>
                    <a:cubicBezTo>
                      <a:pt x="5195" y="0"/>
                      <a:pt x="3356" y="821"/>
                      <a:pt x="2067" y="1997"/>
                    </a:cubicBezTo>
                    <a:cubicBezTo>
                      <a:pt x="0" y="3943"/>
                      <a:pt x="547" y="6769"/>
                      <a:pt x="1003" y="9292"/>
                    </a:cubicBezTo>
                    <a:cubicBezTo>
                      <a:pt x="1034" y="9444"/>
                      <a:pt x="1064" y="9596"/>
                      <a:pt x="1125" y="9779"/>
                    </a:cubicBezTo>
                    <a:cubicBezTo>
                      <a:pt x="1155" y="9931"/>
                      <a:pt x="1186" y="10083"/>
                      <a:pt x="1247" y="10204"/>
                    </a:cubicBezTo>
                    <a:cubicBezTo>
                      <a:pt x="1247" y="10265"/>
                      <a:pt x="1277" y="10326"/>
                      <a:pt x="1277" y="10387"/>
                    </a:cubicBezTo>
                    <a:cubicBezTo>
                      <a:pt x="1368" y="10630"/>
                      <a:pt x="1459" y="10873"/>
                      <a:pt x="1551" y="11116"/>
                    </a:cubicBezTo>
                    <a:cubicBezTo>
                      <a:pt x="1581" y="11268"/>
                      <a:pt x="1642" y="11420"/>
                      <a:pt x="1702" y="11542"/>
                    </a:cubicBezTo>
                    <a:cubicBezTo>
                      <a:pt x="1702" y="11572"/>
                      <a:pt x="1733" y="11572"/>
                      <a:pt x="1733" y="11602"/>
                    </a:cubicBezTo>
                    <a:cubicBezTo>
                      <a:pt x="2706" y="14034"/>
                      <a:pt x="3952" y="15007"/>
                      <a:pt x="5289" y="15402"/>
                    </a:cubicBezTo>
                    <a:cubicBezTo>
                      <a:pt x="5492" y="15462"/>
                      <a:pt x="5716" y="15490"/>
                      <a:pt x="5955" y="15490"/>
                    </a:cubicBezTo>
                    <a:cubicBezTo>
                      <a:pt x="8272" y="15490"/>
                      <a:pt x="12080" y="12873"/>
                      <a:pt x="12493" y="11055"/>
                    </a:cubicBezTo>
                    <a:cubicBezTo>
                      <a:pt x="12797" y="9627"/>
                      <a:pt x="12888" y="10174"/>
                      <a:pt x="12432" y="6496"/>
                    </a:cubicBezTo>
                    <a:cubicBezTo>
                      <a:pt x="11946" y="2818"/>
                      <a:pt x="10122" y="1085"/>
                      <a:pt x="10122" y="1085"/>
                    </a:cubicBezTo>
                    <a:cubicBezTo>
                      <a:pt x="9196" y="324"/>
                      <a:pt x="8098" y="0"/>
                      <a:pt x="6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266" name="Google Shape;1266;p63"/>
              <p:cNvSpPr/>
              <p:nvPr/>
            </p:nvSpPr>
            <p:spPr>
              <a:xfrm>
                <a:off x="2164450" y="2851350"/>
                <a:ext cx="10022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5688" extrusionOk="0">
                    <a:moveTo>
                      <a:pt x="1705" y="1"/>
                    </a:moveTo>
                    <a:cubicBezTo>
                      <a:pt x="482" y="1"/>
                      <a:pt x="0" y="1279"/>
                      <a:pt x="0" y="1279"/>
                    </a:cubicBezTo>
                    <a:lnTo>
                      <a:pt x="973" y="5686"/>
                    </a:lnTo>
                    <a:cubicBezTo>
                      <a:pt x="999" y="5687"/>
                      <a:pt x="1024" y="5687"/>
                      <a:pt x="1050" y="5687"/>
                    </a:cubicBezTo>
                    <a:cubicBezTo>
                      <a:pt x="4009" y="5687"/>
                      <a:pt x="3786" y="485"/>
                      <a:pt x="2189" y="63"/>
                    </a:cubicBezTo>
                    <a:cubicBezTo>
                      <a:pt x="2016" y="20"/>
                      <a:pt x="1855" y="1"/>
                      <a:pt x="1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sp>
          <p:nvSpPr>
            <p:cNvPr id="1267" name="Google Shape;1267;p63"/>
            <p:cNvSpPr/>
            <p:nvPr/>
          </p:nvSpPr>
          <p:spPr>
            <a:xfrm flipH="1">
              <a:off x="3482772" y="3134856"/>
              <a:ext cx="320096" cy="1271111"/>
            </a:xfrm>
            <a:custGeom>
              <a:avLst/>
              <a:gdLst/>
              <a:ahLst/>
              <a:cxnLst/>
              <a:rect l="l" t="t" r="r" b="b"/>
              <a:pathLst>
                <a:path w="10883" h="33345" extrusionOk="0">
                  <a:moveTo>
                    <a:pt x="8056" y="1"/>
                  </a:moveTo>
                  <a:lnTo>
                    <a:pt x="1" y="33345"/>
                  </a:lnTo>
                  <a:lnTo>
                    <a:pt x="2828" y="33345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68" name="Google Shape;1268;p63"/>
            <p:cNvSpPr/>
            <p:nvPr/>
          </p:nvSpPr>
          <p:spPr>
            <a:xfrm>
              <a:off x="1850545" y="1568054"/>
              <a:ext cx="331796" cy="243777"/>
            </a:xfrm>
            <a:custGeom>
              <a:avLst/>
              <a:gdLst/>
              <a:ahLst/>
              <a:cxnLst/>
              <a:rect l="l" t="t" r="r" b="b"/>
              <a:pathLst>
                <a:path w="8704" h="6395" extrusionOk="0">
                  <a:moveTo>
                    <a:pt x="3946" y="1"/>
                  </a:moveTo>
                  <a:cubicBezTo>
                    <a:pt x="2513" y="1"/>
                    <a:pt x="1181" y="418"/>
                    <a:pt x="669" y="1832"/>
                  </a:cubicBezTo>
                  <a:cubicBezTo>
                    <a:pt x="0" y="3564"/>
                    <a:pt x="608" y="4415"/>
                    <a:pt x="608" y="4415"/>
                  </a:cubicBezTo>
                  <a:cubicBezTo>
                    <a:pt x="608" y="4415"/>
                    <a:pt x="1277" y="4415"/>
                    <a:pt x="1641" y="4841"/>
                  </a:cubicBezTo>
                  <a:cubicBezTo>
                    <a:pt x="2006" y="5266"/>
                    <a:pt x="1915" y="6300"/>
                    <a:pt x="2462" y="6391"/>
                  </a:cubicBezTo>
                  <a:cubicBezTo>
                    <a:pt x="2474" y="6394"/>
                    <a:pt x="2486" y="6395"/>
                    <a:pt x="2497" y="6395"/>
                  </a:cubicBezTo>
                  <a:cubicBezTo>
                    <a:pt x="2987" y="6395"/>
                    <a:pt x="2500" y="3830"/>
                    <a:pt x="2827" y="3503"/>
                  </a:cubicBezTo>
                  <a:cubicBezTo>
                    <a:pt x="2906" y="3416"/>
                    <a:pt x="3071" y="3391"/>
                    <a:pt x="3282" y="3391"/>
                  </a:cubicBezTo>
                  <a:cubicBezTo>
                    <a:pt x="3576" y="3391"/>
                    <a:pt x="3959" y="3440"/>
                    <a:pt x="4321" y="3440"/>
                  </a:cubicBezTo>
                  <a:cubicBezTo>
                    <a:pt x="4698" y="3440"/>
                    <a:pt x="5052" y="3387"/>
                    <a:pt x="5258" y="3169"/>
                  </a:cubicBezTo>
                  <a:cubicBezTo>
                    <a:pt x="5512" y="2902"/>
                    <a:pt x="5778" y="2771"/>
                    <a:pt x="6039" y="2771"/>
                  </a:cubicBezTo>
                  <a:cubicBezTo>
                    <a:pt x="6342" y="2771"/>
                    <a:pt x="6638" y="2947"/>
                    <a:pt x="6900" y="3291"/>
                  </a:cubicBezTo>
                  <a:cubicBezTo>
                    <a:pt x="7238" y="3709"/>
                    <a:pt x="7916" y="4140"/>
                    <a:pt x="8334" y="4140"/>
                  </a:cubicBezTo>
                  <a:cubicBezTo>
                    <a:pt x="8555" y="4140"/>
                    <a:pt x="8704" y="4020"/>
                    <a:pt x="8693" y="3716"/>
                  </a:cubicBezTo>
                  <a:cubicBezTo>
                    <a:pt x="8663" y="2835"/>
                    <a:pt x="6809" y="312"/>
                    <a:pt x="5015" y="69"/>
                  </a:cubicBezTo>
                  <a:cubicBezTo>
                    <a:pt x="4660" y="26"/>
                    <a:pt x="4300" y="1"/>
                    <a:pt x="39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269" name="Google Shape;1269;p63"/>
          <p:cNvGrpSpPr/>
          <p:nvPr/>
        </p:nvGrpSpPr>
        <p:grpSpPr>
          <a:xfrm flipH="1">
            <a:off x="217175" y="3115897"/>
            <a:ext cx="1851651" cy="3742193"/>
            <a:chOff x="6795049" y="1179275"/>
            <a:chExt cx="916719" cy="1852694"/>
          </a:xfrm>
        </p:grpSpPr>
        <p:sp>
          <p:nvSpPr>
            <p:cNvPr id="1270" name="Google Shape;1270;p6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1" name="Google Shape;1271;p6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2" name="Google Shape;1272;p6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3" name="Google Shape;1273;p6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74" name="Google Shape;1274;p6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6"/>
          <p:cNvSpPr/>
          <p:nvPr/>
        </p:nvSpPr>
        <p:spPr>
          <a:xfrm>
            <a:off x="9943467" y="2942333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930" name="Google Shape;930;p56"/>
          <p:cNvGrpSpPr/>
          <p:nvPr/>
        </p:nvGrpSpPr>
        <p:grpSpPr>
          <a:xfrm>
            <a:off x="10231208" y="3115897"/>
            <a:ext cx="1851651" cy="3742193"/>
            <a:chOff x="6795049" y="1179275"/>
            <a:chExt cx="916719" cy="1852694"/>
          </a:xfrm>
        </p:grpSpPr>
        <p:sp>
          <p:nvSpPr>
            <p:cNvPr id="931" name="Google Shape;931;p56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2" name="Google Shape;932;p56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3" name="Google Shape;933;p56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4" name="Google Shape;934;p56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5" name="Google Shape;935;p56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2"/>
          <p:cNvSpPr/>
          <p:nvPr/>
        </p:nvSpPr>
        <p:spPr>
          <a:xfrm>
            <a:off x="8261167" y="1947600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823" name="Google Shape;823;p52"/>
          <p:cNvGrpSpPr/>
          <p:nvPr/>
        </p:nvGrpSpPr>
        <p:grpSpPr>
          <a:xfrm>
            <a:off x="8876654" y="2595226"/>
            <a:ext cx="2109309" cy="4262924"/>
            <a:chOff x="6795049" y="1179275"/>
            <a:chExt cx="916719" cy="1852694"/>
          </a:xfrm>
        </p:grpSpPr>
        <p:sp>
          <p:nvSpPr>
            <p:cNvPr id="824" name="Google Shape;824;p52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5" name="Google Shape;825;p52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6" name="Google Shape;826;p52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7" name="Google Shape;827;p52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28" name="Google Shape;828;p52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0"/>
          <p:cNvSpPr/>
          <p:nvPr/>
        </p:nvSpPr>
        <p:spPr>
          <a:xfrm>
            <a:off x="7080900" y="2521500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725" name="Google Shape;725;p50"/>
          <p:cNvGrpSpPr/>
          <p:nvPr/>
        </p:nvGrpSpPr>
        <p:grpSpPr>
          <a:xfrm>
            <a:off x="6280592" y="2931180"/>
            <a:ext cx="5287632" cy="2660777"/>
            <a:chOff x="3166750" y="2814925"/>
            <a:chExt cx="2981075" cy="1500100"/>
          </a:xfrm>
        </p:grpSpPr>
        <p:sp>
          <p:nvSpPr>
            <p:cNvPr id="726" name="Google Shape;726;p50"/>
            <p:cNvSpPr/>
            <p:nvPr/>
          </p:nvSpPr>
          <p:spPr>
            <a:xfrm>
              <a:off x="5011750" y="3491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4269350" y="3970725"/>
              <a:ext cx="1878475" cy="341975"/>
            </a:xfrm>
            <a:custGeom>
              <a:avLst/>
              <a:gdLst/>
              <a:ahLst/>
              <a:cxnLst/>
              <a:rect l="l" t="t" r="r" b="b"/>
              <a:pathLst>
                <a:path w="75139" h="13679" extrusionOk="0">
                  <a:moveTo>
                    <a:pt x="6839" y="0"/>
                  </a:moveTo>
                  <a:cubicBezTo>
                    <a:pt x="4955" y="0"/>
                    <a:pt x="3253" y="760"/>
                    <a:pt x="2006" y="2006"/>
                  </a:cubicBezTo>
                  <a:cubicBezTo>
                    <a:pt x="760" y="3252"/>
                    <a:pt x="0" y="4955"/>
                    <a:pt x="0" y="6839"/>
                  </a:cubicBezTo>
                  <a:cubicBezTo>
                    <a:pt x="0" y="10638"/>
                    <a:pt x="3070" y="13678"/>
                    <a:pt x="6839" y="13678"/>
                  </a:cubicBezTo>
                  <a:lnTo>
                    <a:pt x="75138" y="13678"/>
                  </a:lnTo>
                  <a:lnTo>
                    <a:pt x="75138" y="12006"/>
                  </a:lnTo>
                  <a:cubicBezTo>
                    <a:pt x="73923" y="8572"/>
                    <a:pt x="73923" y="5137"/>
                    <a:pt x="75138" y="1702"/>
                  </a:cubicBezTo>
                  <a:lnTo>
                    <a:pt x="7513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5245800" y="3970725"/>
              <a:ext cx="902025" cy="341975"/>
            </a:xfrm>
            <a:custGeom>
              <a:avLst/>
              <a:gdLst/>
              <a:ahLst/>
              <a:cxnLst/>
              <a:rect l="l" t="t" r="r" b="b"/>
              <a:pathLst>
                <a:path w="36081" h="13679" extrusionOk="0">
                  <a:moveTo>
                    <a:pt x="3283" y="0"/>
                  </a:moveTo>
                  <a:cubicBezTo>
                    <a:pt x="2372" y="0"/>
                    <a:pt x="1551" y="760"/>
                    <a:pt x="943" y="2006"/>
                  </a:cubicBezTo>
                  <a:cubicBezTo>
                    <a:pt x="365" y="3252"/>
                    <a:pt x="1" y="4955"/>
                    <a:pt x="1" y="6839"/>
                  </a:cubicBezTo>
                  <a:cubicBezTo>
                    <a:pt x="1" y="10638"/>
                    <a:pt x="1460" y="13678"/>
                    <a:pt x="3283" y="13678"/>
                  </a:cubicBezTo>
                  <a:lnTo>
                    <a:pt x="36080" y="13678"/>
                  </a:lnTo>
                  <a:lnTo>
                    <a:pt x="36080" y="12006"/>
                  </a:lnTo>
                  <a:cubicBezTo>
                    <a:pt x="34865" y="8572"/>
                    <a:pt x="34865" y="5137"/>
                    <a:pt x="36080" y="1702"/>
                  </a:cubicBezTo>
                  <a:lnTo>
                    <a:pt x="3608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5355225" y="4023900"/>
              <a:ext cx="625425" cy="8400"/>
            </a:xfrm>
            <a:custGeom>
              <a:avLst/>
              <a:gdLst/>
              <a:ahLst/>
              <a:cxnLst/>
              <a:rect l="l" t="t" r="r" b="b"/>
              <a:pathLst>
                <a:path w="25017" h="336" extrusionOk="0">
                  <a:moveTo>
                    <a:pt x="669" y="1"/>
                  </a:moveTo>
                  <a:cubicBezTo>
                    <a:pt x="426" y="92"/>
                    <a:pt x="213" y="213"/>
                    <a:pt x="1" y="335"/>
                  </a:cubicBezTo>
                  <a:lnTo>
                    <a:pt x="24834" y="335"/>
                  </a:lnTo>
                  <a:cubicBezTo>
                    <a:pt x="24925" y="335"/>
                    <a:pt x="25016" y="244"/>
                    <a:pt x="25016" y="153"/>
                  </a:cubicBezTo>
                  <a:cubicBezTo>
                    <a:pt x="25016" y="62"/>
                    <a:pt x="24925" y="1"/>
                    <a:pt x="248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3830125" y="3656125"/>
              <a:ext cx="200625" cy="624650"/>
            </a:xfrm>
            <a:custGeom>
              <a:avLst/>
              <a:gdLst/>
              <a:ahLst/>
              <a:cxnLst/>
              <a:rect l="l" t="t" r="r" b="b"/>
              <a:pathLst>
                <a:path w="8025" h="24986" extrusionOk="0">
                  <a:moveTo>
                    <a:pt x="4134" y="0"/>
                  </a:moveTo>
                  <a:lnTo>
                    <a:pt x="1915" y="13314"/>
                  </a:lnTo>
                  <a:lnTo>
                    <a:pt x="1156" y="17873"/>
                  </a:lnTo>
                  <a:lnTo>
                    <a:pt x="1064" y="18420"/>
                  </a:lnTo>
                  <a:lnTo>
                    <a:pt x="0" y="24803"/>
                  </a:lnTo>
                  <a:lnTo>
                    <a:pt x="7235" y="24985"/>
                  </a:lnTo>
                  <a:cubicBezTo>
                    <a:pt x="7235" y="24985"/>
                    <a:pt x="7447" y="21915"/>
                    <a:pt x="7630" y="18177"/>
                  </a:cubicBezTo>
                  <a:cubicBezTo>
                    <a:pt x="7660" y="17721"/>
                    <a:pt x="7660" y="17265"/>
                    <a:pt x="7691" y="16809"/>
                  </a:cubicBezTo>
                  <a:cubicBezTo>
                    <a:pt x="7751" y="15411"/>
                    <a:pt x="7843" y="13982"/>
                    <a:pt x="7873" y="12614"/>
                  </a:cubicBezTo>
                  <a:cubicBezTo>
                    <a:pt x="7995" y="9909"/>
                    <a:pt x="8025" y="7478"/>
                    <a:pt x="7964" y="6019"/>
                  </a:cubicBezTo>
                  <a:cubicBezTo>
                    <a:pt x="7782" y="1520"/>
                    <a:pt x="4134" y="0"/>
                    <a:pt x="4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3859000" y="3656125"/>
              <a:ext cx="183925" cy="446825"/>
            </a:xfrm>
            <a:custGeom>
              <a:avLst/>
              <a:gdLst/>
              <a:ahLst/>
              <a:cxnLst/>
              <a:rect l="l" t="t" r="r" b="b"/>
              <a:pathLst>
                <a:path w="7357" h="17873" extrusionOk="0">
                  <a:moveTo>
                    <a:pt x="2979" y="0"/>
                  </a:moveTo>
                  <a:lnTo>
                    <a:pt x="1" y="17873"/>
                  </a:lnTo>
                  <a:cubicBezTo>
                    <a:pt x="1642" y="17842"/>
                    <a:pt x="4894" y="17387"/>
                    <a:pt x="7144" y="16596"/>
                  </a:cubicBezTo>
                  <a:cubicBezTo>
                    <a:pt x="7356" y="12523"/>
                    <a:pt x="6900" y="8207"/>
                    <a:pt x="6809" y="6019"/>
                  </a:cubicBezTo>
                  <a:cubicBezTo>
                    <a:pt x="6627" y="1520"/>
                    <a:pt x="2979" y="0"/>
                    <a:pt x="297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3583150" y="3466150"/>
              <a:ext cx="307800" cy="340650"/>
            </a:xfrm>
            <a:custGeom>
              <a:avLst/>
              <a:gdLst/>
              <a:ahLst/>
              <a:cxnLst/>
              <a:rect l="l" t="t" r="r" b="b"/>
              <a:pathLst>
                <a:path w="12312" h="13626" extrusionOk="0">
                  <a:moveTo>
                    <a:pt x="4895" y="0"/>
                  </a:moveTo>
                  <a:cubicBezTo>
                    <a:pt x="4895" y="61"/>
                    <a:pt x="4803" y="335"/>
                    <a:pt x="4682" y="730"/>
                  </a:cubicBezTo>
                  <a:cubicBezTo>
                    <a:pt x="4560" y="1064"/>
                    <a:pt x="4439" y="1459"/>
                    <a:pt x="4287" y="1885"/>
                  </a:cubicBezTo>
                  <a:cubicBezTo>
                    <a:pt x="3740" y="3374"/>
                    <a:pt x="3071" y="5228"/>
                    <a:pt x="3071" y="5228"/>
                  </a:cubicBezTo>
                  <a:cubicBezTo>
                    <a:pt x="3071" y="5228"/>
                    <a:pt x="1673" y="5563"/>
                    <a:pt x="1" y="6231"/>
                  </a:cubicBezTo>
                  <a:cubicBezTo>
                    <a:pt x="1280" y="8284"/>
                    <a:pt x="4713" y="13625"/>
                    <a:pt x="6939" y="13625"/>
                  </a:cubicBezTo>
                  <a:cubicBezTo>
                    <a:pt x="6987" y="13625"/>
                    <a:pt x="7036" y="13623"/>
                    <a:pt x="7083" y="13618"/>
                  </a:cubicBezTo>
                  <a:cubicBezTo>
                    <a:pt x="9484" y="13314"/>
                    <a:pt x="12311" y="10335"/>
                    <a:pt x="12311" y="6809"/>
                  </a:cubicBezTo>
                  <a:cubicBezTo>
                    <a:pt x="11582" y="6535"/>
                    <a:pt x="10974" y="6414"/>
                    <a:pt x="10974" y="6414"/>
                  </a:cubicBezTo>
                  <a:lnTo>
                    <a:pt x="11217" y="5411"/>
                  </a:lnTo>
                  <a:lnTo>
                    <a:pt x="11977" y="2432"/>
                  </a:lnTo>
                  <a:lnTo>
                    <a:pt x="12007" y="2219"/>
                  </a:lnTo>
                  <a:lnTo>
                    <a:pt x="48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3491225" y="2814925"/>
              <a:ext cx="323725" cy="323725"/>
            </a:xfrm>
            <a:custGeom>
              <a:avLst/>
              <a:gdLst/>
              <a:ahLst/>
              <a:cxnLst/>
              <a:rect l="l" t="t" r="r" b="b"/>
              <a:pathLst>
                <a:path w="12949" h="12949" extrusionOk="0">
                  <a:moveTo>
                    <a:pt x="6474" y="0"/>
                  </a:moveTo>
                  <a:cubicBezTo>
                    <a:pt x="4073" y="0"/>
                    <a:pt x="2006" y="1277"/>
                    <a:pt x="881" y="3222"/>
                  </a:cubicBezTo>
                  <a:cubicBezTo>
                    <a:pt x="304" y="4165"/>
                    <a:pt x="0" y="5289"/>
                    <a:pt x="0" y="6475"/>
                  </a:cubicBezTo>
                  <a:cubicBezTo>
                    <a:pt x="0" y="10031"/>
                    <a:pt x="2888" y="12949"/>
                    <a:pt x="6474" y="12949"/>
                  </a:cubicBezTo>
                  <a:cubicBezTo>
                    <a:pt x="10061" y="12949"/>
                    <a:pt x="12949" y="10031"/>
                    <a:pt x="12949" y="6475"/>
                  </a:cubicBezTo>
                  <a:cubicBezTo>
                    <a:pt x="12949" y="6414"/>
                    <a:pt x="12949" y="6353"/>
                    <a:pt x="12949" y="6323"/>
                  </a:cubicBezTo>
                  <a:cubicBezTo>
                    <a:pt x="12857" y="2797"/>
                    <a:pt x="10000" y="0"/>
                    <a:pt x="647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3623425" y="3003975"/>
              <a:ext cx="248525" cy="171150"/>
            </a:xfrm>
            <a:custGeom>
              <a:avLst/>
              <a:gdLst/>
              <a:ahLst/>
              <a:cxnLst/>
              <a:rect l="l" t="t" r="r" b="b"/>
              <a:pathLst>
                <a:path w="9941" h="6846" extrusionOk="0">
                  <a:moveTo>
                    <a:pt x="7356" y="0"/>
                  </a:moveTo>
                  <a:cubicBezTo>
                    <a:pt x="6151" y="0"/>
                    <a:pt x="4663" y="482"/>
                    <a:pt x="3162" y="2013"/>
                  </a:cubicBezTo>
                  <a:cubicBezTo>
                    <a:pt x="1" y="5204"/>
                    <a:pt x="1916" y="6846"/>
                    <a:pt x="1916" y="6846"/>
                  </a:cubicBezTo>
                  <a:lnTo>
                    <a:pt x="9940" y="980"/>
                  </a:lnTo>
                  <a:cubicBezTo>
                    <a:pt x="9640" y="568"/>
                    <a:pt x="8664" y="0"/>
                    <a:pt x="735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3993500" y="3346100"/>
              <a:ext cx="163400" cy="110175"/>
            </a:xfrm>
            <a:custGeom>
              <a:avLst/>
              <a:gdLst/>
              <a:ahLst/>
              <a:cxnLst/>
              <a:rect l="l" t="t" r="r" b="b"/>
              <a:pathLst>
                <a:path w="6536" h="4407" extrusionOk="0">
                  <a:moveTo>
                    <a:pt x="3777" y="1"/>
                  </a:moveTo>
                  <a:cubicBezTo>
                    <a:pt x="3452" y="1"/>
                    <a:pt x="3112" y="40"/>
                    <a:pt x="2767" y="121"/>
                  </a:cubicBezTo>
                  <a:cubicBezTo>
                    <a:pt x="1125" y="517"/>
                    <a:pt x="1" y="1763"/>
                    <a:pt x="274" y="2918"/>
                  </a:cubicBezTo>
                  <a:cubicBezTo>
                    <a:pt x="515" y="3834"/>
                    <a:pt x="1541" y="4406"/>
                    <a:pt x="2774" y="4406"/>
                  </a:cubicBezTo>
                  <a:cubicBezTo>
                    <a:pt x="3095" y="4406"/>
                    <a:pt x="3430" y="4367"/>
                    <a:pt x="3770" y="4286"/>
                  </a:cubicBezTo>
                  <a:cubicBezTo>
                    <a:pt x="5441" y="3890"/>
                    <a:pt x="6536" y="2614"/>
                    <a:pt x="6262" y="1489"/>
                  </a:cubicBezTo>
                  <a:cubicBezTo>
                    <a:pt x="6045" y="573"/>
                    <a:pt x="5025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3651550" y="3054150"/>
              <a:ext cx="449875" cy="566800"/>
            </a:xfrm>
            <a:custGeom>
              <a:avLst/>
              <a:gdLst/>
              <a:ahLst/>
              <a:cxnLst/>
              <a:rect l="l" t="t" r="r" b="b"/>
              <a:pathLst>
                <a:path w="17995" h="22672" extrusionOk="0">
                  <a:moveTo>
                    <a:pt x="9542" y="1"/>
                  </a:moveTo>
                  <a:cubicBezTo>
                    <a:pt x="4912" y="1"/>
                    <a:pt x="846" y="2260"/>
                    <a:pt x="365" y="10948"/>
                  </a:cubicBezTo>
                  <a:cubicBezTo>
                    <a:pt x="1" y="17210"/>
                    <a:pt x="4013" y="22316"/>
                    <a:pt x="9058" y="22651"/>
                  </a:cubicBezTo>
                  <a:cubicBezTo>
                    <a:pt x="9270" y="22665"/>
                    <a:pt x="9478" y="22672"/>
                    <a:pt x="9682" y="22672"/>
                  </a:cubicBezTo>
                  <a:cubicBezTo>
                    <a:pt x="14345" y="22672"/>
                    <a:pt x="17045" y="19014"/>
                    <a:pt x="17569" y="11617"/>
                  </a:cubicBezTo>
                  <a:cubicBezTo>
                    <a:pt x="17995" y="5356"/>
                    <a:pt x="15624" y="371"/>
                    <a:pt x="10578" y="36"/>
                  </a:cubicBezTo>
                  <a:cubicBezTo>
                    <a:pt x="10231" y="13"/>
                    <a:pt x="9885" y="1"/>
                    <a:pt x="95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3613550" y="3002550"/>
              <a:ext cx="519025" cy="366350"/>
            </a:xfrm>
            <a:custGeom>
              <a:avLst/>
              <a:gdLst/>
              <a:ahLst/>
              <a:cxnLst/>
              <a:rect l="l" t="t" r="r" b="b"/>
              <a:pathLst>
                <a:path w="20761" h="14654" extrusionOk="0">
                  <a:moveTo>
                    <a:pt x="10093" y="0"/>
                  </a:moveTo>
                  <a:cubicBezTo>
                    <a:pt x="7386" y="0"/>
                    <a:pt x="5090" y="1251"/>
                    <a:pt x="3466" y="3103"/>
                  </a:cubicBezTo>
                  <a:cubicBezTo>
                    <a:pt x="2554" y="4167"/>
                    <a:pt x="1855" y="5413"/>
                    <a:pt x="1429" y="6720"/>
                  </a:cubicBezTo>
                  <a:cubicBezTo>
                    <a:pt x="1" y="11128"/>
                    <a:pt x="1429" y="14654"/>
                    <a:pt x="1429" y="14654"/>
                  </a:cubicBezTo>
                  <a:cubicBezTo>
                    <a:pt x="7478" y="13377"/>
                    <a:pt x="9454" y="6113"/>
                    <a:pt x="9454" y="6113"/>
                  </a:cubicBezTo>
                  <a:cubicBezTo>
                    <a:pt x="12919" y="12252"/>
                    <a:pt x="19089" y="13681"/>
                    <a:pt x="19089" y="13681"/>
                  </a:cubicBezTo>
                  <a:cubicBezTo>
                    <a:pt x="19332" y="13012"/>
                    <a:pt x="19515" y="12344"/>
                    <a:pt x="19667" y="11675"/>
                  </a:cubicBezTo>
                  <a:cubicBezTo>
                    <a:pt x="20761" y="6356"/>
                    <a:pt x="17873" y="1948"/>
                    <a:pt x="12888" y="429"/>
                  </a:cubicBezTo>
                  <a:cubicBezTo>
                    <a:pt x="11918" y="135"/>
                    <a:pt x="10984" y="0"/>
                    <a:pt x="10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3558850" y="3327700"/>
              <a:ext cx="164150" cy="112350"/>
            </a:xfrm>
            <a:custGeom>
              <a:avLst/>
              <a:gdLst/>
              <a:ahLst/>
              <a:cxnLst/>
              <a:rect l="l" t="t" r="r" b="b"/>
              <a:pathLst>
                <a:path w="6566" h="4494" extrusionOk="0">
                  <a:moveTo>
                    <a:pt x="2678" y="1"/>
                  </a:moveTo>
                  <a:cubicBezTo>
                    <a:pt x="1552" y="1"/>
                    <a:pt x="604" y="483"/>
                    <a:pt x="335" y="1313"/>
                  </a:cubicBezTo>
                  <a:cubicBezTo>
                    <a:pt x="0" y="2468"/>
                    <a:pt x="1003" y="3775"/>
                    <a:pt x="2645" y="4292"/>
                  </a:cubicBezTo>
                  <a:cubicBezTo>
                    <a:pt x="3071" y="4429"/>
                    <a:pt x="3497" y="4493"/>
                    <a:pt x="3899" y="4493"/>
                  </a:cubicBezTo>
                  <a:cubicBezTo>
                    <a:pt x="5018" y="4493"/>
                    <a:pt x="5955" y="3995"/>
                    <a:pt x="6201" y="3168"/>
                  </a:cubicBezTo>
                  <a:cubicBezTo>
                    <a:pt x="6566" y="2043"/>
                    <a:pt x="5532" y="705"/>
                    <a:pt x="3921" y="189"/>
                  </a:cubicBezTo>
                  <a:cubicBezTo>
                    <a:pt x="3500" y="61"/>
                    <a:pt x="3078" y="1"/>
                    <a:pt x="26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3305050" y="3596100"/>
              <a:ext cx="677075" cy="684675"/>
            </a:xfrm>
            <a:custGeom>
              <a:avLst/>
              <a:gdLst/>
              <a:ahLst/>
              <a:cxnLst/>
              <a:rect l="l" t="t" r="r" b="b"/>
              <a:pathLst>
                <a:path w="27083" h="27387" extrusionOk="0">
                  <a:moveTo>
                    <a:pt x="14195" y="0"/>
                  </a:moveTo>
                  <a:cubicBezTo>
                    <a:pt x="14195" y="0"/>
                    <a:pt x="12827" y="365"/>
                    <a:pt x="11125" y="1033"/>
                  </a:cubicBezTo>
                  <a:cubicBezTo>
                    <a:pt x="9727" y="1581"/>
                    <a:pt x="8116" y="2371"/>
                    <a:pt x="6930" y="3313"/>
                  </a:cubicBezTo>
                  <a:cubicBezTo>
                    <a:pt x="6535" y="3647"/>
                    <a:pt x="6170" y="4012"/>
                    <a:pt x="5897" y="4377"/>
                  </a:cubicBezTo>
                  <a:cubicBezTo>
                    <a:pt x="3496" y="7629"/>
                    <a:pt x="0" y="25471"/>
                    <a:pt x="0" y="25471"/>
                  </a:cubicBezTo>
                  <a:lnTo>
                    <a:pt x="21490" y="27386"/>
                  </a:lnTo>
                  <a:cubicBezTo>
                    <a:pt x="21490" y="27386"/>
                    <a:pt x="21915" y="23739"/>
                    <a:pt x="22766" y="20821"/>
                  </a:cubicBezTo>
                  <a:cubicBezTo>
                    <a:pt x="24529" y="14803"/>
                    <a:pt x="27083" y="5350"/>
                    <a:pt x="26505" y="3830"/>
                  </a:cubicBezTo>
                  <a:cubicBezTo>
                    <a:pt x="26080" y="2736"/>
                    <a:pt x="24560" y="2006"/>
                    <a:pt x="23435" y="1611"/>
                  </a:cubicBezTo>
                  <a:cubicBezTo>
                    <a:pt x="22675" y="1337"/>
                    <a:pt x="22098" y="1216"/>
                    <a:pt x="22098" y="1216"/>
                  </a:cubicBezTo>
                  <a:lnTo>
                    <a:pt x="22098" y="1216"/>
                  </a:lnTo>
                  <a:cubicBezTo>
                    <a:pt x="22311" y="4164"/>
                    <a:pt x="20152" y="6900"/>
                    <a:pt x="19241" y="7021"/>
                  </a:cubicBezTo>
                  <a:cubicBezTo>
                    <a:pt x="19233" y="7022"/>
                    <a:pt x="19225" y="7023"/>
                    <a:pt x="19218" y="7023"/>
                  </a:cubicBezTo>
                  <a:cubicBezTo>
                    <a:pt x="18289" y="7023"/>
                    <a:pt x="14195" y="0"/>
                    <a:pt x="141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3166750" y="3659150"/>
              <a:ext cx="722675" cy="655875"/>
            </a:xfrm>
            <a:custGeom>
              <a:avLst/>
              <a:gdLst/>
              <a:ahLst/>
              <a:cxnLst/>
              <a:rect l="l" t="t" r="r" b="b"/>
              <a:pathLst>
                <a:path w="28907" h="26235" extrusionOk="0">
                  <a:moveTo>
                    <a:pt x="13617" y="1"/>
                  </a:moveTo>
                  <a:cubicBezTo>
                    <a:pt x="13617" y="1"/>
                    <a:pt x="8876" y="2432"/>
                    <a:pt x="6626" y="7174"/>
                  </a:cubicBezTo>
                  <a:cubicBezTo>
                    <a:pt x="6170" y="8116"/>
                    <a:pt x="5562" y="9302"/>
                    <a:pt x="4894" y="10609"/>
                  </a:cubicBezTo>
                  <a:cubicBezTo>
                    <a:pt x="4164" y="12129"/>
                    <a:pt x="3344" y="13770"/>
                    <a:pt x="2614" y="15411"/>
                  </a:cubicBezTo>
                  <a:cubicBezTo>
                    <a:pt x="2401" y="15928"/>
                    <a:pt x="2158" y="16445"/>
                    <a:pt x="1976" y="16931"/>
                  </a:cubicBezTo>
                  <a:cubicBezTo>
                    <a:pt x="638" y="20244"/>
                    <a:pt x="0" y="23101"/>
                    <a:pt x="1581" y="23831"/>
                  </a:cubicBezTo>
                  <a:cubicBezTo>
                    <a:pt x="2961" y="24456"/>
                    <a:pt x="6034" y="24635"/>
                    <a:pt x="9094" y="24635"/>
                  </a:cubicBezTo>
                  <a:cubicBezTo>
                    <a:pt x="13175" y="24635"/>
                    <a:pt x="17234" y="24317"/>
                    <a:pt x="17234" y="24317"/>
                  </a:cubicBezTo>
                  <a:cubicBezTo>
                    <a:pt x="17234" y="24317"/>
                    <a:pt x="17590" y="24392"/>
                    <a:pt x="18117" y="24392"/>
                  </a:cubicBezTo>
                  <a:cubicBezTo>
                    <a:pt x="18754" y="24392"/>
                    <a:pt x="19641" y="24283"/>
                    <a:pt x="20456" y="23801"/>
                  </a:cubicBezTo>
                  <a:cubicBezTo>
                    <a:pt x="20456" y="23801"/>
                    <a:pt x="21981" y="26235"/>
                    <a:pt x="22822" y="26235"/>
                  </a:cubicBezTo>
                  <a:cubicBezTo>
                    <a:pt x="22878" y="26235"/>
                    <a:pt x="22930" y="26224"/>
                    <a:pt x="22979" y="26202"/>
                  </a:cubicBezTo>
                  <a:cubicBezTo>
                    <a:pt x="23466" y="25959"/>
                    <a:pt x="23314" y="25472"/>
                    <a:pt x="23283" y="25412"/>
                  </a:cubicBezTo>
                  <a:lnTo>
                    <a:pt x="23283" y="25412"/>
                  </a:lnTo>
                  <a:cubicBezTo>
                    <a:pt x="23283" y="25412"/>
                    <a:pt x="23314" y="25442"/>
                    <a:pt x="23344" y="25472"/>
                  </a:cubicBezTo>
                  <a:cubicBezTo>
                    <a:pt x="23405" y="25503"/>
                    <a:pt x="23496" y="25594"/>
                    <a:pt x="23587" y="25655"/>
                  </a:cubicBezTo>
                  <a:cubicBezTo>
                    <a:pt x="23734" y="25728"/>
                    <a:pt x="23902" y="25801"/>
                    <a:pt x="24080" y="25801"/>
                  </a:cubicBezTo>
                  <a:cubicBezTo>
                    <a:pt x="24197" y="25801"/>
                    <a:pt x="24318" y="25770"/>
                    <a:pt x="24438" y="25685"/>
                  </a:cubicBezTo>
                  <a:cubicBezTo>
                    <a:pt x="25046" y="25290"/>
                    <a:pt x="23952" y="22068"/>
                    <a:pt x="23861" y="21825"/>
                  </a:cubicBezTo>
                  <a:lnTo>
                    <a:pt x="23861" y="21825"/>
                  </a:lnTo>
                  <a:cubicBezTo>
                    <a:pt x="23977" y="22057"/>
                    <a:pt x="25389" y="25131"/>
                    <a:pt x="26154" y="25131"/>
                  </a:cubicBezTo>
                  <a:cubicBezTo>
                    <a:pt x="26191" y="25131"/>
                    <a:pt x="26228" y="25123"/>
                    <a:pt x="26262" y="25108"/>
                  </a:cubicBezTo>
                  <a:cubicBezTo>
                    <a:pt x="27174" y="24712"/>
                    <a:pt x="25836" y="21308"/>
                    <a:pt x="25715" y="20974"/>
                  </a:cubicBezTo>
                  <a:lnTo>
                    <a:pt x="25715" y="20974"/>
                  </a:lnTo>
                  <a:cubicBezTo>
                    <a:pt x="25861" y="21265"/>
                    <a:pt x="27152" y="23876"/>
                    <a:pt x="27821" y="23876"/>
                  </a:cubicBezTo>
                  <a:cubicBezTo>
                    <a:pt x="27849" y="23876"/>
                    <a:pt x="27877" y="23871"/>
                    <a:pt x="27903" y="23861"/>
                  </a:cubicBezTo>
                  <a:cubicBezTo>
                    <a:pt x="28906" y="23466"/>
                    <a:pt x="27265" y="16962"/>
                    <a:pt x="24469" y="16962"/>
                  </a:cubicBezTo>
                  <a:cubicBezTo>
                    <a:pt x="21520" y="16962"/>
                    <a:pt x="17660" y="19302"/>
                    <a:pt x="17660" y="19302"/>
                  </a:cubicBezTo>
                  <a:lnTo>
                    <a:pt x="10213" y="18481"/>
                  </a:lnTo>
                  <a:cubicBezTo>
                    <a:pt x="10213" y="18481"/>
                    <a:pt x="10304" y="18360"/>
                    <a:pt x="10426" y="18117"/>
                  </a:cubicBezTo>
                  <a:cubicBezTo>
                    <a:pt x="10456" y="18025"/>
                    <a:pt x="10517" y="17904"/>
                    <a:pt x="10608" y="17752"/>
                  </a:cubicBezTo>
                  <a:cubicBezTo>
                    <a:pt x="11003" y="16962"/>
                    <a:pt x="11702" y="15563"/>
                    <a:pt x="12401" y="14165"/>
                  </a:cubicBezTo>
                  <a:cubicBezTo>
                    <a:pt x="13344" y="12311"/>
                    <a:pt x="14256" y="10457"/>
                    <a:pt x="14468" y="9971"/>
                  </a:cubicBezTo>
                  <a:cubicBezTo>
                    <a:pt x="14985" y="8846"/>
                    <a:pt x="18450" y="609"/>
                    <a:pt x="1361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3717650" y="4222675"/>
              <a:ext cx="38800" cy="77850"/>
            </a:xfrm>
            <a:custGeom>
              <a:avLst/>
              <a:gdLst/>
              <a:ahLst/>
              <a:cxnLst/>
              <a:rect l="l" t="t" r="r" b="b"/>
              <a:pathLst>
                <a:path w="1552" h="3114" extrusionOk="0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305" y="682"/>
                    <a:pt x="670" y="1260"/>
                    <a:pt x="943" y="1898"/>
                  </a:cubicBezTo>
                  <a:cubicBezTo>
                    <a:pt x="1065" y="2232"/>
                    <a:pt x="1186" y="2567"/>
                    <a:pt x="1308" y="2931"/>
                  </a:cubicBezTo>
                  <a:cubicBezTo>
                    <a:pt x="1338" y="2962"/>
                    <a:pt x="1430" y="3053"/>
                    <a:pt x="1551" y="3114"/>
                  </a:cubicBezTo>
                  <a:cubicBezTo>
                    <a:pt x="1308" y="1989"/>
                    <a:pt x="791" y="80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3211575" y="3659150"/>
              <a:ext cx="416450" cy="444675"/>
            </a:xfrm>
            <a:custGeom>
              <a:avLst/>
              <a:gdLst/>
              <a:ahLst/>
              <a:cxnLst/>
              <a:rect l="l" t="t" r="r" b="b"/>
              <a:pathLst>
                <a:path w="16658" h="17787" extrusionOk="0">
                  <a:moveTo>
                    <a:pt x="11824" y="1"/>
                  </a:moveTo>
                  <a:cubicBezTo>
                    <a:pt x="11824" y="1"/>
                    <a:pt x="7508" y="2129"/>
                    <a:pt x="4560" y="7174"/>
                  </a:cubicBezTo>
                  <a:cubicBezTo>
                    <a:pt x="3405" y="9150"/>
                    <a:pt x="1611" y="12098"/>
                    <a:pt x="0" y="15290"/>
                  </a:cubicBezTo>
                  <a:cubicBezTo>
                    <a:pt x="1561" y="16438"/>
                    <a:pt x="5946" y="17786"/>
                    <a:pt x="9618" y="17786"/>
                  </a:cubicBezTo>
                  <a:cubicBezTo>
                    <a:pt x="9736" y="17786"/>
                    <a:pt x="9854" y="17785"/>
                    <a:pt x="9970" y="17782"/>
                  </a:cubicBezTo>
                  <a:cubicBezTo>
                    <a:pt x="10943" y="15867"/>
                    <a:pt x="12159" y="12585"/>
                    <a:pt x="12979" y="10183"/>
                  </a:cubicBezTo>
                  <a:cubicBezTo>
                    <a:pt x="13587" y="8481"/>
                    <a:pt x="16657" y="609"/>
                    <a:pt x="1182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3984375" y="3745775"/>
              <a:ext cx="1079850" cy="516000"/>
            </a:xfrm>
            <a:custGeom>
              <a:avLst/>
              <a:gdLst/>
              <a:ahLst/>
              <a:cxnLst/>
              <a:rect l="l" t="t" r="r" b="b"/>
              <a:pathLst>
                <a:path w="43194" h="20640" extrusionOk="0">
                  <a:moveTo>
                    <a:pt x="7691" y="1"/>
                  </a:moveTo>
                  <a:cubicBezTo>
                    <a:pt x="7083" y="1"/>
                    <a:pt x="6536" y="396"/>
                    <a:pt x="6354" y="974"/>
                  </a:cubicBezTo>
                  <a:lnTo>
                    <a:pt x="1" y="19606"/>
                  </a:lnTo>
                  <a:lnTo>
                    <a:pt x="730" y="20640"/>
                  </a:lnTo>
                  <a:lnTo>
                    <a:pt x="35594" y="20640"/>
                  </a:lnTo>
                  <a:lnTo>
                    <a:pt x="43041" y="1612"/>
                  </a:lnTo>
                  <a:cubicBezTo>
                    <a:pt x="43193" y="1247"/>
                    <a:pt x="43132" y="852"/>
                    <a:pt x="42889" y="548"/>
                  </a:cubicBezTo>
                  <a:cubicBezTo>
                    <a:pt x="42616" y="214"/>
                    <a:pt x="42190" y="1"/>
                    <a:pt x="4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4002625" y="3771625"/>
              <a:ext cx="1059300" cy="490150"/>
            </a:xfrm>
            <a:custGeom>
              <a:avLst/>
              <a:gdLst/>
              <a:ahLst/>
              <a:cxnLst/>
              <a:rect l="l" t="t" r="r" b="b"/>
              <a:pathLst>
                <a:path w="42372" h="19606" extrusionOk="0">
                  <a:moveTo>
                    <a:pt x="8359" y="0"/>
                  </a:moveTo>
                  <a:cubicBezTo>
                    <a:pt x="7417" y="0"/>
                    <a:pt x="6535" y="608"/>
                    <a:pt x="6231" y="1520"/>
                  </a:cubicBezTo>
                  <a:lnTo>
                    <a:pt x="0" y="19606"/>
                  </a:lnTo>
                  <a:lnTo>
                    <a:pt x="34439" y="19606"/>
                  </a:lnTo>
                  <a:cubicBezTo>
                    <a:pt x="34682" y="19606"/>
                    <a:pt x="34925" y="19454"/>
                    <a:pt x="35016" y="19210"/>
                  </a:cubicBezTo>
                  <a:lnTo>
                    <a:pt x="42220" y="851"/>
                  </a:lnTo>
                  <a:cubicBezTo>
                    <a:pt x="42372" y="456"/>
                    <a:pt x="42068" y="0"/>
                    <a:pt x="416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3527700" y="4254900"/>
              <a:ext cx="1288800" cy="60075"/>
            </a:xfrm>
            <a:custGeom>
              <a:avLst/>
              <a:gdLst/>
              <a:ahLst/>
              <a:cxnLst/>
              <a:rect l="l" t="t" r="r" b="b"/>
              <a:pathLst>
                <a:path w="51552" h="2403" extrusionOk="0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50700" y="2402"/>
                  </a:lnTo>
                  <a:cubicBezTo>
                    <a:pt x="51186" y="2402"/>
                    <a:pt x="51551" y="2007"/>
                    <a:pt x="51551" y="1551"/>
                  </a:cubicBezTo>
                  <a:lnTo>
                    <a:pt x="51551" y="852"/>
                  </a:lnTo>
                  <a:cubicBezTo>
                    <a:pt x="51551" y="366"/>
                    <a:pt x="51186" y="1"/>
                    <a:pt x="5070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3527700" y="4254900"/>
              <a:ext cx="442275" cy="60075"/>
            </a:xfrm>
            <a:custGeom>
              <a:avLst/>
              <a:gdLst/>
              <a:ahLst/>
              <a:cxnLst/>
              <a:rect l="l" t="t" r="r" b="b"/>
              <a:pathLst>
                <a:path w="17691" h="2403" extrusionOk="0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16839" y="2402"/>
                  </a:lnTo>
                  <a:cubicBezTo>
                    <a:pt x="17295" y="2402"/>
                    <a:pt x="17690" y="2007"/>
                    <a:pt x="17690" y="1551"/>
                  </a:cubicBezTo>
                  <a:lnTo>
                    <a:pt x="17690" y="852"/>
                  </a:lnTo>
                  <a:cubicBezTo>
                    <a:pt x="17690" y="366"/>
                    <a:pt x="17295" y="1"/>
                    <a:pt x="168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3563400" y="4280750"/>
              <a:ext cx="52450" cy="12950"/>
            </a:xfrm>
            <a:custGeom>
              <a:avLst/>
              <a:gdLst/>
              <a:ahLst/>
              <a:cxnLst/>
              <a:rect l="l" t="t" r="r" b="b"/>
              <a:pathLst>
                <a:path w="2098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3627225" y="4280750"/>
              <a:ext cx="52475" cy="12950"/>
            </a:xfrm>
            <a:custGeom>
              <a:avLst/>
              <a:gdLst/>
              <a:ahLst/>
              <a:cxnLst/>
              <a:rect l="l" t="t" r="r" b="b"/>
              <a:pathLst>
                <a:path w="2099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3790600" y="4280750"/>
              <a:ext cx="51700" cy="12950"/>
            </a:xfrm>
            <a:custGeom>
              <a:avLst/>
              <a:gdLst/>
              <a:ahLst/>
              <a:cxnLst/>
              <a:rect l="l" t="t" r="r" b="b"/>
              <a:pathLst>
                <a:path w="2068" h="518" extrusionOk="0">
                  <a:moveTo>
                    <a:pt x="1" y="0"/>
                  </a:moveTo>
                  <a:lnTo>
                    <a:pt x="1" y="517"/>
                  </a:lnTo>
                  <a:lnTo>
                    <a:pt x="2068" y="51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3859000" y="4280750"/>
              <a:ext cx="52450" cy="12950"/>
            </a:xfrm>
            <a:custGeom>
              <a:avLst/>
              <a:gdLst/>
              <a:ahLst/>
              <a:cxnLst/>
              <a:rect l="l" t="t" r="r" b="b"/>
              <a:pathLst>
                <a:path w="2098" h="518" extrusionOk="0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lnTo>
                    <a:pt x="1824" y="517"/>
                  </a:lnTo>
                  <a:cubicBezTo>
                    <a:pt x="1976" y="517"/>
                    <a:pt x="2098" y="396"/>
                    <a:pt x="2098" y="244"/>
                  </a:cubicBezTo>
                  <a:cubicBezTo>
                    <a:pt x="2098" y="92"/>
                    <a:pt x="1976" y="0"/>
                    <a:pt x="182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3748825" y="428075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86" y="608"/>
                    <a:pt x="638" y="487"/>
                    <a:pt x="638" y="304"/>
                  </a:cubicBezTo>
                  <a:cubicBezTo>
                    <a:pt x="638" y="122"/>
                    <a:pt x="486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5341550" y="4242000"/>
              <a:ext cx="340450" cy="8375"/>
            </a:xfrm>
            <a:custGeom>
              <a:avLst/>
              <a:gdLst/>
              <a:ahLst/>
              <a:cxnLst/>
              <a:rect l="l" t="t" r="r" b="b"/>
              <a:pathLst>
                <a:path w="13618" h="335" extrusionOk="0">
                  <a:moveTo>
                    <a:pt x="1" y="0"/>
                  </a:moveTo>
                  <a:cubicBezTo>
                    <a:pt x="153" y="122"/>
                    <a:pt x="305" y="243"/>
                    <a:pt x="456" y="335"/>
                  </a:cubicBezTo>
                  <a:lnTo>
                    <a:pt x="13435" y="335"/>
                  </a:lnTo>
                  <a:cubicBezTo>
                    <a:pt x="13527" y="335"/>
                    <a:pt x="13618" y="243"/>
                    <a:pt x="13618" y="152"/>
                  </a:cubicBezTo>
                  <a:cubicBezTo>
                    <a:pt x="13618" y="61"/>
                    <a:pt x="13527" y="0"/>
                    <a:pt x="134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5294450" y="4013275"/>
              <a:ext cx="853375" cy="257625"/>
            </a:xfrm>
            <a:custGeom>
              <a:avLst/>
              <a:gdLst/>
              <a:ahLst/>
              <a:cxnLst/>
              <a:rect l="l" t="t" r="r" b="b"/>
              <a:pathLst>
                <a:path w="34135" h="10305" extrusionOk="0">
                  <a:moveTo>
                    <a:pt x="5167" y="0"/>
                  </a:moveTo>
                  <a:cubicBezTo>
                    <a:pt x="4438" y="0"/>
                    <a:pt x="3739" y="152"/>
                    <a:pt x="3100" y="426"/>
                  </a:cubicBezTo>
                  <a:cubicBezTo>
                    <a:pt x="2888" y="517"/>
                    <a:pt x="2644" y="638"/>
                    <a:pt x="2462" y="760"/>
                  </a:cubicBezTo>
                  <a:cubicBezTo>
                    <a:pt x="2189" y="912"/>
                    <a:pt x="1976" y="1064"/>
                    <a:pt x="1763" y="1277"/>
                  </a:cubicBezTo>
                  <a:cubicBezTo>
                    <a:pt x="1672" y="1338"/>
                    <a:pt x="1581" y="1429"/>
                    <a:pt x="1520" y="1490"/>
                  </a:cubicBezTo>
                  <a:cubicBezTo>
                    <a:pt x="1459" y="1550"/>
                    <a:pt x="1429" y="1581"/>
                    <a:pt x="1398" y="1611"/>
                  </a:cubicBezTo>
                  <a:cubicBezTo>
                    <a:pt x="1003" y="2037"/>
                    <a:pt x="699" y="2493"/>
                    <a:pt x="456" y="3009"/>
                  </a:cubicBezTo>
                  <a:cubicBezTo>
                    <a:pt x="395" y="3131"/>
                    <a:pt x="365" y="3253"/>
                    <a:pt x="304" y="3344"/>
                  </a:cubicBezTo>
                  <a:cubicBezTo>
                    <a:pt x="274" y="3465"/>
                    <a:pt x="213" y="3587"/>
                    <a:pt x="182" y="3739"/>
                  </a:cubicBezTo>
                  <a:cubicBezTo>
                    <a:pt x="152" y="3830"/>
                    <a:pt x="122" y="3952"/>
                    <a:pt x="91" y="4073"/>
                  </a:cubicBezTo>
                  <a:cubicBezTo>
                    <a:pt x="61" y="4195"/>
                    <a:pt x="30" y="4347"/>
                    <a:pt x="30" y="4468"/>
                  </a:cubicBezTo>
                  <a:cubicBezTo>
                    <a:pt x="0" y="4590"/>
                    <a:pt x="0" y="4711"/>
                    <a:pt x="0" y="4833"/>
                  </a:cubicBezTo>
                  <a:cubicBezTo>
                    <a:pt x="0" y="4924"/>
                    <a:pt x="0" y="5046"/>
                    <a:pt x="0" y="5137"/>
                  </a:cubicBezTo>
                  <a:cubicBezTo>
                    <a:pt x="0" y="5593"/>
                    <a:pt x="30" y="6049"/>
                    <a:pt x="152" y="6444"/>
                  </a:cubicBezTo>
                  <a:lnTo>
                    <a:pt x="274" y="6809"/>
                  </a:lnTo>
                  <a:cubicBezTo>
                    <a:pt x="456" y="7356"/>
                    <a:pt x="730" y="7873"/>
                    <a:pt x="1094" y="8329"/>
                  </a:cubicBezTo>
                  <a:cubicBezTo>
                    <a:pt x="1185" y="8450"/>
                    <a:pt x="1277" y="8572"/>
                    <a:pt x="1368" y="8663"/>
                  </a:cubicBezTo>
                  <a:cubicBezTo>
                    <a:pt x="1550" y="8845"/>
                    <a:pt x="1702" y="8997"/>
                    <a:pt x="1885" y="9149"/>
                  </a:cubicBezTo>
                  <a:cubicBezTo>
                    <a:pt x="2037" y="9271"/>
                    <a:pt x="2189" y="9392"/>
                    <a:pt x="2340" y="9484"/>
                  </a:cubicBezTo>
                  <a:cubicBezTo>
                    <a:pt x="2462" y="9544"/>
                    <a:pt x="2553" y="9605"/>
                    <a:pt x="2675" y="9666"/>
                  </a:cubicBezTo>
                  <a:cubicBezTo>
                    <a:pt x="2918" y="9818"/>
                    <a:pt x="3192" y="9940"/>
                    <a:pt x="3465" y="10031"/>
                  </a:cubicBezTo>
                  <a:cubicBezTo>
                    <a:pt x="3982" y="10213"/>
                    <a:pt x="4559" y="10304"/>
                    <a:pt x="5137" y="10304"/>
                  </a:cubicBezTo>
                  <a:lnTo>
                    <a:pt x="34134" y="10304"/>
                  </a:lnTo>
                  <a:cubicBezTo>
                    <a:pt x="32919" y="6870"/>
                    <a:pt x="32919" y="3435"/>
                    <a:pt x="341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754" name="Google Shape;754;p50"/>
          <p:cNvGrpSpPr/>
          <p:nvPr/>
        </p:nvGrpSpPr>
        <p:grpSpPr>
          <a:xfrm flipH="1">
            <a:off x="10124833" y="2812206"/>
            <a:ext cx="1631856" cy="4045796"/>
            <a:chOff x="2330682" y="1468700"/>
            <a:chExt cx="824447" cy="2044019"/>
          </a:xfrm>
        </p:grpSpPr>
        <p:sp>
          <p:nvSpPr>
            <p:cNvPr id="755" name="Google Shape;755;p50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>
            <a:off x="499033" y="2090100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5808329" y="3634092"/>
            <a:ext cx="5358000" cy="1264007"/>
          </a:xfrm>
          <a:prstGeom prst="rect">
            <a:avLst/>
          </a:prstGeom>
        </p:spPr>
        <p:txBody>
          <a:bodyPr spcFirstLastPara="1" wrap="square" lIns="121900" tIns="121900" rIns="0" bIns="121900" anchor="ctr" anchorCtr="0">
            <a:noAutofit/>
          </a:bodyPr>
          <a:lstStyle/>
          <a:p>
            <a:r>
              <a:rPr lang="zh-CN" altLang="en-US" sz="8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序言</a:t>
            </a:r>
            <a:endParaRPr sz="8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121900" tIns="121900" rIns="0" bIns="121900" anchor="t" anchorCtr="0">
            <a:noAutofit/>
          </a:bodyPr>
          <a:lstStyle/>
          <a:p>
            <a:r>
              <a:rPr lang="en" dirty="0">
                <a:latin typeface="Bahnschrift SemiBold" panose="020B0502040204020203" pitchFamily="34" charset="0"/>
              </a:rPr>
              <a:t>00</a:t>
            </a:r>
            <a:endParaRPr dirty="0">
              <a:latin typeface="Bahnschrift SemiBold" panose="020B0502040204020203" pitchFamily="34" charset="0"/>
            </a:endParaRPr>
          </a:p>
        </p:txBody>
      </p:sp>
      <p:grpSp>
        <p:nvGrpSpPr>
          <p:cNvPr id="397" name="Google Shape;397;p45"/>
          <p:cNvGrpSpPr/>
          <p:nvPr/>
        </p:nvGrpSpPr>
        <p:grpSpPr>
          <a:xfrm>
            <a:off x="895667" y="2366643"/>
            <a:ext cx="5107557" cy="3552355"/>
            <a:chOff x="671750" y="1774982"/>
            <a:chExt cx="3830668" cy="2664266"/>
          </a:xfrm>
        </p:grpSpPr>
        <p:sp>
          <p:nvSpPr>
            <p:cNvPr id="398" name="Google Shape;398;p45"/>
            <p:cNvSpPr/>
            <p:nvPr/>
          </p:nvSpPr>
          <p:spPr>
            <a:xfrm>
              <a:off x="2852804" y="2559516"/>
              <a:ext cx="44093" cy="152170"/>
            </a:xfrm>
            <a:custGeom>
              <a:avLst/>
              <a:gdLst/>
              <a:ahLst/>
              <a:cxnLst/>
              <a:rect l="l" t="t" r="r" b="b"/>
              <a:pathLst>
                <a:path w="1339" h="4621" fill="none" extrusionOk="0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3618537" y="3560469"/>
              <a:ext cx="33" cy="742703"/>
            </a:xfrm>
            <a:custGeom>
              <a:avLst/>
              <a:gdLst/>
              <a:ahLst/>
              <a:cxnLst/>
              <a:rect l="l" t="t" r="r" b="b"/>
              <a:pathLst>
                <a:path w="1" h="22554" fill="none" extrusionOk="0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3305236" y="4296134"/>
              <a:ext cx="614606" cy="33"/>
            </a:xfrm>
            <a:custGeom>
              <a:avLst/>
              <a:gdLst/>
              <a:ahLst/>
              <a:cxnLst/>
              <a:rect l="l" t="t" r="r" b="b"/>
              <a:pathLst>
                <a:path w="18664" h="1" fill="none" extrusionOk="0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2831794" y="2789469"/>
              <a:ext cx="270289" cy="537846"/>
            </a:xfrm>
            <a:custGeom>
              <a:avLst/>
              <a:gdLst/>
              <a:ahLst/>
              <a:cxnLst/>
              <a:rect l="l" t="t" r="r" b="b"/>
              <a:pathLst>
                <a:path w="8208" h="16333" extrusionOk="0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2821783" y="3784659"/>
              <a:ext cx="286293" cy="579568"/>
            </a:xfrm>
            <a:custGeom>
              <a:avLst/>
              <a:gdLst/>
              <a:ahLst/>
              <a:cxnLst/>
              <a:rect l="l" t="t" r="r" b="b"/>
              <a:pathLst>
                <a:path w="8694" h="17600" extrusionOk="0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2970926" y="2397992"/>
              <a:ext cx="1388329" cy="1336036"/>
            </a:xfrm>
            <a:custGeom>
              <a:avLst/>
              <a:gdLst/>
              <a:ahLst/>
              <a:cxnLst/>
              <a:rect l="l" t="t" r="r" b="b"/>
              <a:pathLst>
                <a:path w="42160" h="40572" extrusionOk="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2698689" y="3282767"/>
              <a:ext cx="429407" cy="200807"/>
            </a:xfrm>
            <a:custGeom>
              <a:avLst/>
              <a:gdLst/>
              <a:ahLst/>
              <a:cxnLst/>
              <a:rect l="l" t="t" r="r" b="b"/>
              <a:pathLst>
                <a:path w="13040" h="6098" extrusionOk="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2778743" y="3120058"/>
              <a:ext cx="1284237" cy="969920"/>
            </a:xfrm>
            <a:custGeom>
              <a:avLst/>
              <a:gdLst/>
              <a:ahLst/>
              <a:cxnLst/>
              <a:rect l="l" t="t" r="r" b="b"/>
              <a:pathLst>
                <a:path w="38999" h="29454" extrusionOk="0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3403336" y="2208873"/>
              <a:ext cx="767763" cy="1016813"/>
            </a:xfrm>
            <a:custGeom>
              <a:avLst/>
              <a:gdLst/>
              <a:ahLst/>
              <a:cxnLst/>
              <a:rect l="l" t="t" r="r" b="b"/>
              <a:pathLst>
                <a:path w="23315" h="30878" extrusionOk="0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2554552" y="4251448"/>
              <a:ext cx="445444" cy="187800"/>
            </a:xfrm>
            <a:custGeom>
              <a:avLst/>
              <a:gdLst/>
              <a:ahLst/>
              <a:cxnLst/>
              <a:rect l="l" t="t" r="r" b="b"/>
              <a:pathLst>
                <a:path w="13527" h="5703" extrusionOk="0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2783749" y="2500307"/>
              <a:ext cx="386401" cy="699367"/>
            </a:xfrm>
            <a:custGeom>
              <a:avLst/>
              <a:gdLst/>
              <a:ahLst/>
              <a:cxnLst/>
              <a:rect l="l" t="t" r="r" b="b"/>
              <a:pathLst>
                <a:path w="11734" h="21238" extrusionOk="0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3460405" y="1891358"/>
              <a:ext cx="274274" cy="282539"/>
            </a:xfrm>
            <a:custGeom>
              <a:avLst/>
              <a:gdLst/>
              <a:ahLst/>
              <a:cxnLst/>
              <a:rect l="l" t="t" r="r" b="b"/>
              <a:pathLst>
                <a:path w="8329" h="8580" extrusionOk="0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3558472" y="2053046"/>
              <a:ext cx="265284" cy="277271"/>
            </a:xfrm>
            <a:custGeom>
              <a:avLst/>
              <a:gdLst/>
              <a:ahLst/>
              <a:cxnLst/>
              <a:rect l="l" t="t" r="r" b="b"/>
              <a:pathLst>
                <a:path w="8056" h="8420" extrusionOk="0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3451382" y="1828823"/>
              <a:ext cx="334338" cy="245098"/>
            </a:xfrm>
            <a:custGeom>
              <a:avLst/>
              <a:gdLst/>
              <a:ahLst/>
              <a:cxnLst/>
              <a:rect l="l" t="t" r="r" b="b"/>
              <a:pathLst>
                <a:path w="10153" h="7443" extrusionOk="0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2897853" y="2233571"/>
              <a:ext cx="697688" cy="699170"/>
            </a:xfrm>
            <a:custGeom>
              <a:avLst/>
              <a:gdLst/>
              <a:ahLst/>
              <a:cxnLst/>
              <a:rect l="l" t="t" r="r" b="b"/>
              <a:pathLst>
                <a:path w="21187" h="21232" extrusionOk="0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3794715" y="2218192"/>
              <a:ext cx="412415" cy="830725"/>
            </a:xfrm>
            <a:custGeom>
              <a:avLst/>
              <a:gdLst/>
              <a:ahLst/>
              <a:cxnLst/>
              <a:rect l="l" t="t" r="r" b="b"/>
              <a:pathLst>
                <a:path w="12524" h="25227" extrusionOk="0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3052001" y="2713663"/>
              <a:ext cx="93126" cy="429440"/>
            </a:xfrm>
            <a:custGeom>
              <a:avLst/>
              <a:gdLst/>
              <a:ahLst/>
              <a:cxnLst/>
              <a:rect l="l" t="t" r="r" b="b"/>
              <a:pathLst>
                <a:path w="2828" h="13041" fill="none" extrusionOk="0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3522446" y="2091081"/>
              <a:ext cx="53083" cy="22162"/>
            </a:xfrm>
            <a:custGeom>
              <a:avLst/>
              <a:gdLst/>
              <a:ahLst/>
              <a:cxnLst/>
              <a:rect l="l" t="t" r="r" b="b"/>
              <a:pathLst>
                <a:path w="1612" h="673" extrusionOk="0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3143086" y="2521481"/>
              <a:ext cx="1256214" cy="1324478"/>
            </a:xfrm>
            <a:custGeom>
              <a:avLst/>
              <a:gdLst/>
              <a:ahLst/>
              <a:cxnLst/>
              <a:rect l="l" t="t" r="r" b="b"/>
              <a:pathLst>
                <a:path w="38148" h="40221" extrusionOk="0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3189123" y="3433325"/>
              <a:ext cx="12052" cy="136166"/>
            </a:xfrm>
            <a:custGeom>
              <a:avLst/>
              <a:gdLst/>
              <a:ahLst/>
              <a:cxnLst/>
              <a:rect l="l" t="t" r="r" b="b"/>
              <a:pathLst>
                <a:path w="366" h="4135" fill="none" extrusionOk="0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627560" y="1977965"/>
              <a:ext cx="78110" cy="77122"/>
            </a:xfrm>
            <a:custGeom>
              <a:avLst/>
              <a:gdLst/>
              <a:ahLst/>
              <a:cxnLst/>
              <a:rect l="l" t="t" r="r" b="b"/>
              <a:pathLst>
                <a:path w="2372" h="2342" extrusionOk="0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354764" y="2843475"/>
              <a:ext cx="850351" cy="187997"/>
            </a:xfrm>
            <a:custGeom>
              <a:avLst/>
              <a:gdLst/>
              <a:ahLst/>
              <a:cxnLst/>
              <a:rect l="l" t="t" r="r" b="b"/>
              <a:pathLst>
                <a:path w="25823" h="5709" extrusionOk="0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3458396" y="1781502"/>
              <a:ext cx="294295" cy="167120"/>
            </a:xfrm>
            <a:custGeom>
              <a:avLst/>
              <a:gdLst/>
              <a:ahLst/>
              <a:cxnLst/>
              <a:rect l="l" t="t" r="r" b="b"/>
              <a:pathLst>
                <a:path w="8937" h="5075" extrusionOk="0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3369319" y="1913784"/>
              <a:ext cx="298313" cy="121182"/>
            </a:xfrm>
            <a:custGeom>
              <a:avLst/>
              <a:gdLst/>
              <a:ahLst/>
              <a:cxnLst/>
              <a:rect l="l" t="t" r="r" b="b"/>
              <a:pathLst>
                <a:path w="9059" h="3680" extrusionOk="0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3029970" y="2953891"/>
              <a:ext cx="2042" cy="33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1410447" y="3490393"/>
              <a:ext cx="33" cy="751726"/>
            </a:xfrm>
            <a:custGeom>
              <a:avLst/>
              <a:gdLst/>
              <a:ahLst/>
              <a:cxnLst/>
              <a:rect l="l" t="t" r="r" b="b"/>
              <a:pathLst>
                <a:path w="1" h="22828" fill="none" extrusionOk="0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1093162" y="4234094"/>
              <a:ext cx="622608" cy="33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753846" y="2294854"/>
              <a:ext cx="1284204" cy="1272810"/>
            </a:xfrm>
            <a:custGeom>
              <a:avLst/>
              <a:gdLst/>
              <a:ahLst/>
              <a:cxnLst/>
              <a:rect l="l" t="t" r="r" b="b"/>
              <a:pathLst>
                <a:path w="38998" h="38652" extrusionOk="0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2201932" y="3376157"/>
              <a:ext cx="329596" cy="376555"/>
            </a:xfrm>
            <a:custGeom>
              <a:avLst/>
              <a:gdLst/>
              <a:ahLst/>
              <a:cxnLst/>
              <a:rect l="l" t="t" r="r" b="b"/>
              <a:pathLst>
                <a:path w="10009" h="11435" extrusionOk="0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2402380" y="3538735"/>
              <a:ext cx="363383" cy="274175"/>
            </a:xfrm>
            <a:custGeom>
              <a:avLst/>
              <a:gdLst/>
              <a:ahLst/>
              <a:cxnLst/>
              <a:rect l="l" t="t" r="r" b="b"/>
              <a:pathLst>
                <a:path w="11035" h="8326" extrusionOk="0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1200252" y="2841367"/>
              <a:ext cx="1307255" cy="832207"/>
            </a:xfrm>
            <a:custGeom>
              <a:avLst/>
              <a:gdLst/>
              <a:ahLst/>
              <a:cxnLst/>
              <a:rect l="l" t="t" r="r" b="b"/>
              <a:pathLst>
                <a:path w="39698" h="25272" extrusionOk="0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1826228" y="3802211"/>
              <a:ext cx="247897" cy="472084"/>
            </a:xfrm>
            <a:custGeom>
              <a:avLst/>
              <a:gdLst/>
              <a:ahLst/>
              <a:cxnLst/>
              <a:rect l="l" t="t" r="r" b="b"/>
              <a:pathLst>
                <a:path w="7528" h="14336" extrusionOk="0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1443477" y="3065163"/>
              <a:ext cx="765754" cy="956748"/>
            </a:xfrm>
            <a:custGeom>
              <a:avLst/>
              <a:gdLst/>
              <a:ahLst/>
              <a:cxnLst/>
              <a:rect l="l" t="t" r="r" b="b"/>
              <a:pathLst>
                <a:path w="23254" h="29054" extrusionOk="0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1909937" y="4187036"/>
              <a:ext cx="383141" cy="215922"/>
            </a:xfrm>
            <a:custGeom>
              <a:avLst/>
              <a:gdLst/>
              <a:ahLst/>
              <a:cxnLst/>
              <a:rect l="l" t="t" r="r" b="b"/>
              <a:pathLst>
                <a:path w="11635" h="6557" extrusionOk="0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982054" y="2415281"/>
              <a:ext cx="374381" cy="622015"/>
            </a:xfrm>
            <a:custGeom>
              <a:avLst/>
              <a:gdLst/>
              <a:ahLst/>
              <a:cxnLst/>
              <a:rect l="l" t="t" r="r" b="b"/>
              <a:pathLst>
                <a:path w="11369" h="18889" extrusionOk="0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1082130" y="2187633"/>
              <a:ext cx="856839" cy="873369"/>
            </a:xfrm>
            <a:custGeom>
              <a:avLst/>
              <a:gdLst/>
              <a:ahLst/>
              <a:cxnLst/>
              <a:rect l="l" t="t" r="r" b="b"/>
              <a:pathLst>
                <a:path w="26020" h="26522" extrusionOk="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1747787" y="2413173"/>
              <a:ext cx="223232" cy="618458"/>
            </a:xfrm>
            <a:custGeom>
              <a:avLst/>
              <a:gdLst/>
              <a:ahLst/>
              <a:cxnLst/>
              <a:rect l="l" t="t" r="r" b="b"/>
              <a:pathLst>
                <a:path w="6779" h="18781" extrusionOk="0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1658678" y="2181541"/>
              <a:ext cx="325348" cy="462074"/>
            </a:xfrm>
            <a:custGeom>
              <a:avLst/>
              <a:gdLst/>
              <a:ahLst/>
              <a:cxnLst/>
              <a:rect l="l" t="t" r="r" b="b"/>
              <a:pathLst>
                <a:path w="9880" h="14032" extrusionOk="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1493531" y="1854871"/>
              <a:ext cx="342340" cy="408760"/>
            </a:xfrm>
            <a:custGeom>
              <a:avLst/>
              <a:gdLst/>
              <a:ahLst/>
              <a:cxnLst/>
              <a:rect l="l" t="t" r="r" b="b"/>
              <a:pathLst>
                <a:path w="10396" h="12413" extrusionOk="0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1518558" y="1774982"/>
              <a:ext cx="359365" cy="321792"/>
            </a:xfrm>
            <a:custGeom>
              <a:avLst/>
              <a:gdLst/>
              <a:ahLst/>
              <a:cxnLst/>
              <a:rect l="l" t="t" r="r" b="b"/>
              <a:pathLst>
                <a:path w="10913" h="9772" extrusionOk="0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1591631" y="1982476"/>
              <a:ext cx="94114" cy="90064"/>
            </a:xfrm>
            <a:custGeom>
              <a:avLst/>
              <a:gdLst/>
              <a:ahLst/>
              <a:cxnLst/>
              <a:rect l="l" t="t" r="r" b="b"/>
              <a:pathLst>
                <a:path w="2858" h="2735" extrusionOk="0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966050" y="2845023"/>
              <a:ext cx="851800" cy="220829"/>
            </a:xfrm>
            <a:custGeom>
              <a:avLst/>
              <a:gdLst/>
              <a:ahLst/>
              <a:cxnLst/>
              <a:rect l="l" t="t" r="r" b="b"/>
              <a:pathLst>
                <a:path w="25867" h="6706" extrusionOk="0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1827842" y="2216612"/>
              <a:ext cx="473632" cy="720475"/>
            </a:xfrm>
            <a:custGeom>
              <a:avLst/>
              <a:gdLst/>
              <a:ahLst/>
              <a:cxnLst/>
              <a:rect l="l" t="t" r="r" b="b"/>
              <a:pathLst>
                <a:path w="14383" h="21879" extrusionOk="0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1797809" y="2509462"/>
              <a:ext cx="77122" cy="205780"/>
            </a:xfrm>
            <a:custGeom>
              <a:avLst/>
              <a:gdLst/>
              <a:ahLst/>
              <a:cxnLst/>
              <a:rect l="l" t="t" r="r" b="b"/>
              <a:pathLst>
                <a:path w="2342" h="6249" extrusionOk="0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1662695" y="2170147"/>
              <a:ext cx="55092" cy="54104"/>
            </a:xfrm>
            <a:custGeom>
              <a:avLst/>
              <a:gdLst/>
              <a:ahLst/>
              <a:cxnLst/>
              <a:rect l="l" t="t" r="r" b="b"/>
              <a:pathLst>
                <a:path w="1673" h="1643" extrusionOk="0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2079101" y="2306281"/>
              <a:ext cx="26048" cy="59076"/>
            </a:xfrm>
            <a:custGeom>
              <a:avLst/>
              <a:gdLst/>
              <a:ahLst/>
              <a:cxnLst/>
              <a:rect l="l" t="t" r="r" b="b"/>
              <a:pathLst>
                <a:path w="791" h="1794" fill="none" extrusionOk="0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1610632" y="1999007"/>
              <a:ext cx="27068" cy="45048"/>
            </a:xfrm>
            <a:custGeom>
              <a:avLst/>
              <a:gdLst/>
              <a:ahLst/>
              <a:cxnLst/>
              <a:rect l="l" t="t" r="r" b="b"/>
              <a:pathLst>
                <a:path w="822" h="1368" fill="none" extrusionOk="0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753846" y="2324294"/>
              <a:ext cx="987933" cy="1243075"/>
            </a:xfrm>
            <a:custGeom>
              <a:avLst/>
              <a:gdLst/>
              <a:ahLst/>
              <a:cxnLst/>
              <a:rect l="l" t="t" r="r" b="b"/>
              <a:pathLst>
                <a:path w="30001" h="37749" extrusionOk="0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4073966" y="3054987"/>
              <a:ext cx="428452" cy="1382303"/>
            </a:xfrm>
            <a:custGeom>
              <a:avLst/>
              <a:gdLst/>
              <a:ahLst/>
              <a:cxnLst/>
              <a:rect l="l" t="t" r="r" b="b"/>
              <a:pathLst>
                <a:path w="13011" h="41977" fill="none" extrusionOk="0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671750" y="3054987"/>
              <a:ext cx="408431" cy="1382303"/>
            </a:xfrm>
            <a:custGeom>
              <a:avLst/>
              <a:gdLst/>
              <a:ahLst/>
              <a:cxnLst/>
              <a:rect l="l" t="t" r="r" b="b"/>
              <a:pathLst>
                <a:path w="12403" h="41977" fill="none" extrusionOk="0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750816" y="3016952"/>
              <a:ext cx="3674461" cy="61085"/>
            </a:xfrm>
            <a:custGeom>
              <a:avLst/>
              <a:gdLst/>
              <a:ahLst/>
              <a:cxnLst/>
              <a:rect l="l" t="t" r="r" b="b"/>
              <a:pathLst>
                <a:path w="111584" h="1855" extrusionOk="0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2871838" y="2976909"/>
              <a:ext cx="866849" cy="40076"/>
            </a:xfrm>
            <a:custGeom>
              <a:avLst/>
              <a:gdLst/>
              <a:ahLst/>
              <a:cxnLst/>
              <a:rect l="l" t="t" r="r" b="b"/>
              <a:pathLst>
                <a:path w="26324" h="1217" extrusionOk="0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2802782" y="2564521"/>
              <a:ext cx="806785" cy="452458"/>
            </a:xfrm>
            <a:custGeom>
              <a:avLst/>
              <a:gdLst/>
              <a:ahLst/>
              <a:cxnLst/>
              <a:rect l="l" t="t" r="r" b="b"/>
              <a:pathLst>
                <a:path w="24500" h="13740" extrusionOk="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1503542" y="2979906"/>
              <a:ext cx="820813" cy="38067"/>
            </a:xfrm>
            <a:custGeom>
              <a:avLst/>
              <a:gdLst/>
              <a:ahLst/>
              <a:cxnLst/>
              <a:rect l="l" t="t" r="r" b="b"/>
              <a:pathLst>
                <a:path w="2492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625648" y="2590537"/>
              <a:ext cx="763745" cy="427431"/>
            </a:xfrm>
            <a:custGeom>
              <a:avLst/>
              <a:gdLst/>
              <a:ahLst/>
              <a:cxnLst/>
              <a:rect l="l" t="t" r="r" b="b"/>
              <a:pathLst>
                <a:path w="23193" h="12980" extrusionOk="0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53" name="Google Shape;453;p45"/>
          <p:cNvGrpSpPr/>
          <p:nvPr/>
        </p:nvGrpSpPr>
        <p:grpSpPr>
          <a:xfrm flipH="1">
            <a:off x="49694" y="3065675"/>
            <a:ext cx="1227609" cy="3792336"/>
            <a:chOff x="2207201" y="1773500"/>
            <a:chExt cx="661665" cy="2044019"/>
          </a:xfrm>
        </p:grpSpPr>
        <p:sp>
          <p:nvSpPr>
            <p:cNvPr id="454" name="Google Shape;454;p45"/>
            <p:cNvSpPr/>
            <p:nvPr/>
          </p:nvSpPr>
          <p:spPr>
            <a:xfrm>
              <a:off x="2361349" y="17735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2410415" y="25655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2207201" y="3418308"/>
              <a:ext cx="447453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latin typeface="Bahnschrift" panose="020B0502040204020203" pitchFamily="34" charset="0"/>
                <a:ea typeface="思源黑体 CN" panose="020B0500000000000000" pitchFamily="34" charset="-122"/>
              </a:rPr>
              <a:t>Diagram</a:t>
            </a:r>
            <a:endParaRPr b="1" dirty="0">
              <a:latin typeface="Bahnschrift" panose="020B0502040204020203" pitchFamily="34" charset="0"/>
              <a:ea typeface="思源黑体 CN" panose="020B0500000000000000" pitchFamily="34" charset="-122"/>
            </a:endParaRPr>
          </a:p>
        </p:txBody>
      </p:sp>
      <p:cxnSp>
        <p:nvCxnSpPr>
          <p:cNvPr id="1419" name="Google Shape;1419;p67"/>
          <p:cNvCxnSpPr>
            <a:stCxn id="1420" idx="2"/>
            <a:endCxn id="1421" idx="0"/>
          </p:cNvCxnSpPr>
          <p:nvPr/>
        </p:nvCxnSpPr>
        <p:spPr>
          <a:xfrm rot="-5400000" flipH="1">
            <a:off x="6844367" y="1445733"/>
            <a:ext cx="863600" cy="23604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22" name="Google Shape;1422;p67"/>
          <p:cNvCxnSpPr>
            <a:stCxn id="1423" idx="0"/>
            <a:endCxn id="1420" idx="2"/>
          </p:cNvCxnSpPr>
          <p:nvPr/>
        </p:nvCxnSpPr>
        <p:spPr>
          <a:xfrm rot="-5400000">
            <a:off x="4484000" y="1445867"/>
            <a:ext cx="863600" cy="23604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24" name="Google Shape;1424;p67"/>
          <p:cNvCxnSpPr>
            <a:stCxn id="1423" idx="2"/>
            <a:endCxn id="1425" idx="0"/>
          </p:cNvCxnSpPr>
          <p:nvPr/>
        </p:nvCxnSpPr>
        <p:spPr>
          <a:xfrm rot="-5400000" flipH="1">
            <a:off x="3842000" y="3439867"/>
            <a:ext cx="914400" cy="112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26" name="Google Shape;1426;p67"/>
          <p:cNvCxnSpPr>
            <a:stCxn id="1427" idx="0"/>
            <a:endCxn id="1423" idx="2"/>
          </p:cNvCxnSpPr>
          <p:nvPr/>
        </p:nvCxnSpPr>
        <p:spPr>
          <a:xfrm rot="-5400000">
            <a:off x="2715000" y="3439867"/>
            <a:ext cx="914400" cy="112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28" name="Google Shape;1428;p67"/>
          <p:cNvCxnSpPr>
            <a:stCxn id="1421" idx="2"/>
            <a:endCxn id="1429" idx="0"/>
          </p:cNvCxnSpPr>
          <p:nvPr/>
        </p:nvCxnSpPr>
        <p:spPr>
          <a:xfrm rot="-5400000" flipH="1">
            <a:off x="8562800" y="3439867"/>
            <a:ext cx="914400" cy="112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30" name="Google Shape;1430;p67"/>
          <p:cNvCxnSpPr>
            <a:stCxn id="1431" idx="0"/>
            <a:endCxn id="1421" idx="2"/>
          </p:cNvCxnSpPr>
          <p:nvPr/>
        </p:nvCxnSpPr>
        <p:spPr>
          <a:xfrm rot="-5400000">
            <a:off x="7435800" y="3439867"/>
            <a:ext cx="914400" cy="112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420" name="Google Shape;1420;p67"/>
          <p:cNvSpPr txBox="1"/>
          <p:nvPr/>
        </p:nvSpPr>
        <p:spPr>
          <a:xfrm>
            <a:off x="4653367" y="1705733"/>
            <a:ext cx="2885200" cy="488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933" b="1" dirty="0">
                <a:solidFill>
                  <a:schemeClr val="dk1"/>
                </a:solidFill>
                <a:latin typeface="Bahnschrift" panose="020B0502040204020203" pitchFamily="34" charset="0"/>
                <a:ea typeface="思源黑体 CN" panose="020B0500000000000000" pitchFamily="34" charset="-122"/>
                <a:cs typeface="El Messiri"/>
                <a:sym typeface="El Messiri"/>
              </a:rPr>
              <a:t>Programming</a:t>
            </a:r>
            <a:endParaRPr sz="2933" b="1" dirty="0">
              <a:solidFill>
                <a:schemeClr val="dk1"/>
              </a:solidFill>
              <a:latin typeface="Bahnschrift" panose="020B0502040204020203" pitchFamily="34" charset="0"/>
              <a:ea typeface="思源黑体 CN" panose="020B0500000000000000" pitchFamily="34" charset="-122"/>
              <a:cs typeface="El Messiri"/>
              <a:sym typeface="El Messiri"/>
            </a:endParaRPr>
          </a:p>
        </p:txBody>
      </p:sp>
      <p:sp>
        <p:nvSpPr>
          <p:cNvPr id="1423" name="Google Shape;1423;p67"/>
          <p:cNvSpPr txBox="1"/>
          <p:nvPr/>
        </p:nvSpPr>
        <p:spPr>
          <a:xfrm>
            <a:off x="2710200" y="3057867"/>
            <a:ext cx="2050800" cy="488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chemeClr val="dk1"/>
                </a:solidFill>
                <a:latin typeface="Bahnschrift" panose="020B0502040204020203" pitchFamily="34" charset="0"/>
                <a:ea typeface="思源黑体 CN" panose="020B0500000000000000" pitchFamily="34" charset="-122"/>
                <a:cs typeface="Baloo 2"/>
                <a:sym typeface="Baloo 2"/>
              </a:rPr>
              <a:t>Mercury</a:t>
            </a:r>
            <a:endParaRPr sz="2133" b="1">
              <a:solidFill>
                <a:schemeClr val="dk1"/>
              </a:solidFill>
              <a:latin typeface="Bahnschrift" panose="020B0502040204020203" pitchFamily="34" charset="0"/>
              <a:ea typeface="思源黑体 CN" panose="020B0500000000000000" pitchFamily="34" charset="-122"/>
              <a:cs typeface="Baloo 2"/>
              <a:sym typeface="Baloo 2"/>
            </a:endParaRPr>
          </a:p>
        </p:txBody>
      </p:sp>
      <p:sp>
        <p:nvSpPr>
          <p:cNvPr id="1421" name="Google Shape;1421;p67"/>
          <p:cNvSpPr txBox="1"/>
          <p:nvPr/>
        </p:nvSpPr>
        <p:spPr>
          <a:xfrm>
            <a:off x="7431000" y="3057867"/>
            <a:ext cx="2050800" cy="488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chemeClr val="dk1"/>
                </a:solidFill>
                <a:latin typeface="Bahnschrift" panose="020B0502040204020203" pitchFamily="34" charset="0"/>
                <a:ea typeface="思源黑体 CN" panose="020B0500000000000000" pitchFamily="34" charset="-122"/>
                <a:cs typeface="Baloo 2"/>
                <a:sym typeface="Baloo 2"/>
              </a:rPr>
              <a:t>Mars</a:t>
            </a:r>
            <a:endParaRPr sz="2133" b="1">
              <a:solidFill>
                <a:schemeClr val="dk1"/>
              </a:solidFill>
              <a:latin typeface="Bahnschrift" panose="020B0502040204020203" pitchFamily="34" charset="0"/>
              <a:ea typeface="思源黑体 CN" panose="020B0500000000000000" pitchFamily="34" charset="-122"/>
              <a:cs typeface="Baloo 2"/>
              <a:sym typeface="Baloo 2"/>
            </a:endParaRPr>
          </a:p>
        </p:txBody>
      </p:sp>
      <p:sp>
        <p:nvSpPr>
          <p:cNvPr id="1429" name="Google Shape;1429;p67"/>
          <p:cNvSpPr txBox="1"/>
          <p:nvPr/>
        </p:nvSpPr>
        <p:spPr>
          <a:xfrm>
            <a:off x="8558000" y="4460667"/>
            <a:ext cx="2050800" cy="128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76198" algn="ctr">
              <a:buClr>
                <a:schemeClr val="dk1"/>
              </a:buClr>
              <a:buSzPts val="1100"/>
            </a:pPr>
            <a:r>
              <a:rPr lang="en" sz="2133">
                <a:solidFill>
                  <a:schemeClr val="dk1"/>
                </a:solidFill>
                <a:latin typeface="Bahnschrift" panose="020B0502040204020203" pitchFamily="34" charset="0"/>
                <a:ea typeface="思源黑体 CN" panose="020B0500000000000000" pitchFamily="34" charset="-122"/>
                <a:cs typeface="Baloo 2"/>
                <a:sym typeface="Baloo 2"/>
              </a:rPr>
              <a:t>Earth is the planet where we all live on</a:t>
            </a:r>
            <a:endParaRPr sz="2133">
              <a:solidFill>
                <a:schemeClr val="dk1"/>
              </a:solidFill>
              <a:latin typeface="Bahnschrift" panose="020B0502040204020203" pitchFamily="34" charset="0"/>
              <a:ea typeface="思源黑体 CN" panose="020B0500000000000000" pitchFamily="34" charset="-122"/>
              <a:cs typeface="Baloo 2"/>
              <a:sym typeface="Baloo 2"/>
            </a:endParaRPr>
          </a:p>
        </p:txBody>
      </p:sp>
      <p:sp>
        <p:nvSpPr>
          <p:cNvPr id="1431" name="Google Shape;1431;p67"/>
          <p:cNvSpPr txBox="1"/>
          <p:nvPr/>
        </p:nvSpPr>
        <p:spPr>
          <a:xfrm>
            <a:off x="6304000" y="4460667"/>
            <a:ext cx="2050800" cy="128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133">
                <a:solidFill>
                  <a:schemeClr val="dk1"/>
                </a:solidFill>
                <a:latin typeface="Bahnschrift" panose="020B0502040204020203" pitchFamily="34" charset="0"/>
                <a:ea typeface="思源黑体 CN" panose="020B0500000000000000" pitchFamily="34" charset="-122"/>
                <a:cs typeface="Baloo 2"/>
                <a:sym typeface="Baloo 2"/>
              </a:rPr>
              <a:t>Saturn is a gas giant and has several rings</a:t>
            </a:r>
            <a:endParaRPr sz="2133">
              <a:solidFill>
                <a:schemeClr val="dk1"/>
              </a:solidFill>
              <a:latin typeface="Bahnschrift" panose="020B0502040204020203" pitchFamily="34" charset="0"/>
              <a:ea typeface="思源黑体 CN" panose="020B0500000000000000" pitchFamily="34" charset="-122"/>
              <a:cs typeface="Baloo 2"/>
              <a:sym typeface="Baloo 2"/>
            </a:endParaRPr>
          </a:p>
        </p:txBody>
      </p:sp>
      <p:sp>
        <p:nvSpPr>
          <p:cNvPr id="1425" name="Google Shape;1425;p67"/>
          <p:cNvSpPr txBox="1"/>
          <p:nvPr/>
        </p:nvSpPr>
        <p:spPr>
          <a:xfrm>
            <a:off x="3837200" y="4460667"/>
            <a:ext cx="2050800" cy="128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133">
                <a:solidFill>
                  <a:schemeClr val="dk1"/>
                </a:solidFill>
                <a:latin typeface="Bahnschrift" panose="020B0502040204020203" pitchFamily="34" charset="0"/>
                <a:ea typeface="思源黑体 CN" panose="020B0500000000000000" pitchFamily="34" charset="-122"/>
                <a:cs typeface="Baloo 2"/>
                <a:sym typeface="Baloo 2"/>
              </a:rPr>
              <a:t>Despite being red, Mars is a cold place</a:t>
            </a:r>
            <a:endParaRPr sz="2133">
              <a:solidFill>
                <a:schemeClr val="dk1"/>
              </a:solidFill>
              <a:latin typeface="Bahnschrift" panose="020B0502040204020203" pitchFamily="34" charset="0"/>
              <a:ea typeface="思源黑体 CN" panose="020B0500000000000000" pitchFamily="34" charset="-122"/>
              <a:cs typeface="Baloo 2"/>
              <a:sym typeface="Baloo 2"/>
            </a:endParaRPr>
          </a:p>
        </p:txBody>
      </p:sp>
      <p:sp>
        <p:nvSpPr>
          <p:cNvPr id="1427" name="Google Shape;1427;p67"/>
          <p:cNvSpPr txBox="1"/>
          <p:nvPr/>
        </p:nvSpPr>
        <p:spPr>
          <a:xfrm>
            <a:off x="1583200" y="4460667"/>
            <a:ext cx="2050800" cy="128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76198" algn="ctr">
              <a:buClr>
                <a:schemeClr val="dk1"/>
              </a:buClr>
              <a:buSzPts val="1100"/>
            </a:pPr>
            <a:r>
              <a:rPr lang="en" sz="2133">
                <a:solidFill>
                  <a:schemeClr val="dk1"/>
                </a:solidFill>
                <a:latin typeface="Bahnschrift" panose="020B0502040204020203" pitchFamily="34" charset="0"/>
                <a:ea typeface="思源黑体 CN" panose="020B0500000000000000" pitchFamily="34" charset="-122"/>
                <a:cs typeface="Baloo 2"/>
                <a:sym typeface="Baloo 2"/>
              </a:rPr>
              <a:t>Jupiter is the biggest planet of them all</a:t>
            </a:r>
            <a:endParaRPr sz="2133">
              <a:solidFill>
                <a:schemeClr val="dk1"/>
              </a:solidFill>
              <a:latin typeface="Bahnschrift" panose="020B0502040204020203" pitchFamily="34" charset="0"/>
              <a:ea typeface="思源黑体 CN" panose="020B0500000000000000" pitchFamily="34" charset="-12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68"/>
          <p:cNvSpPr/>
          <p:nvPr/>
        </p:nvSpPr>
        <p:spPr>
          <a:xfrm>
            <a:off x="1409033" y="1783237"/>
            <a:ext cx="3680400" cy="368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1446" name="Google Shape;1446;p68"/>
          <p:cNvGrpSpPr/>
          <p:nvPr/>
        </p:nvGrpSpPr>
        <p:grpSpPr>
          <a:xfrm>
            <a:off x="1753955" y="1916631"/>
            <a:ext cx="3396955" cy="4446069"/>
            <a:chOff x="5068000" y="2325225"/>
            <a:chExt cx="1918750" cy="2511525"/>
          </a:xfrm>
        </p:grpSpPr>
        <p:sp>
          <p:nvSpPr>
            <p:cNvPr id="1447" name="Google Shape;1447;p68"/>
            <p:cNvSpPr/>
            <p:nvPr/>
          </p:nvSpPr>
          <p:spPr>
            <a:xfrm>
              <a:off x="5068000" y="3228250"/>
              <a:ext cx="1769750" cy="1608500"/>
            </a:xfrm>
            <a:custGeom>
              <a:avLst/>
              <a:gdLst/>
              <a:ahLst/>
              <a:cxnLst/>
              <a:rect l="l" t="t" r="r" b="b"/>
              <a:pathLst>
                <a:path w="70790" h="64340" extrusionOk="0">
                  <a:moveTo>
                    <a:pt x="24998" y="0"/>
                  </a:moveTo>
                  <a:cubicBezTo>
                    <a:pt x="18320" y="0"/>
                    <a:pt x="11810" y="2898"/>
                    <a:pt x="7417" y="8270"/>
                  </a:cubicBezTo>
                  <a:cubicBezTo>
                    <a:pt x="7143" y="8635"/>
                    <a:pt x="6839" y="9000"/>
                    <a:pt x="6566" y="9395"/>
                  </a:cubicBezTo>
                  <a:cubicBezTo>
                    <a:pt x="5775" y="10428"/>
                    <a:pt x="5046" y="11522"/>
                    <a:pt x="4377" y="12738"/>
                  </a:cubicBezTo>
                  <a:cubicBezTo>
                    <a:pt x="1641" y="17632"/>
                    <a:pt x="0" y="24137"/>
                    <a:pt x="2493" y="32739"/>
                  </a:cubicBezTo>
                  <a:cubicBezTo>
                    <a:pt x="10882" y="61614"/>
                    <a:pt x="27113" y="63742"/>
                    <a:pt x="42767" y="64289"/>
                  </a:cubicBezTo>
                  <a:cubicBezTo>
                    <a:pt x="43719" y="64323"/>
                    <a:pt x="44640" y="64340"/>
                    <a:pt x="45529" y="64340"/>
                  </a:cubicBezTo>
                  <a:cubicBezTo>
                    <a:pt x="67619" y="64340"/>
                    <a:pt x="70789" y="54062"/>
                    <a:pt x="69971" y="45414"/>
                  </a:cubicBezTo>
                  <a:cubicBezTo>
                    <a:pt x="69910" y="44593"/>
                    <a:pt x="69789" y="43803"/>
                    <a:pt x="69667" y="43043"/>
                  </a:cubicBezTo>
                  <a:cubicBezTo>
                    <a:pt x="69393" y="41614"/>
                    <a:pt x="69090" y="40246"/>
                    <a:pt x="68755" y="39030"/>
                  </a:cubicBezTo>
                  <a:cubicBezTo>
                    <a:pt x="64925" y="24988"/>
                    <a:pt x="62159" y="16781"/>
                    <a:pt x="50427" y="9577"/>
                  </a:cubicBezTo>
                  <a:cubicBezTo>
                    <a:pt x="44591" y="6021"/>
                    <a:pt x="38025" y="3255"/>
                    <a:pt x="32919" y="1401"/>
                  </a:cubicBezTo>
                  <a:cubicBezTo>
                    <a:pt x="30333" y="458"/>
                    <a:pt x="27652" y="0"/>
                    <a:pt x="2499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48" name="Google Shape;1448;p68"/>
            <p:cNvSpPr/>
            <p:nvPr/>
          </p:nvSpPr>
          <p:spPr>
            <a:xfrm>
              <a:off x="6222275" y="3030725"/>
              <a:ext cx="392875" cy="832100"/>
            </a:xfrm>
            <a:custGeom>
              <a:avLst/>
              <a:gdLst/>
              <a:ahLst/>
              <a:cxnLst/>
              <a:rect l="l" t="t" r="r" b="b"/>
              <a:pathLst>
                <a:path w="15715" h="33284" extrusionOk="0">
                  <a:moveTo>
                    <a:pt x="1398" y="1"/>
                  </a:moveTo>
                  <a:lnTo>
                    <a:pt x="1398" y="1"/>
                  </a:lnTo>
                  <a:cubicBezTo>
                    <a:pt x="0" y="9788"/>
                    <a:pt x="5198" y="33284"/>
                    <a:pt x="5198" y="33284"/>
                  </a:cubicBezTo>
                  <a:lnTo>
                    <a:pt x="10274" y="31369"/>
                  </a:lnTo>
                  <a:cubicBezTo>
                    <a:pt x="10274" y="31369"/>
                    <a:pt x="15715" y="26658"/>
                    <a:pt x="13465" y="20001"/>
                  </a:cubicBezTo>
                  <a:cubicBezTo>
                    <a:pt x="11216" y="13345"/>
                    <a:pt x="1399" y="1"/>
                    <a:pt x="13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49" name="Google Shape;1449;p68"/>
            <p:cNvSpPr/>
            <p:nvPr/>
          </p:nvSpPr>
          <p:spPr>
            <a:xfrm>
              <a:off x="5612075" y="2964625"/>
              <a:ext cx="832875" cy="1101650"/>
            </a:xfrm>
            <a:custGeom>
              <a:avLst/>
              <a:gdLst/>
              <a:ahLst/>
              <a:cxnLst/>
              <a:rect l="l" t="t" r="r" b="b"/>
              <a:pathLst>
                <a:path w="33315" h="44066" extrusionOk="0">
                  <a:moveTo>
                    <a:pt x="13344" y="0"/>
                  </a:moveTo>
                  <a:cubicBezTo>
                    <a:pt x="12068" y="0"/>
                    <a:pt x="10274" y="547"/>
                    <a:pt x="9180" y="791"/>
                  </a:cubicBezTo>
                  <a:cubicBezTo>
                    <a:pt x="7417" y="1216"/>
                    <a:pt x="4651" y="2189"/>
                    <a:pt x="2462" y="3435"/>
                  </a:cubicBezTo>
                  <a:cubicBezTo>
                    <a:pt x="0" y="4833"/>
                    <a:pt x="912" y="8754"/>
                    <a:pt x="1155" y="14469"/>
                  </a:cubicBezTo>
                  <a:cubicBezTo>
                    <a:pt x="1216" y="15988"/>
                    <a:pt x="1247" y="17508"/>
                    <a:pt x="1216" y="18906"/>
                  </a:cubicBezTo>
                  <a:cubicBezTo>
                    <a:pt x="1216" y="19849"/>
                    <a:pt x="1155" y="20760"/>
                    <a:pt x="1064" y="21612"/>
                  </a:cubicBezTo>
                  <a:cubicBezTo>
                    <a:pt x="274" y="28329"/>
                    <a:pt x="2037" y="39758"/>
                    <a:pt x="3830" y="42493"/>
                  </a:cubicBezTo>
                  <a:cubicBezTo>
                    <a:pt x="4104" y="42919"/>
                    <a:pt x="4499" y="43253"/>
                    <a:pt x="5016" y="43496"/>
                  </a:cubicBezTo>
                  <a:cubicBezTo>
                    <a:pt x="5168" y="43557"/>
                    <a:pt x="5350" y="43648"/>
                    <a:pt x="5563" y="43709"/>
                  </a:cubicBezTo>
                  <a:cubicBezTo>
                    <a:pt x="6310" y="43958"/>
                    <a:pt x="7216" y="44066"/>
                    <a:pt x="8228" y="44066"/>
                  </a:cubicBezTo>
                  <a:cubicBezTo>
                    <a:pt x="13392" y="44066"/>
                    <a:pt x="21316" y="41256"/>
                    <a:pt x="24925" y="40062"/>
                  </a:cubicBezTo>
                  <a:cubicBezTo>
                    <a:pt x="33314" y="37265"/>
                    <a:pt x="26840" y="33283"/>
                    <a:pt x="27113" y="27083"/>
                  </a:cubicBezTo>
                  <a:cubicBezTo>
                    <a:pt x="27326" y="22037"/>
                    <a:pt x="27053" y="23223"/>
                    <a:pt x="28664" y="20122"/>
                  </a:cubicBezTo>
                  <a:cubicBezTo>
                    <a:pt x="30548" y="16596"/>
                    <a:pt x="30123" y="13344"/>
                    <a:pt x="28147" y="10122"/>
                  </a:cubicBezTo>
                  <a:cubicBezTo>
                    <a:pt x="26202" y="6900"/>
                    <a:pt x="25654" y="3374"/>
                    <a:pt x="24560" y="2584"/>
                  </a:cubicBezTo>
                  <a:cubicBezTo>
                    <a:pt x="23466" y="1794"/>
                    <a:pt x="18785" y="1003"/>
                    <a:pt x="18785" y="1003"/>
                  </a:cubicBezTo>
                  <a:lnTo>
                    <a:pt x="1334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0" name="Google Shape;1450;p68"/>
            <p:cNvSpPr/>
            <p:nvPr/>
          </p:nvSpPr>
          <p:spPr>
            <a:xfrm>
              <a:off x="5811925" y="3674750"/>
              <a:ext cx="399725" cy="108025"/>
            </a:xfrm>
            <a:custGeom>
              <a:avLst/>
              <a:gdLst/>
              <a:ahLst/>
              <a:cxnLst/>
              <a:rect l="l" t="t" r="r" b="b"/>
              <a:pathLst>
                <a:path w="15989" h="4321" extrusionOk="0">
                  <a:moveTo>
                    <a:pt x="13750" y="1"/>
                  </a:moveTo>
                  <a:cubicBezTo>
                    <a:pt x="12997" y="1"/>
                    <a:pt x="12057" y="40"/>
                    <a:pt x="10973" y="167"/>
                  </a:cubicBezTo>
                  <a:cubicBezTo>
                    <a:pt x="8359" y="471"/>
                    <a:pt x="4317" y="1353"/>
                    <a:pt x="152" y="3906"/>
                  </a:cubicBezTo>
                  <a:cubicBezTo>
                    <a:pt x="31" y="3967"/>
                    <a:pt x="0" y="4088"/>
                    <a:pt x="61" y="4210"/>
                  </a:cubicBezTo>
                  <a:cubicBezTo>
                    <a:pt x="92" y="4240"/>
                    <a:pt x="92" y="4271"/>
                    <a:pt x="122" y="4271"/>
                  </a:cubicBezTo>
                  <a:cubicBezTo>
                    <a:pt x="175" y="4306"/>
                    <a:pt x="229" y="4321"/>
                    <a:pt x="276" y="4321"/>
                  </a:cubicBezTo>
                  <a:cubicBezTo>
                    <a:pt x="310" y="4321"/>
                    <a:pt x="340" y="4314"/>
                    <a:pt x="365" y="4301"/>
                  </a:cubicBezTo>
                  <a:cubicBezTo>
                    <a:pt x="4499" y="1808"/>
                    <a:pt x="8420" y="927"/>
                    <a:pt x="11004" y="623"/>
                  </a:cubicBezTo>
                  <a:cubicBezTo>
                    <a:pt x="12076" y="496"/>
                    <a:pt x="13008" y="457"/>
                    <a:pt x="13752" y="457"/>
                  </a:cubicBezTo>
                  <a:cubicBezTo>
                    <a:pt x="14970" y="457"/>
                    <a:pt x="15685" y="562"/>
                    <a:pt x="15685" y="562"/>
                  </a:cubicBezTo>
                  <a:cubicBezTo>
                    <a:pt x="15701" y="566"/>
                    <a:pt x="15717" y="568"/>
                    <a:pt x="15732" y="568"/>
                  </a:cubicBezTo>
                  <a:cubicBezTo>
                    <a:pt x="15837" y="568"/>
                    <a:pt x="15932" y="485"/>
                    <a:pt x="15958" y="380"/>
                  </a:cubicBezTo>
                  <a:cubicBezTo>
                    <a:pt x="15989" y="258"/>
                    <a:pt x="15897" y="137"/>
                    <a:pt x="15776" y="106"/>
                  </a:cubicBezTo>
                  <a:cubicBezTo>
                    <a:pt x="15719" y="106"/>
                    <a:pt x="14983" y="1"/>
                    <a:pt x="1375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1" name="Google Shape;1451;p68"/>
            <p:cNvSpPr/>
            <p:nvPr/>
          </p:nvSpPr>
          <p:spPr>
            <a:xfrm>
              <a:off x="5581675" y="2928375"/>
              <a:ext cx="391375" cy="1089475"/>
            </a:xfrm>
            <a:custGeom>
              <a:avLst/>
              <a:gdLst/>
              <a:ahLst/>
              <a:cxnLst/>
              <a:rect l="l" t="t" r="r" b="b"/>
              <a:pathLst>
                <a:path w="15655" h="43579" extrusionOk="0">
                  <a:moveTo>
                    <a:pt x="11489" y="0"/>
                  </a:moveTo>
                  <a:cubicBezTo>
                    <a:pt x="10398" y="0"/>
                    <a:pt x="9040" y="117"/>
                    <a:pt x="8329" y="630"/>
                  </a:cubicBezTo>
                  <a:cubicBezTo>
                    <a:pt x="7022" y="1541"/>
                    <a:pt x="7721" y="2332"/>
                    <a:pt x="7721" y="2332"/>
                  </a:cubicBezTo>
                  <a:cubicBezTo>
                    <a:pt x="7721" y="2332"/>
                    <a:pt x="2827" y="3213"/>
                    <a:pt x="1429" y="5706"/>
                  </a:cubicBezTo>
                  <a:cubicBezTo>
                    <a:pt x="1" y="8228"/>
                    <a:pt x="2645" y="15219"/>
                    <a:pt x="2007" y="19019"/>
                  </a:cubicBezTo>
                  <a:cubicBezTo>
                    <a:pt x="1368" y="22849"/>
                    <a:pt x="548" y="33244"/>
                    <a:pt x="2007" y="35888"/>
                  </a:cubicBezTo>
                  <a:cubicBezTo>
                    <a:pt x="2371" y="36588"/>
                    <a:pt x="3253" y="35949"/>
                    <a:pt x="4499" y="37165"/>
                  </a:cubicBezTo>
                  <a:cubicBezTo>
                    <a:pt x="4682" y="37317"/>
                    <a:pt x="4864" y="37499"/>
                    <a:pt x="5046" y="37682"/>
                  </a:cubicBezTo>
                  <a:cubicBezTo>
                    <a:pt x="7448" y="39870"/>
                    <a:pt x="10943" y="42332"/>
                    <a:pt x="14803" y="43579"/>
                  </a:cubicBezTo>
                  <a:cubicBezTo>
                    <a:pt x="15654" y="31937"/>
                    <a:pt x="13314" y="16587"/>
                    <a:pt x="13132" y="82"/>
                  </a:cubicBezTo>
                  <a:cubicBezTo>
                    <a:pt x="13132" y="82"/>
                    <a:pt x="12404" y="0"/>
                    <a:pt x="1148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2" name="Google Shape;1452;p68"/>
            <p:cNvSpPr/>
            <p:nvPr/>
          </p:nvSpPr>
          <p:spPr>
            <a:xfrm>
              <a:off x="6109800" y="2950325"/>
              <a:ext cx="284225" cy="1058400"/>
            </a:xfrm>
            <a:custGeom>
              <a:avLst/>
              <a:gdLst/>
              <a:ahLst/>
              <a:cxnLst/>
              <a:rect l="l" t="t" r="r" b="b"/>
              <a:pathLst>
                <a:path w="11369" h="42336" extrusionOk="0">
                  <a:moveTo>
                    <a:pt x="705" y="1"/>
                  </a:moveTo>
                  <a:cubicBezTo>
                    <a:pt x="297" y="1"/>
                    <a:pt x="1" y="56"/>
                    <a:pt x="1" y="56"/>
                  </a:cubicBezTo>
                  <a:cubicBezTo>
                    <a:pt x="1855" y="15345"/>
                    <a:pt x="3314" y="29752"/>
                    <a:pt x="3952" y="42336"/>
                  </a:cubicBezTo>
                  <a:cubicBezTo>
                    <a:pt x="9089" y="40117"/>
                    <a:pt x="10457" y="35497"/>
                    <a:pt x="10457" y="35497"/>
                  </a:cubicBezTo>
                  <a:cubicBezTo>
                    <a:pt x="10457" y="35497"/>
                    <a:pt x="7508" y="26530"/>
                    <a:pt x="8238" y="23399"/>
                  </a:cubicBezTo>
                  <a:cubicBezTo>
                    <a:pt x="8967" y="20269"/>
                    <a:pt x="11369" y="17867"/>
                    <a:pt x="10457" y="14129"/>
                  </a:cubicBezTo>
                  <a:cubicBezTo>
                    <a:pt x="9575" y="10390"/>
                    <a:pt x="6809" y="7624"/>
                    <a:pt x="6536" y="5831"/>
                  </a:cubicBezTo>
                  <a:cubicBezTo>
                    <a:pt x="6293" y="4068"/>
                    <a:pt x="6414" y="3369"/>
                    <a:pt x="5320" y="2852"/>
                  </a:cubicBezTo>
                  <a:cubicBezTo>
                    <a:pt x="4226" y="2335"/>
                    <a:pt x="3223" y="2122"/>
                    <a:pt x="3223" y="2122"/>
                  </a:cubicBezTo>
                  <a:cubicBezTo>
                    <a:pt x="3223" y="2122"/>
                    <a:pt x="3131" y="1302"/>
                    <a:pt x="2767" y="846"/>
                  </a:cubicBezTo>
                  <a:cubicBezTo>
                    <a:pt x="2282" y="138"/>
                    <a:pt x="1353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3" name="Google Shape;1453;p68"/>
            <p:cNvSpPr/>
            <p:nvPr/>
          </p:nvSpPr>
          <p:spPr>
            <a:xfrm>
              <a:off x="5567250" y="3722225"/>
              <a:ext cx="1054750" cy="449875"/>
            </a:xfrm>
            <a:custGeom>
              <a:avLst/>
              <a:gdLst/>
              <a:ahLst/>
              <a:cxnLst/>
              <a:rect l="l" t="t" r="r" b="b"/>
              <a:pathLst>
                <a:path w="42190" h="17995" extrusionOk="0">
                  <a:moveTo>
                    <a:pt x="42189" y="1"/>
                  </a:moveTo>
                  <a:cubicBezTo>
                    <a:pt x="37600" y="3831"/>
                    <a:pt x="31885" y="5077"/>
                    <a:pt x="27447" y="7752"/>
                  </a:cubicBezTo>
                  <a:cubicBezTo>
                    <a:pt x="26171" y="8542"/>
                    <a:pt x="25016" y="9211"/>
                    <a:pt x="24165" y="9697"/>
                  </a:cubicBezTo>
                  <a:cubicBezTo>
                    <a:pt x="23298" y="10171"/>
                    <a:pt x="22250" y="10366"/>
                    <a:pt x="21162" y="10366"/>
                  </a:cubicBezTo>
                  <a:cubicBezTo>
                    <a:pt x="20647" y="10366"/>
                    <a:pt x="20123" y="10322"/>
                    <a:pt x="19605" y="10244"/>
                  </a:cubicBezTo>
                  <a:cubicBezTo>
                    <a:pt x="16475" y="9818"/>
                    <a:pt x="13465" y="8268"/>
                    <a:pt x="13465" y="8268"/>
                  </a:cubicBezTo>
                  <a:cubicBezTo>
                    <a:pt x="13465" y="8268"/>
                    <a:pt x="3702" y="3857"/>
                    <a:pt x="1589" y="3857"/>
                  </a:cubicBezTo>
                  <a:cubicBezTo>
                    <a:pt x="1553" y="3857"/>
                    <a:pt x="1520" y="3858"/>
                    <a:pt x="1489" y="3861"/>
                  </a:cubicBezTo>
                  <a:cubicBezTo>
                    <a:pt x="0" y="3952"/>
                    <a:pt x="7933" y="12250"/>
                    <a:pt x="14499" y="15624"/>
                  </a:cubicBezTo>
                  <a:cubicBezTo>
                    <a:pt x="15137" y="16110"/>
                    <a:pt x="16171" y="16597"/>
                    <a:pt x="17721" y="17083"/>
                  </a:cubicBezTo>
                  <a:cubicBezTo>
                    <a:pt x="19800" y="17743"/>
                    <a:pt x="21839" y="17995"/>
                    <a:pt x="23741" y="17995"/>
                  </a:cubicBezTo>
                  <a:cubicBezTo>
                    <a:pt x="29900" y="17995"/>
                    <a:pt x="34621" y="15350"/>
                    <a:pt x="34621" y="15350"/>
                  </a:cubicBezTo>
                  <a:cubicBezTo>
                    <a:pt x="35107" y="12949"/>
                    <a:pt x="34803" y="10214"/>
                    <a:pt x="34013" y="9211"/>
                  </a:cubicBezTo>
                  <a:cubicBezTo>
                    <a:pt x="34256" y="8846"/>
                    <a:pt x="34104" y="8420"/>
                    <a:pt x="34104" y="8420"/>
                  </a:cubicBezTo>
                  <a:lnTo>
                    <a:pt x="421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4" name="Google Shape;1454;p68"/>
            <p:cNvSpPr/>
            <p:nvPr/>
          </p:nvSpPr>
          <p:spPr>
            <a:xfrm>
              <a:off x="6189600" y="4249600"/>
              <a:ext cx="155800" cy="154275"/>
            </a:xfrm>
            <a:custGeom>
              <a:avLst/>
              <a:gdLst/>
              <a:ahLst/>
              <a:cxnLst/>
              <a:rect l="l" t="t" r="r" b="b"/>
              <a:pathLst>
                <a:path w="6232" h="6171" extrusionOk="0">
                  <a:moveTo>
                    <a:pt x="1793" y="0"/>
                  </a:moveTo>
                  <a:lnTo>
                    <a:pt x="0" y="4256"/>
                  </a:lnTo>
                  <a:lnTo>
                    <a:pt x="6140" y="6171"/>
                  </a:lnTo>
                  <a:cubicBezTo>
                    <a:pt x="6140" y="6171"/>
                    <a:pt x="6231" y="2432"/>
                    <a:pt x="5198" y="1581"/>
                  </a:cubicBezTo>
                  <a:cubicBezTo>
                    <a:pt x="5198" y="1581"/>
                    <a:pt x="2614" y="851"/>
                    <a:pt x="17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5" name="Google Shape;1455;p68"/>
            <p:cNvSpPr/>
            <p:nvPr/>
          </p:nvSpPr>
          <p:spPr>
            <a:xfrm>
              <a:off x="6280775" y="4155225"/>
              <a:ext cx="410375" cy="457325"/>
            </a:xfrm>
            <a:custGeom>
              <a:avLst/>
              <a:gdLst/>
              <a:ahLst/>
              <a:cxnLst/>
              <a:rect l="l" t="t" r="r" b="b"/>
              <a:pathLst>
                <a:path w="16415" h="18293" extrusionOk="0">
                  <a:moveTo>
                    <a:pt x="8330" y="0"/>
                  </a:moveTo>
                  <a:cubicBezTo>
                    <a:pt x="8051" y="0"/>
                    <a:pt x="7727" y="87"/>
                    <a:pt x="7356" y="219"/>
                  </a:cubicBezTo>
                  <a:cubicBezTo>
                    <a:pt x="5837" y="796"/>
                    <a:pt x="3648" y="2347"/>
                    <a:pt x="2250" y="3228"/>
                  </a:cubicBezTo>
                  <a:cubicBezTo>
                    <a:pt x="2098" y="3350"/>
                    <a:pt x="1946" y="3441"/>
                    <a:pt x="1794" y="3532"/>
                  </a:cubicBezTo>
                  <a:cubicBezTo>
                    <a:pt x="1581" y="3684"/>
                    <a:pt x="1368" y="3806"/>
                    <a:pt x="1216" y="3866"/>
                  </a:cubicBezTo>
                  <a:cubicBezTo>
                    <a:pt x="1" y="4414"/>
                    <a:pt x="639" y="5082"/>
                    <a:pt x="639" y="5082"/>
                  </a:cubicBezTo>
                  <a:cubicBezTo>
                    <a:pt x="2919" y="6207"/>
                    <a:pt x="1520" y="9611"/>
                    <a:pt x="2919" y="10401"/>
                  </a:cubicBezTo>
                  <a:cubicBezTo>
                    <a:pt x="2919" y="10401"/>
                    <a:pt x="3527" y="10736"/>
                    <a:pt x="5411" y="11587"/>
                  </a:cubicBezTo>
                  <a:cubicBezTo>
                    <a:pt x="7296" y="12408"/>
                    <a:pt x="9211" y="14414"/>
                    <a:pt x="10973" y="16055"/>
                  </a:cubicBezTo>
                  <a:cubicBezTo>
                    <a:pt x="12873" y="17828"/>
                    <a:pt x="14182" y="18292"/>
                    <a:pt x="15023" y="18292"/>
                  </a:cubicBezTo>
                  <a:cubicBezTo>
                    <a:pt x="15191" y="18292"/>
                    <a:pt x="15340" y="18274"/>
                    <a:pt x="15472" y="18243"/>
                  </a:cubicBezTo>
                  <a:cubicBezTo>
                    <a:pt x="16141" y="18092"/>
                    <a:pt x="16414" y="17666"/>
                    <a:pt x="16414" y="17666"/>
                  </a:cubicBezTo>
                  <a:lnTo>
                    <a:pt x="8451" y="6"/>
                  </a:lnTo>
                  <a:cubicBezTo>
                    <a:pt x="8411" y="2"/>
                    <a:pt x="8371" y="0"/>
                    <a:pt x="833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6" name="Google Shape;1456;p68"/>
            <p:cNvSpPr/>
            <p:nvPr/>
          </p:nvSpPr>
          <p:spPr>
            <a:xfrm>
              <a:off x="5182725" y="3773650"/>
              <a:ext cx="1122400" cy="595950"/>
            </a:xfrm>
            <a:custGeom>
              <a:avLst/>
              <a:gdLst/>
              <a:ahLst/>
              <a:cxnLst/>
              <a:rect l="l" t="t" r="r" b="b"/>
              <a:pathLst>
                <a:path w="44896" h="23838" extrusionOk="0">
                  <a:moveTo>
                    <a:pt x="10279" y="0"/>
                  </a:moveTo>
                  <a:cubicBezTo>
                    <a:pt x="9024" y="0"/>
                    <a:pt x="7781" y="269"/>
                    <a:pt x="6749" y="1014"/>
                  </a:cubicBezTo>
                  <a:cubicBezTo>
                    <a:pt x="1" y="5877"/>
                    <a:pt x="11490" y="15269"/>
                    <a:pt x="24621" y="19859"/>
                  </a:cubicBezTo>
                  <a:cubicBezTo>
                    <a:pt x="35012" y="23458"/>
                    <a:pt x="39852" y="23837"/>
                    <a:pt x="41429" y="23837"/>
                  </a:cubicBezTo>
                  <a:cubicBezTo>
                    <a:pt x="41849" y="23837"/>
                    <a:pt x="42038" y="23810"/>
                    <a:pt x="42038" y="23810"/>
                  </a:cubicBezTo>
                  <a:cubicBezTo>
                    <a:pt x="42038" y="23810"/>
                    <a:pt x="44895" y="23020"/>
                    <a:pt x="43892" y="18400"/>
                  </a:cubicBezTo>
                  <a:cubicBezTo>
                    <a:pt x="43892" y="18400"/>
                    <a:pt x="36293" y="15512"/>
                    <a:pt x="32372" y="12503"/>
                  </a:cubicBezTo>
                  <a:cubicBezTo>
                    <a:pt x="28421" y="9464"/>
                    <a:pt x="25746" y="5786"/>
                    <a:pt x="16870" y="1804"/>
                  </a:cubicBezTo>
                  <a:cubicBezTo>
                    <a:pt x="16870" y="1804"/>
                    <a:pt x="13532" y="0"/>
                    <a:pt x="102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7" name="Google Shape;1457;p68"/>
            <p:cNvSpPr/>
            <p:nvPr/>
          </p:nvSpPr>
          <p:spPr>
            <a:xfrm>
              <a:off x="6196425" y="4215475"/>
              <a:ext cx="116300" cy="172600"/>
            </a:xfrm>
            <a:custGeom>
              <a:avLst/>
              <a:gdLst/>
              <a:ahLst/>
              <a:cxnLst/>
              <a:rect l="l" t="t" r="r" b="b"/>
              <a:pathLst>
                <a:path w="4652" h="6904" extrusionOk="0">
                  <a:moveTo>
                    <a:pt x="2807" y="1"/>
                  </a:moveTo>
                  <a:cubicBezTo>
                    <a:pt x="2628" y="1"/>
                    <a:pt x="2463" y="38"/>
                    <a:pt x="2311" y="119"/>
                  </a:cubicBezTo>
                  <a:cubicBezTo>
                    <a:pt x="2007" y="2520"/>
                    <a:pt x="1369" y="4739"/>
                    <a:pt x="1" y="6441"/>
                  </a:cubicBezTo>
                  <a:cubicBezTo>
                    <a:pt x="1" y="6441"/>
                    <a:pt x="628" y="6903"/>
                    <a:pt x="1396" y="6903"/>
                  </a:cubicBezTo>
                  <a:cubicBezTo>
                    <a:pt x="1670" y="6903"/>
                    <a:pt x="1962" y="6844"/>
                    <a:pt x="2250" y="6684"/>
                  </a:cubicBezTo>
                  <a:cubicBezTo>
                    <a:pt x="3071" y="6228"/>
                    <a:pt x="4651" y="2429"/>
                    <a:pt x="4043" y="393"/>
                  </a:cubicBezTo>
                  <a:cubicBezTo>
                    <a:pt x="3577" y="149"/>
                    <a:pt x="3165" y="1"/>
                    <a:pt x="280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8" name="Google Shape;1458;p68"/>
            <p:cNvSpPr/>
            <p:nvPr/>
          </p:nvSpPr>
          <p:spPr>
            <a:xfrm>
              <a:off x="5812675" y="4242000"/>
              <a:ext cx="160375" cy="161875"/>
            </a:xfrm>
            <a:custGeom>
              <a:avLst/>
              <a:gdLst/>
              <a:ahLst/>
              <a:cxnLst/>
              <a:rect l="l" t="t" r="r" b="b"/>
              <a:pathLst>
                <a:path w="6415" h="6475" extrusionOk="0">
                  <a:moveTo>
                    <a:pt x="4317" y="0"/>
                  </a:moveTo>
                  <a:cubicBezTo>
                    <a:pt x="3588" y="912"/>
                    <a:pt x="974" y="1429"/>
                    <a:pt x="974" y="1429"/>
                  </a:cubicBezTo>
                  <a:cubicBezTo>
                    <a:pt x="1" y="2341"/>
                    <a:pt x="396" y="6475"/>
                    <a:pt x="396" y="6475"/>
                  </a:cubicBezTo>
                  <a:lnTo>
                    <a:pt x="6414" y="4134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59" name="Google Shape;1459;p68"/>
            <p:cNvSpPr/>
            <p:nvPr/>
          </p:nvSpPr>
          <p:spPr>
            <a:xfrm>
              <a:off x="5488975" y="4165400"/>
              <a:ext cx="387575" cy="467750"/>
            </a:xfrm>
            <a:custGeom>
              <a:avLst/>
              <a:gdLst/>
              <a:ahLst/>
              <a:cxnLst/>
              <a:rect l="l" t="t" r="r" b="b"/>
              <a:pathLst>
                <a:path w="15503" h="18710" extrusionOk="0">
                  <a:moveTo>
                    <a:pt x="7006" y="1"/>
                  </a:moveTo>
                  <a:cubicBezTo>
                    <a:pt x="6915" y="1"/>
                    <a:pt x="6830" y="8"/>
                    <a:pt x="6748" y="25"/>
                  </a:cubicBezTo>
                  <a:lnTo>
                    <a:pt x="0" y="18140"/>
                  </a:lnTo>
                  <a:cubicBezTo>
                    <a:pt x="0" y="18140"/>
                    <a:pt x="304" y="18566"/>
                    <a:pt x="973" y="18688"/>
                  </a:cubicBezTo>
                  <a:cubicBezTo>
                    <a:pt x="1065" y="18701"/>
                    <a:pt x="1165" y="18709"/>
                    <a:pt x="1272" y="18709"/>
                  </a:cubicBezTo>
                  <a:cubicBezTo>
                    <a:pt x="2118" y="18709"/>
                    <a:pt x="3431" y="18218"/>
                    <a:pt x="5320" y="16195"/>
                  </a:cubicBezTo>
                  <a:cubicBezTo>
                    <a:pt x="6961" y="14432"/>
                    <a:pt x="8754" y="12304"/>
                    <a:pt x="10578" y="11362"/>
                  </a:cubicBezTo>
                  <a:cubicBezTo>
                    <a:pt x="12402" y="10390"/>
                    <a:pt x="12979" y="9994"/>
                    <a:pt x="12979" y="9994"/>
                  </a:cubicBezTo>
                  <a:cubicBezTo>
                    <a:pt x="14317" y="9113"/>
                    <a:pt x="12493" y="5374"/>
                    <a:pt x="14985" y="4189"/>
                  </a:cubicBezTo>
                  <a:cubicBezTo>
                    <a:pt x="14985" y="4189"/>
                    <a:pt x="15502" y="3824"/>
                    <a:pt x="14226" y="3368"/>
                  </a:cubicBezTo>
                  <a:cubicBezTo>
                    <a:pt x="14074" y="3307"/>
                    <a:pt x="13861" y="3216"/>
                    <a:pt x="13618" y="3095"/>
                  </a:cubicBezTo>
                  <a:cubicBezTo>
                    <a:pt x="13466" y="3003"/>
                    <a:pt x="13314" y="2912"/>
                    <a:pt x="13162" y="2821"/>
                  </a:cubicBezTo>
                  <a:cubicBezTo>
                    <a:pt x="11703" y="2000"/>
                    <a:pt x="9423" y="602"/>
                    <a:pt x="7842" y="146"/>
                  </a:cubicBezTo>
                  <a:cubicBezTo>
                    <a:pt x="7531" y="57"/>
                    <a:pt x="7252" y="1"/>
                    <a:pt x="700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0" name="Google Shape;1460;p68"/>
            <p:cNvSpPr/>
            <p:nvPr/>
          </p:nvSpPr>
          <p:spPr>
            <a:xfrm>
              <a:off x="5907675" y="3687600"/>
              <a:ext cx="1079075" cy="666900"/>
            </a:xfrm>
            <a:custGeom>
              <a:avLst/>
              <a:gdLst/>
              <a:ahLst/>
              <a:cxnLst/>
              <a:rect l="l" t="t" r="r" b="b"/>
              <a:pathLst>
                <a:path w="43163" h="26676" extrusionOk="0">
                  <a:moveTo>
                    <a:pt x="33101" y="0"/>
                  </a:moveTo>
                  <a:cubicBezTo>
                    <a:pt x="29636" y="0"/>
                    <a:pt x="25989" y="2419"/>
                    <a:pt x="25989" y="2419"/>
                  </a:cubicBezTo>
                  <a:cubicBezTo>
                    <a:pt x="17508" y="7222"/>
                    <a:pt x="15168" y="11143"/>
                    <a:pt x="11520" y="14517"/>
                  </a:cubicBezTo>
                  <a:cubicBezTo>
                    <a:pt x="7873" y="17860"/>
                    <a:pt x="578" y="21447"/>
                    <a:pt x="578" y="21447"/>
                  </a:cubicBezTo>
                  <a:cubicBezTo>
                    <a:pt x="0" y="26128"/>
                    <a:pt x="2918" y="26675"/>
                    <a:pt x="2918" y="26675"/>
                  </a:cubicBezTo>
                  <a:cubicBezTo>
                    <a:pt x="2918" y="26675"/>
                    <a:pt x="2939" y="26676"/>
                    <a:pt x="2981" y="26676"/>
                  </a:cubicBezTo>
                  <a:cubicBezTo>
                    <a:pt x="3550" y="26676"/>
                    <a:pt x="8104" y="26491"/>
                    <a:pt x="19910" y="21112"/>
                  </a:cubicBezTo>
                  <a:cubicBezTo>
                    <a:pt x="32585" y="15368"/>
                    <a:pt x="43162" y="4972"/>
                    <a:pt x="35958" y="717"/>
                  </a:cubicBezTo>
                  <a:cubicBezTo>
                    <a:pt x="35082" y="201"/>
                    <a:pt x="34099" y="0"/>
                    <a:pt x="331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1" name="Google Shape;1461;p68"/>
            <p:cNvSpPr/>
            <p:nvPr/>
          </p:nvSpPr>
          <p:spPr>
            <a:xfrm>
              <a:off x="6001900" y="4270100"/>
              <a:ext cx="278900" cy="91225"/>
            </a:xfrm>
            <a:custGeom>
              <a:avLst/>
              <a:gdLst/>
              <a:ahLst/>
              <a:cxnLst/>
              <a:rect l="l" t="t" r="r" b="b"/>
              <a:pathLst>
                <a:path w="11156" h="3649" extrusionOk="0">
                  <a:moveTo>
                    <a:pt x="11156" y="1"/>
                  </a:moveTo>
                  <a:cubicBezTo>
                    <a:pt x="10457" y="214"/>
                    <a:pt x="9727" y="457"/>
                    <a:pt x="8998" y="700"/>
                  </a:cubicBezTo>
                  <a:cubicBezTo>
                    <a:pt x="6171" y="1581"/>
                    <a:pt x="2949" y="2524"/>
                    <a:pt x="0" y="3223"/>
                  </a:cubicBezTo>
                  <a:lnTo>
                    <a:pt x="0" y="3648"/>
                  </a:lnTo>
                  <a:cubicBezTo>
                    <a:pt x="2645" y="3010"/>
                    <a:pt x="5745" y="2129"/>
                    <a:pt x="9119" y="1065"/>
                  </a:cubicBezTo>
                  <a:cubicBezTo>
                    <a:pt x="9788" y="852"/>
                    <a:pt x="10457" y="639"/>
                    <a:pt x="11125" y="426"/>
                  </a:cubicBezTo>
                  <a:lnTo>
                    <a:pt x="111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2" name="Google Shape;1462;p68"/>
            <p:cNvSpPr/>
            <p:nvPr/>
          </p:nvSpPr>
          <p:spPr>
            <a:xfrm>
              <a:off x="5894000" y="4204525"/>
              <a:ext cx="124650" cy="168925"/>
            </a:xfrm>
            <a:custGeom>
              <a:avLst/>
              <a:gdLst/>
              <a:ahLst/>
              <a:cxnLst/>
              <a:rect l="l" t="t" r="r" b="b"/>
              <a:pathLst>
                <a:path w="4986" h="6757" extrusionOk="0">
                  <a:moveTo>
                    <a:pt x="1716" y="0"/>
                  </a:moveTo>
                  <a:cubicBezTo>
                    <a:pt x="1333" y="0"/>
                    <a:pt x="889" y="182"/>
                    <a:pt x="395" y="496"/>
                  </a:cubicBezTo>
                  <a:cubicBezTo>
                    <a:pt x="0" y="2563"/>
                    <a:pt x="1915" y="6211"/>
                    <a:pt x="2766" y="6606"/>
                  </a:cubicBezTo>
                  <a:cubicBezTo>
                    <a:pt x="3002" y="6714"/>
                    <a:pt x="3237" y="6757"/>
                    <a:pt x="3460" y="6757"/>
                  </a:cubicBezTo>
                  <a:cubicBezTo>
                    <a:pt x="4302" y="6757"/>
                    <a:pt x="4985" y="6150"/>
                    <a:pt x="4985" y="6150"/>
                  </a:cubicBezTo>
                  <a:cubicBezTo>
                    <a:pt x="3465" y="4600"/>
                    <a:pt x="2645" y="2442"/>
                    <a:pt x="2098" y="71"/>
                  </a:cubicBezTo>
                  <a:cubicBezTo>
                    <a:pt x="1978" y="23"/>
                    <a:pt x="1851" y="0"/>
                    <a:pt x="171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3" name="Google Shape;1463;p68"/>
            <p:cNvSpPr/>
            <p:nvPr/>
          </p:nvSpPr>
          <p:spPr>
            <a:xfrm>
              <a:off x="5411450" y="3052000"/>
              <a:ext cx="515250" cy="847300"/>
            </a:xfrm>
            <a:custGeom>
              <a:avLst/>
              <a:gdLst/>
              <a:ahLst/>
              <a:cxnLst/>
              <a:rect l="l" t="t" r="r" b="b"/>
              <a:pathLst>
                <a:path w="20610" h="33892" extrusionOk="0">
                  <a:moveTo>
                    <a:pt x="8816" y="1"/>
                  </a:moveTo>
                  <a:cubicBezTo>
                    <a:pt x="8816" y="1"/>
                    <a:pt x="3892" y="8451"/>
                    <a:pt x="943" y="18542"/>
                  </a:cubicBezTo>
                  <a:cubicBezTo>
                    <a:pt x="426" y="20275"/>
                    <a:pt x="183" y="21764"/>
                    <a:pt x="123" y="23071"/>
                  </a:cubicBezTo>
                  <a:cubicBezTo>
                    <a:pt x="1" y="27114"/>
                    <a:pt x="1855" y="29181"/>
                    <a:pt x="4074" y="30366"/>
                  </a:cubicBezTo>
                  <a:cubicBezTo>
                    <a:pt x="5290" y="31004"/>
                    <a:pt x="6627" y="31399"/>
                    <a:pt x="7813" y="31703"/>
                  </a:cubicBezTo>
                  <a:cubicBezTo>
                    <a:pt x="11855" y="32737"/>
                    <a:pt x="20123" y="33892"/>
                    <a:pt x="20123" y="33892"/>
                  </a:cubicBezTo>
                  <a:lnTo>
                    <a:pt x="20609" y="26962"/>
                  </a:lnTo>
                  <a:cubicBezTo>
                    <a:pt x="20609" y="26962"/>
                    <a:pt x="11156" y="25229"/>
                    <a:pt x="8816" y="22372"/>
                  </a:cubicBezTo>
                  <a:cubicBezTo>
                    <a:pt x="8816" y="22372"/>
                    <a:pt x="12828" y="12068"/>
                    <a:pt x="14652" y="7235"/>
                  </a:cubicBezTo>
                  <a:cubicBezTo>
                    <a:pt x="14652" y="7235"/>
                    <a:pt x="15168" y="2706"/>
                    <a:pt x="881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4" name="Google Shape;1464;p68"/>
            <p:cNvSpPr/>
            <p:nvPr/>
          </p:nvSpPr>
          <p:spPr>
            <a:xfrm>
              <a:off x="5800975" y="2436650"/>
              <a:ext cx="501100" cy="483150"/>
            </a:xfrm>
            <a:custGeom>
              <a:avLst/>
              <a:gdLst/>
              <a:ahLst/>
              <a:cxnLst/>
              <a:rect l="l" t="t" r="r" b="b"/>
              <a:pathLst>
                <a:path w="20044" h="19326" extrusionOk="0">
                  <a:moveTo>
                    <a:pt x="9612" y="1"/>
                  </a:moveTo>
                  <a:cubicBezTo>
                    <a:pt x="7564" y="1"/>
                    <a:pt x="4875" y="690"/>
                    <a:pt x="2840" y="3155"/>
                  </a:cubicBezTo>
                  <a:cubicBezTo>
                    <a:pt x="2749" y="3247"/>
                    <a:pt x="834" y="5253"/>
                    <a:pt x="408" y="9508"/>
                  </a:cubicBezTo>
                  <a:cubicBezTo>
                    <a:pt x="0" y="13412"/>
                    <a:pt x="2468" y="18321"/>
                    <a:pt x="4922" y="18321"/>
                  </a:cubicBezTo>
                  <a:cubicBezTo>
                    <a:pt x="5028" y="18321"/>
                    <a:pt x="5135" y="18311"/>
                    <a:pt x="5241" y="18292"/>
                  </a:cubicBezTo>
                  <a:lnTo>
                    <a:pt x="12597" y="19326"/>
                  </a:lnTo>
                  <a:cubicBezTo>
                    <a:pt x="17338" y="18870"/>
                    <a:pt x="18858" y="16955"/>
                    <a:pt x="19649" y="12943"/>
                  </a:cubicBezTo>
                  <a:cubicBezTo>
                    <a:pt x="20044" y="10937"/>
                    <a:pt x="19770" y="9174"/>
                    <a:pt x="19405" y="7836"/>
                  </a:cubicBezTo>
                  <a:cubicBezTo>
                    <a:pt x="19284" y="6347"/>
                    <a:pt x="18949" y="5040"/>
                    <a:pt x="18250" y="4189"/>
                  </a:cubicBezTo>
                  <a:cubicBezTo>
                    <a:pt x="15262" y="580"/>
                    <a:pt x="12613" y="449"/>
                    <a:pt x="12245" y="449"/>
                  </a:cubicBezTo>
                  <a:cubicBezTo>
                    <a:pt x="12216" y="449"/>
                    <a:pt x="12202" y="450"/>
                    <a:pt x="12202" y="450"/>
                  </a:cubicBezTo>
                  <a:cubicBezTo>
                    <a:pt x="11682" y="212"/>
                    <a:pt x="10745" y="1"/>
                    <a:pt x="961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5" name="Google Shape;1465;p68"/>
            <p:cNvSpPr/>
            <p:nvPr/>
          </p:nvSpPr>
          <p:spPr>
            <a:xfrm>
              <a:off x="5745050" y="2325225"/>
              <a:ext cx="306350" cy="226125"/>
            </a:xfrm>
            <a:custGeom>
              <a:avLst/>
              <a:gdLst/>
              <a:ahLst/>
              <a:cxnLst/>
              <a:rect l="l" t="t" r="r" b="b"/>
              <a:pathLst>
                <a:path w="12254" h="9045" extrusionOk="0">
                  <a:moveTo>
                    <a:pt x="7349" y="0"/>
                  </a:moveTo>
                  <a:cubicBezTo>
                    <a:pt x="7040" y="0"/>
                    <a:pt x="6709" y="24"/>
                    <a:pt x="6353" y="74"/>
                  </a:cubicBezTo>
                  <a:cubicBezTo>
                    <a:pt x="2432" y="622"/>
                    <a:pt x="1" y="5941"/>
                    <a:pt x="3587" y="8372"/>
                  </a:cubicBezTo>
                  <a:cubicBezTo>
                    <a:pt x="4305" y="8853"/>
                    <a:pt x="5055" y="9045"/>
                    <a:pt x="5796" y="9045"/>
                  </a:cubicBezTo>
                  <a:cubicBezTo>
                    <a:pt x="8761" y="9045"/>
                    <a:pt x="11581" y="5971"/>
                    <a:pt x="11581" y="5971"/>
                  </a:cubicBezTo>
                  <a:cubicBezTo>
                    <a:pt x="11581" y="5971"/>
                    <a:pt x="12254" y="0"/>
                    <a:pt x="73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6" name="Google Shape;1466;p68"/>
            <p:cNvSpPr/>
            <p:nvPr/>
          </p:nvSpPr>
          <p:spPr>
            <a:xfrm>
              <a:off x="5843850" y="2429600"/>
              <a:ext cx="196075" cy="121675"/>
            </a:xfrm>
            <a:custGeom>
              <a:avLst/>
              <a:gdLst/>
              <a:ahLst/>
              <a:cxnLst/>
              <a:rect l="l" t="t" r="r" b="b"/>
              <a:pathLst>
                <a:path w="7843" h="4867" extrusionOk="0">
                  <a:moveTo>
                    <a:pt x="7489" y="1"/>
                  </a:moveTo>
                  <a:cubicBezTo>
                    <a:pt x="7125" y="1"/>
                    <a:pt x="6094" y="40"/>
                    <a:pt x="4863" y="459"/>
                  </a:cubicBezTo>
                  <a:cubicBezTo>
                    <a:pt x="3435" y="945"/>
                    <a:pt x="1459" y="2070"/>
                    <a:pt x="61" y="4593"/>
                  </a:cubicBezTo>
                  <a:cubicBezTo>
                    <a:pt x="0" y="4684"/>
                    <a:pt x="61" y="4805"/>
                    <a:pt x="152" y="4866"/>
                  </a:cubicBezTo>
                  <a:lnTo>
                    <a:pt x="243" y="4866"/>
                  </a:lnTo>
                  <a:cubicBezTo>
                    <a:pt x="304" y="4866"/>
                    <a:pt x="365" y="4836"/>
                    <a:pt x="395" y="4775"/>
                  </a:cubicBezTo>
                  <a:cubicBezTo>
                    <a:pt x="2733" y="544"/>
                    <a:pt x="6804" y="366"/>
                    <a:pt x="7521" y="366"/>
                  </a:cubicBezTo>
                  <a:cubicBezTo>
                    <a:pt x="7587" y="366"/>
                    <a:pt x="7624" y="368"/>
                    <a:pt x="7629" y="368"/>
                  </a:cubicBezTo>
                  <a:cubicBezTo>
                    <a:pt x="7721" y="368"/>
                    <a:pt x="7812" y="307"/>
                    <a:pt x="7812" y="185"/>
                  </a:cubicBezTo>
                  <a:cubicBezTo>
                    <a:pt x="7842" y="94"/>
                    <a:pt x="7751" y="3"/>
                    <a:pt x="7629" y="3"/>
                  </a:cubicBezTo>
                  <a:cubicBezTo>
                    <a:pt x="7624" y="3"/>
                    <a:pt x="7575" y="1"/>
                    <a:pt x="7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7" name="Google Shape;1467;p68"/>
            <p:cNvSpPr/>
            <p:nvPr/>
          </p:nvSpPr>
          <p:spPr>
            <a:xfrm>
              <a:off x="5829400" y="2465300"/>
              <a:ext cx="273600" cy="391000"/>
            </a:xfrm>
            <a:custGeom>
              <a:avLst/>
              <a:gdLst/>
              <a:ahLst/>
              <a:cxnLst/>
              <a:rect l="l" t="t" r="r" b="b"/>
              <a:pathLst>
                <a:path w="10944" h="15640" extrusionOk="0">
                  <a:moveTo>
                    <a:pt x="8298" y="1"/>
                  </a:moveTo>
                  <a:cubicBezTo>
                    <a:pt x="4296" y="1"/>
                    <a:pt x="1699" y="3029"/>
                    <a:pt x="943" y="7541"/>
                  </a:cubicBezTo>
                  <a:cubicBezTo>
                    <a:pt x="1" y="12982"/>
                    <a:pt x="4682" y="15627"/>
                    <a:pt x="4682" y="15627"/>
                  </a:cubicBezTo>
                  <a:cubicBezTo>
                    <a:pt x="4774" y="15635"/>
                    <a:pt x="4865" y="15639"/>
                    <a:pt x="4954" y="15639"/>
                  </a:cubicBezTo>
                  <a:cubicBezTo>
                    <a:pt x="10413" y="15639"/>
                    <a:pt x="10943" y="399"/>
                    <a:pt x="10943" y="399"/>
                  </a:cubicBezTo>
                  <a:cubicBezTo>
                    <a:pt x="10004" y="129"/>
                    <a:pt x="9122" y="1"/>
                    <a:pt x="82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8" name="Google Shape;1468;p68"/>
            <p:cNvSpPr/>
            <p:nvPr/>
          </p:nvSpPr>
          <p:spPr>
            <a:xfrm>
              <a:off x="6219975" y="2605200"/>
              <a:ext cx="63875" cy="137400"/>
            </a:xfrm>
            <a:custGeom>
              <a:avLst/>
              <a:gdLst/>
              <a:ahLst/>
              <a:cxnLst/>
              <a:rect l="l" t="t" r="r" b="b"/>
              <a:pathLst>
                <a:path w="2555" h="5496" extrusionOk="0">
                  <a:moveTo>
                    <a:pt x="2068" y="0"/>
                  </a:moveTo>
                  <a:lnTo>
                    <a:pt x="2068" y="0"/>
                  </a:lnTo>
                  <a:cubicBezTo>
                    <a:pt x="1186" y="61"/>
                    <a:pt x="1" y="4164"/>
                    <a:pt x="1" y="4164"/>
                  </a:cubicBezTo>
                  <a:cubicBezTo>
                    <a:pt x="1" y="4164"/>
                    <a:pt x="612" y="5495"/>
                    <a:pt x="1316" y="5495"/>
                  </a:cubicBezTo>
                  <a:cubicBezTo>
                    <a:pt x="1443" y="5495"/>
                    <a:pt x="1573" y="5452"/>
                    <a:pt x="1703" y="5350"/>
                  </a:cubicBezTo>
                  <a:cubicBezTo>
                    <a:pt x="2554" y="4681"/>
                    <a:pt x="2068" y="0"/>
                    <a:pt x="20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69" name="Google Shape;1469;p68"/>
            <p:cNvSpPr/>
            <p:nvPr/>
          </p:nvSpPr>
          <p:spPr>
            <a:xfrm>
              <a:off x="6209350" y="2737875"/>
              <a:ext cx="65525" cy="109725"/>
            </a:xfrm>
            <a:custGeom>
              <a:avLst/>
              <a:gdLst/>
              <a:ahLst/>
              <a:cxnLst/>
              <a:rect l="l" t="t" r="r" b="b"/>
              <a:pathLst>
                <a:path w="2621" h="4389" extrusionOk="0">
                  <a:moveTo>
                    <a:pt x="1390" y="1"/>
                  </a:moveTo>
                  <a:cubicBezTo>
                    <a:pt x="873" y="1"/>
                    <a:pt x="335" y="468"/>
                    <a:pt x="335" y="468"/>
                  </a:cubicBezTo>
                  <a:lnTo>
                    <a:pt x="0" y="4268"/>
                  </a:lnTo>
                  <a:cubicBezTo>
                    <a:pt x="196" y="4350"/>
                    <a:pt x="382" y="4388"/>
                    <a:pt x="557" y="4388"/>
                  </a:cubicBezTo>
                  <a:cubicBezTo>
                    <a:pt x="1928" y="4388"/>
                    <a:pt x="2620" y="2063"/>
                    <a:pt x="2189" y="742"/>
                  </a:cubicBezTo>
                  <a:cubicBezTo>
                    <a:pt x="2016" y="176"/>
                    <a:pt x="1707" y="1"/>
                    <a:pt x="13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6115875" y="2681425"/>
              <a:ext cx="186200" cy="174775"/>
            </a:xfrm>
            <a:custGeom>
              <a:avLst/>
              <a:gdLst/>
              <a:ahLst/>
              <a:cxnLst/>
              <a:rect l="l" t="t" r="r" b="b"/>
              <a:pathLst>
                <a:path w="7448" h="6991" extrusionOk="0">
                  <a:moveTo>
                    <a:pt x="3844" y="1"/>
                  </a:moveTo>
                  <a:cubicBezTo>
                    <a:pt x="3143" y="1"/>
                    <a:pt x="2615" y="143"/>
                    <a:pt x="2615" y="143"/>
                  </a:cubicBezTo>
                  <a:cubicBezTo>
                    <a:pt x="1" y="4155"/>
                    <a:pt x="1764" y="6465"/>
                    <a:pt x="1764" y="6465"/>
                  </a:cubicBezTo>
                  <a:cubicBezTo>
                    <a:pt x="2500" y="6833"/>
                    <a:pt x="3160" y="6991"/>
                    <a:pt x="3749" y="6991"/>
                  </a:cubicBezTo>
                  <a:cubicBezTo>
                    <a:pt x="4279" y="6991"/>
                    <a:pt x="4751" y="6863"/>
                    <a:pt x="5168" y="6647"/>
                  </a:cubicBezTo>
                  <a:cubicBezTo>
                    <a:pt x="5411" y="6526"/>
                    <a:pt x="5624" y="6374"/>
                    <a:pt x="5806" y="6191"/>
                  </a:cubicBezTo>
                  <a:cubicBezTo>
                    <a:pt x="6992" y="5097"/>
                    <a:pt x="7448" y="3152"/>
                    <a:pt x="6961" y="1906"/>
                  </a:cubicBezTo>
                  <a:cubicBezTo>
                    <a:pt x="6901" y="1754"/>
                    <a:pt x="6840" y="1632"/>
                    <a:pt x="6779" y="1480"/>
                  </a:cubicBezTo>
                  <a:cubicBezTo>
                    <a:pt x="6657" y="1267"/>
                    <a:pt x="6505" y="1085"/>
                    <a:pt x="6353" y="933"/>
                  </a:cubicBezTo>
                  <a:cubicBezTo>
                    <a:pt x="5631" y="179"/>
                    <a:pt x="4629" y="1"/>
                    <a:pt x="38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6246575" y="2640900"/>
              <a:ext cx="19800" cy="51700"/>
            </a:xfrm>
            <a:custGeom>
              <a:avLst/>
              <a:gdLst/>
              <a:ahLst/>
              <a:cxnLst/>
              <a:rect l="l" t="t" r="r" b="b"/>
              <a:pathLst>
                <a:path w="792" h="2068" extrusionOk="0">
                  <a:moveTo>
                    <a:pt x="274" y="1"/>
                  </a:moveTo>
                  <a:cubicBezTo>
                    <a:pt x="183" y="700"/>
                    <a:pt x="92" y="1308"/>
                    <a:pt x="1" y="1824"/>
                  </a:cubicBezTo>
                  <a:lnTo>
                    <a:pt x="518" y="2068"/>
                  </a:lnTo>
                  <a:cubicBezTo>
                    <a:pt x="609" y="1521"/>
                    <a:pt x="730" y="852"/>
                    <a:pt x="791" y="122"/>
                  </a:cubicBezTo>
                  <a:lnTo>
                    <a:pt x="791" y="122"/>
                  </a:lnTo>
                  <a:cubicBezTo>
                    <a:pt x="761" y="153"/>
                    <a:pt x="730" y="153"/>
                    <a:pt x="700" y="153"/>
                  </a:cubicBezTo>
                  <a:cubicBezTo>
                    <a:pt x="548" y="153"/>
                    <a:pt x="396" y="92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5906150" y="2838475"/>
              <a:ext cx="210525" cy="199400"/>
            </a:xfrm>
            <a:custGeom>
              <a:avLst/>
              <a:gdLst/>
              <a:ahLst/>
              <a:cxnLst/>
              <a:rect l="l" t="t" r="r" b="b"/>
              <a:pathLst>
                <a:path w="8421" h="7976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581" y="1551"/>
                    <a:pt x="608" y="3587"/>
                    <a:pt x="1" y="5137"/>
                  </a:cubicBezTo>
                  <a:cubicBezTo>
                    <a:pt x="2457" y="7362"/>
                    <a:pt x="4289" y="7975"/>
                    <a:pt x="5562" y="7975"/>
                  </a:cubicBezTo>
                  <a:cubicBezTo>
                    <a:pt x="7123" y="7975"/>
                    <a:pt x="7843" y="7052"/>
                    <a:pt x="7843" y="7052"/>
                  </a:cubicBezTo>
                  <a:lnTo>
                    <a:pt x="8420" y="3192"/>
                  </a:lnTo>
                  <a:cubicBezTo>
                    <a:pt x="6475" y="3071"/>
                    <a:pt x="4286" y="1946"/>
                    <a:pt x="2858" y="1095"/>
                  </a:cubicBezTo>
                  <a:cubicBezTo>
                    <a:pt x="2706" y="1004"/>
                    <a:pt x="2554" y="882"/>
                    <a:pt x="2402" y="791"/>
                  </a:cubicBezTo>
                  <a:cubicBezTo>
                    <a:pt x="1733" y="365"/>
                    <a:pt x="1338" y="1"/>
                    <a:pt x="13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3" name="Google Shape;1473;p68"/>
            <p:cNvSpPr/>
            <p:nvPr/>
          </p:nvSpPr>
          <p:spPr>
            <a:xfrm>
              <a:off x="5935775" y="2518175"/>
              <a:ext cx="328300" cy="402900"/>
            </a:xfrm>
            <a:custGeom>
              <a:avLst/>
              <a:gdLst/>
              <a:ahLst/>
              <a:cxnLst/>
              <a:rect l="l" t="t" r="r" b="b"/>
              <a:pathLst>
                <a:path w="13132" h="16116" extrusionOk="0">
                  <a:moveTo>
                    <a:pt x="6197" y="1"/>
                  </a:moveTo>
                  <a:cubicBezTo>
                    <a:pt x="5856" y="1"/>
                    <a:pt x="5503" y="33"/>
                    <a:pt x="5138" y="107"/>
                  </a:cubicBezTo>
                  <a:cubicBezTo>
                    <a:pt x="2828" y="563"/>
                    <a:pt x="1126" y="2539"/>
                    <a:pt x="913" y="4879"/>
                  </a:cubicBezTo>
                  <a:cubicBezTo>
                    <a:pt x="305" y="7037"/>
                    <a:pt x="1" y="9378"/>
                    <a:pt x="92" y="11931"/>
                  </a:cubicBezTo>
                  <a:cubicBezTo>
                    <a:pt x="92" y="12235"/>
                    <a:pt x="123" y="12539"/>
                    <a:pt x="123" y="12873"/>
                  </a:cubicBezTo>
                  <a:lnTo>
                    <a:pt x="153" y="12873"/>
                  </a:lnTo>
                  <a:cubicBezTo>
                    <a:pt x="319" y="12992"/>
                    <a:pt x="4380" y="16115"/>
                    <a:pt x="7946" y="16115"/>
                  </a:cubicBezTo>
                  <a:cubicBezTo>
                    <a:pt x="8945" y="16115"/>
                    <a:pt x="9906" y="15870"/>
                    <a:pt x="10731" y="15244"/>
                  </a:cubicBezTo>
                  <a:cubicBezTo>
                    <a:pt x="11460" y="14667"/>
                    <a:pt x="11855" y="13238"/>
                    <a:pt x="12311" y="10563"/>
                  </a:cubicBezTo>
                  <a:cubicBezTo>
                    <a:pt x="12372" y="10199"/>
                    <a:pt x="12433" y="9834"/>
                    <a:pt x="12463" y="9439"/>
                  </a:cubicBezTo>
                  <a:cubicBezTo>
                    <a:pt x="12524" y="9074"/>
                    <a:pt x="12585" y="8679"/>
                    <a:pt x="12646" y="8253"/>
                  </a:cubicBezTo>
                  <a:cubicBezTo>
                    <a:pt x="13132" y="4879"/>
                    <a:pt x="12342" y="2326"/>
                    <a:pt x="10579" y="1475"/>
                  </a:cubicBezTo>
                  <a:cubicBezTo>
                    <a:pt x="9599" y="1011"/>
                    <a:pt x="8095" y="1"/>
                    <a:pt x="619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5938075" y="2801250"/>
              <a:ext cx="43325" cy="38775"/>
            </a:xfrm>
            <a:custGeom>
              <a:avLst/>
              <a:gdLst/>
              <a:ahLst/>
              <a:cxnLst/>
              <a:rect l="l" t="t" r="r" b="b"/>
              <a:pathLst>
                <a:path w="1733" h="1551" extrusionOk="0">
                  <a:moveTo>
                    <a:pt x="1733" y="0"/>
                  </a:moveTo>
                  <a:lnTo>
                    <a:pt x="1733" y="0"/>
                  </a:lnTo>
                  <a:cubicBezTo>
                    <a:pt x="882" y="578"/>
                    <a:pt x="31" y="608"/>
                    <a:pt x="0" y="608"/>
                  </a:cubicBezTo>
                  <a:cubicBezTo>
                    <a:pt x="0" y="912"/>
                    <a:pt x="31" y="1216"/>
                    <a:pt x="61" y="1550"/>
                  </a:cubicBezTo>
                  <a:cubicBezTo>
                    <a:pt x="942" y="1277"/>
                    <a:pt x="1702" y="31"/>
                    <a:pt x="173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5" name="Google Shape;1475;p68"/>
            <p:cNvSpPr/>
            <p:nvPr/>
          </p:nvSpPr>
          <p:spPr>
            <a:xfrm>
              <a:off x="5871800" y="2686100"/>
              <a:ext cx="100475" cy="130700"/>
            </a:xfrm>
            <a:custGeom>
              <a:avLst/>
              <a:gdLst/>
              <a:ahLst/>
              <a:cxnLst/>
              <a:rect l="l" t="t" r="r" b="b"/>
              <a:pathLst>
                <a:path w="4019" h="5228" extrusionOk="0">
                  <a:moveTo>
                    <a:pt x="2168" y="0"/>
                  </a:moveTo>
                  <a:cubicBezTo>
                    <a:pt x="1834" y="0"/>
                    <a:pt x="1473" y="147"/>
                    <a:pt x="1101" y="533"/>
                  </a:cubicBezTo>
                  <a:cubicBezTo>
                    <a:pt x="0" y="1742"/>
                    <a:pt x="939" y="5227"/>
                    <a:pt x="2766" y="5227"/>
                  </a:cubicBezTo>
                  <a:cubicBezTo>
                    <a:pt x="3007" y="5227"/>
                    <a:pt x="3263" y="5166"/>
                    <a:pt x="3533" y="5032"/>
                  </a:cubicBezTo>
                  <a:lnTo>
                    <a:pt x="4019" y="1475"/>
                  </a:lnTo>
                  <a:cubicBezTo>
                    <a:pt x="4019" y="1475"/>
                    <a:pt x="3229" y="0"/>
                    <a:pt x="21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6" name="Google Shape;1476;p68"/>
            <p:cNvSpPr/>
            <p:nvPr/>
          </p:nvSpPr>
          <p:spPr>
            <a:xfrm>
              <a:off x="5915275" y="2715100"/>
              <a:ext cx="47900" cy="79325"/>
            </a:xfrm>
            <a:custGeom>
              <a:avLst/>
              <a:gdLst/>
              <a:ahLst/>
              <a:cxnLst/>
              <a:rect l="l" t="t" r="r" b="b"/>
              <a:pathLst>
                <a:path w="1916" h="3173" extrusionOk="0">
                  <a:moveTo>
                    <a:pt x="206" y="0"/>
                  </a:moveTo>
                  <a:cubicBezTo>
                    <a:pt x="139" y="0"/>
                    <a:pt x="76" y="34"/>
                    <a:pt x="31" y="103"/>
                  </a:cubicBezTo>
                  <a:cubicBezTo>
                    <a:pt x="0" y="164"/>
                    <a:pt x="31" y="285"/>
                    <a:pt x="91" y="346"/>
                  </a:cubicBezTo>
                  <a:cubicBezTo>
                    <a:pt x="152" y="376"/>
                    <a:pt x="1550" y="1197"/>
                    <a:pt x="1459" y="2990"/>
                  </a:cubicBezTo>
                  <a:cubicBezTo>
                    <a:pt x="1459" y="3081"/>
                    <a:pt x="1520" y="3142"/>
                    <a:pt x="1611" y="3173"/>
                  </a:cubicBezTo>
                  <a:lnTo>
                    <a:pt x="1642" y="3173"/>
                  </a:lnTo>
                  <a:cubicBezTo>
                    <a:pt x="1733" y="3173"/>
                    <a:pt x="1824" y="3112"/>
                    <a:pt x="1824" y="2990"/>
                  </a:cubicBezTo>
                  <a:cubicBezTo>
                    <a:pt x="1915" y="984"/>
                    <a:pt x="335" y="72"/>
                    <a:pt x="274" y="12"/>
                  </a:cubicBezTo>
                  <a:cubicBezTo>
                    <a:pt x="251" y="4"/>
                    <a:pt x="228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7" name="Google Shape;1477;p68"/>
            <p:cNvSpPr/>
            <p:nvPr/>
          </p:nvSpPr>
          <p:spPr>
            <a:xfrm>
              <a:off x="5913750" y="2745050"/>
              <a:ext cx="38775" cy="16250"/>
            </a:xfrm>
            <a:custGeom>
              <a:avLst/>
              <a:gdLst/>
              <a:ahLst/>
              <a:cxnLst/>
              <a:rect l="l" t="t" r="r" b="b"/>
              <a:pathLst>
                <a:path w="1551" h="650" extrusionOk="0">
                  <a:moveTo>
                    <a:pt x="1106" y="0"/>
                  </a:moveTo>
                  <a:cubicBezTo>
                    <a:pt x="659" y="0"/>
                    <a:pt x="195" y="279"/>
                    <a:pt x="122" y="303"/>
                  </a:cubicBezTo>
                  <a:cubicBezTo>
                    <a:pt x="31" y="364"/>
                    <a:pt x="1" y="485"/>
                    <a:pt x="61" y="546"/>
                  </a:cubicBezTo>
                  <a:cubicBezTo>
                    <a:pt x="92" y="607"/>
                    <a:pt x="122" y="637"/>
                    <a:pt x="183" y="637"/>
                  </a:cubicBezTo>
                  <a:cubicBezTo>
                    <a:pt x="192" y="646"/>
                    <a:pt x="203" y="650"/>
                    <a:pt x="216" y="650"/>
                  </a:cubicBezTo>
                  <a:cubicBezTo>
                    <a:pt x="246" y="650"/>
                    <a:pt x="283" y="628"/>
                    <a:pt x="304" y="607"/>
                  </a:cubicBezTo>
                  <a:cubicBezTo>
                    <a:pt x="427" y="533"/>
                    <a:pt x="787" y="361"/>
                    <a:pt x="1081" y="361"/>
                  </a:cubicBezTo>
                  <a:cubicBezTo>
                    <a:pt x="1152" y="361"/>
                    <a:pt x="1218" y="371"/>
                    <a:pt x="1277" y="394"/>
                  </a:cubicBezTo>
                  <a:cubicBezTo>
                    <a:pt x="1303" y="411"/>
                    <a:pt x="1330" y="419"/>
                    <a:pt x="1358" y="419"/>
                  </a:cubicBezTo>
                  <a:cubicBezTo>
                    <a:pt x="1429" y="419"/>
                    <a:pt x="1498" y="369"/>
                    <a:pt x="1520" y="303"/>
                  </a:cubicBezTo>
                  <a:cubicBezTo>
                    <a:pt x="1551" y="212"/>
                    <a:pt x="1520" y="121"/>
                    <a:pt x="1429" y="60"/>
                  </a:cubicBezTo>
                  <a:cubicBezTo>
                    <a:pt x="1326" y="17"/>
                    <a:pt x="1217" y="0"/>
                    <a:pt x="11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8" name="Google Shape;1478;p68"/>
            <p:cNvSpPr/>
            <p:nvPr/>
          </p:nvSpPr>
          <p:spPr>
            <a:xfrm>
              <a:off x="5932750" y="2475275"/>
              <a:ext cx="363850" cy="169100"/>
            </a:xfrm>
            <a:custGeom>
              <a:avLst/>
              <a:gdLst/>
              <a:ahLst/>
              <a:cxnLst/>
              <a:rect l="l" t="t" r="r" b="b"/>
              <a:pathLst>
                <a:path w="14554" h="6764" extrusionOk="0">
                  <a:moveTo>
                    <a:pt x="6639" y="1"/>
                  </a:moveTo>
                  <a:cubicBezTo>
                    <a:pt x="4557" y="1"/>
                    <a:pt x="2769" y="651"/>
                    <a:pt x="1855" y="1337"/>
                  </a:cubicBezTo>
                  <a:cubicBezTo>
                    <a:pt x="92" y="2674"/>
                    <a:pt x="0" y="5015"/>
                    <a:pt x="3131" y="5501"/>
                  </a:cubicBezTo>
                  <a:cubicBezTo>
                    <a:pt x="3307" y="5527"/>
                    <a:pt x="3475" y="5539"/>
                    <a:pt x="3636" y="5539"/>
                  </a:cubicBezTo>
                  <a:cubicBezTo>
                    <a:pt x="6318" y="5539"/>
                    <a:pt x="7022" y="2158"/>
                    <a:pt x="7022" y="2158"/>
                  </a:cubicBezTo>
                  <a:cubicBezTo>
                    <a:pt x="7022" y="2158"/>
                    <a:pt x="9150" y="6291"/>
                    <a:pt x="13131" y="6747"/>
                  </a:cubicBezTo>
                  <a:cubicBezTo>
                    <a:pt x="13220" y="6758"/>
                    <a:pt x="13303" y="6764"/>
                    <a:pt x="13379" y="6764"/>
                  </a:cubicBezTo>
                  <a:cubicBezTo>
                    <a:pt x="14553" y="6764"/>
                    <a:pt x="14266" y="5499"/>
                    <a:pt x="13952" y="4528"/>
                  </a:cubicBezTo>
                  <a:cubicBezTo>
                    <a:pt x="13405" y="2887"/>
                    <a:pt x="12128" y="1550"/>
                    <a:pt x="10548" y="820"/>
                  </a:cubicBezTo>
                  <a:cubicBezTo>
                    <a:pt x="9221" y="231"/>
                    <a:pt x="7878" y="1"/>
                    <a:pt x="66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79" name="Google Shape;1479;p68"/>
            <p:cNvSpPr/>
            <p:nvPr/>
          </p:nvSpPr>
          <p:spPr>
            <a:xfrm>
              <a:off x="5929700" y="2590550"/>
              <a:ext cx="84375" cy="230475"/>
            </a:xfrm>
            <a:custGeom>
              <a:avLst/>
              <a:gdLst/>
              <a:ahLst/>
              <a:cxnLst/>
              <a:rect l="l" t="t" r="r" b="b"/>
              <a:pathLst>
                <a:path w="3375" h="9219" extrusionOk="0">
                  <a:moveTo>
                    <a:pt x="2031" y="1"/>
                  </a:moveTo>
                  <a:cubicBezTo>
                    <a:pt x="1156" y="1"/>
                    <a:pt x="701" y="719"/>
                    <a:pt x="487" y="1468"/>
                  </a:cubicBezTo>
                  <a:cubicBezTo>
                    <a:pt x="1" y="3048"/>
                    <a:pt x="609" y="4051"/>
                    <a:pt x="1277" y="5419"/>
                  </a:cubicBezTo>
                  <a:cubicBezTo>
                    <a:pt x="2068" y="7060"/>
                    <a:pt x="2220" y="9219"/>
                    <a:pt x="2220" y="9219"/>
                  </a:cubicBezTo>
                  <a:cubicBezTo>
                    <a:pt x="2888" y="8124"/>
                    <a:pt x="2858" y="6453"/>
                    <a:pt x="2220" y="4416"/>
                  </a:cubicBezTo>
                  <a:cubicBezTo>
                    <a:pt x="1581" y="2349"/>
                    <a:pt x="3375" y="434"/>
                    <a:pt x="3375" y="434"/>
                  </a:cubicBezTo>
                  <a:cubicBezTo>
                    <a:pt x="2843" y="128"/>
                    <a:pt x="2400" y="1"/>
                    <a:pt x="20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80" name="Google Shape;1480;p68"/>
            <p:cNvSpPr/>
            <p:nvPr/>
          </p:nvSpPr>
          <p:spPr>
            <a:xfrm>
              <a:off x="5807375" y="2643000"/>
              <a:ext cx="202900" cy="195925"/>
            </a:xfrm>
            <a:custGeom>
              <a:avLst/>
              <a:gdLst/>
              <a:ahLst/>
              <a:cxnLst/>
              <a:rect l="l" t="t" r="r" b="b"/>
              <a:pathLst>
                <a:path w="8116" h="7837" extrusionOk="0">
                  <a:moveTo>
                    <a:pt x="3685" y="0"/>
                  </a:moveTo>
                  <a:cubicBezTo>
                    <a:pt x="3333" y="0"/>
                    <a:pt x="2970" y="45"/>
                    <a:pt x="2614" y="160"/>
                  </a:cubicBezTo>
                  <a:cubicBezTo>
                    <a:pt x="2462" y="221"/>
                    <a:pt x="2341" y="251"/>
                    <a:pt x="2219" y="342"/>
                  </a:cubicBezTo>
                  <a:cubicBezTo>
                    <a:pt x="1763" y="555"/>
                    <a:pt x="1368" y="889"/>
                    <a:pt x="1003" y="1376"/>
                  </a:cubicBezTo>
                  <a:cubicBezTo>
                    <a:pt x="0" y="2774"/>
                    <a:pt x="122" y="5662"/>
                    <a:pt x="1763" y="7060"/>
                  </a:cubicBezTo>
                  <a:cubicBezTo>
                    <a:pt x="1885" y="7151"/>
                    <a:pt x="2006" y="7242"/>
                    <a:pt x="2128" y="7303"/>
                  </a:cubicBezTo>
                  <a:cubicBezTo>
                    <a:pt x="2646" y="7642"/>
                    <a:pt x="3281" y="7837"/>
                    <a:pt x="4043" y="7837"/>
                  </a:cubicBezTo>
                  <a:cubicBezTo>
                    <a:pt x="4443" y="7837"/>
                    <a:pt x="4879" y="7783"/>
                    <a:pt x="5350" y="7668"/>
                  </a:cubicBezTo>
                  <a:cubicBezTo>
                    <a:pt x="5350" y="7668"/>
                    <a:pt x="8116" y="5996"/>
                    <a:pt x="6170" y="646"/>
                  </a:cubicBezTo>
                  <a:cubicBezTo>
                    <a:pt x="6170" y="646"/>
                    <a:pt x="5011" y="0"/>
                    <a:pt x="36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81" name="Google Shape;1481;p68"/>
            <p:cNvSpPr/>
            <p:nvPr/>
          </p:nvSpPr>
          <p:spPr>
            <a:xfrm>
              <a:off x="5915275" y="2787575"/>
              <a:ext cx="193025" cy="110325"/>
            </a:xfrm>
            <a:custGeom>
              <a:avLst/>
              <a:gdLst/>
              <a:ahLst/>
              <a:cxnLst/>
              <a:rect l="l" t="t" r="r" b="b"/>
              <a:pathLst>
                <a:path w="7721" h="4413" extrusionOk="0">
                  <a:moveTo>
                    <a:pt x="279" y="0"/>
                  </a:moveTo>
                  <a:cubicBezTo>
                    <a:pt x="237" y="0"/>
                    <a:pt x="193" y="10"/>
                    <a:pt x="152" y="31"/>
                  </a:cubicBezTo>
                  <a:cubicBezTo>
                    <a:pt x="31" y="91"/>
                    <a:pt x="0" y="243"/>
                    <a:pt x="61" y="365"/>
                  </a:cubicBezTo>
                  <a:cubicBezTo>
                    <a:pt x="152" y="486"/>
                    <a:pt x="1854" y="3404"/>
                    <a:pt x="5897" y="4225"/>
                  </a:cubicBezTo>
                  <a:cubicBezTo>
                    <a:pt x="6383" y="4316"/>
                    <a:pt x="6900" y="4377"/>
                    <a:pt x="7447" y="4407"/>
                  </a:cubicBezTo>
                  <a:cubicBezTo>
                    <a:pt x="7463" y="4411"/>
                    <a:pt x="7479" y="4412"/>
                    <a:pt x="7493" y="4412"/>
                  </a:cubicBezTo>
                  <a:cubicBezTo>
                    <a:pt x="7618" y="4412"/>
                    <a:pt x="7694" y="4303"/>
                    <a:pt x="7721" y="4195"/>
                  </a:cubicBezTo>
                  <a:cubicBezTo>
                    <a:pt x="7721" y="4073"/>
                    <a:pt x="7630" y="3952"/>
                    <a:pt x="7478" y="3952"/>
                  </a:cubicBezTo>
                  <a:cubicBezTo>
                    <a:pt x="2614" y="3678"/>
                    <a:pt x="517" y="182"/>
                    <a:pt x="487" y="122"/>
                  </a:cubicBezTo>
                  <a:cubicBezTo>
                    <a:pt x="446" y="41"/>
                    <a:pt x="365" y="0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82" name="Google Shape;1482;p68"/>
            <p:cNvSpPr/>
            <p:nvPr/>
          </p:nvSpPr>
          <p:spPr>
            <a:xfrm>
              <a:off x="6096125" y="2874500"/>
              <a:ext cx="40300" cy="37400"/>
            </a:xfrm>
            <a:custGeom>
              <a:avLst/>
              <a:gdLst/>
              <a:ahLst/>
              <a:cxnLst/>
              <a:rect l="l" t="t" r="r" b="b"/>
              <a:pathLst>
                <a:path w="1612" h="1496" extrusionOk="0">
                  <a:moveTo>
                    <a:pt x="788" y="1"/>
                  </a:moveTo>
                  <a:cubicBezTo>
                    <a:pt x="450" y="1"/>
                    <a:pt x="141" y="253"/>
                    <a:pt x="61" y="596"/>
                  </a:cubicBezTo>
                  <a:cubicBezTo>
                    <a:pt x="0" y="991"/>
                    <a:pt x="244" y="1386"/>
                    <a:pt x="669" y="1478"/>
                  </a:cubicBezTo>
                  <a:cubicBezTo>
                    <a:pt x="721" y="1490"/>
                    <a:pt x="772" y="1495"/>
                    <a:pt x="823" y="1495"/>
                  </a:cubicBezTo>
                  <a:cubicBezTo>
                    <a:pt x="1162" y="1495"/>
                    <a:pt x="1471" y="1244"/>
                    <a:pt x="1551" y="900"/>
                  </a:cubicBezTo>
                  <a:cubicBezTo>
                    <a:pt x="1611" y="475"/>
                    <a:pt x="1368" y="79"/>
                    <a:pt x="943" y="19"/>
                  </a:cubicBezTo>
                  <a:cubicBezTo>
                    <a:pt x="891" y="7"/>
                    <a:pt x="839" y="1"/>
                    <a:pt x="7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83" name="Google Shape;1483;p68"/>
            <p:cNvSpPr/>
            <p:nvPr/>
          </p:nvSpPr>
          <p:spPr>
            <a:xfrm>
              <a:off x="5903100" y="2421200"/>
              <a:ext cx="366300" cy="231900"/>
            </a:xfrm>
            <a:custGeom>
              <a:avLst/>
              <a:gdLst/>
              <a:ahLst/>
              <a:cxnLst/>
              <a:rect l="l" t="t" r="r" b="b"/>
              <a:pathLst>
                <a:path w="14652" h="9276" extrusionOk="0">
                  <a:moveTo>
                    <a:pt x="8022" y="0"/>
                  </a:moveTo>
                  <a:cubicBezTo>
                    <a:pt x="6456" y="0"/>
                    <a:pt x="5069" y="453"/>
                    <a:pt x="3892" y="1342"/>
                  </a:cubicBezTo>
                  <a:cubicBezTo>
                    <a:pt x="609" y="3865"/>
                    <a:pt x="1" y="9002"/>
                    <a:pt x="1" y="9214"/>
                  </a:cubicBezTo>
                  <a:lnTo>
                    <a:pt x="518" y="9275"/>
                  </a:lnTo>
                  <a:cubicBezTo>
                    <a:pt x="518" y="9245"/>
                    <a:pt x="791" y="6965"/>
                    <a:pt x="1886" y="4746"/>
                  </a:cubicBezTo>
                  <a:cubicBezTo>
                    <a:pt x="2220" y="4108"/>
                    <a:pt x="2615" y="3470"/>
                    <a:pt x="3071" y="2892"/>
                  </a:cubicBezTo>
                  <a:cubicBezTo>
                    <a:pt x="3405" y="2497"/>
                    <a:pt x="3800" y="2102"/>
                    <a:pt x="4226" y="1767"/>
                  </a:cubicBezTo>
                  <a:cubicBezTo>
                    <a:pt x="5294" y="961"/>
                    <a:pt x="6546" y="543"/>
                    <a:pt x="7970" y="543"/>
                  </a:cubicBezTo>
                  <a:cubicBezTo>
                    <a:pt x="8370" y="543"/>
                    <a:pt x="8784" y="576"/>
                    <a:pt x="9211" y="643"/>
                  </a:cubicBezTo>
                  <a:cubicBezTo>
                    <a:pt x="11004" y="916"/>
                    <a:pt x="12342" y="1737"/>
                    <a:pt x="13193" y="3074"/>
                  </a:cubicBezTo>
                  <a:cubicBezTo>
                    <a:pt x="13436" y="3470"/>
                    <a:pt x="13618" y="3895"/>
                    <a:pt x="13770" y="4351"/>
                  </a:cubicBezTo>
                  <a:cubicBezTo>
                    <a:pt x="13953" y="4564"/>
                    <a:pt x="14317" y="4989"/>
                    <a:pt x="14652" y="5597"/>
                  </a:cubicBezTo>
                  <a:cubicBezTo>
                    <a:pt x="14500" y="4625"/>
                    <a:pt x="14165" y="3652"/>
                    <a:pt x="13649" y="2801"/>
                  </a:cubicBezTo>
                  <a:cubicBezTo>
                    <a:pt x="12706" y="1311"/>
                    <a:pt x="11247" y="400"/>
                    <a:pt x="9302" y="96"/>
                  </a:cubicBezTo>
                  <a:cubicBezTo>
                    <a:pt x="8863" y="32"/>
                    <a:pt x="8436" y="0"/>
                    <a:pt x="80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84" name="Google Shape;1484;p68"/>
            <p:cNvSpPr/>
            <p:nvPr/>
          </p:nvSpPr>
          <p:spPr>
            <a:xfrm>
              <a:off x="5710850" y="3887875"/>
              <a:ext cx="762975" cy="135300"/>
            </a:xfrm>
            <a:custGeom>
              <a:avLst/>
              <a:gdLst/>
              <a:ahLst/>
              <a:cxnLst/>
              <a:rect l="l" t="t" r="r" b="b"/>
              <a:pathLst>
                <a:path w="30519" h="5412" extrusionOk="0">
                  <a:moveTo>
                    <a:pt x="1642" y="1"/>
                  </a:moveTo>
                  <a:cubicBezTo>
                    <a:pt x="639" y="1"/>
                    <a:pt x="1" y="1065"/>
                    <a:pt x="457" y="1916"/>
                  </a:cubicBezTo>
                  <a:lnTo>
                    <a:pt x="2311" y="5411"/>
                  </a:lnTo>
                  <a:lnTo>
                    <a:pt x="29667" y="4803"/>
                  </a:lnTo>
                  <a:lnTo>
                    <a:pt x="30518" y="335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85" name="Google Shape;1485;p68"/>
            <p:cNvSpPr/>
            <p:nvPr/>
          </p:nvSpPr>
          <p:spPr>
            <a:xfrm>
              <a:off x="5767100" y="3542900"/>
              <a:ext cx="750025" cy="455950"/>
            </a:xfrm>
            <a:custGeom>
              <a:avLst/>
              <a:gdLst/>
              <a:ahLst/>
              <a:cxnLst/>
              <a:rect l="l" t="t" r="r" b="b"/>
              <a:pathLst>
                <a:path w="30001" h="18238" extrusionOk="0">
                  <a:moveTo>
                    <a:pt x="3070" y="0"/>
                  </a:moveTo>
                  <a:cubicBezTo>
                    <a:pt x="2462" y="0"/>
                    <a:pt x="1885" y="517"/>
                    <a:pt x="1824" y="1125"/>
                  </a:cubicBezTo>
                  <a:lnTo>
                    <a:pt x="61" y="17113"/>
                  </a:lnTo>
                  <a:cubicBezTo>
                    <a:pt x="0" y="17721"/>
                    <a:pt x="456" y="18238"/>
                    <a:pt x="1064" y="18238"/>
                  </a:cubicBezTo>
                  <a:lnTo>
                    <a:pt x="26900" y="18238"/>
                  </a:lnTo>
                  <a:cubicBezTo>
                    <a:pt x="27539" y="18238"/>
                    <a:pt x="28116" y="17721"/>
                    <a:pt x="28177" y="17113"/>
                  </a:cubicBezTo>
                  <a:lnTo>
                    <a:pt x="29940" y="1125"/>
                  </a:lnTo>
                  <a:cubicBezTo>
                    <a:pt x="30001" y="517"/>
                    <a:pt x="29545" y="0"/>
                    <a:pt x="2893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86" name="Google Shape;1486;p68"/>
            <p:cNvSpPr/>
            <p:nvPr/>
          </p:nvSpPr>
          <p:spPr>
            <a:xfrm>
              <a:off x="5762525" y="3960825"/>
              <a:ext cx="711300" cy="72975"/>
            </a:xfrm>
            <a:custGeom>
              <a:avLst/>
              <a:gdLst/>
              <a:ahLst/>
              <a:cxnLst/>
              <a:rect l="l" t="t" r="r" b="b"/>
              <a:pathLst>
                <a:path w="28452" h="2919" extrusionOk="0">
                  <a:moveTo>
                    <a:pt x="335" y="1"/>
                  </a:moveTo>
                  <a:lnTo>
                    <a:pt x="62" y="1825"/>
                  </a:lnTo>
                  <a:cubicBezTo>
                    <a:pt x="1" y="2402"/>
                    <a:pt x="426" y="2919"/>
                    <a:pt x="1004" y="2919"/>
                  </a:cubicBezTo>
                  <a:lnTo>
                    <a:pt x="27235" y="2919"/>
                  </a:lnTo>
                  <a:cubicBezTo>
                    <a:pt x="27691" y="2919"/>
                    <a:pt x="28117" y="2554"/>
                    <a:pt x="28178" y="2068"/>
                  </a:cubicBezTo>
                  <a:lnTo>
                    <a:pt x="284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487" name="Google Shape;1487;p68"/>
          <p:cNvGrpSpPr/>
          <p:nvPr/>
        </p:nvGrpSpPr>
        <p:grpSpPr>
          <a:xfrm flipH="1">
            <a:off x="322343" y="2841936"/>
            <a:ext cx="1987080" cy="4015899"/>
            <a:chOff x="6795049" y="1179275"/>
            <a:chExt cx="916719" cy="1852694"/>
          </a:xfrm>
        </p:grpSpPr>
        <p:sp>
          <p:nvSpPr>
            <p:cNvPr id="1488" name="Google Shape;1488;p6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89" name="Google Shape;1489;p6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90" name="Google Shape;1490;p6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91" name="Google Shape;1491;p6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492" name="Google Shape;1492;p6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dirty="0">
                <a:latin typeface="Bahnschrift" panose="020B0502040204020203" pitchFamily="34" charset="0"/>
                <a:ea typeface="思源黑体 CN" panose="020B0500000000000000" pitchFamily="34" charset="-122"/>
              </a:rPr>
              <a:t>title</a:t>
            </a:r>
            <a:endParaRPr dirty="0">
              <a:latin typeface="Bahnschrift" panose="020B0502040204020203" pitchFamily="34" charset="0"/>
              <a:ea typeface="思源黑体 CN" panose="020B0500000000000000" pitchFamily="34" charset="-122"/>
            </a:endParaRPr>
          </a:p>
        </p:txBody>
      </p:sp>
      <p:graphicFrame>
        <p:nvGraphicFramePr>
          <p:cNvPr id="1094" name="Google Shape;1094;p60"/>
          <p:cNvGraphicFramePr/>
          <p:nvPr>
            <p:extLst>
              <p:ext uri="{D42A27DB-BD31-4B8C-83A1-F6EECF244321}">
                <p14:modId xmlns:p14="http://schemas.microsoft.com/office/powerpoint/2010/main" val="2740999291"/>
              </p:ext>
            </p:extLst>
          </p:nvPr>
        </p:nvGraphicFramePr>
        <p:xfrm>
          <a:off x="1052567" y="1956988"/>
          <a:ext cx="5262166" cy="4226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8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4040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900" b="1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El Messiri"/>
                          <a:sym typeface="El Messiri"/>
                        </a:rPr>
                        <a:t>Input</a:t>
                      </a:r>
                      <a:endParaRPr sz="2900" b="1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思源黑体 CN" panose="020B0500000000000000" pitchFamily="34" charset="-122"/>
                        <a:cs typeface="El Messiri"/>
                        <a:sym typeface="El Messir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Baloo 2"/>
                          <a:sym typeface="Baloo 2"/>
                        </a:rPr>
                        <a:t>Despite being red, Mars is a cold place</a:t>
                      </a:r>
                      <a:endParaRPr sz="210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思源黑体 CN" panose="020B0500000000000000" pitchFamily="34" charset="-122"/>
                        <a:cs typeface="Baloo 2"/>
                        <a:sym typeface="Baloo 2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160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900" b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El Messiri"/>
                          <a:sym typeface="El Messiri"/>
                        </a:rPr>
                        <a:t>Output </a:t>
                      </a:r>
                      <a:endParaRPr sz="2900" b="1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思源黑体 CN" panose="020B0500000000000000" pitchFamily="34" charset="-122"/>
                        <a:cs typeface="El Messiri"/>
                        <a:sym typeface="El Messir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Baloo 2"/>
                          <a:sym typeface="Baloo 2"/>
                        </a:rPr>
                        <a:t>Mercury is the closest planet to the Sun</a:t>
                      </a:r>
                      <a:endParaRPr sz="2100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思源黑体 CN" panose="020B0500000000000000" pitchFamily="34" charset="-122"/>
                        <a:cs typeface="Baloo 2"/>
                        <a:sym typeface="Baloo 2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040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900" b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El Messiri"/>
                          <a:sym typeface="El Messiri"/>
                        </a:rPr>
                        <a:t>Arithmetic</a:t>
                      </a:r>
                      <a:endParaRPr sz="2900" b="1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思源黑体 CN" panose="020B0500000000000000" pitchFamily="34" charset="-122"/>
                        <a:cs typeface="El Messiri"/>
                        <a:sym typeface="El Messir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Baloo 2"/>
                          <a:sym typeface="Baloo 2"/>
                        </a:rPr>
                        <a:t>Venus is the second planet from the Sun</a:t>
                      </a:r>
                      <a:endParaRPr sz="210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思源黑体 CN" panose="020B0500000000000000" pitchFamily="34" charset="-122"/>
                        <a:cs typeface="Baloo 2"/>
                        <a:sym typeface="Baloo 2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160"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900" b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El Messiri"/>
                          <a:sym typeface="El Messiri"/>
                        </a:rPr>
                        <a:t>Repetition</a:t>
                      </a:r>
                      <a:endParaRPr sz="2900" b="1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思源黑体 CN" panose="020B0500000000000000" pitchFamily="34" charset="-122"/>
                        <a:cs typeface="El Messiri"/>
                        <a:sym typeface="El Messiri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思源黑体 CN" panose="020B0500000000000000" pitchFamily="34" charset="-122"/>
                          <a:cs typeface="Baloo 2"/>
                          <a:sym typeface="Baloo 2"/>
                        </a:rPr>
                        <a:t>Neptune is the farthest from the Sun</a:t>
                      </a:r>
                      <a:endParaRPr sz="2100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思源黑体 CN" panose="020B0500000000000000" pitchFamily="34" charset="-122"/>
                        <a:cs typeface="Baloo 2"/>
                        <a:sym typeface="Baloo 2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95" name="Google Shape;1095;p60"/>
          <p:cNvGrpSpPr/>
          <p:nvPr/>
        </p:nvGrpSpPr>
        <p:grpSpPr>
          <a:xfrm>
            <a:off x="7000003" y="2073840"/>
            <a:ext cx="3475339" cy="3734773"/>
            <a:chOff x="5250002" y="1555380"/>
            <a:chExt cx="2606504" cy="2801080"/>
          </a:xfrm>
        </p:grpSpPr>
        <p:sp>
          <p:nvSpPr>
            <p:cNvPr id="1096" name="Google Shape;1096;p60"/>
            <p:cNvSpPr/>
            <p:nvPr/>
          </p:nvSpPr>
          <p:spPr>
            <a:xfrm>
              <a:off x="6844295" y="3895099"/>
              <a:ext cx="652082" cy="52228"/>
            </a:xfrm>
            <a:custGeom>
              <a:avLst/>
              <a:gdLst/>
              <a:ahLst/>
              <a:cxnLst/>
              <a:rect l="l" t="t" r="r" b="b"/>
              <a:pathLst>
                <a:path w="18603" h="1490" extrusionOk="0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490"/>
                  </a:cubicBezTo>
                  <a:lnTo>
                    <a:pt x="17873" y="1490"/>
                  </a:lnTo>
                  <a:cubicBezTo>
                    <a:pt x="18298" y="1490"/>
                    <a:pt x="18602" y="1155"/>
                    <a:pt x="18602" y="730"/>
                  </a:cubicBezTo>
                  <a:cubicBezTo>
                    <a:pt x="18602" y="335"/>
                    <a:pt x="18298" y="0"/>
                    <a:pt x="178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097" name="Google Shape;1097;p60"/>
            <p:cNvSpPr/>
            <p:nvPr/>
          </p:nvSpPr>
          <p:spPr>
            <a:xfrm>
              <a:off x="6785687" y="3490208"/>
              <a:ext cx="783143" cy="835441"/>
            </a:xfrm>
            <a:custGeom>
              <a:avLst/>
              <a:gdLst/>
              <a:ahLst/>
              <a:cxnLst/>
              <a:rect l="l" t="t" r="r" b="b"/>
              <a:pathLst>
                <a:path w="22342" h="23834" extrusionOk="0">
                  <a:moveTo>
                    <a:pt x="4013" y="1"/>
                  </a:moveTo>
                  <a:cubicBezTo>
                    <a:pt x="3648" y="1"/>
                    <a:pt x="3314" y="244"/>
                    <a:pt x="3283" y="609"/>
                  </a:cubicBezTo>
                  <a:lnTo>
                    <a:pt x="61" y="23041"/>
                  </a:lnTo>
                  <a:cubicBezTo>
                    <a:pt x="0" y="23406"/>
                    <a:pt x="304" y="23770"/>
                    <a:pt x="700" y="23831"/>
                  </a:cubicBezTo>
                  <a:lnTo>
                    <a:pt x="821" y="23831"/>
                  </a:lnTo>
                  <a:cubicBezTo>
                    <a:pt x="1186" y="23831"/>
                    <a:pt x="1490" y="23558"/>
                    <a:pt x="1551" y="23223"/>
                  </a:cubicBezTo>
                  <a:lnTo>
                    <a:pt x="4681" y="1399"/>
                  </a:lnTo>
                  <a:lnTo>
                    <a:pt x="17721" y="1399"/>
                  </a:lnTo>
                  <a:lnTo>
                    <a:pt x="20791" y="23223"/>
                  </a:lnTo>
                  <a:cubicBezTo>
                    <a:pt x="20849" y="23569"/>
                    <a:pt x="21208" y="23833"/>
                    <a:pt x="21582" y="23833"/>
                  </a:cubicBezTo>
                  <a:cubicBezTo>
                    <a:pt x="21602" y="23833"/>
                    <a:pt x="21622" y="23833"/>
                    <a:pt x="21642" y="23831"/>
                  </a:cubicBezTo>
                  <a:cubicBezTo>
                    <a:pt x="22037" y="23770"/>
                    <a:pt x="22341" y="23406"/>
                    <a:pt x="22281" y="23041"/>
                  </a:cubicBezTo>
                  <a:lnTo>
                    <a:pt x="19119" y="609"/>
                  </a:lnTo>
                  <a:cubicBezTo>
                    <a:pt x="19089" y="244"/>
                    <a:pt x="18755" y="1"/>
                    <a:pt x="183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098" name="Google Shape;1098;p60"/>
            <p:cNvSpPr/>
            <p:nvPr/>
          </p:nvSpPr>
          <p:spPr>
            <a:xfrm>
              <a:off x="6722768" y="2579264"/>
              <a:ext cx="933413" cy="924860"/>
            </a:xfrm>
            <a:custGeom>
              <a:avLst/>
              <a:gdLst/>
              <a:ahLst/>
              <a:cxnLst/>
              <a:rect l="l" t="t" r="r" b="b"/>
              <a:pathLst>
                <a:path w="26629" h="26385" extrusionOk="0">
                  <a:moveTo>
                    <a:pt x="21188" y="1"/>
                  </a:moveTo>
                  <a:cubicBezTo>
                    <a:pt x="21188" y="1"/>
                    <a:pt x="22885" y="19332"/>
                    <a:pt x="21801" y="19332"/>
                  </a:cubicBezTo>
                  <a:cubicBezTo>
                    <a:pt x="21799" y="19332"/>
                    <a:pt x="21798" y="19332"/>
                    <a:pt x="21796" y="19332"/>
                  </a:cubicBezTo>
                  <a:cubicBezTo>
                    <a:pt x="21790" y="19332"/>
                    <a:pt x="21783" y="19332"/>
                    <a:pt x="21776" y="19332"/>
                  </a:cubicBezTo>
                  <a:cubicBezTo>
                    <a:pt x="20472" y="19332"/>
                    <a:pt x="0" y="24722"/>
                    <a:pt x="5078" y="26384"/>
                  </a:cubicBezTo>
                  <a:lnTo>
                    <a:pt x="19516" y="26384"/>
                  </a:lnTo>
                  <a:cubicBezTo>
                    <a:pt x="22465" y="26384"/>
                    <a:pt x="25413" y="24104"/>
                    <a:pt x="25869" y="21186"/>
                  </a:cubicBezTo>
                  <a:cubicBezTo>
                    <a:pt x="26477" y="17265"/>
                    <a:pt x="26629" y="13496"/>
                    <a:pt x="26477" y="10001"/>
                  </a:cubicBezTo>
                  <a:cubicBezTo>
                    <a:pt x="26264" y="6080"/>
                    <a:pt x="24258" y="2432"/>
                    <a:pt x="211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099" name="Google Shape;1099;p60"/>
            <p:cNvSpPr/>
            <p:nvPr/>
          </p:nvSpPr>
          <p:spPr>
            <a:xfrm>
              <a:off x="6567275" y="2411993"/>
              <a:ext cx="567921" cy="589233"/>
            </a:xfrm>
            <a:custGeom>
              <a:avLst/>
              <a:gdLst/>
              <a:ahLst/>
              <a:cxnLst/>
              <a:rect l="l" t="t" r="r" b="b"/>
              <a:pathLst>
                <a:path w="16202" h="16810" extrusionOk="0">
                  <a:moveTo>
                    <a:pt x="13010" y="1"/>
                  </a:moveTo>
                  <a:lnTo>
                    <a:pt x="7994" y="9788"/>
                  </a:lnTo>
                  <a:cubicBezTo>
                    <a:pt x="6657" y="10092"/>
                    <a:pt x="0" y="16171"/>
                    <a:pt x="0" y="16171"/>
                  </a:cubicBezTo>
                  <a:lnTo>
                    <a:pt x="3344" y="16809"/>
                  </a:lnTo>
                  <a:cubicBezTo>
                    <a:pt x="3344" y="16809"/>
                    <a:pt x="10061" y="14530"/>
                    <a:pt x="11308" y="12919"/>
                  </a:cubicBezTo>
                  <a:cubicBezTo>
                    <a:pt x="12584" y="11338"/>
                    <a:pt x="16201" y="1551"/>
                    <a:pt x="16201" y="1551"/>
                  </a:cubicBezTo>
                  <a:lnTo>
                    <a:pt x="1301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00" name="Google Shape;1100;p60"/>
            <p:cNvSpPr/>
            <p:nvPr/>
          </p:nvSpPr>
          <p:spPr>
            <a:xfrm>
              <a:off x="6864521" y="2758277"/>
              <a:ext cx="35193" cy="8553"/>
            </a:xfrm>
            <a:custGeom>
              <a:avLst/>
              <a:gdLst/>
              <a:ahLst/>
              <a:cxnLst/>
              <a:rect l="l" t="t" r="r" b="b"/>
              <a:pathLst>
                <a:path w="1004" h="244" extrusionOk="0">
                  <a:moveTo>
                    <a:pt x="122" y="0"/>
                  </a:moveTo>
                  <a:cubicBezTo>
                    <a:pt x="1" y="0"/>
                    <a:pt x="1" y="183"/>
                    <a:pt x="122" y="183"/>
                  </a:cubicBezTo>
                  <a:cubicBezTo>
                    <a:pt x="365" y="183"/>
                    <a:pt x="609" y="213"/>
                    <a:pt x="821" y="243"/>
                  </a:cubicBezTo>
                  <a:cubicBezTo>
                    <a:pt x="943" y="243"/>
                    <a:pt x="1004" y="91"/>
                    <a:pt x="882" y="61"/>
                  </a:cubicBezTo>
                  <a:cubicBezTo>
                    <a:pt x="639" y="31"/>
                    <a:pt x="365" y="0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01" name="Google Shape;1101;p60"/>
            <p:cNvSpPr/>
            <p:nvPr/>
          </p:nvSpPr>
          <p:spPr>
            <a:xfrm>
              <a:off x="6846749" y="2753895"/>
              <a:ext cx="54296" cy="36420"/>
            </a:xfrm>
            <a:custGeom>
              <a:avLst/>
              <a:gdLst/>
              <a:ahLst/>
              <a:cxnLst/>
              <a:rect l="l" t="t" r="r" b="b"/>
              <a:pathLst>
                <a:path w="1549" h="1039" extrusionOk="0">
                  <a:moveTo>
                    <a:pt x="117" y="0"/>
                  </a:moveTo>
                  <a:cubicBezTo>
                    <a:pt x="18" y="0"/>
                    <a:pt x="0" y="156"/>
                    <a:pt x="113" y="156"/>
                  </a:cubicBezTo>
                  <a:cubicBezTo>
                    <a:pt x="629" y="277"/>
                    <a:pt x="1055" y="581"/>
                    <a:pt x="1328" y="1007"/>
                  </a:cubicBezTo>
                  <a:cubicBezTo>
                    <a:pt x="1351" y="1029"/>
                    <a:pt x="1378" y="1039"/>
                    <a:pt x="1403" y="1039"/>
                  </a:cubicBezTo>
                  <a:cubicBezTo>
                    <a:pt x="1480" y="1039"/>
                    <a:pt x="1549" y="953"/>
                    <a:pt x="1480" y="885"/>
                  </a:cubicBezTo>
                  <a:cubicBezTo>
                    <a:pt x="1176" y="429"/>
                    <a:pt x="690" y="125"/>
                    <a:pt x="143" y="4"/>
                  </a:cubicBezTo>
                  <a:cubicBezTo>
                    <a:pt x="134" y="1"/>
                    <a:pt x="125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02" name="Google Shape;1102;p60"/>
            <p:cNvSpPr/>
            <p:nvPr/>
          </p:nvSpPr>
          <p:spPr>
            <a:xfrm>
              <a:off x="7010479" y="2921902"/>
              <a:ext cx="488036" cy="260650"/>
            </a:xfrm>
            <a:custGeom>
              <a:avLst/>
              <a:gdLst/>
              <a:ahLst/>
              <a:cxnLst/>
              <a:rect l="l" t="t" r="r" b="b"/>
              <a:pathLst>
                <a:path w="13923" h="7436" extrusionOk="0">
                  <a:moveTo>
                    <a:pt x="2039" y="1"/>
                  </a:moveTo>
                  <a:cubicBezTo>
                    <a:pt x="1679" y="1"/>
                    <a:pt x="1351" y="14"/>
                    <a:pt x="1065" y="44"/>
                  </a:cubicBezTo>
                  <a:lnTo>
                    <a:pt x="1004" y="499"/>
                  </a:lnTo>
                  <a:lnTo>
                    <a:pt x="913" y="1138"/>
                  </a:lnTo>
                  <a:lnTo>
                    <a:pt x="822" y="1624"/>
                  </a:lnTo>
                  <a:lnTo>
                    <a:pt x="639" y="2658"/>
                  </a:lnTo>
                  <a:lnTo>
                    <a:pt x="1" y="6305"/>
                  </a:lnTo>
                  <a:lnTo>
                    <a:pt x="1" y="6396"/>
                  </a:lnTo>
                  <a:cubicBezTo>
                    <a:pt x="244" y="6457"/>
                    <a:pt x="518" y="6518"/>
                    <a:pt x="761" y="6579"/>
                  </a:cubicBezTo>
                  <a:cubicBezTo>
                    <a:pt x="882" y="6609"/>
                    <a:pt x="974" y="6639"/>
                    <a:pt x="1095" y="6670"/>
                  </a:cubicBezTo>
                  <a:cubicBezTo>
                    <a:pt x="3584" y="7243"/>
                    <a:pt x="5882" y="7436"/>
                    <a:pt x="7824" y="7436"/>
                  </a:cubicBezTo>
                  <a:cubicBezTo>
                    <a:pt x="9178" y="7436"/>
                    <a:pt x="10359" y="7342"/>
                    <a:pt x="11308" y="7217"/>
                  </a:cubicBezTo>
                  <a:cubicBezTo>
                    <a:pt x="11430" y="7217"/>
                    <a:pt x="11521" y="7186"/>
                    <a:pt x="11643" y="7186"/>
                  </a:cubicBezTo>
                  <a:cubicBezTo>
                    <a:pt x="12980" y="7004"/>
                    <a:pt x="13801" y="6761"/>
                    <a:pt x="13922" y="6761"/>
                  </a:cubicBezTo>
                  <a:cubicBezTo>
                    <a:pt x="13922" y="6761"/>
                    <a:pt x="13922" y="6761"/>
                    <a:pt x="13922" y="6731"/>
                  </a:cubicBezTo>
                  <a:cubicBezTo>
                    <a:pt x="13709" y="5727"/>
                    <a:pt x="13588" y="5272"/>
                    <a:pt x="13527" y="4268"/>
                  </a:cubicBezTo>
                  <a:cubicBezTo>
                    <a:pt x="13527" y="3995"/>
                    <a:pt x="13527" y="3721"/>
                    <a:pt x="13497" y="3448"/>
                  </a:cubicBezTo>
                  <a:cubicBezTo>
                    <a:pt x="13497" y="2961"/>
                    <a:pt x="13497" y="2506"/>
                    <a:pt x="13497" y="2141"/>
                  </a:cubicBezTo>
                  <a:cubicBezTo>
                    <a:pt x="13497" y="1898"/>
                    <a:pt x="13497" y="1685"/>
                    <a:pt x="13497" y="1502"/>
                  </a:cubicBezTo>
                  <a:cubicBezTo>
                    <a:pt x="11886" y="1199"/>
                    <a:pt x="8907" y="682"/>
                    <a:pt x="6141" y="317"/>
                  </a:cubicBezTo>
                  <a:cubicBezTo>
                    <a:pt x="4620" y="133"/>
                    <a:pt x="3168" y="1"/>
                    <a:pt x="20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03" name="Google Shape;1103;p60"/>
            <p:cNvSpPr/>
            <p:nvPr/>
          </p:nvSpPr>
          <p:spPr>
            <a:xfrm>
              <a:off x="6997720" y="3041676"/>
              <a:ext cx="512503" cy="229559"/>
            </a:xfrm>
            <a:custGeom>
              <a:avLst/>
              <a:gdLst/>
              <a:ahLst/>
              <a:cxnLst/>
              <a:rect l="l" t="t" r="r" b="b"/>
              <a:pathLst>
                <a:path w="14621" h="6549" extrusionOk="0">
                  <a:moveTo>
                    <a:pt x="851" y="0"/>
                  </a:moveTo>
                  <a:cubicBezTo>
                    <a:pt x="851" y="0"/>
                    <a:pt x="0" y="3891"/>
                    <a:pt x="61" y="4925"/>
                  </a:cubicBezTo>
                  <a:cubicBezTo>
                    <a:pt x="143" y="6042"/>
                    <a:pt x="2972" y="6548"/>
                    <a:pt x="6102" y="6548"/>
                  </a:cubicBezTo>
                  <a:cubicBezTo>
                    <a:pt x="9956" y="6548"/>
                    <a:pt x="14267" y="5780"/>
                    <a:pt x="14469" y="4438"/>
                  </a:cubicBezTo>
                  <a:cubicBezTo>
                    <a:pt x="14621" y="3374"/>
                    <a:pt x="13921" y="1277"/>
                    <a:pt x="13921" y="1277"/>
                  </a:cubicBezTo>
                  <a:cubicBezTo>
                    <a:pt x="13921" y="1277"/>
                    <a:pt x="11806" y="1529"/>
                    <a:pt x="9177" y="1529"/>
                  </a:cubicBezTo>
                  <a:cubicBezTo>
                    <a:pt x="6328" y="1529"/>
                    <a:pt x="2874" y="1233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04" name="Google Shape;1104;p60"/>
            <p:cNvSpPr/>
            <p:nvPr/>
          </p:nvSpPr>
          <p:spPr>
            <a:xfrm>
              <a:off x="7009428" y="3033158"/>
              <a:ext cx="492277" cy="106454"/>
            </a:xfrm>
            <a:custGeom>
              <a:avLst/>
              <a:gdLst/>
              <a:ahLst/>
              <a:cxnLst/>
              <a:rect l="l" t="t" r="r" b="b"/>
              <a:pathLst>
                <a:path w="14044" h="3037" extrusionOk="0">
                  <a:moveTo>
                    <a:pt x="578" y="0"/>
                  </a:moveTo>
                  <a:cubicBezTo>
                    <a:pt x="1" y="791"/>
                    <a:pt x="244" y="1520"/>
                    <a:pt x="244" y="1520"/>
                  </a:cubicBezTo>
                  <a:cubicBezTo>
                    <a:pt x="2467" y="2729"/>
                    <a:pt x="5804" y="3036"/>
                    <a:pt x="8625" y="3036"/>
                  </a:cubicBezTo>
                  <a:cubicBezTo>
                    <a:pt x="11551" y="3036"/>
                    <a:pt x="13922" y="2705"/>
                    <a:pt x="13922" y="2705"/>
                  </a:cubicBezTo>
                  <a:cubicBezTo>
                    <a:pt x="14043" y="1946"/>
                    <a:pt x="13618" y="1246"/>
                    <a:pt x="13618" y="1246"/>
                  </a:cubicBezTo>
                  <a:cubicBezTo>
                    <a:pt x="11759" y="1479"/>
                    <a:pt x="10128" y="1572"/>
                    <a:pt x="8707" y="1572"/>
                  </a:cubicBezTo>
                  <a:cubicBezTo>
                    <a:pt x="2877" y="1572"/>
                    <a:pt x="578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05" name="Google Shape;1105;p60"/>
            <p:cNvSpPr/>
            <p:nvPr/>
          </p:nvSpPr>
          <p:spPr>
            <a:xfrm>
              <a:off x="7195872" y="2993724"/>
              <a:ext cx="18157" cy="43710"/>
            </a:xfrm>
            <a:custGeom>
              <a:avLst/>
              <a:gdLst/>
              <a:ahLst/>
              <a:cxnLst/>
              <a:rect l="l" t="t" r="r" b="b"/>
              <a:pathLst>
                <a:path w="518" h="1247" extrusionOk="0">
                  <a:moveTo>
                    <a:pt x="274" y="1"/>
                  </a:moveTo>
                  <a:cubicBezTo>
                    <a:pt x="122" y="1"/>
                    <a:pt x="1" y="274"/>
                    <a:pt x="1" y="639"/>
                  </a:cubicBezTo>
                  <a:cubicBezTo>
                    <a:pt x="1" y="973"/>
                    <a:pt x="122" y="1247"/>
                    <a:pt x="274" y="1247"/>
                  </a:cubicBezTo>
                  <a:cubicBezTo>
                    <a:pt x="426" y="1247"/>
                    <a:pt x="518" y="973"/>
                    <a:pt x="518" y="609"/>
                  </a:cubicBezTo>
                  <a:cubicBezTo>
                    <a:pt x="518" y="274"/>
                    <a:pt x="396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06" name="Google Shape;1106;p60"/>
            <p:cNvSpPr/>
            <p:nvPr/>
          </p:nvSpPr>
          <p:spPr>
            <a:xfrm>
              <a:off x="7042447" y="2921902"/>
              <a:ext cx="443274" cy="149639"/>
            </a:xfrm>
            <a:custGeom>
              <a:avLst/>
              <a:gdLst/>
              <a:ahLst/>
              <a:cxnLst/>
              <a:rect l="l" t="t" r="r" b="b"/>
              <a:pathLst>
                <a:path w="12646" h="4269" extrusionOk="0">
                  <a:moveTo>
                    <a:pt x="1127" y="1"/>
                  </a:moveTo>
                  <a:cubicBezTo>
                    <a:pt x="767" y="1"/>
                    <a:pt x="439" y="14"/>
                    <a:pt x="153" y="44"/>
                  </a:cubicBezTo>
                  <a:lnTo>
                    <a:pt x="92" y="499"/>
                  </a:lnTo>
                  <a:lnTo>
                    <a:pt x="1" y="1138"/>
                  </a:lnTo>
                  <a:cubicBezTo>
                    <a:pt x="973" y="1199"/>
                    <a:pt x="2250" y="1320"/>
                    <a:pt x="3679" y="1563"/>
                  </a:cubicBezTo>
                  <a:cubicBezTo>
                    <a:pt x="6475" y="1989"/>
                    <a:pt x="9819" y="2779"/>
                    <a:pt x="12645" y="4268"/>
                  </a:cubicBezTo>
                  <a:cubicBezTo>
                    <a:pt x="12615" y="3995"/>
                    <a:pt x="12615" y="3721"/>
                    <a:pt x="12585" y="3448"/>
                  </a:cubicBezTo>
                  <a:cubicBezTo>
                    <a:pt x="12585" y="2961"/>
                    <a:pt x="12585" y="2536"/>
                    <a:pt x="12585" y="2141"/>
                  </a:cubicBezTo>
                  <a:cubicBezTo>
                    <a:pt x="12585" y="1898"/>
                    <a:pt x="12585" y="1685"/>
                    <a:pt x="12585" y="1502"/>
                  </a:cubicBezTo>
                  <a:cubicBezTo>
                    <a:pt x="10974" y="1199"/>
                    <a:pt x="7995" y="682"/>
                    <a:pt x="5229" y="317"/>
                  </a:cubicBezTo>
                  <a:cubicBezTo>
                    <a:pt x="3708" y="133"/>
                    <a:pt x="2256" y="1"/>
                    <a:pt x="11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07" name="Google Shape;1107;p60"/>
            <p:cNvSpPr/>
            <p:nvPr/>
          </p:nvSpPr>
          <p:spPr>
            <a:xfrm>
              <a:off x="7012617" y="2939393"/>
              <a:ext cx="33055" cy="39469"/>
            </a:xfrm>
            <a:custGeom>
              <a:avLst/>
              <a:gdLst/>
              <a:ahLst/>
              <a:cxnLst/>
              <a:rect l="l" t="t" r="r" b="b"/>
              <a:pathLst>
                <a:path w="943" h="1126" extrusionOk="0">
                  <a:moveTo>
                    <a:pt x="943" y="0"/>
                  </a:moveTo>
                  <a:cubicBezTo>
                    <a:pt x="943" y="0"/>
                    <a:pt x="365" y="31"/>
                    <a:pt x="153" y="183"/>
                  </a:cubicBezTo>
                  <a:cubicBezTo>
                    <a:pt x="153" y="183"/>
                    <a:pt x="1" y="821"/>
                    <a:pt x="761" y="1125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08" name="Google Shape;1108;p60"/>
            <p:cNvSpPr/>
            <p:nvPr/>
          </p:nvSpPr>
          <p:spPr>
            <a:xfrm>
              <a:off x="7483548" y="2996914"/>
              <a:ext cx="55453" cy="45849"/>
            </a:xfrm>
            <a:custGeom>
              <a:avLst/>
              <a:gdLst/>
              <a:ahLst/>
              <a:cxnLst/>
              <a:rect l="l" t="t" r="r" b="b"/>
              <a:pathLst>
                <a:path w="1582" h="1308" extrusionOk="0">
                  <a:moveTo>
                    <a:pt x="1" y="1"/>
                  </a:moveTo>
                  <a:lnTo>
                    <a:pt x="1" y="1308"/>
                  </a:lnTo>
                  <a:cubicBezTo>
                    <a:pt x="1581" y="1247"/>
                    <a:pt x="1277" y="366"/>
                    <a:pt x="1277" y="366"/>
                  </a:cubicBezTo>
                  <a:lnTo>
                    <a:pt x="1277" y="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09" name="Google Shape;1109;p60"/>
            <p:cNvSpPr/>
            <p:nvPr/>
          </p:nvSpPr>
          <p:spPr>
            <a:xfrm>
              <a:off x="6948717" y="2309710"/>
              <a:ext cx="669117" cy="700033"/>
            </a:xfrm>
            <a:custGeom>
              <a:avLst/>
              <a:gdLst/>
              <a:ahLst/>
              <a:cxnLst/>
              <a:rect l="l" t="t" r="r" b="b"/>
              <a:pathLst>
                <a:path w="19089" h="19971" extrusionOk="0">
                  <a:moveTo>
                    <a:pt x="13009" y="1"/>
                  </a:moveTo>
                  <a:lnTo>
                    <a:pt x="12462" y="92"/>
                  </a:lnTo>
                  <a:lnTo>
                    <a:pt x="7599" y="821"/>
                  </a:lnTo>
                  <a:lnTo>
                    <a:pt x="7447" y="852"/>
                  </a:lnTo>
                  <a:lnTo>
                    <a:pt x="7143" y="882"/>
                  </a:lnTo>
                  <a:lnTo>
                    <a:pt x="7021" y="913"/>
                  </a:lnTo>
                  <a:lnTo>
                    <a:pt x="6474" y="1004"/>
                  </a:lnTo>
                  <a:cubicBezTo>
                    <a:pt x="5623" y="1156"/>
                    <a:pt x="4955" y="1308"/>
                    <a:pt x="4407" y="1460"/>
                  </a:cubicBezTo>
                  <a:cubicBezTo>
                    <a:pt x="3921" y="1612"/>
                    <a:pt x="3526" y="1733"/>
                    <a:pt x="3192" y="1916"/>
                  </a:cubicBezTo>
                  <a:cubicBezTo>
                    <a:pt x="2979" y="2037"/>
                    <a:pt x="2766" y="2159"/>
                    <a:pt x="2614" y="2311"/>
                  </a:cubicBezTo>
                  <a:cubicBezTo>
                    <a:pt x="2584" y="2341"/>
                    <a:pt x="2584" y="2341"/>
                    <a:pt x="2584" y="2372"/>
                  </a:cubicBezTo>
                  <a:cubicBezTo>
                    <a:pt x="2523" y="2402"/>
                    <a:pt x="2462" y="2463"/>
                    <a:pt x="2432" y="2493"/>
                  </a:cubicBezTo>
                  <a:cubicBezTo>
                    <a:pt x="2432" y="2523"/>
                    <a:pt x="2401" y="2523"/>
                    <a:pt x="2401" y="2523"/>
                  </a:cubicBezTo>
                  <a:cubicBezTo>
                    <a:pt x="2310" y="2675"/>
                    <a:pt x="2219" y="2797"/>
                    <a:pt x="2158" y="2949"/>
                  </a:cubicBezTo>
                  <a:cubicBezTo>
                    <a:pt x="2128" y="2979"/>
                    <a:pt x="2128" y="3010"/>
                    <a:pt x="2097" y="3040"/>
                  </a:cubicBezTo>
                  <a:cubicBezTo>
                    <a:pt x="2067" y="3101"/>
                    <a:pt x="2037" y="3162"/>
                    <a:pt x="2037" y="3223"/>
                  </a:cubicBezTo>
                  <a:cubicBezTo>
                    <a:pt x="2006" y="3253"/>
                    <a:pt x="2006" y="3283"/>
                    <a:pt x="2006" y="3314"/>
                  </a:cubicBezTo>
                  <a:cubicBezTo>
                    <a:pt x="1976" y="3375"/>
                    <a:pt x="1976" y="3405"/>
                    <a:pt x="1945" y="3435"/>
                  </a:cubicBezTo>
                  <a:cubicBezTo>
                    <a:pt x="1945" y="3496"/>
                    <a:pt x="1945" y="3557"/>
                    <a:pt x="1915" y="3587"/>
                  </a:cubicBezTo>
                  <a:cubicBezTo>
                    <a:pt x="1915" y="3648"/>
                    <a:pt x="1885" y="3709"/>
                    <a:pt x="1885" y="3770"/>
                  </a:cubicBezTo>
                  <a:cubicBezTo>
                    <a:pt x="1885" y="3830"/>
                    <a:pt x="1854" y="3891"/>
                    <a:pt x="1854" y="3922"/>
                  </a:cubicBezTo>
                  <a:cubicBezTo>
                    <a:pt x="1854" y="3982"/>
                    <a:pt x="1854" y="4013"/>
                    <a:pt x="1824" y="4043"/>
                  </a:cubicBezTo>
                  <a:cubicBezTo>
                    <a:pt x="1824" y="4195"/>
                    <a:pt x="1793" y="4347"/>
                    <a:pt x="1763" y="4530"/>
                  </a:cubicBezTo>
                  <a:cubicBezTo>
                    <a:pt x="1763" y="4560"/>
                    <a:pt x="1763" y="4590"/>
                    <a:pt x="1763" y="4651"/>
                  </a:cubicBezTo>
                  <a:cubicBezTo>
                    <a:pt x="1763" y="4682"/>
                    <a:pt x="1763" y="4712"/>
                    <a:pt x="1763" y="4773"/>
                  </a:cubicBezTo>
                  <a:cubicBezTo>
                    <a:pt x="1733" y="4803"/>
                    <a:pt x="1733" y="4834"/>
                    <a:pt x="1733" y="4894"/>
                  </a:cubicBezTo>
                  <a:cubicBezTo>
                    <a:pt x="1702" y="5046"/>
                    <a:pt x="1702" y="5229"/>
                    <a:pt x="1672" y="5411"/>
                  </a:cubicBezTo>
                  <a:cubicBezTo>
                    <a:pt x="1672" y="5411"/>
                    <a:pt x="1672" y="5411"/>
                    <a:pt x="1672" y="5441"/>
                  </a:cubicBezTo>
                  <a:lnTo>
                    <a:pt x="1672" y="5533"/>
                  </a:lnTo>
                  <a:cubicBezTo>
                    <a:pt x="1672" y="5563"/>
                    <a:pt x="1672" y="5593"/>
                    <a:pt x="1641" y="5593"/>
                  </a:cubicBezTo>
                  <a:cubicBezTo>
                    <a:pt x="1641" y="5624"/>
                    <a:pt x="1641" y="5654"/>
                    <a:pt x="1641" y="5685"/>
                  </a:cubicBezTo>
                  <a:lnTo>
                    <a:pt x="1641" y="5776"/>
                  </a:lnTo>
                  <a:cubicBezTo>
                    <a:pt x="1641" y="5806"/>
                    <a:pt x="1641" y="5806"/>
                    <a:pt x="1641" y="5806"/>
                  </a:cubicBezTo>
                  <a:cubicBezTo>
                    <a:pt x="1581" y="6171"/>
                    <a:pt x="1550" y="6505"/>
                    <a:pt x="1459" y="6840"/>
                  </a:cubicBezTo>
                  <a:cubicBezTo>
                    <a:pt x="1459" y="6840"/>
                    <a:pt x="1459" y="6870"/>
                    <a:pt x="1459" y="6900"/>
                  </a:cubicBezTo>
                  <a:cubicBezTo>
                    <a:pt x="1398" y="7235"/>
                    <a:pt x="1307" y="7600"/>
                    <a:pt x="1216" y="7934"/>
                  </a:cubicBezTo>
                  <a:cubicBezTo>
                    <a:pt x="699" y="9970"/>
                    <a:pt x="0" y="11034"/>
                    <a:pt x="91" y="12250"/>
                  </a:cubicBezTo>
                  <a:cubicBezTo>
                    <a:pt x="91" y="12341"/>
                    <a:pt x="91" y="12463"/>
                    <a:pt x="122" y="12554"/>
                  </a:cubicBezTo>
                  <a:cubicBezTo>
                    <a:pt x="122" y="12615"/>
                    <a:pt x="122" y="12645"/>
                    <a:pt x="152" y="12676"/>
                  </a:cubicBezTo>
                  <a:cubicBezTo>
                    <a:pt x="395" y="13770"/>
                    <a:pt x="1459" y="15077"/>
                    <a:pt x="1915" y="15563"/>
                  </a:cubicBezTo>
                  <a:cubicBezTo>
                    <a:pt x="1976" y="15654"/>
                    <a:pt x="2037" y="15685"/>
                    <a:pt x="2067" y="15715"/>
                  </a:cubicBezTo>
                  <a:cubicBezTo>
                    <a:pt x="2097" y="15746"/>
                    <a:pt x="2097" y="15776"/>
                    <a:pt x="2128" y="15776"/>
                  </a:cubicBezTo>
                  <a:cubicBezTo>
                    <a:pt x="2188" y="15806"/>
                    <a:pt x="2219" y="15837"/>
                    <a:pt x="2219" y="15837"/>
                  </a:cubicBezTo>
                  <a:lnTo>
                    <a:pt x="2219" y="15867"/>
                  </a:lnTo>
                  <a:cubicBezTo>
                    <a:pt x="2188" y="15898"/>
                    <a:pt x="2188" y="15958"/>
                    <a:pt x="2188" y="16019"/>
                  </a:cubicBezTo>
                  <a:cubicBezTo>
                    <a:pt x="2188" y="16110"/>
                    <a:pt x="2188" y="16201"/>
                    <a:pt x="2188" y="16323"/>
                  </a:cubicBezTo>
                  <a:cubicBezTo>
                    <a:pt x="2158" y="16445"/>
                    <a:pt x="2158" y="16597"/>
                    <a:pt x="2128" y="16749"/>
                  </a:cubicBezTo>
                  <a:lnTo>
                    <a:pt x="2128" y="16779"/>
                  </a:lnTo>
                  <a:cubicBezTo>
                    <a:pt x="2128" y="16992"/>
                    <a:pt x="2097" y="17265"/>
                    <a:pt x="2067" y="17509"/>
                  </a:cubicBezTo>
                  <a:cubicBezTo>
                    <a:pt x="2037" y="17721"/>
                    <a:pt x="2006" y="17934"/>
                    <a:pt x="1976" y="18147"/>
                  </a:cubicBezTo>
                  <a:cubicBezTo>
                    <a:pt x="2249" y="18056"/>
                    <a:pt x="2492" y="17995"/>
                    <a:pt x="2766" y="17964"/>
                  </a:cubicBezTo>
                  <a:cubicBezTo>
                    <a:pt x="3418" y="17840"/>
                    <a:pt x="4140" y="17784"/>
                    <a:pt x="4902" y="17784"/>
                  </a:cubicBezTo>
                  <a:cubicBezTo>
                    <a:pt x="5810" y="17784"/>
                    <a:pt x="6776" y="17863"/>
                    <a:pt x="7751" y="17995"/>
                  </a:cubicBezTo>
                  <a:cubicBezTo>
                    <a:pt x="10456" y="18329"/>
                    <a:pt x="13283" y="19028"/>
                    <a:pt x="15259" y="19606"/>
                  </a:cubicBezTo>
                  <a:cubicBezTo>
                    <a:pt x="15745" y="19727"/>
                    <a:pt x="16171" y="19879"/>
                    <a:pt x="16535" y="19971"/>
                  </a:cubicBezTo>
                  <a:lnTo>
                    <a:pt x="16535" y="19940"/>
                  </a:lnTo>
                  <a:cubicBezTo>
                    <a:pt x="16505" y="19697"/>
                    <a:pt x="16505" y="19423"/>
                    <a:pt x="16474" y="19180"/>
                  </a:cubicBezTo>
                  <a:cubicBezTo>
                    <a:pt x="16444" y="18542"/>
                    <a:pt x="16444" y="17964"/>
                    <a:pt x="16444" y="17387"/>
                  </a:cubicBezTo>
                  <a:cubicBezTo>
                    <a:pt x="16444" y="16870"/>
                    <a:pt x="16474" y="16384"/>
                    <a:pt x="16505" y="15928"/>
                  </a:cubicBezTo>
                  <a:cubicBezTo>
                    <a:pt x="16505" y="15898"/>
                    <a:pt x="16505" y="15898"/>
                    <a:pt x="16505" y="15898"/>
                  </a:cubicBezTo>
                  <a:cubicBezTo>
                    <a:pt x="16626" y="14621"/>
                    <a:pt x="16961" y="12828"/>
                    <a:pt x="17447" y="10943"/>
                  </a:cubicBezTo>
                  <a:cubicBezTo>
                    <a:pt x="17508" y="10700"/>
                    <a:pt x="17569" y="10457"/>
                    <a:pt x="17630" y="10214"/>
                  </a:cubicBezTo>
                  <a:cubicBezTo>
                    <a:pt x="17660" y="10153"/>
                    <a:pt x="17660" y="10062"/>
                    <a:pt x="17690" y="10001"/>
                  </a:cubicBezTo>
                  <a:cubicBezTo>
                    <a:pt x="17690" y="9970"/>
                    <a:pt x="17721" y="9910"/>
                    <a:pt x="17721" y="9879"/>
                  </a:cubicBezTo>
                  <a:cubicBezTo>
                    <a:pt x="17721" y="9849"/>
                    <a:pt x="17751" y="9818"/>
                    <a:pt x="17751" y="9788"/>
                  </a:cubicBezTo>
                  <a:lnTo>
                    <a:pt x="17842" y="9514"/>
                  </a:lnTo>
                  <a:cubicBezTo>
                    <a:pt x="17842" y="9423"/>
                    <a:pt x="17873" y="9332"/>
                    <a:pt x="17903" y="9241"/>
                  </a:cubicBezTo>
                  <a:cubicBezTo>
                    <a:pt x="17964" y="9089"/>
                    <a:pt x="17994" y="8937"/>
                    <a:pt x="18055" y="8755"/>
                  </a:cubicBezTo>
                  <a:cubicBezTo>
                    <a:pt x="18085" y="8663"/>
                    <a:pt x="18116" y="8572"/>
                    <a:pt x="18146" y="8451"/>
                  </a:cubicBezTo>
                  <a:cubicBezTo>
                    <a:pt x="18268" y="8147"/>
                    <a:pt x="18359" y="7812"/>
                    <a:pt x="18481" y="7508"/>
                  </a:cubicBezTo>
                  <a:cubicBezTo>
                    <a:pt x="18541" y="7326"/>
                    <a:pt x="18602" y="7144"/>
                    <a:pt x="18663" y="6961"/>
                  </a:cubicBezTo>
                  <a:cubicBezTo>
                    <a:pt x="18693" y="6809"/>
                    <a:pt x="18754" y="6657"/>
                    <a:pt x="18785" y="6505"/>
                  </a:cubicBezTo>
                  <a:cubicBezTo>
                    <a:pt x="18815" y="6353"/>
                    <a:pt x="18845" y="6201"/>
                    <a:pt x="18906" y="6049"/>
                  </a:cubicBezTo>
                  <a:cubicBezTo>
                    <a:pt x="18906" y="5989"/>
                    <a:pt x="18937" y="5897"/>
                    <a:pt x="18937" y="5837"/>
                  </a:cubicBezTo>
                  <a:cubicBezTo>
                    <a:pt x="18967" y="5624"/>
                    <a:pt x="19028" y="5381"/>
                    <a:pt x="19028" y="5168"/>
                  </a:cubicBezTo>
                  <a:cubicBezTo>
                    <a:pt x="19089" y="4742"/>
                    <a:pt x="19089" y="4317"/>
                    <a:pt x="19058" y="3891"/>
                  </a:cubicBezTo>
                  <a:cubicBezTo>
                    <a:pt x="19058" y="3830"/>
                    <a:pt x="19058" y="3770"/>
                    <a:pt x="19028" y="3709"/>
                  </a:cubicBezTo>
                  <a:cubicBezTo>
                    <a:pt x="19028" y="3648"/>
                    <a:pt x="19028" y="3587"/>
                    <a:pt x="18997" y="3527"/>
                  </a:cubicBezTo>
                  <a:cubicBezTo>
                    <a:pt x="18997" y="3496"/>
                    <a:pt x="18997" y="3466"/>
                    <a:pt x="18997" y="3435"/>
                  </a:cubicBezTo>
                  <a:lnTo>
                    <a:pt x="18967" y="3344"/>
                  </a:lnTo>
                  <a:cubicBezTo>
                    <a:pt x="18967" y="3314"/>
                    <a:pt x="18967" y="3283"/>
                    <a:pt x="18967" y="3253"/>
                  </a:cubicBezTo>
                  <a:cubicBezTo>
                    <a:pt x="18967" y="3223"/>
                    <a:pt x="18937" y="3192"/>
                    <a:pt x="18937" y="3192"/>
                  </a:cubicBezTo>
                  <a:cubicBezTo>
                    <a:pt x="18937" y="3162"/>
                    <a:pt x="18937" y="3162"/>
                    <a:pt x="18937" y="3162"/>
                  </a:cubicBezTo>
                  <a:cubicBezTo>
                    <a:pt x="18937" y="3131"/>
                    <a:pt x="18937" y="3101"/>
                    <a:pt x="18906" y="3071"/>
                  </a:cubicBezTo>
                  <a:cubicBezTo>
                    <a:pt x="18906" y="3040"/>
                    <a:pt x="18906" y="2979"/>
                    <a:pt x="18876" y="2949"/>
                  </a:cubicBezTo>
                  <a:cubicBezTo>
                    <a:pt x="18876" y="2888"/>
                    <a:pt x="18845" y="2797"/>
                    <a:pt x="18815" y="2736"/>
                  </a:cubicBezTo>
                  <a:cubicBezTo>
                    <a:pt x="18815" y="2706"/>
                    <a:pt x="18815" y="2706"/>
                    <a:pt x="18815" y="2706"/>
                  </a:cubicBezTo>
                  <a:cubicBezTo>
                    <a:pt x="18785" y="2675"/>
                    <a:pt x="18785" y="2645"/>
                    <a:pt x="18754" y="2615"/>
                  </a:cubicBezTo>
                  <a:cubicBezTo>
                    <a:pt x="18754" y="2615"/>
                    <a:pt x="18754" y="2584"/>
                    <a:pt x="18724" y="2554"/>
                  </a:cubicBezTo>
                  <a:cubicBezTo>
                    <a:pt x="18724" y="2523"/>
                    <a:pt x="18693" y="2493"/>
                    <a:pt x="18693" y="2463"/>
                  </a:cubicBezTo>
                  <a:cubicBezTo>
                    <a:pt x="18663" y="2402"/>
                    <a:pt x="18633" y="2341"/>
                    <a:pt x="18602" y="2311"/>
                  </a:cubicBezTo>
                  <a:cubicBezTo>
                    <a:pt x="18602" y="2280"/>
                    <a:pt x="18572" y="2250"/>
                    <a:pt x="18572" y="2220"/>
                  </a:cubicBezTo>
                  <a:cubicBezTo>
                    <a:pt x="18541" y="2189"/>
                    <a:pt x="18541" y="2159"/>
                    <a:pt x="18511" y="2159"/>
                  </a:cubicBezTo>
                  <a:cubicBezTo>
                    <a:pt x="18481" y="2098"/>
                    <a:pt x="18450" y="2037"/>
                    <a:pt x="18420" y="2007"/>
                  </a:cubicBezTo>
                  <a:cubicBezTo>
                    <a:pt x="18420" y="1976"/>
                    <a:pt x="18389" y="1946"/>
                    <a:pt x="18359" y="1916"/>
                  </a:cubicBezTo>
                  <a:cubicBezTo>
                    <a:pt x="18359" y="1916"/>
                    <a:pt x="18329" y="1885"/>
                    <a:pt x="18329" y="1885"/>
                  </a:cubicBezTo>
                  <a:cubicBezTo>
                    <a:pt x="18329" y="1855"/>
                    <a:pt x="18329" y="1855"/>
                    <a:pt x="18329" y="1855"/>
                  </a:cubicBezTo>
                  <a:lnTo>
                    <a:pt x="18268" y="1794"/>
                  </a:lnTo>
                  <a:cubicBezTo>
                    <a:pt x="18237" y="1733"/>
                    <a:pt x="18177" y="1703"/>
                    <a:pt x="18146" y="1642"/>
                  </a:cubicBezTo>
                  <a:cubicBezTo>
                    <a:pt x="18116" y="1642"/>
                    <a:pt x="18116" y="1612"/>
                    <a:pt x="18085" y="1581"/>
                  </a:cubicBezTo>
                  <a:cubicBezTo>
                    <a:pt x="18055" y="1581"/>
                    <a:pt x="18025" y="1551"/>
                    <a:pt x="18025" y="1520"/>
                  </a:cubicBezTo>
                  <a:cubicBezTo>
                    <a:pt x="17994" y="1520"/>
                    <a:pt x="17964" y="1490"/>
                    <a:pt x="17964" y="1460"/>
                  </a:cubicBezTo>
                  <a:cubicBezTo>
                    <a:pt x="17933" y="1460"/>
                    <a:pt x="17903" y="1429"/>
                    <a:pt x="17873" y="1399"/>
                  </a:cubicBezTo>
                  <a:cubicBezTo>
                    <a:pt x="17873" y="1399"/>
                    <a:pt x="17842" y="1399"/>
                    <a:pt x="17842" y="1368"/>
                  </a:cubicBezTo>
                  <a:cubicBezTo>
                    <a:pt x="17690" y="1277"/>
                    <a:pt x="17538" y="1186"/>
                    <a:pt x="17386" y="1095"/>
                  </a:cubicBezTo>
                  <a:cubicBezTo>
                    <a:pt x="17356" y="1064"/>
                    <a:pt x="17326" y="1064"/>
                    <a:pt x="17326" y="1064"/>
                  </a:cubicBezTo>
                  <a:cubicBezTo>
                    <a:pt x="17265" y="1034"/>
                    <a:pt x="17234" y="1004"/>
                    <a:pt x="17174" y="973"/>
                  </a:cubicBezTo>
                  <a:cubicBezTo>
                    <a:pt x="17143" y="973"/>
                    <a:pt x="17143" y="973"/>
                    <a:pt x="17113" y="943"/>
                  </a:cubicBezTo>
                  <a:cubicBezTo>
                    <a:pt x="16991" y="913"/>
                    <a:pt x="16900" y="882"/>
                    <a:pt x="16778" y="821"/>
                  </a:cubicBezTo>
                  <a:cubicBezTo>
                    <a:pt x="16748" y="821"/>
                    <a:pt x="16718" y="821"/>
                    <a:pt x="16687" y="791"/>
                  </a:cubicBezTo>
                  <a:cubicBezTo>
                    <a:pt x="16657" y="791"/>
                    <a:pt x="16596" y="791"/>
                    <a:pt x="16566" y="761"/>
                  </a:cubicBezTo>
                  <a:cubicBezTo>
                    <a:pt x="16444" y="730"/>
                    <a:pt x="16353" y="700"/>
                    <a:pt x="16231" y="700"/>
                  </a:cubicBezTo>
                  <a:cubicBezTo>
                    <a:pt x="16140" y="669"/>
                    <a:pt x="16019" y="639"/>
                    <a:pt x="15927" y="609"/>
                  </a:cubicBezTo>
                  <a:cubicBezTo>
                    <a:pt x="14651" y="305"/>
                    <a:pt x="13556" y="92"/>
                    <a:pt x="13161" y="31"/>
                  </a:cubicBezTo>
                  <a:lnTo>
                    <a:pt x="13101" y="31"/>
                  </a:lnTo>
                  <a:cubicBezTo>
                    <a:pt x="13070" y="1"/>
                    <a:pt x="13070" y="1"/>
                    <a:pt x="1304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7521895" y="2338488"/>
              <a:ext cx="53315" cy="50160"/>
            </a:xfrm>
            <a:custGeom>
              <a:avLst/>
              <a:gdLst/>
              <a:ahLst/>
              <a:cxnLst/>
              <a:rect l="l" t="t" r="r" b="b"/>
              <a:pathLst>
                <a:path w="1521" h="1431" extrusionOk="0">
                  <a:moveTo>
                    <a:pt x="396" y="0"/>
                  </a:moveTo>
                  <a:cubicBezTo>
                    <a:pt x="153" y="152"/>
                    <a:pt x="1" y="395"/>
                    <a:pt x="1" y="699"/>
                  </a:cubicBezTo>
                  <a:cubicBezTo>
                    <a:pt x="30" y="1107"/>
                    <a:pt x="338" y="1431"/>
                    <a:pt x="738" y="1431"/>
                  </a:cubicBezTo>
                  <a:cubicBezTo>
                    <a:pt x="755" y="1431"/>
                    <a:pt x="773" y="1430"/>
                    <a:pt x="791" y="1429"/>
                  </a:cubicBezTo>
                  <a:cubicBezTo>
                    <a:pt x="1217" y="1429"/>
                    <a:pt x="1521" y="1064"/>
                    <a:pt x="1521" y="639"/>
                  </a:cubicBezTo>
                  <a:cubicBezTo>
                    <a:pt x="1521" y="639"/>
                    <a:pt x="1490" y="608"/>
                    <a:pt x="1490" y="578"/>
                  </a:cubicBezTo>
                  <a:cubicBezTo>
                    <a:pt x="1217" y="335"/>
                    <a:pt x="852" y="152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7430268" y="2350196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30" y="1"/>
                  </a:moveTo>
                  <a:cubicBezTo>
                    <a:pt x="305" y="31"/>
                    <a:pt x="1" y="396"/>
                    <a:pt x="1" y="791"/>
                  </a:cubicBezTo>
                  <a:cubicBezTo>
                    <a:pt x="31" y="1217"/>
                    <a:pt x="366" y="1520"/>
                    <a:pt x="791" y="1520"/>
                  </a:cubicBezTo>
                  <a:cubicBezTo>
                    <a:pt x="1217" y="1490"/>
                    <a:pt x="1521" y="1156"/>
                    <a:pt x="1521" y="730"/>
                  </a:cubicBezTo>
                  <a:cubicBezTo>
                    <a:pt x="1490" y="335"/>
                    <a:pt x="1156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7338641" y="2361938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30" y="0"/>
                  </a:moveTo>
                  <a:cubicBezTo>
                    <a:pt x="305" y="30"/>
                    <a:pt x="1" y="365"/>
                    <a:pt x="1" y="790"/>
                  </a:cubicBezTo>
                  <a:cubicBezTo>
                    <a:pt x="31" y="1185"/>
                    <a:pt x="366" y="1520"/>
                    <a:pt x="791" y="1520"/>
                  </a:cubicBezTo>
                  <a:cubicBezTo>
                    <a:pt x="1217" y="1489"/>
                    <a:pt x="1521" y="1125"/>
                    <a:pt x="1521" y="730"/>
                  </a:cubicBezTo>
                  <a:cubicBezTo>
                    <a:pt x="1490" y="304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7245962" y="2371437"/>
              <a:ext cx="53315" cy="52368"/>
            </a:xfrm>
            <a:custGeom>
              <a:avLst/>
              <a:gdLst/>
              <a:ahLst/>
              <a:cxnLst/>
              <a:rect l="l" t="t" r="r" b="b"/>
              <a:pathLst>
                <a:path w="1521" h="1494" extrusionOk="0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04" y="3"/>
                    <a:pt x="0" y="367"/>
                    <a:pt x="0" y="793"/>
                  </a:cubicBezTo>
                  <a:cubicBezTo>
                    <a:pt x="30" y="1171"/>
                    <a:pt x="337" y="1494"/>
                    <a:pt x="737" y="1494"/>
                  </a:cubicBezTo>
                  <a:cubicBezTo>
                    <a:pt x="755" y="1494"/>
                    <a:pt x="773" y="1493"/>
                    <a:pt x="791" y="1492"/>
                  </a:cubicBezTo>
                  <a:cubicBezTo>
                    <a:pt x="1216" y="1492"/>
                    <a:pt x="1520" y="1127"/>
                    <a:pt x="1520" y="732"/>
                  </a:cubicBezTo>
                  <a:cubicBezTo>
                    <a:pt x="1491" y="325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7153248" y="2377852"/>
              <a:ext cx="53315" cy="52368"/>
            </a:xfrm>
            <a:custGeom>
              <a:avLst/>
              <a:gdLst/>
              <a:ahLst/>
              <a:cxnLst/>
              <a:rect l="l" t="t" r="r" b="b"/>
              <a:pathLst>
                <a:path w="1521" h="1494" extrusionOk="0">
                  <a:moveTo>
                    <a:pt x="784" y="0"/>
                  </a:moveTo>
                  <a:cubicBezTo>
                    <a:pt x="766" y="0"/>
                    <a:pt x="749" y="1"/>
                    <a:pt x="730" y="2"/>
                  </a:cubicBezTo>
                  <a:cubicBezTo>
                    <a:pt x="305" y="2"/>
                    <a:pt x="1" y="367"/>
                    <a:pt x="1" y="762"/>
                  </a:cubicBezTo>
                  <a:cubicBezTo>
                    <a:pt x="30" y="1169"/>
                    <a:pt x="338" y="1493"/>
                    <a:pt x="738" y="1493"/>
                  </a:cubicBezTo>
                  <a:cubicBezTo>
                    <a:pt x="755" y="1493"/>
                    <a:pt x="773" y="1493"/>
                    <a:pt x="791" y="1491"/>
                  </a:cubicBezTo>
                  <a:cubicBezTo>
                    <a:pt x="1217" y="1461"/>
                    <a:pt x="1521" y="1127"/>
                    <a:pt x="1521" y="701"/>
                  </a:cubicBezTo>
                  <a:cubicBezTo>
                    <a:pt x="1492" y="323"/>
                    <a:pt x="1184" y="0"/>
                    <a:pt x="7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7059518" y="2379955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35" y="3"/>
                    <a:pt x="0" y="368"/>
                    <a:pt x="31" y="763"/>
                  </a:cubicBezTo>
                  <a:cubicBezTo>
                    <a:pt x="31" y="1170"/>
                    <a:pt x="365" y="1494"/>
                    <a:pt x="740" y="1494"/>
                  </a:cubicBezTo>
                  <a:cubicBezTo>
                    <a:pt x="757" y="1494"/>
                    <a:pt x="774" y="1493"/>
                    <a:pt x="790" y="1492"/>
                  </a:cubicBezTo>
                  <a:cubicBezTo>
                    <a:pt x="1216" y="1462"/>
                    <a:pt x="1550" y="1127"/>
                    <a:pt x="1520" y="702"/>
                  </a:cubicBezTo>
                  <a:cubicBezTo>
                    <a:pt x="1491" y="323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7538966" y="2471652"/>
              <a:ext cx="52228" cy="53315"/>
            </a:xfrm>
            <a:custGeom>
              <a:avLst/>
              <a:gdLst/>
              <a:ahLst/>
              <a:cxnLst/>
              <a:rect l="l" t="t" r="r" b="b"/>
              <a:pathLst>
                <a:path w="1490" h="1521" extrusionOk="0">
                  <a:moveTo>
                    <a:pt x="730" y="1"/>
                  </a:moveTo>
                  <a:cubicBezTo>
                    <a:pt x="335" y="1"/>
                    <a:pt x="0" y="366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55" y="1521"/>
                    <a:pt x="1490" y="1186"/>
                    <a:pt x="1490" y="761"/>
                  </a:cubicBezTo>
                  <a:cubicBezTo>
                    <a:pt x="1490" y="335"/>
                    <a:pt x="1155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7448390" y="2482308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18" name="Google Shape;1118;p60"/>
            <p:cNvSpPr/>
            <p:nvPr/>
          </p:nvSpPr>
          <p:spPr>
            <a:xfrm>
              <a:off x="7355711" y="2490826"/>
              <a:ext cx="53280" cy="53315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31" y="1186"/>
                    <a:pt x="36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19" name="Google Shape;1119;p60"/>
            <p:cNvSpPr/>
            <p:nvPr/>
          </p:nvSpPr>
          <p:spPr>
            <a:xfrm>
              <a:off x="7261946" y="2497241"/>
              <a:ext cx="53315" cy="52298"/>
            </a:xfrm>
            <a:custGeom>
              <a:avLst/>
              <a:gdLst/>
              <a:ahLst/>
              <a:cxnLst/>
              <a:rect l="l" t="t" r="r" b="b"/>
              <a:pathLst>
                <a:path w="1521" h="1492" extrusionOk="0">
                  <a:moveTo>
                    <a:pt x="760" y="0"/>
                  </a:moveTo>
                  <a:cubicBezTo>
                    <a:pt x="335" y="0"/>
                    <a:pt x="0" y="335"/>
                    <a:pt x="31" y="760"/>
                  </a:cubicBezTo>
                  <a:cubicBezTo>
                    <a:pt x="31" y="1168"/>
                    <a:pt x="337" y="1492"/>
                    <a:pt x="737" y="1492"/>
                  </a:cubicBezTo>
                  <a:cubicBezTo>
                    <a:pt x="755" y="1492"/>
                    <a:pt x="773" y="1491"/>
                    <a:pt x="791" y="1490"/>
                  </a:cubicBezTo>
                  <a:cubicBezTo>
                    <a:pt x="1186" y="149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20" name="Google Shape;1120;p60"/>
            <p:cNvSpPr/>
            <p:nvPr/>
          </p:nvSpPr>
          <p:spPr>
            <a:xfrm>
              <a:off x="7168180" y="2500431"/>
              <a:ext cx="52228" cy="53315"/>
            </a:xfrm>
            <a:custGeom>
              <a:avLst/>
              <a:gdLst/>
              <a:ahLst/>
              <a:cxnLst/>
              <a:rect l="l" t="t" r="r" b="b"/>
              <a:pathLst>
                <a:path w="1490" h="1521" extrusionOk="0">
                  <a:moveTo>
                    <a:pt x="73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56" y="1520"/>
                    <a:pt x="1490" y="1186"/>
                    <a:pt x="1490" y="760"/>
                  </a:cubicBezTo>
                  <a:cubicBezTo>
                    <a:pt x="149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7072277" y="2501482"/>
              <a:ext cx="53315" cy="52333"/>
            </a:xfrm>
            <a:custGeom>
              <a:avLst/>
              <a:gdLst/>
              <a:ahLst/>
              <a:cxnLst/>
              <a:rect l="l" t="t" r="r" b="b"/>
              <a:pathLst>
                <a:path w="1521" h="1493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68"/>
                    <a:pt x="335" y="1492"/>
                    <a:pt x="711" y="1492"/>
                  </a:cubicBezTo>
                  <a:cubicBezTo>
                    <a:pt x="727" y="1492"/>
                    <a:pt x="744" y="1492"/>
                    <a:pt x="761" y="1490"/>
                  </a:cubicBezTo>
                  <a:cubicBezTo>
                    <a:pt x="1186" y="1490"/>
                    <a:pt x="1521" y="115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6998772" y="2499379"/>
              <a:ext cx="30951" cy="52228"/>
            </a:xfrm>
            <a:custGeom>
              <a:avLst/>
              <a:gdLst/>
              <a:ahLst/>
              <a:cxnLst/>
              <a:rect l="l" t="t" r="r" b="b"/>
              <a:pathLst>
                <a:path w="883" h="1490" extrusionOk="0">
                  <a:moveTo>
                    <a:pt x="213" y="0"/>
                  </a:moveTo>
                  <a:cubicBezTo>
                    <a:pt x="213" y="91"/>
                    <a:pt x="213" y="182"/>
                    <a:pt x="183" y="274"/>
                  </a:cubicBezTo>
                  <a:lnTo>
                    <a:pt x="183" y="365"/>
                  </a:lnTo>
                  <a:cubicBezTo>
                    <a:pt x="183" y="365"/>
                    <a:pt x="183" y="395"/>
                    <a:pt x="183" y="395"/>
                  </a:cubicBezTo>
                  <a:cubicBezTo>
                    <a:pt x="153" y="730"/>
                    <a:pt x="92" y="1064"/>
                    <a:pt x="31" y="1398"/>
                  </a:cubicBezTo>
                  <a:cubicBezTo>
                    <a:pt x="1" y="1429"/>
                    <a:pt x="1" y="1459"/>
                    <a:pt x="1" y="1489"/>
                  </a:cubicBezTo>
                  <a:lnTo>
                    <a:pt x="153" y="1489"/>
                  </a:lnTo>
                  <a:cubicBezTo>
                    <a:pt x="548" y="1489"/>
                    <a:pt x="882" y="1155"/>
                    <a:pt x="882" y="730"/>
                  </a:cubicBezTo>
                  <a:cubicBezTo>
                    <a:pt x="882" y="365"/>
                    <a:pt x="609" y="3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7554950" y="2605904"/>
              <a:ext cx="29865" cy="50125"/>
            </a:xfrm>
            <a:custGeom>
              <a:avLst/>
              <a:gdLst/>
              <a:ahLst/>
              <a:cxnLst/>
              <a:rect l="l" t="t" r="r" b="b"/>
              <a:pathLst>
                <a:path w="852" h="1430" extrusionOk="0">
                  <a:moveTo>
                    <a:pt x="760" y="1"/>
                  </a:moveTo>
                  <a:cubicBezTo>
                    <a:pt x="365" y="1"/>
                    <a:pt x="0" y="335"/>
                    <a:pt x="0" y="730"/>
                  </a:cubicBezTo>
                  <a:cubicBezTo>
                    <a:pt x="0" y="1034"/>
                    <a:pt x="183" y="1308"/>
                    <a:pt x="426" y="1429"/>
                  </a:cubicBezTo>
                  <a:cubicBezTo>
                    <a:pt x="426" y="1399"/>
                    <a:pt x="456" y="1368"/>
                    <a:pt x="456" y="1338"/>
                  </a:cubicBezTo>
                  <a:lnTo>
                    <a:pt x="547" y="1064"/>
                  </a:lnTo>
                  <a:cubicBezTo>
                    <a:pt x="638" y="730"/>
                    <a:pt x="730" y="365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24" name="Google Shape;1124;p60"/>
            <p:cNvSpPr/>
            <p:nvPr/>
          </p:nvSpPr>
          <p:spPr>
            <a:xfrm>
              <a:off x="7465426" y="2612283"/>
              <a:ext cx="53315" cy="5331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66" y="1"/>
                    <a:pt x="1" y="335"/>
                    <a:pt x="1" y="730"/>
                  </a:cubicBezTo>
                  <a:cubicBezTo>
                    <a:pt x="1" y="1156"/>
                    <a:pt x="305" y="1490"/>
                    <a:pt x="730" y="1521"/>
                  </a:cubicBezTo>
                  <a:cubicBezTo>
                    <a:pt x="1156" y="1521"/>
                    <a:pt x="1490" y="1186"/>
                    <a:pt x="1490" y="761"/>
                  </a:cubicBezTo>
                  <a:cubicBezTo>
                    <a:pt x="1521" y="366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25" name="Google Shape;1125;p60"/>
            <p:cNvSpPr/>
            <p:nvPr/>
          </p:nvSpPr>
          <p:spPr>
            <a:xfrm>
              <a:off x="7372747" y="2617611"/>
              <a:ext cx="53315" cy="52333"/>
            </a:xfrm>
            <a:custGeom>
              <a:avLst/>
              <a:gdLst/>
              <a:ahLst/>
              <a:cxnLst/>
              <a:rect l="l" t="t" r="r" b="b"/>
              <a:pathLst>
                <a:path w="1521" h="1493" extrusionOk="0">
                  <a:moveTo>
                    <a:pt x="760" y="1"/>
                  </a:moveTo>
                  <a:cubicBezTo>
                    <a:pt x="365" y="1"/>
                    <a:pt x="0" y="305"/>
                    <a:pt x="0" y="730"/>
                  </a:cubicBezTo>
                  <a:cubicBezTo>
                    <a:pt x="0" y="1156"/>
                    <a:pt x="335" y="1490"/>
                    <a:pt x="730" y="1490"/>
                  </a:cubicBezTo>
                  <a:cubicBezTo>
                    <a:pt x="748" y="1492"/>
                    <a:pt x="766" y="1492"/>
                    <a:pt x="784" y="1492"/>
                  </a:cubicBezTo>
                  <a:cubicBezTo>
                    <a:pt x="1183" y="1492"/>
                    <a:pt x="1491" y="1168"/>
                    <a:pt x="1520" y="761"/>
                  </a:cubicBezTo>
                  <a:cubicBezTo>
                    <a:pt x="1520" y="366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26" name="Google Shape;1126;p60"/>
            <p:cNvSpPr/>
            <p:nvPr/>
          </p:nvSpPr>
          <p:spPr>
            <a:xfrm>
              <a:off x="7277930" y="2620836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91" y="0"/>
                  </a:moveTo>
                  <a:cubicBezTo>
                    <a:pt x="36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520"/>
                  </a:cubicBezTo>
                  <a:cubicBezTo>
                    <a:pt x="1155" y="1520"/>
                    <a:pt x="149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27" name="Google Shape;1127;p60"/>
            <p:cNvSpPr/>
            <p:nvPr/>
          </p:nvSpPr>
          <p:spPr>
            <a:xfrm>
              <a:off x="7180975" y="2622904"/>
              <a:ext cx="54366" cy="52298"/>
            </a:xfrm>
            <a:custGeom>
              <a:avLst/>
              <a:gdLst/>
              <a:ahLst/>
              <a:cxnLst/>
              <a:rect l="l" t="t" r="r" b="b"/>
              <a:pathLst>
                <a:path w="1551" h="1492" extrusionOk="0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28" name="Google Shape;1128;p60"/>
            <p:cNvSpPr/>
            <p:nvPr/>
          </p:nvSpPr>
          <p:spPr>
            <a:xfrm>
              <a:off x="7084019" y="2620836"/>
              <a:ext cx="53315" cy="53280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91" y="0"/>
                  </a:moveTo>
                  <a:cubicBezTo>
                    <a:pt x="365" y="0"/>
                    <a:pt x="31" y="335"/>
                    <a:pt x="0" y="730"/>
                  </a:cubicBezTo>
                  <a:cubicBezTo>
                    <a:pt x="0" y="1155"/>
                    <a:pt x="335" y="1490"/>
                    <a:pt x="760" y="1520"/>
                  </a:cubicBezTo>
                  <a:cubicBezTo>
                    <a:pt x="1155" y="1520"/>
                    <a:pt x="152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29" name="Google Shape;1129;p60"/>
            <p:cNvSpPr/>
            <p:nvPr/>
          </p:nvSpPr>
          <p:spPr>
            <a:xfrm>
              <a:off x="6987064" y="2617576"/>
              <a:ext cx="54366" cy="52298"/>
            </a:xfrm>
            <a:custGeom>
              <a:avLst/>
              <a:gdLst/>
              <a:ahLst/>
              <a:cxnLst/>
              <a:rect l="l" t="t" r="r" b="b"/>
              <a:pathLst>
                <a:path w="1551" h="1492" extrusionOk="0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30" name="Google Shape;1130;p60"/>
            <p:cNvSpPr/>
            <p:nvPr/>
          </p:nvSpPr>
          <p:spPr>
            <a:xfrm>
              <a:off x="7481409" y="2739103"/>
              <a:ext cx="54401" cy="53350"/>
            </a:xfrm>
            <a:custGeom>
              <a:avLst/>
              <a:gdLst/>
              <a:ahLst/>
              <a:cxnLst/>
              <a:rect l="l" t="t" r="r" b="b"/>
              <a:pathLst>
                <a:path w="1552" h="1522" extrusionOk="0">
                  <a:moveTo>
                    <a:pt x="822" y="0"/>
                  </a:moveTo>
                  <a:cubicBezTo>
                    <a:pt x="426" y="0"/>
                    <a:pt x="62" y="304"/>
                    <a:pt x="31" y="730"/>
                  </a:cubicBezTo>
                  <a:cubicBezTo>
                    <a:pt x="1" y="1125"/>
                    <a:pt x="335" y="1489"/>
                    <a:pt x="761" y="1520"/>
                  </a:cubicBezTo>
                  <a:cubicBezTo>
                    <a:pt x="778" y="1521"/>
                    <a:pt x="794" y="1522"/>
                    <a:pt x="811" y="1522"/>
                  </a:cubicBezTo>
                  <a:cubicBezTo>
                    <a:pt x="1186" y="1522"/>
                    <a:pt x="1522" y="1199"/>
                    <a:pt x="1551" y="821"/>
                  </a:cubicBezTo>
                  <a:cubicBezTo>
                    <a:pt x="1551" y="395"/>
                    <a:pt x="1247" y="30"/>
                    <a:pt x="82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31" name="Google Shape;1131;p60"/>
            <p:cNvSpPr/>
            <p:nvPr/>
          </p:nvSpPr>
          <p:spPr>
            <a:xfrm>
              <a:off x="7388731" y="2741136"/>
              <a:ext cx="54366" cy="53385"/>
            </a:xfrm>
            <a:custGeom>
              <a:avLst/>
              <a:gdLst/>
              <a:ahLst/>
              <a:cxnLst/>
              <a:rect l="l" t="t" r="r" b="b"/>
              <a:pathLst>
                <a:path w="1551" h="1523" extrusionOk="0">
                  <a:moveTo>
                    <a:pt x="771" y="1"/>
                  </a:moveTo>
                  <a:cubicBezTo>
                    <a:pt x="396" y="1"/>
                    <a:pt x="60" y="324"/>
                    <a:pt x="31" y="702"/>
                  </a:cubicBezTo>
                  <a:cubicBezTo>
                    <a:pt x="0" y="1127"/>
                    <a:pt x="335" y="1492"/>
                    <a:pt x="760" y="1523"/>
                  </a:cubicBezTo>
                  <a:cubicBezTo>
                    <a:pt x="1155" y="1523"/>
                    <a:pt x="1520" y="1219"/>
                    <a:pt x="1551" y="793"/>
                  </a:cubicBezTo>
                  <a:cubicBezTo>
                    <a:pt x="1551" y="398"/>
                    <a:pt x="1247" y="33"/>
                    <a:pt x="821" y="3"/>
                  </a:cubicBezTo>
                  <a:cubicBezTo>
                    <a:pt x="804" y="2"/>
                    <a:pt x="78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32" name="Google Shape;1132;p60"/>
            <p:cNvSpPr/>
            <p:nvPr/>
          </p:nvSpPr>
          <p:spPr>
            <a:xfrm>
              <a:off x="7292827" y="2742223"/>
              <a:ext cx="54366" cy="52368"/>
            </a:xfrm>
            <a:custGeom>
              <a:avLst/>
              <a:gdLst/>
              <a:ahLst/>
              <a:cxnLst/>
              <a:rect l="l" t="t" r="r" b="b"/>
              <a:pathLst>
                <a:path w="1551" h="1494" extrusionOk="0">
                  <a:moveTo>
                    <a:pt x="763" y="0"/>
                  </a:moveTo>
                  <a:cubicBezTo>
                    <a:pt x="363" y="0"/>
                    <a:pt x="31" y="295"/>
                    <a:pt x="31" y="701"/>
                  </a:cubicBezTo>
                  <a:cubicBezTo>
                    <a:pt x="1" y="1127"/>
                    <a:pt x="305" y="1461"/>
                    <a:pt x="730" y="1492"/>
                  </a:cubicBezTo>
                  <a:cubicBezTo>
                    <a:pt x="750" y="1493"/>
                    <a:pt x="769" y="1494"/>
                    <a:pt x="789" y="1494"/>
                  </a:cubicBezTo>
                  <a:cubicBezTo>
                    <a:pt x="1186" y="1494"/>
                    <a:pt x="1492" y="1198"/>
                    <a:pt x="1521" y="793"/>
                  </a:cubicBezTo>
                  <a:cubicBezTo>
                    <a:pt x="1551" y="367"/>
                    <a:pt x="1217" y="33"/>
                    <a:pt x="822" y="2"/>
                  </a:cubicBezTo>
                  <a:cubicBezTo>
                    <a:pt x="802" y="1"/>
                    <a:pt x="782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33" name="Google Shape;1133;p60"/>
            <p:cNvSpPr/>
            <p:nvPr/>
          </p:nvSpPr>
          <p:spPr>
            <a:xfrm>
              <a:off x="7194820" y="2741136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5" y="1"/>
                    <a:pt x="31" y="324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8" y="1494"/>
                    <a:pt x="766" y="1494"/>
                    <a:pt x="784" y="1494"/>
                  </a:cubicBezTo>
                  <a:cubicBezTo>
                    <a:pt x="1158" y="1494"/>
                    <a:pt x="1491" y="1199"/>
                    <a:pt x="1520" y="793"/>
                  </a:cubicBezTo>
                  <a:cubicBezTo>
                    <a:pt x="1551" y="368"/>
                    <a:pt x="1216" y="33"/>
                    <a:pt x="821" y="3"/>
                  </a:cubicBezTo>
                  <a:cubicBezTo>
                    <a:pt x="803" y="2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34" name="Google Shape;1134;p60"/>
            <p:cNvSpPr/>
            <p:nvPr/>
          </p:nvSpPr>
          <p:spPr>
            <a:xfrm>
              <a:off x="7095727" y="2737946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5" y="1"/>
                    <a:pt x="31" y="323"/>
                    <a:pt x="31" y="702"/>
                  </a:cubicBezTo>
                  <a:cubicBezTo>
                    <a:pt x="1" y="1127"/>
                    <a:pt x="305" y="1492"/>
                    <a:pt x="730" y="1492"/>
                  </a:cubicBezTo>
                  <a:cubicBezTo>
                    <a:pt x="750" y="1493"/>
                    <a:pt x="769" y="1494"/>
                    <a:pt x="788" y="1494"/>
                  </a:cubicBezTo>
                  <a:cubicBezTo>
                    <a:pt x="1186" y="1494"/>
                    <a:pt x="1491" y="1199"/>
                    <a:pt x="1520" y="793"/>
                  </a:cubicBezTo>
                  <a:cubicBezTo>
                    <a:pt x="1551" y="398"/>
                    <a:pt x="121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35" name="Google Shape;1135;p60"/>
            <p:cNvSpPr/>
            <p:nvPr/>
          </p:nvSpPr>
          <p:spPr>
            <a:xfrm>
              <a:off x="6997720" y="2732618"/>
              <a:ext cx="54366" cy="52403"/>
            </a:xfrm>
            <a:custGeom>
              <a:avLst/>
              <a:gdLst/>
              <a:ahLst/>
              <a:cxnLst/>
              <a:rect l="l" t="t" r="r" b="b"/>
              <a:pathLst>
                <a:path w="1551" h="1495" extrusionOk="0">
                  <a:moveTo>
                    <a:pt x="767" y="1"/>
                  </a:moveTo>
                  <a:cubicBezTo>
                    <a:pt x="368" y="1"/>
                    <a:pt x="60" y="323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9" y="1493"/>
                    <a:pt x="769" y="1494"/>
                    <a:pt x="788" y="1494"/>
                  </a:cubicBezTo>
                  <a:cubicBezTo>
                    <a:pt x="1185" y="1494"/>
                    <a:pt x="1491" y="1199"/>
                    <a:pt x="1520" y="793"/>
                  </a:cubicBezTo>
                  <a:cubicBezTo>
                    <a:pt x="1550" y="367"/>
                    <a:pt x="124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36" name="Google Shape;1136;p60"/>
            <p:cNvSpPr/>
            <p:nvPr/>
          </p:nvSpPr>
          <p:spPr>
            <a:xfrm>
              <a:off x="6951906" y="2739103"/>
              <a:ext cx="2138" cy="14932"/>
            </a:xfrm>
            <a:custGeom>
              <a:avLst/>
              <a:gdLst/>
              <a:ahLst/>
              <a:cxnLst/>
              <a:rect l="l" t="t" r="r" b="b"/>
              <a:pathLst>
                <a:path w="61" h="426" extrusionOk="0">
                  <a:moveTo>
                    <a:pt x="0" y="0"/>
                  </a:moveTo>
                  <a:cubicBezTo>
                    <a:pt x="0" y="91"/>
                    <a:pt x="0" y="213"/>
                    <a:pt x="31" y="304"/>
                  </a:cubicBezTo>
                  <a:cubicBezTo>
                    <a:pt x="31" y="365"/>
                    <a:pt x="31" y="395"/>
                    <a:pt x="61" y="426"/>
                  </a:cubicBezTo>
                  <a:cubicBezTo>
                    <a:pt x="61" y="395"/>
                    <a:pt x="61" y="395"/>
                    <a:pt x="61" y="365"/>
                  </a:cubicBezTo>
                  <a:cubicBezTo>
                    <a:pt x="61" y="243"/>
                    <a:pt x="31" y="9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37" name="Google Shape;1137;p60"/>
            <p:cNvSpPr/>
            <p:nvPr/>
          </p:nvSpPr>
          <p:spPr>
            <a:xfrm>
              <a:off x="7498480" y="2866869"/>
              <a:ext cx="28778" cy="52298"/>
            </a:xfrm>
            <a:custGeom>
              <a:avLst/>
              <a:gdLst/>
              <a:ahLst/>
              <a:cxnLst/>
              <a:rect l="l" t="t" r="r" b="b"/>
              <a:pathLst>
                <a:path w="821" h="1492" extrusionOk="0">
                  <a:moveTo>
                    <a:pt x="766" y="0"/>
                  </a:moveTo>
                  <a:cubicBezTo>
                    <a:pt x="395" y="0"/>
                    <a:pt x="89" y="294"/>
                    <a:pt x="31" y="671"/>
                  </a:cubicBezTo>
                  <a:cubicBezTo>
                    <a:pt x="0" y="1097"/>
                    <a:pt x="304" y="1462"/>
                    <a:pt x="730" y="1492"/>
                  </a:cubicBezTo>
                  <a:lnTo>
                    <a:pt x="760" y="1492"/>
                  </a:lnTo>
                  <a:cubicBezTo>
                    <a:pt x="760" y="975"/>
                    <a:pt x="790" y="489"/>
                    <a:pt x="821" y="33"/>
                  </a:cubicBezTo>
                  <a:cubicBezTo>
                    <a:pt x="821" y="3"/>
                    <a:pt x="821" y="3"/>
                    <a:pt x="821" y="3"/>
                  </a:cubicBezTo>
                  <a:cubicBezTo>
                    <a:pt x="803" y="1"/>
                    <a:pt x="784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38" name="Google Shape;1138;p60"/>
            <p:cNvSpPr/>
            <p:nvPr/>
          </p:nvSpPr>
          <p:spPr>
            <a:xfrm>
              <a:off x="7405766" y="2865818"/>
              <a:ext cx="55453" cy="52368"/>
            </a:xfrm>
            <a:custGeom>
              <a:avLst/>
              <a:gdLst/>
              <a:ahLst/>
              <a:cxnLst/>
              <a:rect l="l" t="t" r="r" b="b"/>
              <a:pathLst>
                <a:path w="1582" h="1494" extrusionOk="0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1" y="1096"/>
                    <a:pt x="305" y="1461"/>
                    <a:pt x="730" y="1492"/>
                  </a:cubicBezTo>
                  <a:cubicBezTo>
                    <a:pt x="749" y="1493"/>
                    <a:pt x="767" y="1494"/>
                    <a:pt x="785" y="1494"/>
                  </a:cubicBezTo>
                  <a:cubicBezTo>
                    <a:pt x="1158" y="1494"/>
                    <a:pt x="1493" y="1200"/>
                    <a:pt x="1551" y="823"/>
                  </a:cubicBezTo>
                  <a:cubicBezTo>
                    <a:pt x="1581" y="397"/>
                    <a:pt x="1277" y="33"/>
                    <a:pt x="852" y="2"/>
                  </a:cubicBezTo>
                  <a:cubicBezTo>
                    <a:pt x="832" y="1"/>
                    <a:pt x="813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39" name="Google Shape;1139;p60"/>
            <p:cNvSpPr/>
            <p:nvPr/>
          </p:nvSpPr>
          <p:spPr>
            <a:xfrm>
              <a:off x="7307759" y="2863680"/>
              <a:ext cx="55418" cy="52579"/>
            </a:xfrm>
            <a:custGeom>
              <a:avLst/>
              <a:gdLst/>
              <a:ahLst/>
              <a:cxnLst/>
              <a:rect l="l" t="t" r="r" b="b"/>
              <a:pathLst>
                <a:path w="1581" h="1500" extrusionOk="0">
                  <a:moveTo>
                    <a:pt x="823" y="0"/>
                  </a:moveTo>
                  <a:cubicBezTo>
                    <a:pt x="423" y="0"/>
                    <a:pt x="90" y="294"/>
                    <a:pt x="61" y="671"/>
                  </a:cubicBezTo>
                  <a:cubicBezTo>
                    <a:pt x="0" y="1097"/>
                    <a:pt x="335" y="1461"/>
                    <a:pt x="730" y="1492"/>
                  </a:cubicBezTo>
                  <a:cubicBezTo>
                    <a:pt x="766" y="1497"/>
                    <a:pt x="802" y="1499"/>
                    <a:pt x="838" y="1499"/>
                  </a:cubicBezTo>
                  <a:cubicBezTo>
                    <a:pt x="1216" y="1499"/>
                    <a:pt x="1523" y="1212"/>
                    <a:pt x="1551" y="823"/>
                  </a:cubicBezTo>
                  <a:cubicBezTo>
                    <a:pt x="1581" y="397"/>
                    <a:pt x="1277" y="33"/>
                    <a:pt x="882" y="2"/>
                  </a:cubicBezTo>
                  <a:cubicBezTo>
                    <a:pt x="862" y="1"/>
                    <a:pt x="843" y="0"/>
                    <a:pt x="8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40" name="Google Shape;1140;p60"/>
            <p:cNvSpPr/>
            <p:nvPr/>
          </p:nvSpPr>
          <p:spPr>
            <a:xfrm>
              <a:off x="7207614" y="2860490"/>
              <a:ext cx="55418" cy="52368"/>
            </a:xfrm>
            <a:custGeom>
              <a:avLst/>
              <a:gdLst/>
              <a:ahLst/>
              <a:cxnLst/>
              <a:rect l="l" t="t" r="r" b="b"/>
              <a:pathLst>
                <a:path w="1581" h="1494" extrusionOk="0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0" y="1096"/>
                    <a:pt x="304" y="1461"/>
                    <a:pt x="730" y="1492"/>
                  </a:cubicBezTo>
                  <a:cubicBezTo>
                    <a:pt x="748" y="1493"/>
                    <a:pt x="766" y="1494"/>
                    <a:pt x="784" y="1494"/>
                  </a:cubicBezTo>
                  <a:cubicBezTo>
                    <a:pt x="1158" y="1494"/>
                    <a:pt x="1492" y="1200"/>
                    <a:pt x="1550" y="823"/>
                  </a:cubicBezTo>
                  <a:cubicBezTo>
                    <a:pt x="1581" y="397"/>
                    <a:pt x="1277" y="33"/>
                    <a:pt x="851" y="2"/>
                  </a:cubicBezTo>
                  <a:cubicBezTo>
                    <a:pt x="832" y="1"/>
                    <a:pt x="812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41" name="Google Shape;1141;p60"/>
            <p:cNvSpPr/>
            <p:nvPr/>
          </p:nvSpPr>
          <p:spPr>
            <a:xfrm>
              <a:off x="7107434" y="2855162"/>
              <a:ext cx="55453" cy="53455"/>
            </a:xfrm>
            <a:custGeom>
              <a:avLst/>
              <a:gdLst/>
              <a:ahLst/>
              <a:cxnLst/>
              <a:rect l="l" t="t" r="r" b="b"/>
              <a:pathLst>
                <a:path w="1582" h="1525" extrusionOk="0">
                  <a:moveTo>
                    <a:pt x="794" y="0"/>
                  </a:moveTo>
                  <a:cubicBezTo>
                    <a:pt x="394" y="0"/>
                    <a:pt x="60" y="295"/>
                    <a:pt x="31" y="701"/>
                  </a:cubicBezTo>
                  <a:cubicBezTo>
                    <a:pt x="1" y="1127"/>
                    <a:pt x="305" y="1492"/>
                    <a:pt x="730" y="1522"/>
                  </a:cubicBezTo>
                  <a:cubicBezTo>
                    <a:pt x="749" y="1523"/>
                    <a:pt x="767" y="1524"/>
                    <a:pt x="785" y="1524"/>
                  </a:cubicBezTo>
                  <a:cubicBezTo>
                    <a:pt x="1159" y="1524"/>
                    <a:pt x="1492" y="1229"/>
                    <a:pt x="1521" y="823"/>
                  </a:cubicBezTo>
                  <a:cubicBezTo>
                    <a:pt x="1582" y="428"/>
                    <a:pt x="1278" y="63"/>
                    <a:pt x="852" y="2"/>
                  </a:cubicBezTo>
                  <a:cubicBezTo>
                    <a:pt x="832" y="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42" name="Google Shape;1142;p60"/>
            <p:cNvSpPr/>
            <p:nvPr/>
          </p:nvSpPr>
          <p:spPr>
            <a:xfrm>
              <a:off x="7015807" y="2847766"/>
              <a:ext cx="46935" cy="53385"/>
            </a:xfrm>
            <a:custGeom>
              <a:avLst/>
              <a:gdLst/>
              <a:ahLst/>
              <a:cxnLst/>
              <a:rect l="l" t="t" r="r" b="b"/>
              <a:pathLst>
                <a:path w="1339" h="1523" extrusionOk="0">
                  <a:moveTo>
                    <a:pt x="609" y="0"/>
                  </a:moveTo>
                  <a:cubicBezTo>
                    <a:pt x="366" y="0"/>
                    <a:pt x="153" y="61"/>
                    <a:pt x="1" y="244"/>
                  </a:cubicBezTo>
                  <a:cubicBezTo>
                    <a:pt x="62" y="304"/>
                    <a:pt x="123" y="335"/>
                    <a:pt x="153" y="365"/>
                  </a:cubicBezTo>
                  <a:cubicBezTo>
                    <a:pt x="244" y="456"/>
                    <a:pt x="274" y="487"/>
                    <a:pt x="274" y="487"/>
                  </a:cubicBezTo>
                  <a:lnTo>
                    <a:pt x="274" y="517"/>
                  </a:lnTo>
                  <a:cubicBezTo>
                    <a:pt x="274" y="578"/>
                    <a:pt x="274" y="608"/>
                    <a:pt x="274" y="669"/>
                  </a:cubicBezTo>
                  <a:cubicBezTo>
                    <a:pt x="274" y="882"/>
                    <a:pt x="244" y="1125"/>
                    <a:pt x="214" y="1429"/>
                  </a:cubicBezTo>
                  <a:cubicBezTo>
                    <a:pt x="305" y="1490"/>
                    <a:pt x="396" y="1490"/>
                    <a:pt x="487" y="1520"/>
                  </a:cubicBezTo>
                  <a:cubicBezTo>
                    <a:pt x="505" y="1522"/>
                    <a:pt x="524" y="1522"/>
                    <a:pt x="542" y="1522"/>
                  </a:cubicBezTo>
                  <a:cubicBezTo>
                    <a:pt x="915" y="1522"/>
                    <a:pt x="1250" y="1227"/>
                    <a:pt x="1308" y="821"/>
                  </a:cubicBezTo>
                  <a:cubicBezTo>
                    <a:pt x="1338" y="426"/>
                    <a:pt x="1034" y="61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43" name="Google Shape;1143;p60"/>
            <p:cNvSpPr/>
            <p:nvPr/>
          </p:nvSpPr>
          <p:spPr>
            <a:xfrm>
              <a:off x="6955096" y="3980312"/>
              <a:ext cx="183290" cy="160926"/>
            </a:xfrm>
            <a:custGeom>
              <a:avLst/>
              <a:gdLst/>
              <a:ahLst/>
              <a:cxnLst/>
              <a:rect l="l" t="t" r="r" b="b"/>
              <a:pathLst>
                <a:path w="5229" h="4591" extrusionOk="0">
                  <a:moveTo>
                    <a:pt x="0" y="1"/>
                  </a:moveTo>
                  <a:lnTo>
                    <a:pt x="2037" y="4591"/>
                  </a:lnTo>
                  <a:lnTo>
                    <a:pt x="5228" y="4378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44" name="Google Shape;1144;p60"/>
            <p:cNvSpPr/>
            <p:nvPr/>
          </p:nvSpPr>
          <p:spPr>
            <a:xfrm>
              <a:off x="6737736" y="4116771"/>
              <a:ext cx="433670" cy="208808"/>
            </a:xfrm>
            <a:custGeom>
              <a:avLst/>
              <a:gdLst/>
              <a:ahLst/>
              <a:cxnLst/>
              <a:rect l="l" t="t" r="r" b="b"/>
              <a:pathLst>
                <a:path w="12372" h="5957" extrusionOk="0">
                  <a:moveTo>
                    <a:pt x="8019" y="0"/>
                  </a:moveTo>
                  <a:cubicBezTo>
                    <a:pt x="7878" y="0"/>
                    <a:pt x="7747" y="34"/>
                    <a:pt x="7630" y="120"/>
                  </a:cubicBezTo>
                  <a:cubicBezTo>
                    <a:pt x="7630" y="120"/>
                    <a:pt x="7296" y="363"/>
                    <a:pt x="6353" y="1245"/>
                  </a:cubicBezTo>
                  <a:cubicBezTo>
                    <a:pt x="5411" y="2096"/>
                    <a:pt x="3800" y="2704"/>
                    <a:pt x="2432" y="3281"/>
                  </a:cubicBezTo>
                  <a:cubicBezTo>
                    <a:pt x="639" y="4041"/>
                    <a:pt x="153" y="4801"/>
                    <a:pt x="61" y="5318"/>
                  </a:cubicBezTo>
                  <a:cubicBezTo>
                    <a:pt x="1" y="5713"/>
                    <a:pt x="183" y="5956"/>
                    <a:pt x="183" y="5956"/>
                  </a:cubicBezTo>
                  <a:lnTo>
                    <a:pt x="12159" y="5835"/>
                  </a:lnTo>
                  <a:cubicBezTo>
                    <a:pt x="12250" y="5652"/>
                    <a:pt x="12281" y="5439"/>
                    <a:pt x="12311" y="5166"/>
                  </a:cubicBezTo>
                  <a:cubicBezTo>
                    <a:pt x="12372" y="4132"/>
                    <a:pt x="12007" y="2521"/>
                    <a:pt x="11855" y="1518"/>
                  </a:cubicBezTo>
                  <a:cubicBezTo>
                    <a:pt x="11825" y="1397"/>
                    <a:pt x="11825" y="1275"/>
                    <a:pt x="11794" y="1184"/>
                  </a:cubicBezTo>
                  <a:cubicBezTo>
                    <a:pt x="11764" y="1002"/>
                    <a:pt x="11764" y="880"/>
                    <a:pt x="11764" y="758"/>
                  </a:cubicBezTo>
                  <a:cubicBezTo>
                    <a:pt x="11742" y="160"/>
                    <a:pt x="11347" y="79"/>
                    <a:pt x="11136" y="79"/>
                  </a:cubicBezTo>
                  <a:cubicBezTo>
                    <a:pt x="11057" y="79"/>
                    <a:pt x="11004" y="90"/>
                    <a:pt x="11004" y="90"/>
                  </a:cubicBezTo>
                  <a:cubicBezTo>
                    <a:pt x="10686" y="416"/>
                    <a:pt x="10352" y="528"/>
                    <a:pt x="10019" y="528"/>
                  </a:cubicBezTo>
                  <a:cubicBezTo>
                    <a:pt x="9296" y="528"/>
                    <a:pt x="8575" y="0"/>
                    <a:pt x="80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45" name="Google Shape;1145;p60"/>
            <p:cNvSpPr/>
            <p:nvPr/>
          </p:nvSpPr>
          <p:spPr>
            <a:xfrm>
              <a:off x="6580070" y="3105612"/>
              <a:ext cx="652082" cy="932291"/>
            </a:xfrm>
            <a:custGeom>
              <a:avLst/>
              <a:gdLst/>
              <a:ahLst/>
              <a:cxnLst/>
              <a:rect l="l" t="t" r="r" b="b"/>
              <a:pathLst>
                <a:path w="18603" h="26597" extrusionOk="0">
                  <a:moveTo>
                    <a:pt x="10395" y="0"/>
                  </a:moveTo>
                  <a:cubicBezTo>
                    <a:pt x="10395" y="0"/>
                    <a:pt x="0" y="3556"/>
                    <a:pt x="578" y="8207"/>
                  </a:cubicBezTo>
                  <a:cubicBezTo>
                    <a:pt x="1155" y="12827"/>
                    <a:pt x="11247" y="26596"/>
                    <a:pt x="11247" y="26596"/>
                  </a:cubicBezTo>
                  <a:lnTo>
                    <a:pt x="15320" y="25867"/>
                  </a:lnTo>
                  <a:lnTo>
                    <a:pt x="13313" y="18329"/>
                  </a:lnTo>
                  <a:cubicBezTo>
                    <a:pt x="12128" y="14134"/>
                    <a:pt x="11642" y="11794"/>
                    <a:pt x="10091" y="9940"/>
                  </a:cubicBezTo>
                  <a:lnTo>
                    <a:pt x="18602" y="8632"/>
                  </a:lnTo>
                  <a:cubicBezTo>
                    <a:pt x="18602" y="8632"/>
                    <a:pt x="16657" y="122"/>
                    <a:pt x="103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46" name="Google Shape;1146;p60"/>
            <p:cNvSpPr/>
            <p:nvPr/>
          </p:nvSpPr>
          <p:spPr>
            <a:xfrm>
              <a:off x="6173040" y="3726742"/>
              <a:ext cx="191842" cy="213119"/>
            </a:xfrm>
            <a:custGeom>
              <a:avLst/>
              <a:gdLst/>
              <a:ahLst/>
              <a:cxnLst/>
              <a:rect l="l" t="t" r="r" b="b"/>
              <a:pathLst>
                <a:path w="5473" h="6080" extrusionOk="0">
                  <a:moveTo>
                    <a:pt x="2524" y="1"/>
                  </a:moveTo>
                  <a:lnTo>
                    <a:pt x="1" y="4165"/>
                  </a:lnTo>
                  <a:lnTo>
                    <a:pt x="2737" y="6080"/>
                  </a:lnTo>
                  <a:lnTo>
                    <a:pt x="5472" y="2767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47" name="Google Shape;1147;p60"/>
            <p:cNvSpPr/>
            <p:nvPr/>
          </p:nvSpPr>
          <p:spPr>
            <a:xfrm>
              <a:off x="5850241" y="3802806"/>
              <a:ext cx="446429" cy="297946"/>
            </a:xfrm>
            <a:custGeom>
              <a:avLst/>
              <a:gdLst/>
              <a:ahLst/>
              <a:cxnLst/>
              <a:rect l="l" t="t" r="r" b="b"/>
              <a:pathLst>
                <a:path w="12736" h="8500" extrusionOk="0">
                  <a:moveTo>
                    <a:pt x="1567" y="0"/>
                  </a:moveTo>
                  <a:cubicBezTo>
                    <a:pt x="937" y="0"/>
                    <a:pt x="561" y="162"/>
                    <a:pt x="334" y="354"/>
                  </a:cubicBezTo>
                  <a:cubicBezTo>
                    <a:pt x="30" y="627"/>
                    <a:pt x="0" y="931"/>
                    <a:pt x="0" y="931"/>
                  </a:cubicBezTo>
                  <a:lnTo>
                    <a:pt x="9301" y="8500"/>
                  </a:lnTo>
                  <a:cubicBezTo>
                    <a:pt x="9453" y="8439"/>
                    <a:pt x="9635" y="8287"/>
                    <a:pt x="9818" y="8074"/>
                  </a:cubicBezTo>
                  <a:cubicBezTo>
                    <a:pt x="10517" y="7345"/>
                    <a:pt x="11307" y="5886"/>
                    <a:pt x="11824" y="4974"/>
                  </a:cubicBezTo>
                  <a:cubicBezTo>
                    <a:pt x="11885" y="4883"/>
                    <a:pt x="11915" y="4791"/>
                    <a:pt x="11976" y="4700"/>
                  </a:cubicBezTo>
                  <a:cubicBezTo>
                    <a:pt x="12067" y="4548"/>
                    <a:pt x="12158" y="4427"/>
                    <a:pt x="12219" y="4366"/>
                  </a:cubicBezTo>
                  <a:cubicBezTo>
                    <a:pt x="12736" y="3697"/>
                    <a:pt x="12098" y="3363"/>
                    <a:pt x="12098" y="3363"/>
                  </a:cubicBezTo>
                  <a:cubicBezTo>
                    <a:pt x="12042" y="3368"/>
                    <a:pt x="11988" y="3370"/>
                    <a:pt x="11936" y="3370"/>
                  </a:cubicBezTo>
                  <a:cubicBezTo>
                    <a:pt x="10398" y="3370"/>
                    <a:pt x="10423" y="1263"/>
                    <a:pt x="9453" y="1205"/>
                  </a:cubicBezTo>
                  <a:cubicBezTo>
                    <a:pt x="9453" y="1205"/>
                    <a:pt x="9347" y="1197"/>
                    <a:pt x="9081" y="1197"/>
                  </a:cubicBezTo>
                  <a:cubicBezTo>
                    <a:pt x="8815" y="1197"/>
                    <a:pt x="8389" y="1205"/>
                    <a:pt x="7751" y="1235"/>
                  </a:cubicBezTo>
                  <a:cubicBezTo>
                    <a:pt x="7664" y="1241"/>
                    <a:pt x="7575" y="1244"/>
                    <a:pt x="7485" y="1244"/>
                  </a:cubicBezTo>
                  <a:cubicBezTo>
                    <a:pt x="6255" y="1244"/>
                    <a:pt x="4766" y="691"/>
                    <a:pt x="3435" y="323"/>
                  </a:cubicBezTo>
                  <a:cubicBezTo>
                    <a:pt x="2644" y="90"/>
                    <a:pt x="2035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48" name="Google Shape;1148;p60"/>
            <p:cNvSpPr/>
            <p:nvPr/>
          </p:nvSpPr>
          <p:spPr>
            <a:xfrm>
              <a:off x="6198628" y="3095412"/>
              <a:ext cx="1323302" cy="790118"/>
            </a:xfrm>
            <a:custGeom>
              <a:avLst/>
              <a:gdLst/>
              <a:ahLst/>
              <a:cxnLst/>
              <a:rect l="l" t="t" r="r" b="b"/>
              <a:pathLst>
                <a:path w="37752" h="22541" extrusionOk="0">
                  <a:moveTo>
                    <a:pt x="18651" y="0"/>
                  </a:moveTo>
                  <a:cubicBezTo>
                    <a:pt x="18297" y="0"/>
                    <a:pt x="17956" y="6"/>
                    <a:pt x="17630" y="18"/>
                  </a:cubicBezTo>
                  <a:cubicBezTo>
                    <a:pt x="17174" y="18"/>
                    <a:pt x="16748" y="48"/>
                    <a:pt x="16353" y="78"/>
                  </a:cubicBezTo>
                  <a:cubicBezTo>
                    <a:pt x="15715" y="170"/>
                    <a:pt x="15168" y="261"/>
                    <a:pt x="14742" y="413"/>
                  </a:cubicBezTo>
                  <a:cubicBezTo>
                    <a:pt x="13891" y="717"/>
                    <a:pt x="12858" y="1598"/>
                    <a:pt x="11703" y="2844"/>
                  </a:cubicBezTo>
                  <a:lnTo>
                    <a:pt x="11551" y="2996"/>
                  </a:lnTo>
                  <a:cubicBezTo>
                    <a:pt x="6627" y="8437"/>
                    <a:pt x="0" y="20261"/>
                    <a:pt x="0" y="20261"/>
                  </a:cubicBezTo>
                  <a:lnTo>
                    <a:pt x="3557" y="22541"/>
                  </a:lnTo>
                  <a:cubicBezTo>
                    <a:pt x="3557" y="22541"/>
                    <a:pt x="6353" y="19957"/>
                    <a:pt x="9818" y="16887"/>
                  </a:cubicBezTo>
                  <a:cubicBezTo>
                    <a:pt x="13253" y="13817"/>
                    <a:pt x="16475" y="10231"/>
                    <a:pt x="17812" y="7495"/>
                  </a:cubicBezTo>
                  <a:cubicBezTo>
                    <a:pt x="17812" y="7495"/>
                    <a:pt x="25870" y="10983"/>
                    <a:pt x="31544" y="10983"/>
                  </a:cubicBezTo>
                  <a:cubicBezTo>
                    <a:pt x="32248" y="10983"/>
                    <a:pt x="32916" y="10929"/>
                    <a:pt x="33527" y="10808"/>
                  </a:cubicBezTo>
                  <a:cubicBezTo>
                    <a:pt x="35807" y="10352"/>
                    <a:pt x="36840" y="8772"/>
                    <a:pt x="37266" y="7069"/>
                  </a:cubicBezTo>
                  <a:cubicBezTo>
                    <a:pt x="37326" y="6826"/>
                    <a:pt x="37387" y="6583"/>
                    <a:pt x="37418" y="6340"/>
                  </a:cubicBezTo>
                  <a:cubicBezTo>
                    <a:pt x="37752" y="4212"/>
                    <a:pt x="37266" y="2145"/>
                    <a:pt x="37266" y="2145"/>
                  </a:cubicBezTo>
                  <a:cubicBezTo>
                    <a:pt x="37266" y="2145"/>
                    <a:pt x="25549" y="0"/>
                    <a:pt x="1865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49" name="Google Shape;1149;p60"/>
            <p:cNvSpPr/>
            <p:nvPr/>
          </p:nvSpPr>
          <p:spPr>
            <a:xfrm>
              <a:off x="7211856" y="1555380"/>
              <a:ext cx="372959" cy="374922"/>
            </a:xfrm>
            <a:custGeom>
              <a:avLst/>
              <a:gdLst/>
              <a:ahLst/>
              <a:cxnLst/>
              <a:rect l="l" t="t" r="r" b="b"/>
              <a:pathLst>
                <a:path w="10640" h="10696" extrusionOk="0">
                  <a:moveTo>
                    <a:pt x="6234" y="0"/>
                  </a:moveTo>
                  <a:cubicBezTo>
                    <a:pt x="6223" y="0"/>
                    <a:pt x="6212" y="0"/>
                    <a:pt x="6201" y="1"/>
                  </a:cubicBezTo>
                  <a:cubicBezTo>
                    <a:pt x="4894" y="31"/>
                    <a:pt x="4165" y="1794"/>
                    <a:pt x="4165" y="1794"/>
                  </a:cubicBezTo>
                  <a:cubicBezTo>
                    <a:pt x="4165" y="1794"/>
                    <a:pt x="3894" y="1687"/>
                    <a:pt x="3501" y="1687"/>
                  </a:cubicBezTo>
                  <a:cubicBezTo>
                    <a:pt x="3138" y="1687"/>
                    <a:pt x="2672" y="1778"/>
                    <a:pt x="2220" y="2128"/>
                  </a:cubicBezTo>
                  <a:cubicBezTo>
                    <a:pt x="1277" y="2888"/>
                    <a:pt x="2128" y="4742"/>
                    <a:pt x="2128" y="4742"/>
                  </a:cubicBezTo>
                  <a:cubicBezTo>
                    <a:pt x="2128" y="4742"/>
                    <a:pt x="1922" y="4675"/>
                    <a:pt x="1638" y="4675"/>
                  </a:cubicBezTo>
                  <a:cubicBezTo>
                    <a:pt x="1259" y="4675"/>
                    <a:pt x="743" y="4794"/>
                    <a:pt x="396" y="5350"/>
                  </a:cubicBezTo>
                  <a:cubicBezTo>
                    <a:pt x="1" y="5958"/>
                    <a:pt x="730" y="6840"/>
                    <a:pt x="1338" y="7387"/>
                  </a:cubicBezTo>
                  <a:cubicBezTo>
                    <a:pt x="1703" y="7691"/>
                    <a:pt x="2615" y="8390"/>
                    <a:pt x="2615" y="8390"/>
                  </a:cubicBezTo>
                  <a:lnTo>
                    <a:pt x="3922" y="9089"/>
                  </a:lnTo>
                  <a:lnTo>
                    <a:pt x="5016" y="9818"/>
                  </a:lnTo>
                  <a:cubicBezTo>
                    <a:pt x="5016" y="9818"/>
                    <a:pt x="7218" y="10695"/>
                    <a:pt x="8349" y="10695"/>
                  </a:cubicBezTo>
                  <a:cubicBezTo>
                    <a:pt x="8599" y="10695"/>
                    <a:pt x="8797" y="10652"/>
                    <a:pt x="8907" y="10548"/>
                  </a:cubicBezTo>
                  <a:cubicBezTo>
                    <a:pt x="9271" y="10214"/>
                    <a:pt x="9150" y="9666"/>
                    <a:pt x="8998" y="9332"/>
                  </a:cubicBezTo>
                  <a:cubicBezTo>
                    <a:pt x="8907" y="9119"/>
                    <a:pt x="8816" y="8967"/>
                    <a:pt x="8815" y="8967"/>
                  </a:cubicBezTo>
                  <a:lnTo>
                    <a:pt x="8815" y="8967"/>
                  </a:lnTo>
                  <a:cubicBezTo>
                    <a:pt x="8816" y="8967"/>
                    <a:pt x="8907" y="8998"/>
                    <a:pt x="9028" y="8998"/>
                  </a:cubicBezTo>
                  <a:cubicBezTo>
                    <a:pt x="9072" y="9002"/>
                    <a:pt x="9122" y="9005"/>
                    <a:pt x="9176" y="9005"/>
                  </a:cubicBezTo>
                  <a:cubicBezTo>
                    <a:pt x="9492" y="9005"/>
                    <a:pt x="9941" y="8896"/>
                    <a:pt x="10123" y="8299"/>
                  </a:cubicBezTo>
                  <a:cubicBezTo>
                    <a:pt x="10396" y="7326"/>
                    <a:pt x="9059" y="6414"/>
                    <a:pt x="9059" y="6414"/>
                  </a:cubicBezTo>
                  <a:cubicBezTo>
                    <a:pt x="9059" y="6414"/>
                    <a:pt x="10001" y="6292"/>
                    <a:pt x="10305" y="5472"/>
                  </a:cubicBezTo>
                  <a:cubicBezTo>
                    <a:pt x="10639" y="4621"/>
                    <a:pt x="8815" y="3405"/>
                    <a:pt x="8815" y="3405"/>
                  </a:cubicBezTo>
                  <a:cubicBezTo>
                    <a:pt x="8815" y="3405"/>
                    <a:pt x="9363" y="3223"/>
                    <a:pt x="8967" y="2280"/>
                  </a:cubicBezTo>
                  <a:cubicBezTo>
                    <a:pt x="8748" y="1774"/>
                    <a:pt x="8331" y="1661"/>
                    <a:pt x="8005" y="1661"/>
                  </a:cubicBezTo>
                  <a:cubicBezTo>
                    <a:pt x="7743" y="1661"/>
                    <a:pt x="7539" y="1733"/>
                    <a:pt x="7539" y="1733"/>
                  </a:cubicBezTo>
                  <a:cubicBezTo>
                    <a:pt x="7539" y="1733"/>
                    <a:pt x="7479" y="0"/>
                    <a:pt x="62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50" name="Google Shape;1150;p60"/>
            <p:cNvSpPr/>
            <p:nvPr/>
          </p:nvSpPr>
          <p:spPr>
            <a:xfrm>
              <a:off x="7294965" y="1849436"/>
              <a:ext cx="92749" cy="68247"/>
            </a:xfrm>
            <a:custGeom>
              <a:avLst/>
              <a:gdLst/>
              <a:ahLst/>
              <a:cxnLst/>
              <a:rect l="l" t="t" r="r" b="b"/>
              <a:pathLst>
                <a:path w="2646" h="1947" extrusionOk="0">
                  <a:moveTo>
                    <a:pt x="244" y="1"/>
                  </a:moveTo>
                  <a:cubicBezTo>
                    <a:pt x="1" y="274"/>
                    <a:pt x="244" y="700"/>
                    <a:pt x="244" y="700"/>
                  </a:cubicBezTo>
                  <a:cubicBezTo>
                    <a:pt x="1551" y="1065"/>
                    <a:pt x="1946" y="1946"/>
                    <a:pt x="1946" y="1946"/>
                  </a:cubicBezTo>
                  <a:cubicBezTo>
                    <a:pt x="2493" y="1764"/>
                    <a:pt x="2645" y="1429"/>
                    <a:pt x="2645" y="1429"/>
                  </a:cubicBezTo>
                  <a:cubicBezTo>
                    <a:pt x="1916" y="153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51" name="Google Shape;1151;p60"/>
            <p:cNvSpPr/>
            <p:nvPr/>
          </p:nvSpPr>
          <p:spPr>
            <a:xfrm>
              <a:off x="7022222" y="1857007"/>
              <a:ext cx="400650" cy="336609"/>
            </a:xfrm>
            <a:custGeom>
              <a:avLst/>
              <a:gdLst/>
              <a:ahLst/>
              <a:cxnLst/>
              <a:rect l="l" t="t" r="r" b="b"/>
              <a:pathLst>
                <a:path w="11430" h="9603" extrusionOk="0">
                  <a:moveTo>
                    <a:pt x="7096" y="1"/>
                  </a:moveTo>
                  <a:cubicBezTo>
                    <a:pt x="6434" y="1"/>
                    <a:pt x="5618" y="111"/>
                    <a:pt x="4590" y="362"/>
                  </a:cubicBezTo>
                  <a:cubicBezTo>
                    <a:pt x="1459" y="1122"/>
                    <a:pt x="0" y="3675"/>
                    <a:pt x="760" y="6198"/>
                  </a:cubicBezTo>
                  <a:cubicBezTo>
                    <a:pt x="1216" y="7718"/>
                    <a:pt x="2341" y="7870"/>
                    <a:pt x="2341" y="7870"/>
                  </a:cubicBezTo>
                  <a:lnTo>
                    <a:pt x="8511" y="9603"/>
                  </a:lnTo>
                  <a:cubicBezTo>
                    <a:pt x="8511" y="9603"/>
                    <a:pt x="10092" y="8873"/>
                    <a:pt x="10760" y="7505"/>
                  </a:cubicBezTo>
                  <a:cubicBezTo>
                    <a:pt x="11429" y="6107"/>
                    <a:pt x="11399" y="3675"/>
                    <a:pt x="10426" y="2125"/>
                  </a:cubicBezTo>
                  <a:cubicBezTo>
                    <a:pt x="9674" y="986"/>
                    <a:pt x="9076" y="1"/>
                    <a:pt x="70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52" name="Google Shape;1152;p60"/>
            <p:cNvSpPr/>
            <p:nvPr/>
          </p:nvSpPr>
          <p:spPr>
            <a:xfrm>
              <a:off x="6899678" y="2356820"/>
              <a:ext cx="737329" cy="665962"/>
            </a:xfrm>
            <a:custGeom>
              <a:avLst/>
              <a:gdLst/>
              <a:ahLst/>
              <a:cxnLst/>
              <a:rect l="l" t="t" r="r" b="b"/>
              <a:pathLst>
                <a:path w="21035" h="18999" extrusionOk="0">
                  <a:moveTo>
                    <a:pt x="18580" y="1"/>
                  </a:moveTo>
                  <a:cubicBezTo>
                    <a:pt x="17464" y="1"/>
                    <a:pt x="16490" y="834"/>
                    <a:pt x="16323" y="1970"/>
                  </a:cubicBezTo>
                  <a:cubicBezTo>
                    <a:pt x="16323" y="2000"/>
                    <a:pt x="16323" y="2031"/>
                    <a:pt x="16323" y="2061"/>
                  </a:cubicBezTo>
                  <a:lnTo>
                    <a:pt x="16323" y="2091"/>
                  </a:lnTo>
                  <a:lnTo>
                    <a:pt x="16293" y="2486"/>
                  </a:lnTo>
                  <a:lnTo>
                    <a:pt x="16263" y="2912"/>
                  </a:lnTo>
                  <a:lnTo>
                    <a:pt x="16171" y="3733"/>
                  </a:lnTo>
                  <a:cubicBezTo>
                    <a:pt x="16111" y="4280"/>
                    <a:pt x="16050" y="4827"/>
                    <a:pt x="15959" y="5374"/>
                  </a:cubicBezTo>
                  <a:cubicBezTo>
                    <a:pt x="15837" y="6468"/>
                    <a:pt x="15655" y="7563"/>
                    <a:pt x="15472" y="8657"/>
                  </a:cubicBezTo>
                  <a:cubicBezTo>
                    <a:pt x="15381" y="9174"/>
                    <a:pt x="15290" y="9721"/>
                    <a:pt x="15168" y="10237"/>
                  </a:cubicBezTo>
                  <a:cubicBezTo>
                    <a:pt x="15077" y="10754"/>
                    <a:pt x="14925" y="11271"/>
                    <a:pt x="14804" y="11757"/>
                  </a:cubicBezTo>
                  <a:cubicBezTo>
                    <a:pt x="14743" y="12000"/>
                    <a:pt x="14652" y="12213"/>
                    <a:pt x="14591" y="12456"/>
                  </a:cubicBezTo>
                  <a:cubicBezTo>
                    <a:pt x="14500" y="12669"/>
                    <a:pt x="14439" y="12851"/>
                    <a:pt x="14348" y="13003"/>
                  </a:cubicBezTo>
                  <a:cubicBezTo>
                    <a:pt x="14317" y="13064"/>
                    <a:pt x="14287" y="13125"/>
                    <a:pt x="14287" y="13155"/>
                  </a:cubicBezTo>
                  <a:cubicBezTo>
                    <a:pt x="14226" y="13216"/>
                    <a:pt x="14135" y="13307"/>
                    <a:pt x="14013" y="13368"/>
                  </a:cubicBezTo>
                  <a:cubicBezTo>
                    <a:pt x="13740" y="13550"/>
                    <a:pt x="13375" y="13702"/>
                    <a:pt x="12949" y="13854"/>
                  </a:cubicBezTo>
                  <a:cubicBezTo>
                    <a:pt x="12493" y="13976"/>
                    <a:pt x="12007" y="14098"/>
                    <a:pt x="11521" y="14189"/>
                  </a:cubicBezTo>
                  <a:cubicBezTo>
                    <a:pt x="10487" y="14402"/>
                    <a:pt x="9393" y="14584"/>
                    <a:pt x="8268" y="14766"/>
                  </a:cubicBezTo>
                  <a:cubicBezTo>
                    <a:pt x="7113" y="14949"/>
                    <a:pt x="5928" y="15131"/>
                    <a:pt x="4712" y="15465"/>
                  </a:cubicBezTo>
                  <a:cubicBezTo>
                    <a:pt x="4104" y="15617"/>
                    <a:pt x="3496" y="15800"/>
                    <a:pt x="2888" y="16043"/>
                  </a:cubicBezTo>
                  <a:cubicBezTo>
                    <a:pt x="2250" y="16286"/>
                    <a:pt x="1642" y="16590"/>
                    <a:pt x="1004" y="16955"/>
                  </a:cubicBezTo>
                  <a:cubicBezTo>
                    <a:pt x="943" y="17016"/>
                    <a:pt x="791" y="17046"/>
                    <a:pt x="730" y="17076"/>
                  </a:cubicBezTo>
                  <a:lnTo>
                    <a:pt x="1" y="17593"/>
                  </a:lnTo>
                  <a:lnTo>
                    <a:pt x="1217" y="18900"/>
                  </a:lnTo>
                  <a:lnTo>
                    <a:pt x="1247" y="18991"/>
                  </a:lnTo>
                  <a:cubicBezTo>
                    <a:pt x="1247" y="18991"/>
                    <a:pt x="2638" y="18999"/>
                    <a:pt x="4237" y="18999"/>
                  </a:cubicBezTo>
                  <a:cubicBezTo>
                    <a:pt x="5837" y="18999"/>
                    <a:pt x="7645" y="18991"/>
                    <a:pt x="8481" y="18961"/>
                  </a:cubicBezTo>
                  <a:cubicBezTo>
                    <a:pt x="8633" y="18961"/>
                    <a:pt x="8785" y="18931"/>
                    <a:pt x="8907" y="18900"/>
                  </a:cubicBezTo>
                  <a:lnTo>
                    <a:pt x="10609" y="18627"/>
                  </a:lnTo>
                  <a:cubicBezTo>
                    <a:pt x="11156" y="18535"/>
                    <a:pt x="11734" y="18444"/>
                    <a:pt x="12341" y="18323"/>
                  </a:cubicBezTo>
                  <a:cubicBezTo>
                    <a:pt x="12949" y="18201"/>
                    <a:pt x="13557" y="18079"/>
                    <a:pt x="14196" y="17867"/>
                  </a:cubicBezTo>
                  <a:cubicBezTo>
                    <a:pt x="14530" y="17775"/>
                    <a:pt x="14864" y="17654"/>
                    <a:pt x="15199" y="17502"/>
                  </a:cubicBezTo>
                  <a:cubicBezTo>
                    <a:pt x="15533" y="17350"/>
                    <a:pt x="15898" y="17198"/>
                    <a:pt x="16232" y="16955"/>
                  </a:cubicBezTo>
                  <a:cubicBezTo>
                    <a:pt x="16597" y="16742"/>
                    <a:pt x="16962" y="16468"/>
                    <a:pt x="17296" y="16134"/>
                  </a:cubicBezTo>
                  <a:lnTo>
                    <a:pt x="17418" y="15982"/>
                  </a:lnTo>
                  <a:lnTo>
                    <a:pt x="17448" y="15952"/>
                  </a:lnTo>
                  <a:cubicBezTo>
                    <a:pt x="17448" y="15952"/>
                    <a:pt x="17478" y="15921"/>
                    <a:pt x="17478" y="15921"/>
                  </a:cubicBezTo>
                  <a:lnTo>
                    <a:pt x="17570" y="15830"/>
                  </a:lnTo>
                  <a:cubicBezTo>
                    <a:pt x="17600" y="15800"/>
                    <a:pt x="17630" y="15769"/>
                    <a:pt x="17630" y="15739"/>
                  </a:cubicBezTo>
                  <a:lnTo>
                    <a:pt x="17721" y="15648"/>
                  </a:lnTo>
                  <a:lnTo>
                    <a:pt x="17782" y="15557"/>
                  </a:lnTo>
                  <a:cubicBezTo>
                    <a:pt x="17782" y="15526"/>
                    <a:pt x="17813" y="15496"/>
                    <a:pt x="17813" y="15465"/>
                  </a:cubicBezTo>
                  <a:cubicBezTo>
                    <a:pt x="17965" y="15253"/>
                    <a:pt x="18056" y="15070"/>
                    <a:pt x="18147" y="14888"/>
                  </a:cubicBezTo>
                  <a:cubicBezTo>
                    <a:pt x="18329" y="14523"/>
                    <a:pt x="18451" y="14189"/>
                    <a:pt x="18573" y="13885"/>
                  </a:cubicBezTo>
                  <a:cubicBezTo>
                    <a:pt x="18694" y="13550"/>
                    <a:pt x="18785" y="13247"/>
                    <a:pt x="18877" y="12943"/>
                  </a:cubicBezTo>
                  <a:cubicBezTo>
                    <a:pt x="19059" y="12365"/>
                    <a:pt x="19211" y="11757"/>
                    <a:pt x="19332" y="11180"/>
                  </a:cubicBezTo>
                  <a:cubicBezTo>
                    <a:pt x="19484" y="10602"/>
                    <a:pt x="19606" y="10025"/>
                    <a:pt x="19728" y="9447"/>
                  </a:cubicBezTo>
                  <a:cubicBezTo>
                    <a:pt x="19940" y="8292"/>
                    <a:pt x="20153" y="7167"/>
                    <a:pt x="20336" y="6012"/>
                  </a:cubicBezTo>
                  <a:cubicBezTo>
                    <a:pt x="20427" y="5435"/>
                    <a:pt x="20518" y="4888"/>
                    <a:pt x="20609" y="4310"/>
                  </a:cubicBezTo>
                  <a:lnTo>
                    <a:pt x="20731" y="3459"/>
                  </a:lnTo>
                  <a:lnTo>
                    <a:pt x="20791" y="3034"/>
                  </a:lnTo>
                  <a:lnTo>
                    <a:pt x="20852" y="2578"/>
                  </a:lnTo>
                  <a:cubicBezTo>
                    <a:pt x="21035" y="1331"/>
                    <a:pt x="20153" y="176"/>
                    <a:pt x="18907" y="24"/>
                  </a:cubicBezTo>
                  <a:cubicBezTo>
                    <a:pt x="18797" y="8"/>
                    <a:pt x="18688" y="1"/>
                    <a:pt x="185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53" name="Google Shape;1153;p60"/>
            <p:cNvSpPr/>
            <p:nvPr/>
          </p:nvSpPr>
          <p:spPr>
            <a:xfrm>
              <a:off x="5318738" y="3006519"/>
              <a:ext cx="2527239" cy="99128"/>
            </a:xfrm>
            <a:custGeom>
              <a:avLst/>
              <a:gdLst/>
              <a:ahLst/>
              <a:cxnLst/>
              <a:rect l="l" t="t" r="r" b="b"/>
              <a:pathLst>
                <a:path w="112496" h="2828" extrusionOk="0">
                  <a:moveTo>
                    <a:pt x="1" y="0"/>
                  </a:moveTo>
                  <a:lnTo>
                    <a:pt x="1" y="2827"/>
                  </a:lnTo>
                  <a:lnTo>
                    <a:pt x="112495" y="2827"/>
                  </a:lnTo>
                  <a:lnTo>
                    <a:pt x="1124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54" name="Google Shape;1154;p60"/>
            <p:cNvSpPr/>
            <p:nvPr/>
          </p:nvSpPr>
          <p:spPr>
            <a:xfrm>
              <a:off x="5392487" y="3104525"/>
              <a:ext cx="2320335" cy="83145"/>
            </a:xfrm>
            <a:custGeom>
              <a:avLst/>
              <a:gdLst/>
              <a:ahLst/>
              <a:cxnLst/>
              <a:rect l="l" t="t" r="r" b="b"/>
              <a:pathLst>
                <a:path w="103286" h="2372" extrusionOk="0">
                  <a:moveTo>
                    <a:pt x="0" y="1"/>
                  </a:moveTo>
                  <a:cubicBezTo>
                    <a:pt x="0" y="1308"/>
                    <a:pt x="943" y="2372"/>
                    <a:pt x="2098" y="2372"/>
                  </a:cubicBezTo>
                  <a:lnTo>
                    <a:pt x="101157" y="2372"/>
                  </a:lnTo>
                  <a:cubicBezTo>
                    <a:pt x="102343" y="2372"/>
                    <a:pt x="103285" y="1308"/>
                    <a:pt x="10328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55" name="Google Shape;1155;p60"/>
            <p:cNvSpPr/>
            <p:nvPr/>
          </p:nvSpPr>
          <p:spPr>
            <a:xfrm>
              <a:off x="5411604" y="3595716"/>
              <a:ext cx="2292321" cy="57556"/>
            </a:xfrm>
            <a:custGeom>
              <a:avLst/>
              <a:gdLst/>
              <a:ahLst/>
              <a:cxnLst/>
              <a:rect l="l" t="t" r="r" b="b"/>
              <a:pathLst>
                <a:path w="102039" h="1642" extrusionOk="0">
                  <a:moveTo>
                    <a:pt x="1" y="0"/>
                  </a:moveTo>
                  <a:lnTo>
                    <a:pt x="1" y="1641"/>
                  </a:lnTo>
                  <a:lnTo>
                    <a:pt x="102039" y="1641"/>
                  </a:lnTo>
                  <a:lnTo>
                    <a:pt x="102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56" name="Google Shape;1156;p60"/>
            <p:cNvSpPr/>
            <p:nvPr/>
          </p:nvSpPr>
          <p:spPr>
            <a:xfrm>
              <a:off x="7475030" y="3187635"/>
              <a:ext cx="381476" cy="1168826"/>
            </a:xfrm>
            <a:custGeom>
              <a:avLst/>
              <a:gdLst/>
              <a:ahLst/>
              <a:cxnLst/>
              <a:rect l="l" t="t" r="r" b="b"/>
              <a:pathLst>
                <a:path w="10883" h="33345" extrusionOk="0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57" name="Google Shape;1157;p60"/>
            <p:cNvSpPr/>
            <p:nvPr/>
          </p:nvSpPr>
          <p:spPr>
            <a:xfrm>
              <a:off x="6507616" y="2963895"/>
              <a:ext cx="858786" cy="45849"/>
            </a:xfrm>
            <a:custGeom>
              <a:avLst/>
              <a:gdLst/>
              <a:ahLst/>
              <a:cxnLst/>
              <a:rect l="l" t="t" r="r" b="b"/>
              <a:pathLst>
                <a:path w="24500" h="1308" extrusionOk="0">
                  <a:moveTo>
                    <a:pt x="1034" y="1"/>
                  </a:moveTo>
                  <a:cubicBezTo>
                    <a:pt x="426" y="1"/>
                    <a:pt x="0" y="365"/>
                    <a:pt x="183" y="730"/>
                  </a:cubicBezTo>
                  <a:lnTo>
                    <a:pt x="426" y="1308"/>
                  </a:lnTo>
                  <a:lnTo>
                    <a:pt x="24499" y="1308"/>
                  </a:lnTo>
                  <a:lnTo>
                    <a:pt x="24104" y="396"/>
                  </a:lnTo>
                  <a:cubicBezTo>
                    <a:pt x="23982" y="153"/>
                    <a:pt x="23618" y="1"/>
                    <a:pt x="23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58" name="Google Shape;1158;p60"/>
            <p:cNvSpPr/>
            <p:nvPr/>
          </p:nvSpPr>
          <p:spPr>
            <a:xfrm>
              <a:off x="6351001" y="2425839"/>
              <a:ext cx="784195" cy="480570"/>
            </a:xfrm>
            <a:custGeom>
              <a:avLst/>
              <a:gdLst/>
              <a:ahLst/>
              <a:cxnLst/>
              <a:rect l="l" t="t" r="r" b="b"/>
              <a:pathLst>
                <a:path w="22372" h="13710" extrusionOk="0">
                  <a:moveTo>
                    <a:pt x="821" y="1"/>
                  </a:moveTo>
                  <a:cubicBezTo>
                    <a:pt x="334" y="1"/>
                    <a:pt x="0" y="457"/>
                    <a:pt x="91" y="913"/>
                  </a:cubicBezTo>
                  <a:lnTo>
                    <a:pt x="3009" y="13162"/>
                  </a:lnTo>
                  <a:cubicBezTo>
                    <a:pt x="3070" y="13496"/>
                    <a:pt x="3374" y="13709"/>
                    <a:pt x="3708" y="13709"/>
                  </a:cubicBezTo>
                  <a:lnTo>
                    <a:pt x="21581" y="13709"/>
                  </a:lnTo>
                  <a:cubicBezTo>
                    <a:pt x="22037" y="13709"/>
                    <a:pt x="22371" y="13284"/>
                    <a:pt x="22280" y="12828"/>
                  </a:cubicBezTo>
                  <a:lnTo>
                    <a:pt x="19392" y="578"/>
                  </a:lnTo>
                  <a:cubicBezTo>
                    <a:pt x="19301" y="244"/>
                    <a:pt x="18997" y="1"/>
                    <a:pt x="186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59" name="Google Shape;1159;p60"/>
            <p:cNvSpPr/>
            <p:nvPr/>
          </p:nvSpPr>
          <p:spPr>
            <a:xfrm>
              <a:off x="6980649" y="2425839"/>
              <a:ext cx="154546" cy="480570"/>
            </a:xfrm>
            <a:custGeom>
              <a:avLst/>
              <a:gdLst/>
              <a:ahLst/>
              <a:cxnLst/>
              <a:rect l="l" t="t" r="r" b="b"/>
              <a:pathLst>
                <a:path w="4409" h="13710" extrusionOk="0">
                  <a:moveTo>
                    <a:pt x="1" y="1"/>
                  </a:moveTo>
                  <a:lnTo>
                    <a:pt x="3101" y="13709"/>
                  </a:lnTo>
                  <a:lnTo>
                    <a:pt x="3618" y="13709"/>
                  </a:lnTo>
                  <a:cubicBezTo>
                    <a:pt x="4074" y="13709"/>
                    <a:pt x="4408" y="13284"/>
                    <a:pt x="4317" y="12828"/>
                  </a:cubicBezTo>
                  <a:lnTo>
                    <a:pt x="1429" y="578"/>
                  </a:lnTo>
                  <a:cubicBezTo>
                    <a:pt x="1338" y="244"/>
                    <a:pt x="1034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60" name="Google Shape;1160;p60"/>
            <p:cNvSpPr/>
            <p:nvPr/>
          </p:nvSpPr>
          <p:spPr>
            <a:xfrm>
              <a:off x="6736684" y="2906374"/>
              <a:ext cx="84196" cy="102318"/>
            </a:xfrm>
            <a:custGeom>
              <a:avLst/>
              <a:gdLst/>
              <a:ahLst/>
              <a:cxnLst/>
              <a:rect l="l" t="t" r="r" b="b"/>
              <a:pathLst>
                <a:path w="2402" h="2919" extrusionOk="0">
                  <a:moveTo>
                    <a:pt x="0" y="0"/>
                  </a:moveTo>
                  <a:lnTo>
                    <a:pt x="608" y="2918"/>
                  </a:lnTo>
                  <a:lnTo>
                    <a:pt x="2402" y="2918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61" name="Google Shape;1161;p60"/>
            <p:cNvSpPr/>
            <p:nvPr/>
          </p:nvSpPr>
          <p:spPr>
            <a:xfrm>
              <a:off x="6672748" y="2962843"/>
              <a:ext cx="245087" cy="46900"/>
            </a:xfrm>
            <a:custGeom>
              <a:avLst/>
              <a:gdLst/>
              <a:ahLst/>
              <a:cxnLst/>
              <a:rect l="l" t="t" r="r" b="b"/>
              <a:pathLst>
                <a:path w="6992" h="1338" extrusionOk="0">
                  <a:moveTo>
                    <a:pt x="1004" y="0"/>
                  </a:moveTo>
                  <a:cubicBezTo>
                    <a:pt x="730" y="0"/>
                    <a:pt x="487" y="152"/>
                    <a:pt x="365" y="395"/>
                  </a:cubicBezTo>
                  <a:lnTo>
                    <a:pt x="122" y="851"/>
                  </a:lnTo>
                  <a:cubicBezTo>
                    <a:pt x="1" y="1064"/>
                    <a:pt x="183" y="1338"/>
                    <a:pt x="426" y="1338"/>
                  </a:cubicBezTo>
                  <a:lnTo>
                    <a:pt x="6566" y="1338"/>
                  </a:lnTo>
                  <a:cubicBezTo>
                    <a:pt x="6840" y="1338"/>
                    <a:pt x="6992" y="1034"/>
                    <a:pt x="6840" y="821"/>
                  </a:cubicBezTo>
                  <a:lnTo>
                    <a:pt x="6475" y="304"/>
                  </a:lnTo>
                  <a:cubicBezTo>
                    <a:pt x="6323" y="122"/>
                    <a:pt x="6110" y="0"/>
                    <a:pt x="58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sp>
          <p:nvSpPr>
            <p:cNvPr id="1162" name="Google Shape;1162;p60"/>
            <p:cNvSpPr/>
            <p:nvPr/>
          </p:nvSpPr>
          <p:spPr>
            <a:xfrm flipH="1">
              <a:off x="5250002" y="3187635"/>
              <a:ext cx="381476" cy="1168826"/>
            </a:xfrm>
            <a:custGeom>
              <a:avLst/>
              <a:gdLst/>
              <a:ahLst/>
              <a:cxnLst/>
              <a:rect l="l" t="t" r="r" b="b"/>
              <a:pathLst>
                <a:path w="10883" h="33345" extrusionOk="0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  <p:grpSp>
          <p:nvGrpSpPr>
            <p:cNvPr id="1163" name="Google Shape;1163;p60"/>
            <p:cNvGrpSpPr/>
            <p:nvPr/>
          </p:nvGrpSpPr>
          <p:grpSpPr>
            <a:xfrm>
              <a:off x="5282894" y="1673240"/>
              <a:ext cx="913538" cy="1334310"/>
              <a:chOff x="6795049" y="1179275"/>
              <a:chExt cx="1268451" cy="1852694"/>
            </a:xfrm>
          </p:grpSpPr>
          <p:sp>
            <p:nvSpPr>
              <p:cNvPr id="1164" name="Google Shape;1164;p60"/>
              <p:cNvSpPr/>
              <p:nvPr/>
            </p:nvSpPr>
            <p:spPr>
              <a:xfrm flipH="1">
                <a:off x="7005588" y="1179275"/>
                <a:ext cx="520739" cy="9243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29392" extrusionOk="0">
                    <a:moveTo>
                      <a:pt x="8501" y="4644"/>
                    </a:moveTo>
                    <a:cubicBezTo>
                      <a:pt x="8562" y="4644"/>
                      <a:pt x="8636" y="4667"/>
                      <a:pt x="8724" y="4719"/>
                    </a:cubicBezTo>
                    <a:cubicBezTo>
                      <a:pt x="8937" y="4841"/>
                      <a:pt x="8998" y="5084"/>
                      <a:pt x="9059" y="5297"/>
                    </a:cubicBezTo>
                    <a:cubicBezTo>
                      <a:pt x="9211" y="5874"/>
                      <a:pt x="9302" y="6452"/>
                      <a:pt x="9332" y="6999"/>
                    </a:cubicBezTo>
                    <a:cubicBezTo>
                      <a:pt x="9332" y="7090"/>
                      <a:pt x="9332" y="7364"/>
                      <a:pt x="9271" y="7576"/>
                    </a:cubicBezTo>
                    <a:cubicBezTo>
                      <a:pt x="9252" y="7733"/>
                      <a:pt x="9195" y="7852"/>
                      <a:pt x="9100" y="7852"/>
                    </a:cubicBezTo>
                    <a:cubicBezTo>
                      <a:pt x="9047" y="7852"/>
                      <a:pt x="8983" y="7815"/>
                      <a:pt x="8907" y="7728"/>
                    </a:cubicBezTo>
                    <a:cubicBezTo>
                      <a:pt x="8420" y="7242"/>
                      <a:pt x="8299" y="6543"/>
                      <a:pt x="8268" y="5874"/>
                    </a:cubicBezTo>
                    <a:cubicBezTo>
                      <a:pt x="8242" y="5637"/>
                      <a:pt x="8101" y="4644"/>
                      <a:pt x="8501" y="4644"/>
                    </a:cubicBezTo>
                    <a:close/>
                    <a:moveTo>
                      <a:pt x="12372" y="12501"/>
                    </a:moveTo>
                    <a:cubicBezTo>
                      <a:pt x="12493" y="12501"/>
                      <a:pt x="12585" y="12531"/>
                      <a:pt x="12645" y="12653"/>
                    </a:cubicBezTo>
                    <a:cubicBezTo>
                      <a:pt x="12676" y="12713"/>
                      <a:pt x="12676" y="12865"/>
                      <a:pt x="12615" y="12926"/>
                    </a:cubicBezTo>
                    <a:cubicBezTo>
                      <a:pt x="11825" y="13686"/>
                      <a:pt x="10761" y="14081"/>
                      <a:pt x="9697" y="14081"/>
                    </a:cubicBezTo>
                    <a:cubicBezTo>
                      <a:pt x="9484" y="14081"/>
                      <a:pt x="9393" y="13747"/>
                      <a:pt x="9575" y="13625"/>
                    </a:cubicBezTo>
                    <a:cubicBezTo>
                      <a:pt x="9636" y="13595"/>
                      <a:pt x="9697" y="13564"/>
                      <a:pt x="9758" y="13504"/>
                    </a:cubicBezTo>
                    <a:cubicBezTo>
                      <a:pt x="9788" y="13443"/>
                      <a:pt x="9819" y="13382"/>
                      <a:pt x="9910" y="13321"/>
                    </a:cubicBezTo>
                    <a:cubicBezTo>
                      <a:pt x="10609" y="12956"/>
                      <a:pt x="11399" y="12561"/>
                      <a:pt x="12189" y="12501"/>
                    </a:cubicBezTo>
                    <a:close/>
                    <a:moveTo>
                      <a:pt x="4855" y="12077"/>
                    </a:moveTo>
                    <a:cubicBezTo>
                      <a:pt x="4939" y="12077"/>
                      <a:pt x="5024" y="12087"/>
                      <a:pt x="5107" y="12105"/>
                    </a:cubicBezTo>
                    <a:cubicBezTo>
                      <a:pt x="5350" y="12197"/>
                      <a:pt x="5563" y="12349"/>
                      <a:pt x="5746" y="12561"/>
                    </a:cubicBezTo>
                    <a:cubicBezTo>
                      <a:pt x="6232" y="13139"/>
                      <a:pt x="6475" y="13899"/>
                      <a:pt x="6566" y="14659"/>
                    </a:cubicBezTo>
                    <a:cubicBezTo>
                      <a:pt x="6597" y="15054"/>
                      <a:pt x="6566" y="15449"/>
                      <a:pt x="6384" y="15753"/>
                    </a:cubicBezTo>
                    <a:cubicBezTo>
                      <a:pt x="6170" y="16087"/>
                      <a:pt x="5968" y="16221"/>
                      <a:pt x="5782" y="16221"/>
                    </a:cubicBezTo>
                    <a:cubicBezTo>
                      <a:pt x="5119" y="16221"/>
                      <a:pt x="4648" y="14525"/>
                      <a:pt x="4530" y="14051"/>
                    </a:cubicBezTo>
                    <a:cubicBezTo>
                      <a:pt x="4439" y="13656"/>
                      <a:pt x="3983" y="12592"/>
                      <a:pt x="4347" y="12257"/>
                    </a:cubicBezTo>
                    <a:cubicBezTo>
                      <a:pt x="4474" y="12130"/>
                      <a:pt x="4661" y="12077"/>
                      <a:pt x="4855" y="12077"/>
                    </a:cubicBezTo>
                    <a:close/>
                    <a:moveTo>
                      <a:pt x="13172" y="0"/>
                    </a:moveTo>
                    <a:cubicBezTo>
                      <a:pt x="12729" y="0"/>
                      <a:pt x="12240" y="117"/>
                      <a:pt x="11703" y="373"/>
                    </a:cubicBezTo>
                    <a:cubicBezTo>
                      <a:pt x="11764" y="677"/>
                      <a:pt x="11825" y="950"/>
                      <a:pt x="11916" y="1224"/>
                    </a:cubicBezTo>
                    <a:cubicBezTo>
                      <a:pt x="11977" y="1558"/>
                      <a:pt x="12037" y="1893"/>
                      <a:pt x="12037" y="2227"/>
                    </a:cubicBezTo>
                    <a:cubicBezTo>
                      <a:pt x="12037" y="2409"/>
                      <a:pt x="12007" y="2592"/>
                      <a:pt x="11977" y="2774"/>
                    </a:cubicBezTo>
                    <a:cubicBezTo>
                      <a:pt x="11916" y="2987"/>
                      <a:pt x="11855" y="3139"/>
                      <a:pt x="11642" y="3200"/>
                    </a:cubicBezTo>
                    <a:cubicBezTo>
                      <a:pt x="11618" y="3208"/>
                      <a:pt x="11591" y="3211"/>
                      <a:pt x="11565" y="3211"/>
                    </a:cubicBezTo>
                    <a:cubicBezTo>
                      <a:pt x="11492" y="3211"/>
                      <a:pt x="11421" y="3183"/>
                      <a:pt x="11399" y="3139"/>
                    </a:cubicBezTo>
                    <a:cubicBezTo>
                      <a:pt x="10913" y="2531"/>
                      <a:pt x="10761" y="1771"/>
                      <a:pt x="10670" y="1011"/>
                    </a:cubicBezTo>
                    <a:cubicBezTo>
                      <a:pt x="10487" y="1133"/>
                      <a:pt x="10274" y="1285"/>
                      <a:pt x="10092" y="1467"/>
                    </a:cubicBezTo>
                    <a:cubicBezTo>
                      <a:pt x="6779" y="4263"/>
                      <a:pt x="4439" y="8032"/>
                      <a:pt x="2888" y="12166"/>
                    </a:cubicBezTo>
                    <a:cubicBezTo>
                      <a:pt x="1885" y="14841"/>
                      <a:pt x="1247" y="17607"/>
                      <a:pt x="882" y="20434"/>
                    </a:cubicBezTo>
                    <a:cubicBezTo>
                      <a:pt x="609" y="22653"/>
                      <a:pt x="1" y="25875"/>
                      <a:pt x="669" y="28063"/>
                    </a:cubicBezTo>
                    <a:cubicBezTo>
                      <a:pt x="821" y="28580"/>
                      <a:pt x="1217" y="29066"/>
                      <a:pt x="1733" y="29188"/>
                    </a:cubicBezTo>
                    <a:cubicBezTo>
                      <a:pt x="1801" y="29203"/>
                      <a:pt x="1869" y="29210"/>
                      <a:pt x="1938" y="29210"/>
                    </a:cubicBezTo>
                    <a:cubicBezTo>
                      <a:pt x="2428" y="29210"/>
                      <a:pt x="2919" y="28847"/>
                      <a:pt x="2919" y="28367"/>
                    </a:cubicBezTo>
                    <a:cubicBezTo>
                      <a:pt x="2983" y="29101"/>
                      <a:pt x="3448" y="29391"/>
                      <a:pt x="3978" y="29391"/>
                    </a:cubicBezTo>
                    <a:cubicBezTo>
                      <a:pt x="4457" y="29391"/>
                      <a:pt x="4988" y="29154"/>
                      <a:pt x="5320" y="28793"/>
                    </a:cubicBezTo>
                    <a:cubicBezTo>
                      <a:pt x="10700" y="22926"/>
                      <a:pt x="14469" y="15601"/>
                      <a:pt x="16110" y="7820"/>
                    </a:cubicBezTo>
                    <a:lnTo>
                      <a:pt x="16110" y="7820"/>
                    </a:lnTo>
                    <a:cubicBezTo>
                      <a:pt x="14834" y="8367"/>
                      <a:pt x="13557" y="8853"/>
                      <a:pt x="12189" y="9005"/>
                    </a:cubicBezTo>
                    <a:cubicBezTo>
                      <a:pt x="12178" y="9007"/>
                      <a:pt x="12167" y="9007"/>
                      <a:pt x="12157" y="9007"/>
                    </a:cubicBezTo>
                    <a:cubicBezTo>
                      <a:pt x="11959" y="9007"/>
                      <a:pt x="11802" y="8752"/>
                      <a:pt x="11946" y="8580"/>
                    </a:cubicBezTo>
                    <a:cubicBezTo>
                      <a:pt x="12645" y="7728"/>
                      <a:pt x="13740" y="7181"/>
                      <a:pt x="14773" y="6786"/>
                    </a:cubicBezTo>
                    <a:cubicBezTo>
                      <a:pt x="15290" y="6573"/>
                      <a:pt x="15806" y="6421"/>
                      <a:pt x="16354" y="6269"/>
                    </a:cubicBezTo>
                    <a:cubicBezTo>
                      <a:pt x="16558" y="3253"/>
                      <a:pt x="15516" y="0"/>
                      <a:pt x="13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>
                  <a:latin typeface="思源黑体 CN" panose="020B0500000000000000" pitchFamily="34" charset="-122"/>
                  <a:ea typeface="思源黑体 CN" panose="020B0500000000000000" pitchFamily="34" charset="-122"/>
                </a:endParaRPr>
              </a:p>
            </p:txBody>
          </p:sp>
          <p:sp>
            <p:nvSpPr>
              <p:cNvPr id="1165" name="Google Shape;1165;p60"/>
              <p:cNvSpPr/>
              <p:nvPr/>
            </p:nvSpPr>
            <p:spPr>
              <a:xfrm flipH="1">
                <a:off x="7499521" y="1715976"/>
                <a:ext cx="563979" cy="634642"/>
              </a:xfrm>
              <a:custGeom>
                <a:avLst/>
                <a:gdLst/>
                <a:ahLst/>
                <a:cxnLst/>
                <a:rect l="l" t="t" r="r" b="b"/>
                <a:pathLst>
                  <a:path w="17934" h="20181" extrusionOk="0">
                    <a:moveTo>
                      <a:pt x="2918" y="3184"/>
                    </a:moveTo>
                    <a:cubicBezTo>
                      <a:pt x="3496" y="3184"/>
                      <a:pt x="4134" y="3367"/>
                      <a:pt x="4590" y="3762"/>
                    </a:cubicBezTo>
                    <a:cubicBezTo>
                      <a:pt x="4681" y="3853"/>
                      <a:pt x="4712" y="4036"/>
                      <a:pt x="4651" y="4127"/>
                    </a:cubicBezTo>
                    <a:cubicBezTo>
                      <a:pt x="4590" y="4279"/>
                      <a:pt x="4469" y="4339"/>
                      <a:pt x="4317" y="4339"/>
                    </a:cubicBezTo>
                    <a:cubicBezTo>
                      <a:pt x="3982" y="4339"/>
                      <a:pt x="3648" y="4248"/>
                      <a:pt x="3344" y="4096"/>
                    </a:cubicBezTo>
                    <a:cubicBezTo>
                      <a:pt x="3131" y="3975"/>
                      <a:pt x="2918" y="3823"/>
                      <a:pt x="2706" y="3701"/>
                    </a:cubicBezTo>
                    <a:cubicBezTo>
                      <a:pt x="2614" y="3640"/>
                      <a:pt x="2523" y="3549"/>
                      <a:pt x="2493" y="3458"/>
                    </a:cubicBezTo>
                    <a:cubicBezTo>
                      <a:pt x="2493" y="3367"/>
                      <a:pt x="2554" y="3276"/>
                      <a:pt x="2645" y="3245"/>
                    </a:cubicBezTo>
                    <a:cubicBezTo>
                      <a:pt x="2706" y="3184"/>
                      <a:pt x="2827" y="3184"/>
                      <a:pt x="2918" y="3184"/>
                    </a:cubicBezTo>
                    <a:close/>
                    <a:moveTo>
                      <a:pt x="8471" y="2373"/>
                    </a:moveTo>
                    <a:cubicBezTo>
                      <a:pt x="8569" y="2373"/>
                      <a:pt x="8671" y="2421"/>
                      <a:pt x="8785" y="2516"/>
                    </a:cubicBezTo>
                    <a:cubicBezTo>
                      <a:pt x="9180" y="2911"/>
                      <a:pt x="9636" y="3701"/>
                      <a:pt x="9666" y="4279"/>
                    </a:cubicBezTo>
                    <a:cubicBezTo>
                      <a:pt x="9697" y="5039"/>
                      <a:pt x="9119" y="6011"/>
                      <a:pt x="8815" y="6710"/>
                    </a:cubicBezTo>
                    <a:cubicBezTo>
                      <a:pt x="8730" y="6881"/>
                      <a:pt x="8618" y="7078"/>
                      <a:pt x="8455" y="7078"/>
                    </a:cubicBezTo>
                    <a:cubicBezTo>
                      <a:pt x="8443" y="7078"/>
                      <a:pt x="8432" y="7077"/>
                      <a:pt x="8420" y="7075"/>
                    </a:cubicBezTo>
                    <a:cubicBezTo>
                      <a:pt x="8238" y="7075"/>
                      <a:pt x="8146" y="6893"/>
                      <a:pt x="8086" y="6741"/>
                    </a:cubicBezTo>
                    <a:cubicBezTo>
                      <a:pt x="7751" y="5890"/>
                      <a:pt x="7630" y="4978"/>
                      <a:pt x="7690" y="4066"/>
                    </a:cubicBezTo>
                    <a:cubicBezTo>
                      <a:pt x="7721" y="3853"/>
                      <a:pt x="7903" y="2668"/>
                      <a:pt x="8298" y="2425"/>
                    </a:cubicBezTo>
                    <a:cubicBezTo>
                      <a:pt x="8355" y="2390"/>
                      <a:pt x="8412" y="2373"/>
                      <a:pt x="8471" y="2373"/>
                    </a:cubicBezTo>
                    <a:close/>
                    <a:moveTo>
                      <a:pt x="5100" y="6966"/>
                    </a:moveTo>
                    <a:cubicBezTo>
                      <a:pt x="5215" y="6966"/>
                      <a:pt x="5330" y="6973"/>
                      <a:pt x="5441" y="6984"/>
                    </a:cubicBezTo>
                    <a:cubicBezTo>
                      <a:pt x="5745" y="7014"/>
                      <a:pt x="6019" y="7045"/>
                      <a:pt x="6323" y="7105"/>
                    </a:cubicBezTo>
                    <a:cubicBezTo>
                      <a:pt x="6627" y="7136"/>
                      <a:pt x="7599" y="7501"/>
                      <a:pt x="6991" y="7926"/>
                    </a:cubicBezTo>
                    <a:cubicBezTo>
                      <a:pt x="6775" y="8062"/>
                      <a:pt x="6491" y="8119"/>
                      <a:pt x="6185" y="8119"/>
                    </a:cubicBezTo>
                    <a:cubicBezTo>
                      <a:pt x="5804" y="8119"/>
                      <a:pt x="5386" y="8031"/>
                      <a:pt x="5016" y="7896"/>
                    </a:cubicBezTo>
                    <a:cubicBezTo>
                      <a:pt x="4742" y="7805"/>
                      <a:pt x="4499" y="7683"/>
                      <a:pt x="4347" y="7592"/>
                    </a:cubicBezTo>
                    <a:cubicBezTo>
                      <a:pt x="4317" y="7561"/>
                      <a:pt x="4286" y="7531"/>
                      <a:pt x="4256" y="7501"/>
                    </a:cubicBezTo>
                    <a:cubicBezTo>
                      <a:pt x="4195" y="7440"/>
                      <a:pt x="4195" y="7318"/>
                      <a:pt x="4256" y="7227"/>
                    </a:cubicBezTo>
                    <a:cubicBezTo>
                      <a:pt x="4317" y="7136"/>
                      <a:pt x="4408" y="7105"/>
                      <a:pt x="4529" y="7045"/>
                    </a:cubicBezTo>
                    <a:cubicBezTo>
                      <a:pt x="4703" y="6987"/>
                      <a:pt x="4901" y="6966"/>
                      <a:pt x="5100" y="6966"/>
                    </a:cubicBezTo>
                    <a:close/>
                    <a:moveTo>
                      <a:pt x="11850" y="7285"/>
                    </a:moveTo>
                    <a:cubicBezTo>
                      <a:pt x="11852" y="7285"/>
                      <a:pt x="11854" y="7286"/>
                      <a:pt x="11855" y="7288"/>
                    </a:cubicBezTo>
                    <a:cubicBezTo>
                      <a:pt x="12067" y="7592"/>
                      <a:pt x="12128" y="7896"/>
                      <a:pt x="12098" y="8200"/>
                    </a:cubicBezTo>
                    <a:cubicBezTo>
                      <a:pt x="12067" y="8808"/>
                      <a:pt x="11703" y="9355"/>
                      <a:pt x="11399" y="9871"/>
                    </a:cubicBezTo>
                    <a:cubicBezTo>
                      <a:pt x="11247" y="9871"/>
                      <a:pt x="11156" y="9719"/>
                      <a:pt x="11125" y="9568"/>
                    </a:cubicBezTo>
                    <a:cubicBezTo>
                      <a:pt x="11064" y="9112"/>
                      <a:pt x="11095" y="8656"/>
                      <a:pt x="11247" y="8230"/>
                    </a:cubicBezTo>
                    <a:cubicBezTo>
                      <a:pt x="11276" y="8142"/>
                      <a:pt x="11790" y="7285"/>
                      <a:pt x="11850" y="7285"/>
                    </a:cubicBezTo>
                    <a:close/>
                    <a:moveTo>
                      <a:pt x="7052" y="10305"/>
                    </a:moveTo>
                    <a:cubicBezTo>
                      <a:pt x="7455" y="10305"/>
                      <a:pt x="7858" y="10373"/>
                      <a:pt x="8238" y="10479"/>
                    </a:cubicBezTo>
                    <a:cubicBezTo>
                      <a:pt x="9058" y="10723"/>
                      <a:pt x="9849" y="11148"/>
                      <a:pt x="10456" y="11756"/>
                    </a:cubicBezTo>
                    <a:cubicBezTo>
                      <a:pt x="10578" y="11908"/>
                      <a:pt x="10608" y="12090"/>
                      <a:pt x="10487" y="12273"/>
                    </a:cubicBezTo>
                    <a:cubicBezTo>
                      <a:pt x="10418" y="12341"/>
                      <a:pt x="10316" y="12375"/>
                      <a:pt x="10205" y="12375"/>
                    </a:cubicBezTo>
                    <a:cubicBezTo>
                      <a:pt x="10168" y="12375"/>
                      <a:pt x="10130" y="12371"/>
                      <a:pt x="10092" y="12364"/>
                    </a:cubicBezTo>
                    <a:cubicBezTo>
                      <a:pt x="9930" y="12391"/>
                      <a:pt x="9766" y="12403"/>
                      <a:pt x="9602" y="12403"/>
                    </a:cubicBezTo>
                    <a:cubicBezTo>
                      <a:pt x="9029" y="12403"/>
                      <a:pt x="8454" y="12256"/>
                      <a:pt x="7934" y="12090"/>
                    </a:cubicBezTo>
                    <a:cubicBezTo>
                      <a:pt x="7204" y="11878"/>
                      <a:pt x="6475" y="11604"/>
                      <a:pt x="5836" y="11209"/>
                    </a:cubicBezTo>
                    <a:cubicBezTo>
                      <a:pt x="5563" y="11026"/>
                      <a:pt x="5593" y="10662"/>
                      <a:pt x="5867" y="10540"/>
                    </a:cubicBezTo>
                    <a:cubicBezTo>
                      <a:pt x="6247" y="10373"/>
                      <a:pt x="6649" y="10305"/>
                      <a:pt x="7052" y="10305"/>
                    </a:cubicBezTo>
                    <a:close/>
                    <a:moveTo>
                      <a:pt x="16759" y="15071"/>
                    </a:moveTo>
                    <a:cubicBezTo>
                      <a:pt x="16875" y="15071"/>
                      <a:pt x="16973" y="15137"/>
                      <a:pt x="17022" y="15312"/>
                    </a:cubicBezTo>
                    <a:cubicBezTo>
                      <a:pt x="17052" y="15434"/>
                      <a:pt x="17022" y="15555"/>
                      <a:pt x="16992" y="15677"/>
                    </a:cubicBezTo>
                    <a:cubicBezTo>
                      <a:pt x="16961" y="15799"/>
                      <a:pt x="16931" y="15890"/>
                      <a:pt x="16900" y="16011"/>
                    </a:cubicBezTo>
                    <a:cubicBezTo>
                      <a:pt x="16779" y="16315"/>
                      <a:pt x="16596" y="16589"/>
                      <a:pt x="16384" y="16832"/>
                    </a:cubicBezTo>
                    <a:cubicBezTo>
                      <a:pt x="16384" y="16862"/>
                      <a:pt x="16353" y="16893"/>
                      <a:pt x="16323" y="16893"/>
                    </a:cubicBezTo>
                    <a:cubicBezTo>
                      <a:pt x="16292" y="16893"/>
                      <a:pt x="16262" y="16862"/>
                      <a:pt x="16262" y="16862"/>
                    </a:cubicBezTo>
                    <a:cubicBezTo>
                      <a:pt x="16080" y="16710"/>
                      <a:pt x="15988" y="16467"/>
                      <a:pt x="15958" y="16255"/>
                    </a:cubicBezTo>
                    <a:cubicBezTo>
                      <a:pt x="15958" y="16011"/>
                      <a:pt x="16019" y="15768"/>
                      <a:pt x="16110" y="15555"/>
                    </a:cubicBezTo>
                    <a:cubicBezTo>
                      <a:pt x="16193" y="15369"/>
                      <a:pt x="16514" y="15071"/>
                      <a:pt x="16759" y="15071"/>
                    </a:cubicBezTo>
                    <a:close/>
                    <a:moveTo>
                      <a:pt x="9544" y="17105"/>
                    </a:moveTo>
                    <a:cubicBezTo>
                      <a:pt x="9544" y="17105"/>
                      <a:pt x="9544" y="17106"/>
                      <a:pt x="9545" y="17106"/>
                    </a:cubicBezTo>
                    <a:cubicBezTo>
                      <a:pt x="9544" y="17105"/>
                      <a:pt x="9544" y="17105"/>
                      <a:pt x="9544" y="17105"/>
                    </a:cubicBezTo>
                    <a:close/>
                    <a:moveTo>
                      <a:pt x="10578" y="17835"/>
                    </a:moveTo>
                    <a:cubicBezTo>
                      <a:pt x="10579" y="17836"/>
                      <a:pt x="10580" y="17836"/>
                      <a:pt x="10581" y="17837"/>
                    </a:cubicBezTo>
                    <a:lnTo>
                      <a:pt x="10581" y="17837"/>
                    </a:lnTo>
                    <a:cubicBezTo>
                      <a:pt x="10580" y="17836"/>
                      <a:pt x="10579" y="17836"/>
                      <a:pt x="10578" y="17835"/>
                    </a:cubicBezTo>
                    <a:close/>
                    <a:moveTo>
                      <a:pt x="5239" y="0"/>
                    </a:moveTo>
                    <a:cubicBezTo>
                      <a:pt x="4787" y="0"/>
                      <a:pt x="4317" y="56"/>
                      <a:pt x="3830" y="175"/>
                    </a:cubicBezTo>
                    <a:cubicBezTo>
                      <a:pt x="2706" y="449"/>
                      <a:pt x="1703" y="1057"/>
                      <a:pt x="1095" y="2060"/>
                    </a:cubicBezTo>
                    <a:cubicBezTo>
                      <a:pt x="0" y="3853"/>
                      <a:pt x="487" y="6224"/>
                      <a:pt x="1459" y="8139"/>
                    </a:cubicBezTo>
                    <a:cubicBezTo>
                      <a:pt x="3131" y="11482"/>
                      <a:pt x="6444" y="14644"/>
                      <a:pt x="9362" y="16984"/>
                    </a:cubicBezTo>
                    <a:cubicBezTo>
                      <a:pt x="9423" y="17045"/>
                      <a:pt x="9483" y="17075"/>
                      <a:pt x="9544" y="17105"/>
                    </a:cubicBezTo>
                    <a:lnTo>
                      <a:pt x="9544" y="17105"/>
                    </a:lnTo>
                    <a:cubicBezTo>
                      <a:pt x="9550" y="17094"/>
                      <a:pt x="10336" y="16832"/>
                      <a:pt x="10365" y="16832"/>
                    </a:cubicBezTo>
                    <a:cubicBezTo>
                      <a:pt x="10791" y="16771"/>
                      <a:pt x="11216" y="16710"/>
                      <a:pt x="11642" y="16680"/>
                    </a:cubicBezTo>
                    <a:cubicBezTo>
                      <a:pt x="11824" y="16680"/>
                      <a:pt x="12037" y="16680"/>
                      <a:pt x="12159" y="16771"/>
                    </a:cubicBezTo>
                    <a:cubicBezTo>
                      <a:pt x="12767" y="17197"/>
                      <a:pt x="11551" y="17592"/>
                      <a:pt x="11277" y="17683"/>
                    </a:cubicBezTo>
                    <a:cubicBezTo>
                      <a:pt x="11199" y="17709"/>
                      <a:pt x="10807" y="17847"/>
                      <a:pt x="10640" y="17847"/>
                    </a:cubicBezTo>
                    <a:cubicBezTo>
                      <a:pt x="10614" y="17847"/>
                      <a:pt x="10594" y="17844"/>
                      <a:pt x="10581" y="17837"/>
                    </a:cubicBezTo>
                    <a:lnTo>
                      <a:pt x="10581" y="17837"/>
                    </a:lnTo>
                    <a:cubicBezTo>
                      <a:pt x="11431" y="18353"/>
                      <a:pt x="12281" y="18839"/>
                      <a:pt x="13101" y="19385"/>
                    </a:cubicBezTo>
                    <a:cubicBezTo>
                      <a:pt x="13496" y="19689"/>
                      <a:pt x="13952" y="19963"/>
                      <a:pt x="14438" y="20115"/>
                    </a:cubicBezTo>
                    <a:cubicBezTo>
                      <a:pt x="14604" y="20156"/>
                      <a:pt x="14781" y="20180"/>
                      <a:pt x="14958" y="20180"/>
                    </a:cubicBezTo>
                    <a:cubicBezTo>
                      <a:pt x="15298" y="20180"/>
                      <a:pt x="15637" y="20092"/>
                      <a:pt x="15897" y="19872"/>
                    </a:cubicBezTo>
                    <a:cubicBezTo>
                      <a:pt x="16748" y="19112"/>
                      <a:pt x="15472" y="18443"/>
                      <a:pt x="16779" y="18048"/>
                    </a:cubicBezTo>
                    <a:cubicBezTo>
                      <a:pt x="17387" y="17896"/>
                      <a:pt x="17782" y="17258"/>
                      <a:pt x="17843" y="16619"/>
                    </a:cubicBezTo>
                    <a:cubicBezTo>
                      <a:pt x="17934" y="16011"/>
                      <a:pt x="17751" y="15373"/>
                      <a:pt x="17539" y="14765"/>
                    </a:cubicBezTo>
                    <a:cubicBezTo>
                      <a:pt x="16201" y="10905"/>
                      <a:pt x="13830" y="7470"/>
                      <a:pt x="11460" y="4096"/>
                    </a:cubicBezTo>
                    <a:cubicBezTo>
                      <a:pt x="9953" y="1915"/>
                      <a:pt x="7893" y="0"/>
                      <a:pt x="5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>
                  <a:latin typeface="思源黑体 CN" panose="020B0500000000000000" pitchFamily="34" charset="-122"/>
                  <a:ea typeface="思源黑体 CN" panose="020B0500000000000000" pitchFamily="34" charset="-122"/>
                </a:endParaRPr>
              </a:p>
            </p:txBody>
          </p:sp>
          <p:sp>
            <p:nvSpPr>
              <p:cNvPr id="1166" name="Google Shape;1166;p60"/>
              <p:cNvSpPr/>
              <p:nvPr/>
            </p:nvSpPr>
            <p:spPr>
              <a:xfrm flipH="1">
                <a:off x="6795049" y="1817172"/>
                <a:ext cx="639516" cy="653070"/>
              </a:xfrm>
              <a:custGeom>
                <a:avLst/>
                <a:gdLst/>
                <a:ahLst/>
                <a:cxnLst/>
                <a:rect l="l" t="t" r="r" b="b"/>
                <a:pathLst>
                  <a:path w="20336" h="20767" extrusionOk="0">
                    <a:moveTo>
                      <a:pt x="16779" y="6714"/>
                    </a:moveTo>
                    <a:cubicBezTo>
                      <a:pt x="17022" y="6714"/>
                      <a:pt x="17296" y="6775"/>
                      <a:pt x="17417" y="6988"/>
                    </a:cubicBezTo>
                    <a:cubicBezTo>
                      <a:pt x="17569" y="7292"/>
                      <a:pt x="17235" y="7596"/>
                      <a:pt x="16931" y="7778"/>
                    </a:cubicBezTo>
                    <a:cubicBezTo>
                      <a:pt x="16901" y="7808"/>
                      <a:pt x="16901" y="7808"/>
                      <a:pt x="16870" y="7839"/>
                    </a:cubicBezTo>
                    <a:cubicBezTo>
                      <a:pt x="15958" y="8325"/>
                      <a:pt x="14986" y="8903"/>
                      <a:pt x="13952" y="9024"/>
                    </a:cubicBezTo>
                    <a:cubicBezTo>
                      <a:pt x="13853" y="9033"/>
                      <a:pt x="13699" y="9045"/>
                      <a:pt x="13529" y="9045"/>
                    </a:cubicBezTo>
                    <a:cubicBezTo>
                      <a:pt x="13127" y="9045"/>
                      <a:pt x="12630" y="8980"/>
                      <a:pt x="12524" y="8660"/>
                    </a:cubicBezTo>
                    <a:cubicBezTo>
                      <a:pt x="12341" y="8112"/>
                      <a:pt x="13253" y="7596"/>
                      <a:pt x="13618" y="7413"/>
                    </a:cubicBezTo>
                    <a:cubicBezTo>
                      <a:pt x="14591" y="6957"/>
                      <a:pt x="15685" y="6714"/>
                      <a:pt x="16779" y="6714"/>
                    </a:cubicBezTo>
                    <a:close/>
                    <a:moveTo>
                      <a:pt x="10927" y="5510"/>
                    </a:moveTo>
                    <a:cubicBezTo>
                      <a:pt x="10986" y="5510"/>
                      <a:pt x="11043" y="5524"/>
                      <a:pt x="11095" y="5559"/>
                    </a:cubicBezTo>
                    <a:cubicBezTo>
                      <a:pt x="11430" y="5802"/>
                      <a:pt x="11521" y="6198"/>
                      <a:pt x="11490" y="6653"/>
                    </a:cubicBezTo>
                    <a:cubicBezTo>
                      <a:pt x="11430" y="7565"/>
                      <a:pt x="10852" y="8720"/>
                      <a:pt x="10518" y="9146"/>
                    </a:cubicBezTo>
                    <a:cubicBezTo>
                      <a:pt x="10453" y="9253"/>
                      <a:pt x="10328" y="9361"/>
                      <a:pt x="10217" y="9361"/>
                    </a:cubicBezTo>
                    <a:cubicBezTo>
                      <a:pt x="10171" y="9361"/>
                      <a:pt x="10128" y="9342"/>
                      <a:pt x="10092" y="9298"/>
                    </a:cubicBezTo>
                    <a:cubicBezTo>
                      <a:pt x="10062" y="9267"/>
                      <a:pt x="10062" y="9207"/>
                      <a:pt x="10062" y="9146"/>
                    </a:cubicBezTo>
                    <a:cubicBezTo>
                      <a:pt x="10031" y="8872"/>
                      <a:pt x="10031" y="8416"/>
                      <a:pt x="10062" y="8295"/>
                    </a:cubicBezTo>
                    <a:cubicBezTo>
                      <a:pt x="10001" y="7444"/>
                      <a:pt x="9849" y="6380"/>
                      <a:pt x="10518" y="5711"/>
                    </a:cubicBezTo>
                    <a:cubicBezTo>
                      <a:pt x="10626" y="5603"/>
                      <a:pt x="10781" y="5510"/>
                      <a:pt x="10927" y="5510"/>
                    </a:cubicBezTo>
                    <a:close/>
                    <a:moveTo>
                      <a:pt x="9732" y="14091"/>
                    </a:moveTo>
                    <a:cubicBezTo>
                      <a:pt x="10332" y="14091"/>
                      <a:pt x="10997" y="14179"/>
                      <a:pt x="11034" y="14496"/>
                    </a:cubicBezTo>
                    <a:cubicBezTo>
                      <a:pt x="11065" y="14799"/>
                      <a:pt x="10761" y="15012"/>
                      <a:pt x="10305" y="15164"/>
                    </a:cubicBezTo>
                    <a:cubicBezTo>
                      <a:pt x="9515" y="15438"/>
                      <a:pt x="8329" y="15468"/>
                      <a:pt x="8056" y="15529"/>
                    </a:cubicBezTo>
                    <a:cubicBezTo>
                      <a:pt x="7630" y="15590"/>
                      <a:pt x="7204" y="15651"/>
                      <a:pt x="6809" y="15711"/>
                    </a:cubicBezTo>
                    <a:cubicBezTo>
                      <a:pt x="6718" y="15559"/>
                      <a:pt x="6870" y="15377"/>
                      <a:pt x="6992" y="15225"/>
                    </a:cubicBezTo>
                    <a:cubicBezTo>
                      <a:pt x="7539" y="14769"/>
                      <a:pt x="8147" y="14374"/>
                      <a:pt x="8846" y="14161"/>
                    </a:cubicBezTo>
                    <a:cubicBezTo>
                      <a:pt x="8999" y="14126"/>
                      <a:pt x="9353" y="14091"/>
                      <a:pt x="9732" y="14091"/>
                    </a:cubicBezTo>
                    <a:close/>
                    <a:moveTo>
                      <a:pt x="18891" y="0"/>
                    </a:moveTo>
                    <a:cubicBezTo>
                      <a:pt x="18590" y="0"/>
                      <a:pt x="18276" y="71"/>
                      <a:pt x="17995" y="149"/>
                    </a:cubicBezTo>
                    <a:cubicBezTo>
                      <a:pt x="16931" y="453"/>
                      <a:pt x="15898" y="818"/>
                      <a:pt x="14895" y="1273"/>
                    </a:cubicBezTo>
                    <a:cubicBezTo>
                      <a:pt x="14864" y="1273"/>
                      <a:pt x="15168" y="3918"/>
                      <a:pt x="15047" y="4252"/>
                    </a:cubicBezTo>
                    <a:cubicBezTo>
                      <a:pt x="14940" y="4549"/>
                      <a:pt x="14493" y="4921"/>
                      <a:pt x="14109" y="4921"/>
                    </a:cubicBezTo>
                    <a:cubicBezTo>
                      <a:pt x="13943" y="4921"/>
                      <a:pt x="13789" y="4852"/>
                      <a:pt x="13679" y="4678"/>
                    </a:cubicBezTo>
                    <a:cubicBezTo>
                      <a:pt x="13588" y="4526"/>
                      <a:pt x="13588" y="4343"/>
                      <a:pt x="13588" y="4161"/>
                    </a:cubicBezTo>
                    <a:cubicBezTo>
                      <a:pt x="13618" y="3462"/>
                      <a:pt x="13679" y="2732"/>
                      <a:pt x="13648" y="2003"/>
                    </a:cubicBezTo>
                    <a:lnTo>
                      <a:pt x="13648" y="2003"/>
                    </a:lnTo>
                    <a:cubicBezTo>
                      <a:pt x="10852" y="3219"/>
                      <a:pt x="8420" y="5134"/>
                      <a:pt x="6353" y="7413"/>
                    </a:cubicBezTo>
                    <a:cubicBezTo>
                      <a:pt x="5867" y="7991"/>
                      <a:pt x="4773" y="8903"/>
                      <a:pt x="4803" y="9693"/>
                    </a:cubicBezTo>
                    <a:cubicBezTo>
                      <a:pt x="4803" y="10149"/>
                      <a:pt x="5168" y="10726"/>
                      <a:pt x="5229" y="11213"/>
                    </a:cubicBezTo>
                    <a:cubicBezTo>
                      <a:pt x="5290" y="11760"/>
                      <a:pt x="5290" y="12337"/>
                      <a:pt x="5198" y="12885"/>
                    </a:cubicBezTo>
                    <a:cubicBezTo>
                      <a:pt x="5198" y="13006"/>
                      <a:pt x="5138" y="13158"/>
                      <a:pt x="5016" y="13189"/>
                    </a:cubicBezTo>
                    <a:cubicBezTo>
                      <a:pt x="4997" y="13195"/>
                      <a:pt x="4978" y="13198"/>
                      <a:pt x="4959" y="13198"/>
                    </a:cubicBezTo>
                    <a:cubicBezTo>
                      <a:pt x="4803" y="13198"/>
                      <a:pt x="4678" y="12984"/>
                      <a:pt x="4651" y="12793"/>
                    </a:cubicBezTo>
                    <a:cubicBezTo>
                      <a:pt x="4499" y="11973"/>
                      <a:pt x="4469" y="11152"/>
                      <a:pt x="4378" y="10301"/>
                    </a:cubicBezTo>
                    <a:cubicBezTo>
                      <a:pt x="2584" y="12094"/>
                      <a:pt x="1642" y="15012"/>
                      <a:pt x="1065" y="17413"/>
                    </a:cubicBezTo>
                    <a:cubicBezTo>
                      <a:pt x="943" y="17991"/>
                      <a:pt x="1" y="20392"/>
                      <a:pt x="578" y="20757"/>
                    </a:cubicBezTo>
                    <a:cubicBezTo>
                      <a:pt x="589" y="20764"/>
                      <a:pt x="607" y="20767"/>
                      <a:pt x="631" y="20767"/>
                    </a:cubicBezTo>
                    <a:cubicBezTo>
                      <a:pt x="1156" y="20767"/>
                      <a:pt x="4710" y="19260"/>
                      <a:pt x="5320" y="19085"/>
                    </a:cubicBezTo>
                    <a:cubicBezTo>
                      <a:pt x="8572" y="18295"/>
                      <a:pt x="11733" y="16532"/>
                      <a:pt x="13983" y="13766"/>
                    </a:cubicBezTo>
                    <a:cubicBezTo>
                      <a:pt x="15351" y="12094"/>
                      <a:pt x="16658" y="10301"/>
                      <a:pt x="17721" y="8386"/>
                    </a:cubicBezTo>
                    <a:cubicBezTo>
                      <a:pt x="18572" y="6836"/>
                      <a:pt x="20031" y="4313"/>
                      <a:pt x="19880" y="2520"/>
                    </a:cubicBezTo>
                    <a:cubicBezTo>
                      <a:pt x="19606" y="2520"/>
                      <a:pt x="19302" y="2611"/>
                      <a:pt x="18998" y="2732"/>
                    </a:cubicBezTo>
                    <a:cubicBezTo>
                      <a:pt x="18694" y="2854"/>
                      <a:pt x="18390" y="2976"/>
                      <a:pt x="18025" y="2976"/>
                    </a:cubicBezTo>
                    <a:cubicBezTo>
                      <a:pt x="17995" y="2976"/>
                      <a:pt x="17934" y="2976"/>
                      <a:pt x="17904" y="2945"/>
                    </a:cubicBezTo>
                    <a:cubicBezTo>
                      <a:pt x="17843" y="2915"/>
                      <a:pt x="17843" y="2854"/>
                      <a:pt x="17843" y="2824"/>
                    </a:cubicBezTo>
                    <a:cubicBezTo>
                      <a:pt x="17813" y="2398"/>
                      <a:pt x="18177" y="2033"/>
                      <a:pt x="18572" y="1881"/>
                    </a:cubicBezTo>
                    <a:cubicBezTo>
                      <a:pt x="18876" y="1729"/>
                      <a:pt x="19849" y="1760"/>
                      <a:pt x="20062" y="1547"/>
                    </a:cubicBezTo>
                    <a:cubicBezTo>
                      <a:pt x="20335" y="1243"/>
                      <a:pt x="19940" y="453"/>
                      <a:pt x="19667" y="240"/>
                    </a:cubicBezTo>
                    <a:cubicBezTo>
                      <a:pt x="19445" y="63"/>
                      <a:pt x="19174" y="0"/>
                      <a:pt x="188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>
                  <a:latin typeface="思源黑体 CN" panose="020B0500000000000000" pitchFamily="34" charset="-122"/>
                  <a:ea typeface="思源黑体 CN" panose="020B0500000000000000" pitchFamily="34" charset="-122"/>
                </a:endParaRPr>
              </a:p>
            </p:txBody>
          </p:sp>
          <p:sp>
            <p:nvSpPr>
              <p:cNvPr id="1167" name="Google Shape;1167;p60"/>
              <p:cNvSpPr/>
              <p:nvPr/>
            </p:nvSpPr>
            <p:spPr>
              <a:xfrm flipH="1">
                <a:off x="7093297" y="2145853"/>
                <a:ext cx="366112" cy="535331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7023" fill="none" extrusionOk="0">
                    <a:moveTo>
                      <a:pt x="11642" y="1"/>
                    </a:moveTo>
                    <a:cubicBezTo>
                      <a:pt x="9423" y="1946"/>
                      <a:pt x="7235" y="3892"/>
                      <a:pt x="5046" y="5837"/>
                    </a:cubicBezTo>
                    <a:cubicBezTo>
                      <a:pt x="3861" y="6870"/>
                      <a:pt x="2675" y="7934"/>
                      <a:pt x="1855" y="9302"/>
                    </a:cubicBezTo>
                    <a:cubicBezTo>
                      <a:pt x="517" y="11551"/>
                      <a:pt x="244" y="14348"/>
                      <a:pt x="0" y="17022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>
                  <a:latin typeface="思源黑体 CN" panose="020B0500000000000000" pitchFamily="34" charset="-122"/>
                  <a:ea typeface="思源黑体 CN" panose="020B0500000000000000" pitchFamily="34" charset="-122"/>
                </a:endParaRPr>
              </a:p>
            </p:txBody>
          </p:sp>
          <p:sp>
            <p:nvSpPr>
              <p:cNvPr id="1168" name="Google Shape;1168;p60"/>
              <p:cNvSpPr/>
              <p:nvPr/>
            </p:nvSpPr>
            <p:spPr>
              <a:xfrm flipH="1">
                <a:off x="7489970" y="2073211"/>
                <a:ext cx="193119" cy="754205"/>
              </a:xfrm>
              <a:custGeom>
                <a:avLst/>
                <a:gdLst/>
                <a:ahLst/>
                <a:cxnLst/>
                <a:rect l="l" t="t" r="r" b="b"/>
                <a:pathLst>
                  <a:path w="6141" h="23983" fill="none" extrusionOk="0">
                    <a:moveTo>
                      <a:pt x="1" y="1"/>
                    </a:moveTo>
                    <a:cubicBezTo>
                      <a:pt x="2828" y="4408"/>
                      <a:pt x="5563" y="9241"/>
                      <a:pt x="5928" y="14652"/>
                    </a:cubicBezTo>
                    <a:cubicBezTo>
                      <a:pt x="6141" y="17752"/>
                      <a:pt x="5533" y="20943"/>
                      <a:pt x="6110" y="23983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>
                  <a:latin typeface="思源黑体 CN" panose="020B0500000000000000" pitchFamily="34" charset="-122"/>
                  <a:ea typeface="思源黑体 CN" panose="020B0500000000000000" pitchFamily="34" charset="-122"/>
                </a:endParaRPr>
              </a:p>
            </p:txBody>
          </p:sp>
          <p:sp>
            <p:nvSpPr>
              <p:cNvPr id="1169" name="Google Shape;1169;p60"/>
              <p:cNvSpPr/>
              <p:nvPr/>
            </p:nvSpPr>
            <p:spPr>
              <a:xfrm flipH="1">
                <a:off x="7207985" y="1467233"/>
                <a:ext cx="270543" cy="1289473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41004" fill="none" extrusionOk="0">
                    <a:moveTo>
                      <a:pt x="8602" y="0"/>
                    </a:moveTo>
                    <a:cubicBezTo>
                      <a:pt x="6536" y="4620"/>
                      <a:pt x="1399" y="17660"/>
                      <a:pt x="639" y="22766"/>
                    </a:cubicBezTo>
                    <a:cubicBezTo>
                      <a:pt x="213" y="25441"/>
                      <a:pt x="183" y="28177"/>
                      <a:pt x="122" y="30882"/>
                    </a:cubicBezTo>
                    <a:lnTo>
                      <a:pt x="1" y="41004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>
                  <a:latin typeface="思源黑体 CN" panose="020B0500000000000000" pitchFamily="34" charset="-122"/>
                  <a:ea typeface="思源黑体 CN" panose="020B0500000000000000" pitchFamily="34" charset="-122"/>
                </a:endParaRPr>
              </a:p>
            </p:txBody>
          </p:sp>
          <p:sp>
            <p:nvSpPr>
              <p:cNvPr id="1170" name="Google Shape;1170;p60"/>
              <p:cNvSpPr/>
              <p:nvPr/>
            </p:nvSpPr>
            <p:spPr>
              <a:xfrm flipH="1">
                <a:off x="7227099" y="2628560"/>
                <a:ext cx="484669" cy="403409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12828" extrusionOk="0">
                    <a:moveTo>
                      <a:pt x="1" y="1"/>
                    </a:moveTo>
                    <a:cubicBezTo>
                      <a:pt x="1" y="1"/>
                      <a:pt x="1065" y="12797"/>
                      <a:pt x="1065" y="12828"/>
                    </a:cubicBezTo>
                    <a:cubicBezTo>
                      <a:pt x="1065" y="12828"/>
                      <a:pt x="14500" y="12676"/>
                      <a:pt x="14530" y="12615"/>
                    </a:cubicBezTo>
                    <a:lnTo>
                      <a:pt x="15412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>
                  <a:latin typeface="思源黑体 CN" panose="020B0500000000000000" pitchFamily="34" charset="-122"/>
                  <a:ea typeface="思源黑体 CN" panose="020B0500000000000000" pitchFamily="34" charset="-122"/>
                </a:endParaRPr>
              </a:p>
            </p:txBody>
          </p:sp>
        </p:grpSp>
        <p:grpSp>
          <p:nvGrpSpPr>
            <p:cNvPr id="1171" name="Google Shape;1171;p60"/>
            <p:cNvGrpSpPr/>
            <p:nvPr/>
          </p:nvGrpSpPr>
          <p:grpSpPr>
            <a:xfrm>
              <a:off x="7052050" y="1949235"/>
              <a:ext cx="366540" cy="488362"/>
              <a:chOff x="1870800" y="2728525"/>
              <a:chExt cx="393875" cy="524725"/>
            </a:xfrm>
          </p:grpSpPr>
          <p:sp>
            <p:nvSpPr>
              <p:cNvPr id="1172" name="Google Shape;1172;p60"/>
              <p:cNvSpPr/>
              <p:nvPr/>
            </p:nvSpPr>
            <p:spPr>
              <a:xfrm>
                <a:off x="2019300" y="2991225"/>
                <a:ext cx="21387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10481" extrusionOk="0">
                    <a:moveTo>
                      <a:pt x="6688" y="0"/>
                    </a:moveTo>
                    <a:lnTo>
                      <a:pt x="1" y="3739"/>
                    </a:lnTo>
                    <a:cubicBezTo>
                      <a:pt x="61" y="3952"/>
                      <a:pt x="92" y="4164"/>
                      <a:pt x="153" y="4347"/>
                    </a:cubicBezTo>
                    <a:cubicBezTo>
                      <a:pt x="396" y="5319"/>
                      <a:pt x="639" y="6292"/>
                      <a:pt x="791" y="7325"/>
                    </a:cubicBezTo>
                    <a:cubicBezTo>
                      <a:pt x="852" y="7842"/>
                      <a:pt x="912" y="8116"/>
                      <a:pt x="912" y="8663"/>
                    </a:cubicBezTo>
                    <a:cubicBezTo>
                      <a:pt x="1908" y="9987"/>
                      <a:pt x="2957" y="10481"/>
                      <a:pt x="3948" y="10481"/>
                    </a:cubicBezTo>
                    <a:cubicBezTo>
                      <a:pt x="6437" y="10481"/>
                      <a:pt x="8555" y="7366"/>
                      <a:pt x="8511" y="6474"/>
                    </a:cubicBezTo>
                    <a:cubicBezTo>
                      <a:pt x="7083" y="3708"/>
                      <a:pt x="6688" y="0"/>
                      <a:pt x="66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>
                  <a:latin typeface="思源黑体 CN" panose="020B0500000000000000" pitchFamily="34" charset="-122"/>
                  <a:ea typeface="思源黑体 CN" panose="020B0500000000000000" pitchFamily="34" charset="-122"/>
                </a:endParaRPr>
              </a:p>
            </p:txBody>
          </p:sp>
          <p:sp>
            <p:nvSpPr>
              <p:cNvPr id="1173" name="Google Shape;1173;p60"/>
              <p:cNvSpPr/>
              <p:nvPr/>
            </p:nvSpPr>
            <p:spPr>
              <a:xfrm>
                <a:off x="1870800" y="2930100"/>
                <a:ext cx="86975" cy="124675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4987" extrusionOk="0">
                    <a:moveTo>
                      <a:pt x="1890" y="0"/>
                    </a:moveTo>
                    <a:cubicBezTo>
                      <a:pt x="1704" y="0"/>
                      <a:pt x="1504" y="40"/>
                      <a:pt x="1290" y="135"/>
                    </a:cubicBezTo>
                    <a:cubicBezTo>
                      <a:pt x="0" y="737"/>
                      <a:pt x="575" y="4986"/>
                      <a:pt x="2887" y="4986"/>
                    </a:cubicBezTo>
                    <a:cubicBezTo>
                      <a:pt x="3027" y="4986"/>
                      <a:pt x="3174" y="4971"/>
                      <a:pt x="3327" y="4938"/>
                    </a:cubicBezTo>
                    <a:lnTo>
                      <a:pt x="3478" y="1169"/>
                    </a:lnTo>
                    <a:cubicBezTo>
                      <a:pt x="3478" y="1169"/>
                      <a:pt x="2894" y="0"/>
                      <a:pt x="18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>
                  <a:latin typeface="思源黑体 CN" panose="020B0500000000000000" pitchFamily="34" charset="-122"/>
                  <a:ea typeface="思源黑体 CN" panose="020B0500000000000000" pitchFamily="34" charset="-122"/>
                </a:endParaRPr>
              </a:p>
            </p:txBody>
          </p:sp>
          <p:sp>
            <p:nvSpPr>
              <p:cNvPr id="1174" name="Google Shape;1174;p60"/>
              <p:cNvSpPr/>
              <p:nvPr/>
            </p:nvSpPr>
            <p:spPr>
              <a:xfrm>
                <a:off x="1878725" y="2728525"/>
                <a:ext cx="322225" cy="387250"/>
              </a:xfrm>
              <a:custGeom>
                <a:avLst/>
                <a:gdLst/>
                <a:ahLst/>
                <a:cxnLst/>
                <a:rect l="l" t="t" r="r" b="b"/>
                <a:pathLst>
                  <a:path w="12889" h="15490" extrusionOk="0">
                    <a:moveTo>
                      <a:pt x="6979" y="0"/>
                    </a:moveTo>
                    <a:cubicBezTo>
                      <a:pt x="5195" y="0"/>
                      <a:pt x="3356" y="821"/>
                      <a:pt x="2067" y="1997"/>
                    </a:cubicBezTo>
                    <a:cubicBezTo>
                      <a:pt x="0" y="3943"/>
                      <a:pt x="547" y="6769"/>
                      <a:pt x="1003" y="9292"/>
                    </a:cubicBezTo>
                    <a:cubicBezTo>
                      <a:pt x="1034" y="9444"/>
                      <a:pt x="1064" y="9596"/>
                      <a:pt x="1125" y="9779"/>
                    </a:cubicBezTo>
                    <a:cubicBezTo>
                      <a:pt x="1155" y="9931"/>
                      <a:pt x="1186" y="10083"/>
                      <a:pt x="1247" y="10204"/>
                    </a:cubicBezTo>
                    <a:cubicBezTo>
                      <a:pt x="1247" y="10265"/>
                      <a:pt x="1277" y="10326"/>
                      <a:pt x="1277" y="10387"/>
                    </a:cubicBezTo>
                    <a:cubicBezTo>
                      <a:pt x="1368" y="10630"/>
                      <a:pt x="1459" y="10873"/>
                      <a:pt x="1551" y="11116"/>
                    </a:cubicBezTo>
                    <a:cubicBezTo>
                      <a:pt x="1581" y="11268"/>
                      <a:pt x="1642" y="11420"/>
                      <a:pt x="1702" y="11542"/>
                    </a:cubicBezTo>
                    <a:cubicBezTo>
                      <a:pt x="1702" y="11572"/>
                      <a:pt x="1733" y="11572"/>
                      <a:pt x="1733" y="11602"/>
                    </a:cubicBezTo>
                    <a:cubicBezTo>
                      <a:pt x="2706" y="14034"/>
                      <a:pt x="3952" y="15007"/>
                      <a:pt x="5289" y="15402"/>
                    </a:cubicBezTo>
                    <a:cubicBezTo>
                      <a:pt x="5492" y="15462"/>
                      <a:pt x="5716" y="15490"/>
                      <a:pt x="5955" y="15490"/>
                    </a:cubicBezTo>
                    <a:cubicBezTo>
                      <a:pt x="8272" y="15490"/>
                      <a:pt x="12080" y="12873"/>
                      <a:pt x="12493" y="11055"/>
                    </a:cubicBezTo>
                    <a:cubicBezTo>
                      <a:pt x="12797" y="9627"/>
                      <a:pt x="12888" y="10174"/>
                      <a:pt x="12432" y="6496"/>
                    </a:cubicBezTo>
                    <a:cubicBezTo>
                      <a:pt x="11946" y="2818"/>
                      <a:pt x="10122" y="1085"/>
                      <a:pt x="10122" y="1085"/>
                    </a:cubicBezTo>
                    <a:cubicBezTo>
                      <a:pt x="9196" y="324"/>
                      <a:pt x="8098" y="0"/>
                      <a:pt x="6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>
                  <a:latin typeface="思源黑体 CN" panose="020B0500000000000000" pitchFamily="34" charset="-122"/>
                  <a:ea typeface="思源黑体 CN" panose="020B0500000000000000" pitchFamily="34" charset="-122"/>
                </a:endParaRPr>
              </a:p>
            </p:txBody>
          </p:sp>
          <p:sp>
            <p:nvSpPr>
              <p:cNvPr id="1175" name="Google Shape;1175;p60"/>
              <p:cNvSpPr/>
              <p:nvPr/>
            </p:nvSpPr>
            <p:spPr>
              <a:xfrm>
                <a:off x="2164450" y="2851350"/>
                <a:ext cx="10022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5688" extrusionOk="0">
                    <a:moveTo>
                      <a:pt x="1705" y="1"/>
                    </a:moveTo>
                    <a:cubicBezTo>
                      <a:pt x="482" y="1"/>
                      <a:pt x="0" y="1279"/>
                      <a:pt x="0" y="1279"/>
                    </a:cubicBezTo>
                    <a:lnTo>
                      <a:pt x="973" y="5686"/>
                    </a:lnTo>
                    <a:cubicBezTo>
                      <a:pt x="999" y="5687"/>
                      <a:pt x="1024" y="5687"/>
                      <a:pt x="1050" y="5687"/>
                    </a:cubicBezTo>
                    <a:cubicBezTo>
                      <a:pt x="4009" y="5687"/>
                      <a:pt x="3786" y="485"/>
                      <a:pt x="2189" y="63"/>
                    </a:cubicBezTo>
                    <a:cubicBezTo>
                      <a:pt x="2016" y="20"/>
                      <a:pt x="1855" y="1"/>
                      <a:pt x="1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>
                  <a:latin typeface="思源黑体 CN" panose="020B0500000000000000" pitchFamily="34" charset="-122"/>
                  <a:ea typeface="思源黑体 CN" panose="020B0500000000000000" pitchFamily="34" charset="-122"/>
                </a:endParaRPr>
              </a:p>
            </p:txBody>
          </p:sp>
        </p:grpSp>
        <p:sp>
          <p:nvSpPr>
            <p:cNvPr id="1176" name="Google Shape;1176;p60"/>
            <p:cNvSpPr/>
            <p:nvPr/>
          </p:nvSpPr>
          <p:spPr>
            <a:xfrm>
              <a:off x="7045672" y="1897948"/>
              <a:ext cx="344145" cy="217956"/>
            </a:xfrm>
            <a:custGeom>
              <a:avLst/>
              <a:gdLst/>
              <a:ahLst/>
              <a:cxnLst/>
              <a:rect l="l" t="t" r="r" b="b"/>
              <a:pathLst>
                <a:path w="9818" h="6218" extrusionOk="0">
                  <a:moveTo>
                    <a:pt x="5425" y="1"/>
                  </a:moveTo>
                  <a:cubicBezTo>
                    <a:pt x="5113" y="1"/>
                    <a:pt x="4792" y="43"/>
                    <a:pt x="4468" y="137"/>
                  </a:cubicBezTo>
                  <a:cubicBezTo>
                    <a:pt x="1976" y="896"/>
                    <a:pt x="0" y="2659"/>
                    <a:pt x="304" y="4453"/>
                  </a:cubicBezTo>
                  <a:cubicBezTo>
                    <a:pt x="531" y="5669"/>
                    <a:pt x="743" y="5865"/>
                    <a:pt x="857" y="5865"/>
                  </a:cubicBezTo>
                  <a:cubicBezTo>
                    <a:pt x="911" y="5865"/>
                    <a:pt x="942" y="5821"/>
                    <a:pt x="942" y="5821"/>
                  </a:cubicBezTo>
                  <a:cubicBezTo>
                    <a:pt x="942" y="5821"/>
                    <a:pt x="881" y="5729"/>
                    <a:pt x="821" y="4240"/>
                  </a:cubicBezTo>
                  <a:cubicBezTo>
                    <a:pt x="752" y="3238"/>
                    <a:pt x="3023" y="2372"/>
                    <a:pt x="4126" y="2372"/>
                  </a:cubicBezTo>
                  <a:cubicBezTo>
                    <a:pt x="4496" y="2372"/>
                    <a:pt x="4734" y="2469"/>
                    <a:pt x="4711" y="2690"/>
                  </a:cubicBezTo>
                  <a:cubicBezTo>
                    <a:pt x="4711" y="2690"/>
                    <a:pt x="4803" y="3693"/>
                    <a:pt x="5775" y="4058"/>
                  </a:cubicBezTo>
                  <a:cubicBezTo>
                    <a:pt x="6292" y="4270"/>
                    <a:pt x="6748" y="4483"/>
                    <a:pt x="6657" y="5061"/>
                  </a:cubicBezTo>
                  <a:cubicBezTo>
                    <a:pt x="6539" y="5795"/>
                    <a:pt x="6791" y="6217"/>
                    <a:pt x="7192" y="6217"/>
                  </a:cubicBezTo>
                  <a:cubicBezTo>
                    <a:pt x="7206" y="6217"/>
                    <a:pt x="7220" y="6217"/>
                    <a:pt x="7234" y="6216"/>
                  </a:cubicBezTo>
                  <a:cubicBezTo>
                    <a:pt x="7994" y="6124"/>
                    <a:pt x="7781" y="4392"/>
                    <a:pt x="9301" y="3966"/>
                  </a:cubicBezTo>
                  <a:cubicBezTo>
                    <a:pt x="9301" y="3966"/>
                    <a:pt x="9818" y="3723"/>
                    <a:pt x="9544" y="2781"/>
                  </a:cubicBezTo>
                  <a:cubicBezTo>
                    <a:pt x="9306" y="1933"/>
                    <a:pt x="7544" y="1"/>
                    <a:pt x="54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>
                <a:latin typeface="思源黑体 CN" panose="020B0500000000000000" pitchFamily="34" charset="-122"/>
                <a:ea typeface="思源黑体 CN" panose="020B05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2" name="Google Shape;1562;p71"/>
          <p:cNvGrpSpPr/>
          <p:nvPr/>
        </p:nvGrpSpPr>
        <p:grpSpPr>
          <a:xfrm>
            <a:off x="7540586" y="3262214"/>
            <a:ext cx="946773" cy="3596111"/>
            <a:chOff x="2330682" y="1468700"/>
            <a:chExt cx="538184" cy="2044019"/>
          </a:xfrm>
        </p:grpSpPr>
        <p:sp>
          <p:nvSpPr>
            <p:cNvPr id="1563" name="Google Shape;1563;p71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4" name="Google Shape;1564;p71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65" name="Google Shape;1565;p71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76"/>
          <p:cNvSpPr/>
          <p:nvPr/>
        </p:nvSpPr>
        <p:spPr>
          <a:xfrm>
            <a:off x="1733067" y="1806900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1683" name="Google Shape;1683;p76"/>
          <p:cNvGrpSpPr/>
          <p:nvPr/>
        </p:nvGrpSpPr>
        <p:grpSpPr>
          <a:xfrm>
            <a:off x="2374625" y="2693661"/>
            <a:ext cx="1679673" cy="4164348"/>
            <a:chOff x="2330682" y="1468700"/>
            <a:chExt cx="824447" cy="2044019"/>
          </a:xfrm>
        </p:grpSpPr>
        <p:sp>
          <p:nvSpPr>
            <p:cNvPr id="1684" name="Google Shape;1684;p7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5" name="Google Shape;1685;p7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6" name="Google Shape;1686;p7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7" name="Google Shape;1687;p7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88" name="Google Shape;1688;p7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707" name="Google Shape;1707;p76"/>
          <p:cNvGrpSpPr/>
          <p:nvPr/>
        </p:nvGrpSpPr>
        <p:grpSpPr>
          <a:xfrm>
            <a:off x="761160" y="2394964"/>
            <a:ext cx="4667573" cy="2866280"/>
            <a:chOff x="713223" y="2038668"/>
            <a:chExt cx="2783620" cy="1709375"/>
          </a:xfrm>
        </p:grpSpPr>
        <p:sp>
          <p:nvSpPr>
            <p:cNvPr id="1708" name="Google Shape;1708;p76"/>
            <p:cNvSpPr/>
            <p:nvPr/>
          </p:nvSpPr>
          <p:spPr>
            <a:xfrm>
              <a:off x="2236912" y="3199987"/>
              <a:ext cx="678879" cy="400324"/>
            </a:xfrm>
            <a:custGeom>
              <a:avLst/>
              <a:gdLst/>
              <a:ahLst/>
              <a:cxnLst/>
              <a:rect l="l" t="t" r="r" b="b"/>
              <a:pathLst>
                <a:path w="18147" h="10701" extrusionOk="0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09" name="Google Shape;1709;p76"/>
            <p:cNvSpPr/>
            <p:nvPr/>
          </p:nvSpPr>
          <p:spPr>
            <a:xfrm>
              <a:off x="2236912" y="3228493"/>
              <a:ext cx="606079" cy="371818"/>
            </a:xfrm>
            <a:custGeom>
              <a:avLst/>
              <a:gdLst/>
              <a:ahLst/>
              <a:cxnLst/>
              <a:rect l="l" t="t" r="r" b="b"/>
              <a:pathLst>
                <a:path w="16201" h="9939" extrusionOk="0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0" name="Google Shape;1710;p76"/>
            <p:cNvSpPr/>
            <p:nvPr/>
          </p:nvSpPr>
          <p:spPr>
            <a:xfrm>
              <a:off x="2621225" y="3514380"/>
              <a:ext cx="321838" cy="233663"/>
            </a:xfrm>
            <a:custGeom>
              <a:avLst/>
              <a:gdLst/>
              <a:ahLst/>
              <a:cxnLst/>
              <a:rect l="l" t="t" r="r" b="b"/>
              <a:pathLst>
                <a:path w="8603" h="6246" extrusionOk="0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1" name="Google Shape;1711;p76"/>
            <p:cNvSpPr/>
            <p:nvPr/>
          </p:nvSpPr>
          <p:spPr>
            <a:xfrm>
              <a:off x="2637161" y="3518645"/>
              <a:ext cx="290002" cy="211142"/>
            </a:xfrm>
            <a:custGeom>
              <a:avLst/>
              <a:gdLst/>
              <a:ahLst/>
              <a:cxnLst/>
              <a:rect l="l" t="t" r="r" b="b"/>
              <a:pathLst>
                <a:path w="7752" h="5644" extrusionOk="0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2" name="Google Shape;1712;p76"/>
            <p:cNvSpPr/>
            <p:nvPr/>
          </p:nvSpPr>
          <p:spPr>
            <a:xfrm>
              <a:off x="2802027" y="2567758"/>
              <a:ext cx="233139" cy="584419"/>
            </a:xfrm>
            <a:custGeom>
              <a:avLst/>
              <a:gdLst/>
              <a:ahLst/>
              <a:cxnLst/>
              <a:rect l="l" t="t" r="r" b="b"/>
              <a:pathLst>
                <a:path w="6232" h="15622" extrusionOk="0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3" name="Google Shape;1713;p76"/>
            <p:cNvSpPr/>
            <p:nvPr/>
          </p:nvSpPr>
          <p:spPr>
            <a:xfrm>
              <a:off x="2447268" y="3536565"/>
              <a:ext cx="145562" cy="127418"/>
            </a:xfrm>
            <a:custGeom>
              <a:avLst/>
              <a:gdLst/>
              <a:ahLst/>
              <a:cxnLst/>
              <a:rect l="l" t="t" r="r" b="b"/>
              <a:pathLst>
                <a:path w="3891" h="3406" extrusionOk="0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4" name="Google Shape;1714;p76"/>
            <p:cNvSpPr/>
            <p:nvPr/>
          </p:nvSpPr>
          <p:spPr>
            <a:xfrm>
              <a:off x="2487072" y="3233731"/>
              <a:ext cx="357078" cy="423406"/>
            </a:xfrm>
            <a:custGeom>
              <a:avLst/>
              <a:gdLst/>
              <a:ahLst/>
              <a:cxnLst/>
              <a:rect l="l" t="t" r="r" b="b"/>
              <a:pathLst>
                <a:path w="9545" h="11318" extrusionOk="0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5" name="Google Shape;1715;p76"/>
            <p:cNvSpPr/>
            <p:nvPr/>
          </p:nvSpPr>
          <p:spPr>
            <a:xfrm>
              <a:off x="2881636" y="2556385"/>
              <a:ext cx="590180" cy="852873"/>
            </a:xfrm>
            <a:custGeom>
              <a:avLst/>
              <a:gdLst/>
              <a:ahLst/>
              <a:cxnLst/>
              <a:rect l="l" t="t" r="r" b="b"/>
              <a:pathLst>
                <a:path w="15776" h="22798" extrusionOk="0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6" name="Google Shape;1716;p76"/>
            <p:cNvSpPr/>
            <p:nvPr/>
          </p:nvSpPr>
          <p:spPr>
            <a:xfrm>
              <a:off x="2409746" y="3215923"/>
              <a:ext cx="573121" cy="180129"/>
            </a:xfrm>
            <a:custGeom>
              <a:avLst/>
              <a:gdLst/>
              <a:ahLst/>
              <a:cxnLst/>
              <a:rect l="l" t="t" r="r" b="b"/>
              <a:pathLst>
                <a:path w="15320" h="4815" extrusionOk="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7" name="Google Shape;1717;p76"/>
            <p:cNvSpPr/>
            <p:nvPr/>
          </p:nvSpPr>
          <p:spPr>
            <a:xfrm>
              <a:off x="2555271" y="3180234"/>
              <a:ext cx="427596" cy="179007"/>
            </a:xfrm>
            <a:custGeom>
              <a:avLst/>
              <a:gdLst/>
              <a:ahLst/>
              <a:cxnLst/>
              <a:rect l="l" t="t" r="r" b="b"/>
              <a:pathLst>
                <a:path w="11430" h="4785" extrusionOk="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8" name="Google Shape;1718;p76"/>
            <p:cNvSpPr/>
            <p:nvPr/>
          </p:nvSpPr>
          <p:spPr>
            <a:xfrm>
              <a:off x="2259059" y="2867150"/>
              <a:ext cx="414503" cy="498900"/>
            </a:xfrm>
            <a:custGeom>
              <a:avLst/>
              <a:gdLst/>
              <a:ahLst/>
              <a:cxnLst/>
              <a:rect l="l" t="t" r="r" b="b"/>
              <a:pathLst>
                <a:path w="11080" h="13336" extrusionOk="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19" name="Google Shape;1719;p76"/>
            <p:cNvSpPr/>
            <p:nvPr/>
          </p:nvSpPr>
          <p:spPr>
            <a:xfrm>
              <a:off x="2264184" y="2886154"/>
              <a:ext cx="380983" cy="479895"/>
            </a:xfrm>
            <a:custGeom>
              <a:avLst/>
              <a:gdLst/>
              <a:ahLst/>
              <a:cxnLst/>
              <a:rect l="l" t="t" r="r" b="b"/>
              <a:pathLst>
                <a:path w="10184" h="12828" extrusionOk="0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0" name="Google Shape;1720;p76"/>
            <p:cNvSpPr/>
            <p:nvPr/>
          </p:nvSpPr>
          <p:spPr>
            <a:xfrm>
              <a:off x="3082902" y="2038668"/>
              <a:ext cx="295651" cy="527556"/>
            </a:xfrm>
            <a:custGeom>
              <a:avLst/>
              <a:gdLst/>
              <a:ahLst/>
              <a:cxnLst/>
              <a:rect l="l" t="t" r="r" b="b"/>
              <a:pathLst>
                <a:path w="7903" h="14102" extrusionOk="0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1" name="Google Shape;1721;p76"/>
            <p:cNvSpPr/>
            <p:nvPr/>
          </p:nvSpPr>
          <p:spPr>
            <a:xfrm>
              <a:off x="3082902" y="2119773"/>
              <a:ext cx="171749" cy="105870"/>
            </a:xfrm>
            <a:custGeom>
              <a:avLst/>
              <a:gdLst/>
              <a:ahLst/>
              <a:cxnLst/>
              <a:rect l="l" t="t" r="r" b="b"/>
              <a:pathLst>
                <a:path w="4591" h="2830" extrusionOk="0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2" name="Google Shape;1722;p76"/>
            <p:cNvSpPr/>
            <p:nvPr/>
          </p:nvSpPr>
          <p:spPr>
            <a:xfrm>
              <a:off x="2899817" y="2137019"/>
              <a:ext cx="376419" cy="385809"/>
            </a:xfrm>
            <a:custGeom>
              <a:avLst/>
              <a:gdLst/>
              <a:ahLst/>
              <a:cxnLst/>
              <a:rect l="l" t="t" r="r" b="b"/>
              <a:pathLst>
                <a:path w="10062" h="10313" extrusionOk="0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3" name="Google Shape;1723;p76"/>
            <p:cNvSpPr/>
            <p:nvPr/>
          </p:nvSpPr>
          <p:spPr>
            <a:xfrm>
              <a:off x="3053348" y="2429042"/>
              <a:ext cx="275188" cy="278630"/>
            </a:xfrm>
            <a:custGeom>
              <a:avLst/>
              <a:gdLst/>
              <a:ahLst/>
              <a:cxnLst/>
              <a:rect l="l" t="t" r="r" b="b"/>
              <a:pathLst>
                <a:path w="7356" h="7448" extrusionOk="0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4" name="Google Shape;1724;p76"/>
            <p:cNvSpPr/>
            <p:nvPr/>
          </p:nvSpPr>
          <p:spPr>
            <a:xfrm>
              <a:off x="2939621" y="2255908"/>
              <a:ext cx="287720" cy="311625"/>
            </a:xfrm>
            <a:custGeom>
              <a:avLst/>
              <a:gdLst/>
              <a:ahLst/>
              <a:cxnLst/>
              <a:rect l="l" t="t" r="r" b="b"/>
              <a:pathLst>
                <a:path w="7691" h="8330" extrusionOk="0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5" name="Google Shape;1725;p76"/>
            <p:cNvSpPr/>
            <p:nvPr/>
          </p:nvSpPr>
          <p:spPr>
            <a:xfrm>
              <a:off x="2656502" y="3235302"/>
              <a:ext cx="761892" cy="457674"/>
            </a:xfrm>
            <a:custGeom>
              <a:avLst/>
              <a:gdLst/>
              <a:ahLst/>
              <a:cxnLst/>
              <a:rect l="l" t="t" r="r" b="b"/>
              <a:pathLst>
                <a:path w="20366" h="12234" extrusionOk="0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6" name="Google Shape;1726;p76"/>
            <p:cNvSpPr/>
            <p:nvPr/>
          </p:nvSpPr>
          <p:spPr>
            <a:xfrm>
              <a:off x="2195948" y="3553399"/>
              <a:ext cx="315030" cy="155064"/>
            </a:xfrm>
            <a:custGeom>
              <a:avLst/>
              <a:gdLst/>
              <a:ahLst/>
              <a:cxnLst/>
              <a:rect l="l" t="t" r="r" b="b"/>
              <a:pathLst>
                <a:path w="8421" h="4145" extrusionOk="0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7" name="Google Shape;1727;p76"/>
            <p:cNvSpPr/>
            <p:nvPr/>
          </p:nvSpPr>
          <p:spPr>
            <a:xfrm>
              <a:off x="2664807" y="3059624"/>
              <a:ext cx="298719" cy="158544"/>
            </a:xfrm>
            <a:custGeom>
              <a:avLst/>
              <a:gdLst/>
              <a:ahLst/>
              <a:cxnLst/>
              <a:rect l="l" t="t" r="r" b="b"/>
              <a:pathLst>
                <a:path w="7985" h="4238" extrusionOk="0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8" name="Google Shape;1728;p76"/>
            <p:cNvSpPr/>
            <p:nvPr/>
          </p:nvSpPr>
          <p:spPr>
            <a:xfrm>
              <a:off x="2717892" y="2606402"/>
              <a:ext cx="778951" cy="669564"/>
            </a:xfrm>
            <a:custGeom>
              <a:avLst/>
              <a:gdLst/>
              <a:ahLst/>
              <a:cxnLst/>
              <a:rect l="l" t="t" r="r" b="b"/>
              <a:pathLst>
                <a:path w="20822" h="17898" extrusionOk="0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29" name="Google Shape;1729;p76"/>
            <p:cNvSpPr/>
            <p:nvPr/>
          </p:nvSpPr>
          <p:spPr>
            <a:xfrm>
              <a:off x="2717892" y="3104442"/>
              <a:ext cx="512854" cy="149041"/>
            </a:xfrm>
            <a:custGeom>
              <a:avLst/>
              <a:gdLst/>
              <a:ahLst/>
              <a:cxnLst/>
              <a:rect l="l" t="t" r="r" b="b"/>
              <a:pathLst>
                <a:path w="13709" h="3984" extrusionOk="0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0" name="Google Shape;1730;p76"/>
            <p:cNvSpPr/>
            <p:nvPr/>
          </p:nvSpPr>
          <p:spPr>
            <a:xfrm>
              <a:off x="1302244" y="3323926"/>
              <a:ext cx="659576" cy="266135"/>
            </a:xfrm>
            <a:custGeom>
              <a:avLst/>
              <a:gdLst/>
              <a:ahLst/>
              <a:cxnLst/>
              <a:rect l="l" t="t" r="r" b="b"/>
              <a:pathLst>
                <a:path w="17631" h="7114" extrusionOk="0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1" name="Google Shape;1731;p76"/>
            <p:cNvSpPr/>
            <p:nvPr/>
          </p:nvSpPr>
          <p:spPr>
            <a:xfrm>
              <a:off x="1154437" y="2618374"/>
              <a:ext cx="582212" cy="681722"/>
            </a:xfrm>
            <a:custGeom>
              <a:avLst/>
              <a:gdLst/>
              <a:ahLst/>
              <a:cxnLst/>
              <a:rect l="l" t="t" r="r" b="b"/>
              <a:pathLst>
                <a:path w="15563" h="18223" extrusionOk="0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2" name="Google Shape;1732;p76"/>
            <p:cNvSpPr/>
            <p:nvPr/>
          </p:nvSpPr>
          <p:spPr>
            <a:xfrm>
              <a:off x="1051073" y="2614969"/>
              <a:ext cx="281922" cy="389027"/>
            </a:xfrm>
            <a:custGeom>
              <a:avLst/>
              <a:gdLst/>
              <a:ahLst/>
              <a:cxnLst/>
              <a:rect l="l" t="t" r="r" b="b"/>
              <a:pathLst>
                <a:path w="7536" h="10399" extrusionOk="0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3" name="Google Shape;1733;p76"/>
            <p:cNvSpPr/>
            <p:nvPr/>
          </p:nvSpPr>
          <p:spPr>
            <a:xfrm>
              <a:off x="713223" y="2538204"/>
              <a:ext cx="645921" cy="973820"/>
            </a:xfrm>
            <a:custGeom>
              <a:avLst/>
              <a:gdLst/>
              <a:ahLst/>
              <a:cxnLst/>
              <a:rect l="l" t="t" r="r" b="b"/>
              <a:pathLst>
                <a:path w="17266" h="26031" extrusionOk="0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4" name="Google Shape;1734;p76"/>
            <p:cNvSpPr/>
            <p:nvPr/>
          </p:nvSpPr>
          <p:spPr>
            <a:xfrm>
              <a:off x="1583118" y="3243195"/>
              <a:ext cx="250198" cy="107067"/>
            </a:xfrm>
            <a:custGeom>
              <a:avLst/>
              <a:gdLst/>
              <a:ahLst/>
              <a:cxnLst/>
              <a:rect l="l" t="t" r="r" b="b"/>
              <a:pathLst>
                <a:path w="6688" h="2862" extrusionOk="0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5" name="Google Shape;1735;p76"/>
            <p:cNvSpPr/>
            <p:nvPr/>
          </p:nvSpPr>
          <p:spPr>
            <a:xfrm>
              <a:off x="1688876" y="2944140"/>
              <a:ext cx="578808" cy="446713"/>
            </a:xfrm>
            <a:custGeom>
              <a:avLst/>
              <a:gdLst/>
              <a:ahLst/>
              <a:cxnLst/>
              <a:rect l="l" t="t" r="r" b="b"/>
              <a:pathLst>
                <a:path w="15472" h="11941" extrusionOk="0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6" name="Google Shape;1736;p76"/>
            <p:cNvSpPr/>
            <p:nvPr/>
          </p:nvSpPr>
          <p:spPr>
            <a:xfrm>
              <a:off x="1553564" y="2942830"/>
              <a:ext cx="426437" cy="406871"/>
            </a:xfrm>
            <a:custGeom>
              <a:avLst/>
              <a:gdLst/>
              <a:ahLst/>
              <a:cxnLst/>
              <a:rect l="l" t="t" r="r" b="b"/>
              <a:pathLst>
                <a:path w="11399" h="10876" extrusionOk="0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7" name="Google Shape;1737;p76"/>
            <p:cNvSpPr/>
            <p:nvPr/>
          </p:nvSpPr>
          <p:spPr>
            <a:xfrm>
              <a:off x="757591" y="2996102"/>
              <a:ext cx="224946" cy="87053"/>
            </a:xfrm>
            <a:custGeom>
              <a:avLst/>
              <a:gdLst/>
              <a:ahLst/>
              <a:cxnLst/>
              <a:rect l="l" t="t" r="r" b="b"/>
              <a:pathLst>
                <a:path w="6013" h="2327" extrusionOk="0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8" name="Google Shape;1738;p76"/>
            <p:cNvSpPr/>
            <p:nvPr/>
          </p:nvSpPr>
          <p:spPr>
            <a:xfrm>
              <a:off x="786023" y="2989630"/>
              <a:ext cx="857400" cy="315965"/>
            </a:xfrm>
            <a:custGeom>
              <a:avLst/>
              <a:gdLst/>
              <a:ahLst/>
              <a:cxnLst/>
              <a:rect l="l" t="t" r="r" b="b"/>
              <a:pathLst>
                <a:path w="22919" h="8446" extrusionOk="0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39" name="Google Shape;1739;p76"/>
            <p:cNvSpPr/>
            <p:nvPr/>
          </p:nvSpPr>
          <p:spPr>
            <a:xfrm>
              <a:off x="748501" y="2627427"/>
              <a:ext cx="239948" cy="452324"/>
            </a:xfrm>
            <a:custGeom>
              <a:avLst/>
              <a:gdLst/>
              <a:ahLst/>
              <a:cxnLst/>
              <a:rect l="l" t="t" r="r" b="b"/>
              <a:pathLst>
                <a:path w="6414" h="12091" extrusionOk="0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0" name="Google Shape;1740;p76"/>
            <p:cNvSpPr/>
            <p:nvPr/>
          </p:nvSpPr>
          <p:spPr>
            <a:xfrm>
              <a:off x="1759356" y="3568363"/>
              <a:ext cx="274103" cy="155177"/>
            </a:xfrm>
            <a:custGeom>
              <a:avLst/>
              <a:gdLst/>
              <a:ahLst/>
              <a:cxnLst/>
              <a:rect l="l" t="t" r="r" b="b"/>
              <a:pathLst>
                <a:path w="7327" h="4148" extrusionOk="0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1" name="Google Shape;1741;p76"/>
            <p:cNvSpPr/>
            <p:nvPr/>
          </p:nvSpPr>
          <p:spPr>
            <a:xfrm>
              <a:off x="806486" y="3177167"/>
              <a:ext cx="1033638" cy="523179"/>
            </a:xfrm>
            <a:custGeom>
              <a:avLst/>
              <a:gdLst/>
              <a:ahLst/>
              <a:cxnLst/>
              <a:rect l="l" t="t" r="r" b="b"/>
              <a:pathLst>
                <a:path w="27630" h="13985" extrusionOk="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2" name="Google Shape;1742;p76"/>
            <p:cNvSpPr/>
            <p:nvPr/>
          </p:nvSpPr>
          <p:spPr>
            <a:xfrm>
              <a:off x="1252227" y="3525304"/>
              <a:ext cx="335493" cy="208037"/>
            </a:xfrm>
            <a:custGeom>
              <a:avLst/>
              <a:gdLst/>
              <a:ahLst/>
              <a:cxnLst/>
              <a:rect l="l" t="t" r="r" b="b"/>
              <a:pathLst>
                <a:path w="8968" h="5561" extrusionOk="0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3" name="Google Shape;1743;p76"/>
            <p:cNvSpPr/>
            <p:nvPr/>
          </p:nvSpPr>
          <p:spPr>
            <a:xfrm>
              <a:off x="1244258" y="3570308"/>
              <a:ext cx="313870" cy="169205"/>
            </a:xfrm>
            <a:custGeom>
              <a:avLst/>
              <a:gdLst/>
              <a:ahLst/>
              <a:cxnLst/>
              <a:rect l="l" t="t" r="r" b="b"/>
              <a:pathLst>
                <a:path w="8390" h="4523" extrusionOk="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4" name="Google Shape;1744;p76"/>
            <p:cNvSpPr/>
            <p:nvPr/>
          </p:nvSpPr>
          <p:spPr>
            <a:xfrm>
              <a:off x="1045274" y="2127928"/>
              <a:ext cx="448060" cy="340955"/>
            </a:xfrm>
            <a:custGeom>
              <a:avLst/>
              <a:gdLst/>
              <a:ahLst/>
              <a:cxnLst/>
              <a:rect l="l" t="t" r="r" b="b"/>
              <a:pathLst>
                <a:path w="11977" h="9114" extrusionOk="0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5" name="Google Shape;1745;p76"/>
            <p:cNvSpPr/>
            <p:nvPr/>
          </p:nvSpPr>
          <p:spPr>
            <a:xfrm>
              <a:off x="1013438" y="2417669"/>
              <a:ext cx="259289" cy="302273"/>
            </a:xfrm>
            <a:custGeom>
              <a:avLst/>
              <a:gdLst/>
              <a:ahLst/>
              <a:cxnLst/>
              <a:rect l="l" t="t" r="r" b="b"/>
              <a:pathLst>
                <a:path w="6931" h="8080" extrusionOk="0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46" name="Google Shape;1746;p76"/>
            <p:cNvSpPr/>
            <p:nvPr/>
          </p:nvSpPr>
          <p:spPr>
            <a:xfrm>
              <a:off x="1082797" y="2264176"/>
              <a:ext cx="304779" cy="339571"/>
            </a:xfrm>
            <a:custGeom>
              <a:avLst/>
              <a:gdLst/>
              <a:ahLst/>
              <a:cxnLst/>
              <a:rect l="l" t="t" r="r" b="b"/>
              <a:pathLst>
                <a:path w="8147" h="9077" extrusionOk="0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5B330EE4-333C-42C8-BEF2-18DA4FF751B3}"/>
              </a:ext>
            </a:extLst>
          </p:cNvPr>
          <p:cNvSpPr/>
          <p:nvPr/>
        </p:nvSpPr>
        <p:spPr>
          <a:xfrm>
            <a:off x="5607698" y="4431966"/>
            <a:ext cx="5823142" cy="1245581"/>
          </a:xfrm>
          <a:prstGeom prst="rect">
            <a:avLst/>
          </a:prstGeom>
          <a:solidFill>
            <a:srgbClr val="E5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9" name="Google Shape;1689;p76"/>
          <p:cNvSpPr txBox="1">
            <a:spLocks noGrp="1"/>
          </p:cNvSpPr>
          <p:nvPr>
            <p:ph type="title"/>
          </p:nvPr>
        </p:nvSpPr>
        <p:spPr>
          <a:xfrm>
            <a:off x="6740472" y="1482781"/>
            <a:ext cx="3950541" cy="376416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CN" altLang="en-US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感谢</a:t>
            </a:r>
            <a:br>
              <a:rPr lang="en-US" altLang="zh-CN" dirty="0">
                <a:latin typeface="思源黑体 CN" panose="020B0500000000000000" pitchFamily="34" charset="-122"/>
                <a:ea typeface="思源黑体 CN" panose="020B0500000000000000" pitchFamily="34" charset="-122"/>
              </a:rPr>
            </a:br>
            <a:r>
              <a:rPr lang="zh-CN" altLang="en-US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聆听</a:t>
            </a:r>
            <a:endParaRPr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70" name="Google Shape;321;p42">
            <a:extLst>
              <a:ext uri="{FF2B5EF4-FFF2-40B4-BE49-F238E27FC236}">
                <a16:creationId xmlns:a16="http://schemas.microsoft.com/office/drawing/2014/main" id="{2192627F-4416-4722-A11C-6DD7CA134783}"/>
              </a:ext>
            </a:extLst>
          </p:cNvPr>
          <p:cNvSpPr txBox="1">
            <a:spLocks/>
          </p:cNvSpPr>
          <p:nvPr/>
        </p:nvSpPr>
        <p:spPr>
          <a:xfrm>
            <a:off x="8983205" y="5636895"/>
            <a:ext cx="2271184" cy="64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3733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3733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3733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3733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3733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3733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3733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loo 2"/>
              <a:buNone/>
              <a:defRPr sz="3733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>
              <a:buClr>
                <a:srgbClr val="FFC703"/>
              </a:buClr>
              <a:buSzPts val="1100"/>
            </a:pPr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</a:rPr>
              <a:t>戴俊铖 周楷程</a:t>
            </a:r>
            <a:endParaRPr lang="en-US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6"/>
          <p:cNvSpPr/>
          <p:nvPr/>
        </p:nvSpPr>
        <p:spPr>
          <a:xfrm>
            <a:off x="9943467" y="2942333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917" name="Google Shape;917;p5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9309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sz="4800" dirty="0">
                <a:latin typeface="Bahnschrift" panose="020B0502040204020203" pitchFamily="34" charset="0"/>
              </a:rPr>
              <a:t>MCC</a:t>
            </a:r>
            <a:endParaRPr sz="4800" dirty="0">
              <a:latin typeface="Bahnschrift" panose="020B0502040204020203" pitchFamily="34" charset="0"/>
            </a:endParaRPr>
          </a:p>
        </p:txBody>
      </p:sp>
      <p:grpSp>
        <p:nvGrpSpPr>
          <p:cNvPr id="930" name="Google Shape;930;p56"/>
          <p:cNvGrpSpPr/>
          <p:nvPr/>
        </p:nvGrpSpPr>
        <p:grpSpPr>
          <a:xfrm>
            <a:off x="10231208" y="3115897"/>
            <a:ext cx="1851651" cy="3742193"/>
            <a:chOff x="6795049" y="1179275"/>
            <a:chExt cx="916719" cy="1852694"/>
          </a:xfrm>
        </p:grpSpPr>
        <p:sp>
          <p:nvSpPr>
            <p:cNvPr id="931" name="Google Shape;931;p56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2" name="Google Shape;932;p56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3" name="Google Shape;933;p56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4" name="Google Shape;934;p56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35" name="Google Shape;935;p56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1E39AF30-7AC9-40C8-B166-3826EF0FC744}"/>
              </a:ext>
            </a:extLst>
          </p:cNvPr>
          <p:cNvSpPr txBox="1"/>
          <p:nvPr/>
        </p:nvSpPr>
        <p:spPr>
          <a:xfrm>
            <a:off x="950967" y="1753381"/>
            <a:ext cx="8314331" cy="445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本项目实现了一个</a:t>
            </a:r>
            <a:r>
              <a:rPr lang="zh-CN" altLang="en-US" sz="2400" b="1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类</a:t>
            </a:r>
            <a:r>
              <a:rPr lang="en-US" altLang="zh-CN" sz="2400" b="1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C</a:t>
            </a:r>
            <a:r>
              <a:rPr lang="zh-CN" altLang="en-US" sz="2400" b="1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语言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的编译器，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使用 </a:t>
            </a:r>
            <a:r>
              <a:rPr lang="en-US" altLang="zh-CN" sz="2400" b="1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Flex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进行词法分析，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使用 </a:t>
            </a:r>
            <a:r>
              <a:rPr lang="en-US" altLang="zh-CN" sz="2400" b="1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Bison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进行语法分析，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使用 </a:t>
            </a:r>
            <a:r>
              <a:rPr lang="en-US" altLang="zh-CN" sz="2400" b="1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LLVM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进行代码生成，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使用 </a:t>
            </a:r>
            <a:r>
              <a:rPr lang="en-US" altLang="zh-CN" sz="2400" b="1" dirty="0" err="1">
                <a:latin typeface="思源黑体 CN" panose="020B0500000000000000" pitchFamily="34" charset="-122"/>
                <a:ea typeface="思源黑体 CN" panose="020B0500000000000000" pitchFamily="34" charset="-122"/>
              </a:rPr>
              <a:t>graphviz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进行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AST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可视化。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支持数组、指针、结构体定义，支持部分隐式类型转换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5759800" y="1730600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834" name="Google Shape;834;p53"/>
          <p:cNvSpPr txBox="1">
            <a:spLocks noGrp="1"/>
          </p:cNvSpPr>
          <p:nvPr>
            <p:ph type="title"/>
          </p:nvPr>
        </p:nvSpPr>
        <p:spPr>
          <a:xfrm>
            <a:off x="1015901" y="3541786"/>
            <a:ext cx="53580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r>
              <a:rPr lang="zh-CN" altLang="en-US" sz="80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词法分析</a:t>
            </a:r>
            <a:endParaRPr sz="8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 idx="2"/>
          </p:nvPr>
        </p:nvSpPr>
        <p:spPr>
          <a:xfrm>
            <a:off x="947155" y="1378168"/>
            <a:ext cx="2540800" cy="16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r>
              <a:rPr lang="en" dirty="0">
                <a:latin typeface="Bahnschrift" panose="020B0502040204020203" pitchFamily="34" charset="0"/>
                <a:ea typeface="思源黑体 CN" panose="020B0500000000000000" pitchFamily="34" charset="-122"/>
              </a:rPr>
              <a:t>01</a:t>
            </a:r>
            <a:endParaRPr dirty="0">
              <a:latin typeface="Bahnschrift" panose="020B0502040204020203" pitchFamily="34" charset="0"/>
              <a:ea typeface="思源黑体 CN" panose="020B0500000000000000" pitchFamily="34" charset="-122"/>
            </a:endParaRPr>
          </a:p>
        </p:txBody>
      </p:sp>
      <p:grpSp>
        <p:nvGrpSpPr>
          <p:cNvPr id="837" name="Google Shape;837;p53"/>
          <p:cNvGrpSpPr/>
          <p:nvPr/>
        </p:nvGrpSpPr>
        <p:grpSpPr>
          <a:xfrm>
            <a:off x="5935834" y="2042401"/>
            <a:ext cx="4834967" cy="4036633"/>
            <a:chOff x="3121900" y="2293575"/>
            <a:chExt cx="3626225" cy="3027475"/>
          </a:xfrm>
        </p:grpSpPr>
        <p:sp>
          <p:nvSpPr>
            <p:cNvPr id="838" name="Google Shape;838;p53"/>
            <p:cNvSpPr/>
            <p:nvPr/>
          </p:nvSpPr>
          <p:spPr>
            <a:xfrm>
              <a:off x="5100675" y="3430425"/>
              <a:ext cx="177075" cy="778150"/>
            </a:xfrm>
            <a:custGeom>
              <a:avLst/>
              <a:gdLst/>
              <a:ahLst/>
              <a:cxnLst/>
              <a:rect l="l" t="t" r="r" b="b"/>
              <a:pathLst>
                <a:path w="7083" h="31126" fill="none" extrusionOk="0">
                  <a:moveTo>
                    <a:pt x="1094" y="31126"/>
                  </a:moveTo>
                  <a:cubicBezTo>
                    <a:pt x="5471" y="27904"/>
                    <a:pt x="7082" y="21977"/>
                    <a:pt x="4711" y="16901"/>
                  </a:cubicBezTo>
                  <a:cubicBezTo>
                    <a:pt x="3708" y="14773"/>
                    <a:pt x="2097" y="12980"/>
                    <a:pt x="1277" y="10791"/>
                  </a:cubicBezTo>
                  <a:cubicBezTo>
                    <a:pt x="0" y="7357"/>
                    <a:pt x="821" y="3557"/>
                    <a:pt x="167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4784550" y="4181200"/>
              <a:ext cx="762950" cy="60050"/>
            </a:xfrm>
            <a:custGeom>
              <a:avLst/>
              <a:gdLst/>
              <a:ahLst/>
              <a:cxnLst/>
              <a:rect l="l" t="t" r="r" b="b"/>
              <a:pathLst>
                <a:path w="30518" h="2402" extrusionOk="0">
                  <a:moveTo>
                    <a:pt x="1156" y="1"/>
                  </a:moveTo>
                  <a:cubicBezTo>
                    <a:pt x="517" y="1"/>
                    <a:pt x="0" y="517"/>
                    <a:pt x="0" y="1156"/>
                  </a:cubicBezTo>
                  <a:lnTo>
                    <a:pt x="0" y="1216"/>
                  </a:lnTo>
                  <a:cubicBezTo>
                    <a:pt x="0" y="1885"/>
                    <a:pt x="517" y="2402"/>
                    <a:pt x="1156" y="2402"/>
                  </a:cubicBezTo>
                  <a:lnTo>
                    <a:pt x="29332" y="2402"/>
                  </a:lnTo>
                  <a:cubicBezTo>
                    <a:pt x="30001" y="2402"/>
                    <a:pt x="30518" y="1885"/>
                    <a:pt x="30518" y="1216"/>
                  </a:cubicBezTo>
                  <a:lnTo>
                    <a:pt x="30518" y="1156"/>
                  </a:lnTo>
                  <a:cubicBezTo>
                    <a:pt x="30518" y="517"/>
                    <a:pt x="30001" y="1"/>
                    <a:pt x="2933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extrusionOk="0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56931"/>
                  </a:lnTo>
                  <a:cubicBezTo>
                    <a:pt x="1" y="57782"/>
                    <a:pt x="700" y="58481"/>
                    <a:pt x="1520" y="58481"/>
                  </a:cubicBezTo>
                  <a:lnTo>
                    <a:pt x="95869" y="58481"/>
                  </a:lnTo>
                  <a:cubicBezTo>
                    <a:pt x="96720" y="58481"/>
                    <a:pt x="97389" y="57782"/>
                    <a:pt x="97389" y="56931"/>
                  </a:cubicBezTo>
                  <a:lnTo>
                    <a:pt x="97389" y="1520"/>
                  </a:lnTo>
                  <a:cubicBezTo>
                    <a:pt x="97389" y="669"/>
                    <a:pt x="96720" y="0"/>
                    <a:pt x="958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3970700" y="2445625"/>
              <a:ext cx="2434725" cy="1462050"/>
            </a:xfrm>
            <a:custGeom>
              <a:avLst/>
              <a:gdLst/>
              <a:ahLst/>
              <a:cxnLst/>
              <a:rect l="l" t="t" r="r" b="b"/>
              <a:pathLst>
                <a:path w="97389" h="58482" fill="none" extrusionOk="0">
                  <a:moveTo>
                    <a:pt x="96082" y="58481"/>
                  </a:moveTo>
                  <a:lnTo>
                    <a:pt x="1277" y="58481"/>
                  </a:lnTo>
                  <a:cubicBezTo>
                    <a:pt x="578" y="58481"/>
                    <a:pt x="1" y="57904"/>
                    <a:pt x="1" y="57205"/>
                  </a:cubicBezTo>
                  <a:lnTo>
                    <a:pt x="1" y="1277"/>
                  </a:lnTo>
                  <a:cubicBezTo>
                    <a:pt x="1" y="547"/>
                    <a:pt x="578" y="0"/>
                    <a:pt x="1277" y="0"/>
                  </a:cubicBezTo>
                  <a:lnTo>
                    <a:pt x="95686" y="0"/>
                  </a:lnTo>
                  <a:cubicBezTo>
                    <a:pt x="96629" y="0"/>
                    <a:pt x="97389" y="760"/>
                    <a:pt x="97389" y="1702"/>
                  </a:cubicBezTo>
                  <a:lnTo>
                    <a:pt x="97389" y="57144"/>
                  </a:lnTo>
                  <a:cubicBezTo>
                    <a:pt x="97389" y="57873"/>
                    <a:pt x="96811" y="58481"/>
                    <a:pt x="96082" y="5848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3982875" y="2560350"/>
              <a:ext cx="2410400" cy="1235625"/>
            </a:xfrm>
            <a:custGeom>
              <a:avLst/>
              <a:gdLst/>
              <a:ahLst/>
              <a:cxnLst/>
              <a:rect l="l" t="t" r="r" b="b"/>
              <a:pathLst>
                <a:path w="96416" h="49425" extrusionOk="0">
                  <a:moveTo>
                    <a:pt x="0" y="1"/>
                  </a:moveTo>
                  <a:lnTo>
                    <a:pt x="0" y="49424"/>
                  </a:lnTo>
                  <a:lnTo>
                    <a:pt x="96415" y="49424"/>
                  </a:lnTo>
                  <a:lnTo>
                    <a:pt x="9641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47822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4108250" y="2732850"/>
              <a:ext cx="600325" cy="586675"/>
            </a:xfrm>
            <a:custGeom>
              <a:avLst/>
              <a:gdLst/>
              <a:ahLst/>
              <a:cxnLst/>
              <a:rect l="l" t="t" r="r" b="b"/>
              <a:pathLst>
                <a:path w="24013" h="23467" extrusionOk="0">
                  <a:moveTo>
                    <a:pt x="0" y="1"/>
                  </a:moveTo>
                  <a:lnTo>
                    <a:pt x="0" y="23466"/>
                  </a:lnTo>
                  <a:lnTo>
                    <a:pt x="24013" y="23466"/>
                  </a:lnTo>
                  <a:lnTo>
                    <a:pt x="2401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47822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528912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528912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5795975" y="273285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5795975" y="3052000"/>
              <a:ext cx="433150" cy="264475"/>
            </a:xfrm>
            <a:custGeom>
              <a:avLst/>
              <a:gdLst/>
              <a:ahLst/>
              <a:cxnLst/>
              <a:rect l="l" t="t" r="r" b="b"/>
              <a:pathLst>
                <a:path w="17326" h="10579" extrusionOk="0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4120400" y="34000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4120400" y="343955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4120400" y="3478300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4120400" y="3517825"/>
              <a:ext cx="536525" cy="25"/>
            </a:xfrm>
            <a:custGeom>
              <a:avLst/>
              <a:gdLst/>
              <a:ahLst/>
              <a:cxnLst/>
              <a:rect l="l" t="t" r="r" b="b"/>
              <a:pathLst>
                <a:path w="21461" h="1" fill="none" extrusionOk="0">
                  <a:moveTo>
                    <a:pt x="1" y="0"/>
                  </a:moveTo>
                  <a:lnTo>
                    <a:pt x="2146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4120400" y="3557325"/>
              <a:ext cx="472675" cy="25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1" y="1"/>
                  </a:moveTo>
                  <a:lnTo>
                    <a:pt x="189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3121900" y="4323300"/>
              <a:ext cx="3626225" cy="89700"/>
            </a:xfrm>
            <a:custGeom>
              <a:avLst/>
              <a:gdLst/>
              <a:ahLst/>
              <a:cxnLst/>
              <a:rect l="l" t="t" r="r" b="b"/>
              <a:pathLst>
                <a:path w="145049" h="3588" extrusionOk="0">
                  <a:moveTo>
                    <a:pt x="1" y="1"/>
                  </a:moveTo>
                  <a:lnTo>
                    <a:pt x="1" y="3587"/>
                  </a:lnTo>
                  <a:lnTo>
                    <a:pt x="145049" y="3587"/>
                  </a:lnTo>
                  <a:lnTo>
                    <a:pt x="14504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33293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1" y="0"/>
                  </a:moveTo>
                  <a:lnTo>
                    <a:pt x="1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482150" y="4353700"/>
              <a:ext cx="53225" cy="967350"/>
            </a:xfrm>
            <a:custGeom>
              <a:avLst/>
              <a:gdLst/>
              <a:ahLst/>
              <a:cxnLst/>
              <a:rect l="l" t="t" r="r" b="b"/>
              <a:pathLst>
                <a:path w="2129" h="38694" extrusionOk="0">
                  <a:moveTo>
                    <a:pt x="0" y="0"/>
                  </a:moveTo>
                  <a:lnTo>
                    <a:pt x="0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5905400" y="2876925"/>
              <a:ext cx="449125" cy="1403700"/>
            </a:xfrm>
            <a:custGeom>
              <a:avLst/>
              <a:gdLst/>
              <a:ahLst/>
              <a:cxnLst/>
              <a:rect l="l" t="t" r="r" b="b"/>
              <a:pathLst>
                <a:path w="17965" h="56148" extrusionOk="0">
                  <a:moveTo>
                    <a:pt x="11958" y="0"/>
                  </a:moveTo>
                  <a:cubicBezTo>
                    <a:pt x="11905" y="0"/>
                    <a:pt x="11850" y="4"/>
                    <a:pt x="11794" y="13"/>
                  </a:cubicBezTo>
                  <a:cubicBezTo>
                    <a:pt x="10517" y="195"/>
                    <a:pt x="10122" y="1806"/>
                    <a:pt x="9970" y="3083"/>
                  </a:cubicBezTo>
                  <a:cubicBezTo>
                    <a:pt x="9848" y="3903"/>
                    <a:pt x="9088" y="5484"/>
                    <a:pt x="8237" y="5818"/>
                  </a:cubicBezTo>
                  <a:cubicBezTo>
                    <a:pt x="8049" y="5889"/>
                    <a:pt x="7887" y="5921"/>
                    <a:pt x="7747" y="5921"/>
                  </a:cubicBezTo>
                  <a:cubicBezTo>
                    <a:pt x="6621" y="5921"/>
                    <a:pt x="6991" y="3850"/>
                    <a:pt x="7721" y="3174"/>
                  </a:cubicBezTo>
                  <a:cubicBezTo>
                    <a:pt x="7933" y="2992"/>
                    <a:pt x="8237" y="2870"/>
                    <a:pt x="8481" y="2688"/>
                  </a:cubicBezTo>
                  <a:cubicBezTo>
                    <a:pt x="8936" y="2414"/>
                    <a:pt x="9636" y="1776"/>
                    <a:pt x="9848" y="1289"/>
                  </a:cubicBezTo>
                  <a:cubicBezTo>
                    <a:pt x="10111" y="612"/>
                    <a:pt x="9901" y="154"/>
                    <a:pt x="9401" y="154"/>
                  </a:cubicBezTo>
                  <a:cubicBezTo>
                    <a:pt x="9206" y="154"/>
                    <a:pt x="8966" y="224"/>
                    <a:pt x="8693" y="378"/>
                  </a:cubicBezTo>
                  <a:cubicBezTo>
                    <a:pt x="7052" y="1320"/>
                    <a:pt x="5654" y="1259"/>
                    <a:pt x="4438" y="2900"/>
                  </a:cubicBezTo>
                  <a:cubicBezTo>
                    <a:pt x="3222" y="4542"/>
                    <a:pt x="2219" y="6426"/>
                    <a:pt x="1885" y="8463"/>
                  </a:cubicBezTo>
                  <a:cubicBezTo>
                    <a:pt x="1642" y="9770"/>
                    <a:pt x="1702" y="11077"/>
                    <a:pt x="1672" y="12384"/>
                  </a:cubicBezTo>
                  <a:cubicBezTo>
                    <a:pt x="1520" y="17946"/>
                    <a:pt x="1672" y="23478"/>
                    <a:pt x="1581" y="29010"/>
                  </a:cubicBezTo>
                  <a:cubicBezTo>
                    <a:pt x="1520" y="31685"/>
                    <a:pt x="1581" y="34451"/>
                    <a:pt x="1155" y="37095"/>
                  </a:cubicBezTo>
                  <a:cubicBezTo>
                    <a:pt x="973" y="38190"/>
                    <a:pt x="365" y="39162"/>
                    <a:pt x="213" y="40196"/>
                  </a:cubicBezTo>
                  <a:cubicBezTo>
                    <a:pt x="0" y="41655"/>
                    <a:pt x="547" y="43509"/>
                    <a:pt x="912" y="45059"/>
                  </a:cubicBezTo>
                  <a:cubicBezTo>
                    <a:pt x="973" y="45393"/>
                    <a:pt x="1064" y="45728"/>
                    <a:pt x="1125" y="46032"/>
                  </a:cubicBezTo>
                  <a:cubicBezTo>
                    <a:pt x="1490" y="48251"/>
                    <a:pt x="2067" y="50804"/>
                    <a:pt x="3556" y="52567"/>
                  </a:cubicBezTo>
                  <a:cubicBezTo>
                    <a:pt x="4739" y="53974"/>
                    <a:pt x="6605" y="54902"/>
                    <a:pt x="8385" y="54902"/>
                  </a:cubicBezTo>
                  <a:cubicBezTo>
                    <a:pt x="9258" y="54902"/>
                    <a:pt x="10111" y="54678"/>
                    <a:pt x="10851" y="54178"/>
                  </a:cubicBezTo>
                  <a:cubicBezTo>
                    <a:pt x="11195" y="53942"/>
                    <a:pt x="11492" y="53844"/>
                    <a:pt x="11751" y="53844"/>
                  </a:cubicBezTo>
                  <a:cubicBezTo>
                    <a:pt x="13011" y="53844"/>
                    <a:pt x="13392" y="56147"/>
                    <a:pt x="13984" y="56147"/>
                  </a:cubicBezTo>
                  <a:cubicBezTo>
                    <a:pt x="14166" y="56147"/>
                    <a:pt x="14368" y="55930"/>
                    <a:pt x="14620" y="55363"/>
                  </a:cubicBezTo>
                  <a:cubicBezTo>
                    <a:pt x="17964" y="47886"/>
                    <a:pt x="10821" y="25241"/>
                    <a:pt x="9757" y="14998"/>
                  </a:cubicBezTo>
                  <a:cubicBezTo>
                    <a:pt x="9696" y="14451"/>
                    <a:pt x="9636" y="13873"/>
                    <a:pt x="9788" y="13326"/>
                  </a:cubicBezTo>
                  <a:cubicBezTo>
                    <a:pt x="10487" y="11107"/>
                    <a:pt x="12797" y="9527"/>
                    <a:pt x="13435" y="7095"/>
                  </a:cubicBezTo>
                  <a:cubicBezTo>
                    <a:pt x="13702" y="6176"/>
                    <a:pt x="14026" y="0"/>
                    <a:pt x="119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4946400" y="2890150"/>
              <a:ext cx="406575" cy="475175"/>
            </a:xfrm>
            <a:custGeom>
              <a:avLst/>
              <a:gdLst/>
              <a:ahLst/>
              <a:cxnLst/>
              <a:rect l="l" t="t" r="r" b="b"/>
              <a:pathLst>
                <a:path w="16263" h="19007" extrusionOk="0">
                  <a:moveTo>
                    <a:pt x="1277" y="1"/>
                  </a:moveTo>
                  <a:lnTo>
                    <a:pt x="1277" y="1"/>
                  </a:lnTo>
                  <a:cubicBezTo>
                    <a:pt x="1338" y="4134"/>
                    <a:pt x="1125" y="7964"/>
                    <a:pt x="882" y="11551"/>
                  </a:cubicBezTo>
                  <a:cubicBezTo>
                    <a:pt x="761" y="13283"/>
                    <a:pt x="639" y="14499"/>
                    <a:pt x="1" y="15958"/>
                  </a:cubicBezTo>
                  <a:cubicBezTo>
                    <a:pt x="2767" y="17113"/>
                    <a:pt x="4712" y="18542"/>
                    <a:pt x="7691" y="18846"/>
                  </a:cubicBezTo>
                  <a:cubicBezTo>
                    <a:pt x="8608" y="18939"/>
                    <a:pt x="9613" y="19007"/>
                    <a:pt x="10633" y="19007"/>
                  </a:cubicBezTo>
                  <a:cubicBezTo>
                    <a:pt x="12624" y="19007"/>
                    <a:pt x="14675" y="18747"/>
                    <a:pt x="16262" y="17904"/>
                  </a:cubicBezTo>
                  <a:cubicBezTo>
                    <a:pt x="14317" y="12736"/>
                    <a:pt x="14803" y="7417"/>
                    <a:pt x="14682" y="2189"/>
                  </a:cubicBezTo>
                  <a:cubicBezTo>
                    <a:pt x="14652" y="1490"/>
                    <a:pt x="14652" y="760"/>
                    <a:pt x="14652" y="61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4354450" y="3154175"/>
              <a:ext cx="1502325" cy="1805950"/>
            </a:xfrm>
            <a:custGeom>
              <a:avLst/>
              <a:gdLst/>
              <a:ahLst/>
              <a:cxnLst/>
              <a:rect l="l" t="t" r="r" b="b"/>
              <a:pathLst>
                <a:path w="60093" h="72238" extrusionOk="0">
                  <a:moveTo>
                    <a:pt x="29401" y="0"/>
                  </a:moveTo>
                  <a:cubicBezTo>
                    <a:pt x="28891" y="0"/>
                    <a:pt x="28382" y="6"/>
                    <a:pt x="27873" y="17"/>
                  </a:cubicBezTo>
                  <a:cubicBezTo>
                    <a:pt x="21825" y="139"/>
                    <a:pt x="8481" y="3361"/>
                    <a:pt x="4833" y="8163"/>
                  </a:cubicBezTo>
                  <a:cubicBezTo>
                    <a:pt x="1" y="14455"/>
                    <a:pt x="2584" y="23604"/>
                    <a:pt x="7508" y="29045"/>
                  </a:cubicBezTo>
                  <a:cubicBezTo>
                    <a:pt x="6080" y="37191"/>
                    <a:pt x="4742" y="45671"/>
                    <a:pt x="4621" y="53969"/>
                  </a:cubicBezTo>
                  <a:cubicBezTo>
                    <a:pt x="4560" y="59805"/>
                    <a:pt x="6080" y="65611"/>
                    <a:pt x="6384" y="71447"/>
                  </a:cubicBezTo>
                  <a:lnTo>
                    <a:pt x="56172" y="72237"/>
                  </a:lnTo>
                  <a:cubicBezTo>
                    <a:pt x="57631" y="59623"/>
                    <a:pt x="57114" y="47313"/>
                    <a:pt x="57175" y="34638"/>
                  </a:cubicBezTo>
                  <a:cubicBezTo>
                    <a:pt x="57175" y="33088"/>
                    <a:pt x="57205" y="31507"/>
                    <a:pt x="57448" y="29957"/>
                  </a:cubicBezTo>
                  <a:cubicBezTo>
                    <a:pt x="57752" y="28346"/>
                    <a:pt x="58299" y="26826"/>
                    <a:pt x="58603" y="25215"/>
                  </a:cubicBezTo>
                  <a:cubicBezTo>
                    <a:pt x="60093" y="17312"/>
                    <a:pt x="55685" y="7494"/>
                    <a:pt x="48360" y="3847"/>
                  </a:cubicBezTo>
                  <a:cubicBezTo>
                    <a:pt x="42552" y="943"/>
                    <a:pt x="35933" y="0"/>
                    <a:pt x="294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4811900" y="2658875"/>
              <a:ext cx="116275" cy="154325"/>
            </a:xfrm>
            <a:custGeom>
              <a:avLst/>
              <a:gdLst/>
              <a:ahLst/>
              <a:cxnLst/>
              <a:rect l="l" t="t" r="r" b="b"/>
              <a:pathLst>
                <a:path w="4651" h="6173" extrusionOk="0">
                  <a:moveTo>
                    <a:pt x="2090" y="0"/>
                  </a:moveTo>
                  <a:cubicBezTo>
                    <a:pt x="1754" y="0"/>
                    <a:pt x="1407" y="86"/>
                    <a:pt x="1065" y="285"/>
                  </a:cubicBezTo>
                  <a:cubicBezTo>
                    <a:pt x="274" y="741"/>
                    <a:pt x="1" y="1653"/>
                    <a:pt x="183" y="2443"/>
                  </a:cubicBezTo>
                  <a:cubicBezTo>
                    <a:pt x="335" y="3203"/>
                    <a:pt x="821" y="3932"/>
                    <a:pt x="1308" y="4601"/>
                  </a:cubicBezTo>
                  <a:cubicBezTo>
                    <a:pt x="1521" y="4905"/>
                    <a:pt x="1764" y="5209"/>
                    <a:pt x="1976" y="5513"/>
                  </a:cubicBezTo>
                  <a:cubicBezTo>
                    <a:pt x="2159" y="5786"/>
                    <a:pt x="2402" y="6090"/>
                    <a:pt x="2797" y="6151"/>
                  </a:cubicBezTo>
                  <a:cubicBezTo>
                    <a:pt x="2876" y="6165"/>
                    <a:pt x="2951" y="6172"/>
                    <a:pt x="3023" y="6172"/>
                  </a:cubicBezTo>
                  <a:cubicBezTo>
                    <a:pt x="4651" y="6172"/>
                    <a:pt x="4644" y="2684"/>
                    <a:pt x="4469" y="1957"/>
                  </a:cubicBezTo>
                  <a:cubicBezTo>
                    <a:pt x="4257" y="1015"/>
                    <a:pt x="3243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5308875" y="2658375"/>
              <a:ext cx="140600" cy="159800"/>
            </a:xfrm>
            <a:custGeom>
              <a:avLst/>
              <a:gdLst/>
              <a:ahLst/>
              <a:cxnLst/>
              <a:rect l="l" t="t" r="r" b="b"/>
              <a:pathLst>
                <a:path w="5624" h="6392" extrusionOk="0">
                  <a:moveTo>
                    <a:pt x="4499" y="1"/>
                  </a:moveTo>
                  <a:cubicBezTo>
                    <a:pt x="2128" y="1"/>
                    <a:pt x="1" y="4712"/>
                    <a:pt x="1520" y="6050"/>
                  </a:cubicBezTo>
                  <a:cubicBezTo>
                    <a:pt x="1672" y="6202"/>
                    <a:pt x="1885" y="6354"/>
                    <a:pt x="2159" y="6384"/>
                  </a:cubicBezTo>
                  <a:cubicBezTo>
                    <a:pt x="2198" y="6389"/>
                    <a:pt x="2238" y="6392"/>
                    <a:pt x="2276" y="6392"/>
                  </a:cubicBezTo>
                  <a:cubicBezTo>
                    <a:pt x="2682" y="6392"/>
                    <a:pt x="3034" y="6114"/>
                    <a:pt x="3283" y="5837"/>
                  </a:cubicBezTo>
                  <a:cubicBezTo>
                    <a:pt x="3314" y="5806"/>
                    <a:pt x="3314" y="5776"/>
                    <a:pt x="3344" y="5776"/>
                  </a:cubicBezTo>
                  <a:cubicBezTo>
                    <a:pt x="4469" y="4499"/>
                    <a:pt x="5229" y="2980"/>
                    <a:pt x="5533" y="1429"/>
                  </a:cubicBezTo>
                  <a:cubicBezTo>
                    <a:pt x="5593" y="1125"/>
                    <a:pt x="5624" y="822"/>
                    <a:pt x="5472" y="548"/>
                  </a:cubicBezTo>
                  <a:cubicBezTo>
                    <a:pt x="5320" y="244"/>
                    <a:pt x="4925" y="1"/>
                    <a:pt x="44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3779000" y="3161425"/>
              <a:ext cx="1187200" cy="1197050"/>
            </a:xfrm>
            <a:custGeom>
              <a:avLst/>
              <a:gdLst/>
              <a:ahLst/>
              <a:cxnLst/>
              <a:rect l="l" t="t" r="r" b="b"/>
              <a:pathLst>
                <a:path w="47488" h="47882" extrusionOk="0">
                  <a:moveTo>
                    <a:pt x="47487" y="1"/>
                  </a:moveTo>
                  <a:cubicBezTo>
                    <a:pt x="46484" y="62"/>
                    <a:pt x="45511" y="183"/>
                    <a:pt x="44508" y="335"/>
                  </a:cubicBezTo>
                  <a:cubicBezTo>
                    <a:pt x="38338" y="1338"/>
                    <a:pt x="32532" y="3831"/>
                    <a:pt x="27517" y="7691"/>
                  </a:cubicBezTo>
                  <a:cubicBezTo>
                    <a:pt x="22593" y="11521"/>
                    <a:pt x="18490" y="16323"/>
                    <a:pt x="14629" y="21247"/>
                  </a:cubicBezTo>
                  <a:cubicBezTo>
                    <a:pt x="11134" y="25715"/>
                    <a:pt x="7790" y="30336"/>
                    <a:pt x="4629" y="35047"/>
                  </a:cubicBezTo>
                  <a:cubicBezTo>
                    <a:pt x="3596" y="36597"/>
                    <a:pt x="2562" y="38147"/>
                    <a:pt x="2015" y="39910"/>
                  </a:cubicBezTo>
                  <a:cubicBezTo>
                    <a:pt x="1" y="46391"/>
                    <a:pt x="5697" y="47881"/>
                    <a:pt x="10702" y="47881"/>
                  </a:cubicBezTo>
                  <a:cubicBezTo>
                    <a:pt x="10908" y="47881"/>
                    <a:pt x="11113" y="47879"/>
                    <a:pt x="11316" y="47874"/>
                  </a:cubicBezTo>
                  <a:cubicBezTo>
                    <a:pt x="15602" y="47783"/>
                    <a:pt x="19888" y="46293"/>
                    <a:pt x="23201" y="43558"/>
                  </a:cubicBezTo>
                  <a:cubicBezTo>
                    <a:pt x="24569" y="42433"/>
                    <a:pt x="25754" y="41156"/>
                    <a:pt x="26970" y="39849"/>
                  </a:cubicBezTo>
                  <a:cubicBezTo>
                    <a:pt x="29158" y="37478"/>
                    <a:pt x="31347" y="35381"/>
                    <a:pt x="32806" y="32524"/>
                  </a:cubicBezTo>
                  <a:cubicBezTo>
                    <a:pt x="33779" y="30609"/>
                    <a:pt x="34842" y="28725"/>
                    <a:pt x="35876" y="26840"/>
                  </a:cubicBezTo>
                  <a:cubicBezTo>
                    <a:pt x="36500" y="25711"/>
                    <a:pt x="40031" y="17983"/>
                    <a:pt x="41807" y="17983"/>
                  </a:cubicBezTo>
                  <a:cubicBezTo>
                    <a:pt x="41847" y="17983"/>
                    <a:pt x="41886" y="17987"/>
                    <a:pt x="41925" y="17995"/>
                  </a:cubicBezTo>
                  <a:cubicBezTo>
                    <a:pt x="42806" y="18177"/>
                    <a:pt x="43718" y="18329"/>
                    <a:pt x="44660" y="18451"/>
                  </a:cubicBezTo>
                  <a:cubicBezTo>
                    <a:pt x="44660" y="16141"/>
                    <a:pt x="44812" y="13831"/>
                    <a:pt x="44903" y="11521"/>
                  </a:cubicBezTo>
                  <a:cubicBezTo>
                    <a:pt x="44964" y="10274"/>
                    <a:pt x="45025" y="9028"/>
                    <a:pt x="45055" y="7782"/>
                  </a:cubicBezTo>
                  <a:cubicBezTo>
                    <a:pt x="45055" y="6961"/>
                    <a:pt x="44599" y="5746"/>
                    <a:pt x="44812" y="4986"/>
                  </a:cubicBezTo>
                  <a:cubicBezTo>
                    <a:pt x="45299" y="3131"/>
                    <a:pt x="46241" y="1399"/>
                    <a:pt x="474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5270125" y="3176625"/>
              <a:ext cx="1074500" cy="1191450"/>
            </a:xfrm>
            <a:custGeom>
              <a:avLst/>
              <a:gdLst/>
              <a:ahLst/>
              <a:cxnLst/>
              <a:rect l="l" t="t" r="r" b="b"/>
              <a:pathLst>
                <a:path w="42980" h="47658" extrusionOk="0">
                  <a:moveTo>
                    <a:pt x="0" y="1"/>
                  </a:moveTo>
                  <a:lnTo>
                    <a:pt x="0" y="17843"/>
                  </a:lnTo>
                  <a:cubicBezTo>
                    <a:pt x="943" y="17721"/>
                    <a:pt x="1854" y="17569"/>
                    <a:pt x="2736" y="17387"/>
                  </a:cubicBezTo>
                  <a:cubicBezTo>
                    <a:pt x="2738" y="17386"/>
                    <a:pt x="2740" y="17386"/>
                    <a:pt x="2742" y="17386"/>
                  </a:cubicBezTo>
                  <a:cubicBezTo>
                    <a:pt x="3322" y="17386"/>
                    <a:pt x="13409" y="34870"/>
                    <a:pt x="14681" y="36567"/>
                  </a:cubicBezTo>
                  <a:cubicBezTo>
                    <a:pt x="18299" y="41369"/>
                    <a:pt x="22676" y="46324"/>
                    <a:pt x="28907" y="47448"/>
                  </a:cubicBezTo>
                  <a:cubicBezTo>
                    <a:pt x="29686" y="47584"/>
                    <a:pt x="30520" y="47657"/>
                    <a:pt x="31374" y="47657"/>
                  </a:cubicBezTo>
                  <a:cubicBezTo>
                    <a:pt x="35282" y="47657"/>
                    <a:pt x="39583" y="46132"/>
                    <a:pt x="40731" y="42190"/>
                  </a:cubicBezTo>
                  <a:cubicBezTo>
                    <a:pt x="42980" y="34439"/>
                    <a:pt x="34530" y="24560"/>
                    <a:pt x="30062" y="19089"/>
                  </a:cubicBezTo>
                  <a:cubicBezTo>
                    <a:pt x="24408" y="12098"/>
                    <a:pt x="15411" y="1916"/>
                    <a:pt x="5776" y="791"/>
                  </a:cubicBezTo>
                  <a:cubicBezTo>
                    <a:pt x="2979" y="487"/>
                    <a:pt x="2827" y="39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4830150" y="2293575"/>
              <a:ext cx="587425" cy="669775"/>
            </a:xfrm>
            <a:custGeom>
              <a:avLst/>
              <a:gdLst/>
              <a:ahLst/>
              <a:cxnLst/>
              <a:rect l="l" t="t" r="r" b="b"/>
              <a:pathLst>
                <a:path w="23497" h="26791" extrusionOk="0">
                  <a:moveTo>
                    <a:pt x="14151" y="1"/>
                  </a:moveTo>
                  <a:cubicBezTo>
                    <a:pt x="13696" y="1"/>
                    <a:pt x="13293" y="262"/>
                    <a:pt x="12918" y="550"/>
                  </a:cubicBezTo>
                  <a:cubicBezTo>
                    <a:pt x="12554" y="824"/>
                    <a:pt x="12159" y="1128"/>
                    <a:pt x="11672" y="1158"/>
                  </a:cubicBezTo>
                  <a:cubicBezTo>
                    <a:pt x="9301" y="1340"/>
                    <a:pt x="6687" y="1553"/>
                    <a:pt x="4681" y="3134"/>
                  </a:cubicBezTo>
                  <a:cubicBezTo>
                    <a:pt x="2705" y="4684"/>
                    <a:pt x="1520" y="7176"/>
                    <a:pt x="1003" y="9578"/>
                  </a:cubicBezTo>
                  <a:cubicBezTo>
                    <a:pt x="0" y="14623"/>
                    <a:pt x="1186" y="20186"/>
                    <a:pt x="3860" y="24563"/>
                  </a:cubicBezTo>
                  <a:cubicBezTo>
                    <a:pt x="4286" y="25323"/>
                    <a:pt x="4803" y="26022"/>
                    <a:pt x="5563" y="26447"/>
                  </a:cubicBezTo>
                  <a:cubicBezTo>
                    <a:pt x="5867" y="26630"/>
                    <a:pt x="6231" y="26721"/>
                    <a:pt x="6596" y="26751"/>
                  </a:cubicBezTo>
                  <a:cubicBezTo>
                    <a:pt x="6711" y="26762"/>
                    <a:pt x="6828" y="26766"/>
                    <a:pt x="6947" y="26766"/>
                  </a:cubicBezTo>
                  <a:cubicBezTo>
                    <a:pt x="8207" y="26766"/>
                    <a:pt x="9644" y="26221"/>
                    <a:pt x="10700" y="26082"/>
                  </a:cubicBezTo>
                  <a:cubicBezTo>
                    <a:pt x="11448" y="25980"/>
                    <a:pt x="12206" y="25920"/>
                    <a:pt x="12961" y="25920"/>
                  </a:cubicBezTo>
                  <a:cubicBezTo>
                    <a:pt x="14228" y="25920"/>
                    <a:pt x="15487" y="26089"/>
                    <a:pt x="16687" y="26508"/>
                  </a:cubicBezTo>
                  <a:cubicBezTo>
                    <a:pt x="17226" y="26690"/>
                    <a:pt x="17723" y="26791"/>
                    <a:pt x="18175" y="26791"/>
                  </a:cubicBezTo>
                  <a:cubicBezTo>
                    <a:pt x="19226" y="26791"/>
                    <a:pt x="20028" y="26246"/>
                    <a:pt x="20517" y="24927"/>
                  </a:cubicBezTo>
                  <a:cubicBezTo>
                    <a:pt x="21399" y="22617"/>
                    <a:pt x="22432" y="20246"/>
                    <a:pt x="22888" y="17784"/>
                  </a:cubicBezTo>
                  <a:cubicBezTo>
                    <a:pt x="23496" y="14532"/>
                    <a:pt x="23314" y="11097"/>
                    <a:pt x="22068" y="7997"/>
                  </a:cubicBezTo>
                  <a:cubicBezTo>
                    <a:pt x="20852" y="4957"/>
                    <a:pt x="18815" y="2252"/>
                    <a:pt x="16353" y="64"/>
                  </a:cubicBezTo>
                  <a:cubicBezTo>
                    <a:pt x="15988" y="459"/>
                    <a:pt x="15502" y="763"/>
                    <a:pt x="14955" y="945"/>
                  </a:cubicBezTo>
                  <a:cubicBezTo>
                    <a:pt x="15168" y="520"/>
                    <a:pt x="14681" y="3"/>
                    <a:pt x="14225" y="3"/>
                  </a:cubicBezTo>
                  <a:cubicBezTo>
                    <a:pt x="14201" y="1"/>
                    <a:pt x="14176" y="1"/>
                    <a:pt x="141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4811150" y="2999875"/>
              <a:ext cx="701400" cy="433025"/>
            </a:xfrm>
            <a:custGeom>
              <a:avLst/>
              <a:gdLst/>
              <a:ahLst/>
              <a:cxnLst/>
              <a:rect l="l" t="t" r="r" b="b"/>
              <a:pathLst>
                <a:path w="28056" h="17321" extrusionOk="0">
                  <a:moveTo>
                    <a:pt x="13242" y="0"/>
                  </a:moveTo>
                  <a:cubicBezTo>
                    <a:pt x="10451" y="0"/>
                    <a:pt x="7662" y="260"/>
                    <a:pt x="4924" y="779"/>
                  </a:cubicBezTo>
                  <a:cubicBezTo>
                    <a:pt x="3952" y="961"/>
                    <a:pt x="2949" y="1204"/>
                    <a:pt x="2128" y="1751"/>
                  </a:cubicBezTo>
                  <a:cubicBezTo>
                    <a:pt x="699" y="2694"/>
                    <a:pt x="0" y="4487"/>
                    <a:pt x="61" y="6189"/>
                  </a:cubicBezTo>
                  <a:cubicBezTo>
                    <a:pt x="122" y="7891"/>
                    <a:pt x="851" y="9502"/>
                    <a:pt x="1824" y="10900"/>
                  </a:cubicBezTo>
                  <a:cubicBezTo>
                    <a:pt x="4751" y="15139"/>
                    <a:pt x="9591" y="17321"/>
                    <a:pt x="14578" y="17321"/>
                  </a:cubicBezTo>
                  <a:cubicBezTo>
                    <a:pt x="16064" y="17321"/>
                    <a:pt x="17563" y="17127"/>
                    <a:pt x="19028" y="16736"/>
                  </a:cubicBezTo>
                  <a:cubicBezTo>
                    <a:pt x="23922" y="15429"/>
                    <a:pt x="28056" y="9502"/>
                    <a:pt x="27812" y="4487"/>
                  </a:cubicBezTo>
                  <a:cubicBezTo>
                    <a:pt x="27752" y="3727"/>
                    <a:pt x="27600" y="2906"/>
                    <a:pt x="27022" y="2390"/>
                  </a:cubicBezTo>
                  <a:cubicBezTo>
                    <a:pt x="26688" y="2086"/>
                    <a:pt x="26232" y="1964"/>
                    <a:pt x="25806" y="1812"/>
                  </a:cubicBezTo>
                  <a:cubicBezTo>
                    <a:pt x="21735" y="602"/>
                    <a:pt x="17487" y="0"/>
                    <a:pt x="132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110550" y="2659150"/>
              <a:ext cx="150500" cy="347300"/>
            </a:xfrm>
            <a:custGeom>
              <a:avLst/>
              <a:gdLst/>
              <a:ahLst/>
              <a:cxnLst/>
              <a:rect l="l" t="t" r="r" b="b"/>
              <a:pathLst>
                <a:path w="6020" h="13892" fill="none" extrusionOk="0">
                  <a:moveTo>
                    <a:pt x="1" y="13891"/>
                  </a:moveTo>
                  <a:lnTo>
                    <a:pt x="6019" y="0"/>
                  </a:ln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4361300" y="2956250"/>
              <a:ext cx="134525" cy="158100"/>
            </a:xfrm>
            <a:custGeom>
              <a:avLst/>
              <a:gdLst/>
              <a:ahLst/>
              <a:cxnLst/>
              <a:rect l="l" t="t" r="r" b="b"/>
              <a:pathLst>
                <a:path w="5381" h="6324" extrusionOk="0">
                  <a:moveTo>
                    <a:pt x="0" y="1"/>
                  </a:moveTo>
                  <a:lnTo>
                    <a:pt x="0" y="6323"/>
                  </a:lnTo>
                  <a:lnTo>
                    <a:pt x="5380" y="30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4519350" y="3694875"/>
              <a:ext cx="1229525" cy="1535750"/>
            </a:xfrm>
            <a:custGeom>
              <a:avLst/>
              <a:gdLst/>
              <a:ahLst/>
              <a:cxnLst/>
              <a:rect l="l" t="t" r="r" b="b"/>
              <a:pathLst>
                <a:path w="49181" h="61430" extrusionOk="0">
                  <a:moveTo>
                    <a:pt x="24013" y="0"/>
                  </a:moveTo>
                  <a:cubicBezTo>
                    <a:pt x="10730" y="0"/>
                    <a:pt x="0" y="10760"/>
                    <a:pt x="0" y="24013"/>
                  </a:cubicBezTo>
                  <a:lnTo>
                    <a:pt x="0" y="61430"/>
                  </a:lnTo>
                  <a:lnTo>
                    <a:pt x="49181" y="61430"/>
                  </a:lnTo>
                  <a:lnTo>
                    <a:pt x="49181" y="24013"/>
                  </a:lnTo>
                  <a:cubicBezTo>
                    <a:pt x="49181" y="10760"/>
                    <a:pt x="38451" y="0"/>
                    <a:pt x="251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870" name="Google Shape;870;p53"/>
          <p:cNvGrpSpPr/>
          <p:nvPr/>
        </p:nvGrpSpPr>
        <p:grpSpPr>
          <a:xfrm>
            <a:off x="9868334" y="3647191"/>
            <a:ext cx="2228245" cy="3254565"/>
            <a:chOff x="6795049" y="1179275"/>
            <a:chExt cx="1268451" cy="1852694"/>
          </a:xfrm>
        </p:grpSpPr>
        <p:sp>
          <p:nvSpPr>
            <p:cNvPr id="871" name="Google Shape;871;p5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2" name="Google Shape;872;p5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3" name="Google Shape;873;p5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4" name="Google Shape;874;p5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5" name="Google Shape;875;p5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6" name="Google Shape;876;p5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77" name="Google Shape;877;p5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/>
          <p:nvPr/>
        </p:nvSpPr>
        <p:spPr>
          <a:xfrm>
            <a:off x="888700" y="2025900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547" name="Google Shape;547;p47"/>
          <p:cNvGrpSpPr/>
          <p:nvPr/>
        </p:nvGrpSpPr>
        <p:grpSpPr>
          <a:xfrm>
            <a:off x="396367" y="3639924"/>
            <a:ext cx="2228245" cy="3254565"/>
            <a:chOff x="6795049" y="1179275"/>
            <a:chExt cx="1268451" cy="1852694"/>
          </a:xfrm>
        </p:grpSpPr>
        <p:sp>
          <p:nvSpPr>
            <p:cNvPr id="548" name="Google Shape;548;p4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9" name="Google Shape;549;p47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0" name="Google Shape;550;p47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1" name="Google Shape;551;p47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2" name="Google Shape;552;p47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4" name="Google Shape;554;p4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55" name="Google Shape;555;p47"/>
          <p:cNvGrpSpPr/>
          <p:nvPr/>
        </p:nvGrpSpPr>
        <p:grpSpPr>
          <a:xfrm flipH="1">
            <a:off x="1819471" y="2392157"/>
            <a:ext cx="3957887" cy="3593395"/>
            <a:chOff x="1128225" y="1759150"/>
            <a:chExt cx="2904371" cy="2636900"/>
          </a:xfrm>
        </p:grpSpPr>
        <p:sp>
          <p:nvSpPr>
            <p:cNvPr id="556" name="Google Shape;556;p47"/>
            <p:cNvSpPr/>
            <p:nvPr/>
          </p:nvSpPr>
          <p:spPr>
            <a:xfrm>
              <a:off x="3114412" y="3086378"/>
              <a:ext cx="32" cy="1050086"/>
            </a:xfrm>
            <a:custGeom>
              <a:avLst/>
              <a:gdLst/>
              <a:ahLst/>
              <a:cxnLst/>
              <a:rect l="l" t="t" r="r" b="b"/>
              <a:pathLst>
                <a:path w="1" h="32657" fill="none" extrusionOk="0">
                  <a:moveTo>
                    <a:pt x="1" y="0"/>
                  </a:moveTo>
                  <a:lnTo>
                    <a:pt x="1" y="3265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7" name="Google Shape;557;p47"/>
            <p:cNvSpPr/>
            <p:nvPr/>
          </p:nvSpPr>
          <p:spPr>
            <a:xfrm>
              <a:off x="2856978" y="4120353"/>
              <a:ext cx="548146" cy="201676"/>
            </a:xfrm>
            <a:custGeom>
              <a:avLst/>
              <a:gdLst/>
              <a:ahLst/>
              <a:cxnLst/>
              <a:rect l="l" t="t" r="r" b="b"/>
              <a:pathLst>
                <a:path w="17047" h="6272" fill="none" extrusionOk="0">
                  <a:moveTo>
                    <a:pt x="1" y="6272"/>
                  </a:moveTo>
                  <a:lnTo>
                    <a:pt x="8007" y="0"/>
                  </a:lnTo>
                  <a:lnTo>
                    <a:pt x="17046" y="6272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47"/>
            <p:cNvSpPr/>
            <p:nvPr/>
          </p:nvSpPr>
          <p:spPr>
            <a:xfrm>
              <a:off x="2480507" y="4116077"/>
              <a:ext cx="1252823" cy="174859"/>
            </a:xfrm>
            <a:custGeom>
              <a:avLst/>
              <a:gdLst/>
              <a:ahLst/>
              <a:cxnLst/>
              <a:rect l="l" t="t" r="r" b="b"/>
              <a:pathLst>
                <a:path w="38962" h="5438" fill="none" extrusionOk="0">
                  <a:moveTo>
                    <a:pt x="0" y="5437"/>
                  </a:moveTo>
                  <a:lnTo>
                    <a:pt x="19815" y="0"/>
                  </a:lnTo>
                  <a:lnTo>
                    <a:pt x="38962" y="543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9" name="Google Shape;559;p47"/>
            <p:cNvSpPr/>
            <p:nvPr/>
          </p:nvSpPr>
          <p:spPr>
            <a:xfrm>
              <a:off x="2430088" y="4230838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1" y="0"/>
                    <a:pt x="1" y="901"/>
                    <a:pt x="1" y="1968"/>
                  </a:cubicBezTo>
                  <a:cubicBezTo>
                    <a:pt x="1" y="3069"/>
                    <a:pt x="901" y="3970"/>
                    <a:pt x="1969" y="3970"/>
                  </a:cubicBezTo>
                  <a:cubicBezTo>
                    <a:pt x="3070" y="3970"/>
                    <a:pt x="3970" y="3069"/>
                    <a:pt x="3970" y="1968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3613169" y="4230838"/>
              <a:ext cx="126594" cy="127655"/>
            </a:xfrm>
            <a:custGeom>
              <a:avLst/>
              <a:gdLst/>
              <a:ahLst/>
              <a:cxnLst/>
              <a:rect l="l" t="t" r="r" b="b"/>
              <a:pathLst>
                <a:path w="3937" h="3970" extrusionOk="0">
                  <a:moveTo>
                    <a:pt x="1969" y="0"/>
                  </a:moveTo>
                  <a:cubicBezTo>
                    <a:pt x="868" y="0"/>
                    <a:pt x="1" y="901"/>
                    <a:pt x="1" y="1968"/>
                  </a:cubicBezTo>
                  <a:cubicBezTo>
                    <a:pt x="1" y="3069"/>
                    <a:pt x="868" y="3970"/>
                    <a:pt x="1969" y="3970"/>
                  </a:cubicBezTo>
                  <a:cubicBezTo>
                    <a:pt x="3069" y="3970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3313902" y="4254440"/>
              <a:ext cx="127688" cy="127655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969" y="0"/>
                  </a:moveTo>
                  <a:cubicBezTo>
                    <a:pt x="902" y="0"/>
                    <a:pt x="1" y="901"/>
                    <a:pt x="1" y="2002"/>
                  </a:cubicBezTo>
                  <a:cubicBezTo>
                    <a:pt x="1" y="3069"/>
                    <a:pt x="902" y="3970"/>
                    <a:pt x="1969" y="3970"/>
                  </a:cubicBezTo>
                  <a:cubicBezTo>
                    <a:pt x="3070" y="3970"/>
                    <a:pt x="3970" y="3069"/>
                    <a:pt x="3970" y="2002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2782989" y="4269456"/>
              <a:ext cx="126594" cy="126594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867" y="0"/>
                    <a:pt x="0" y="867"/>
                    <a:pt x="0" y="1968"/>
                  </a:cubicBezTo>
                  <a:cubicBezTo>
                    <a:pt x="0" y="3069"/>
                    <a:pt x="867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2277769" y="2019187"/>
              <a:ext cx="1754827" cy="1463053"/>
            </a:xfrm>
            <a:custGeom>
              <a:avLst/>
              <a:gdLst/>
              <a:ahLst/>
              <a:cxnLst/>
              <a:rect l="l" t="t" r="r" b="b"/>
              <a:pathLst>
                <a:path w="54574" h="45500" extrusionOk="0">
                  <a:moveTo>
                    <a:pt x="42474" y="1"/>
                  </a:moveTo>
                  <a:cubicBezTo>
                    <a:pt x="40300" y="1"/>
                    <a:pt x="38833" y="1241"/>
                    <a:pt x="37194" y="3434"/>
                  </a:cubicBezTo>
                  <a:cubicBezTo>
                    <a:pt x="32891" y="9172"/>
                    <a:pt x="28688" y="14776"/>
                    <a:pt x="21783" y="17511"/>
                  </a:cubicBezTo>
                  <a:cubicBezTo>
                    <a:pt x="17947" y="19046"/>
                    <a:pt x="13411" y="18278"/>
                    <a:pt x="9741" y="20180"/>
                  </a:cubicBezTo>
                  <a:cubicBezTo>
                    <a:pt x="5705" y="22315"/>
                    <a:pt x="1" y="28452"/>
                    <a:pt x="1102" y="33556"/>
                  </a:cubicBezTo>
                  <a:cubicBezTo>
                    <a:pt x="1335" y="34490"/>
                    <a:pt x="1736" y="35391"/>
                    <a:pt x="2269" y="36258"/>
                  </a:cubicBezTo>
                  <a:cubicBezTo>
                    <a:pt x="4437" y="39660"/>
                    <a:pt x="8841" y="42362"/>
                    <a:pt x="12110" y="43530"/>
                  </a:cubicBezTo>
                  <a:cubicBezTo>
                    <a:pt x="16646" y="45198"/>
                    <a:pt x="21583" y="45465"/>
                    <a:pt x="26420" y="45498"/>
                  </a:cubicBezTo>
                  <a:cubicBezTo>
                    <a:pt x="26531" y="45499"/>
                    <a:pt x="26642" y="45500"/>
                    <a:pt x="26753" y="45500"/>
                  </a:cubicBezTo>
                  <a:cubicBezTo>
                    <a:pt x="29536" y="45500"/>
                    <a:pt x="32229" y="45095"/>
                    <a:pt x="34859" y="44197"/>
                  </a:cubicBezTo>
                  <a:cubicBezTo>
                    <a:pt x="45066" y="40694"/>
                    <a:pt x="52205" y="30654"/>
                    <a:pt x="53839" y="20013"/>
                  </a:cubicBezTo>
                  <a:cubicBezTo>
                    <a:pt x="54573" y="15343"/>
                    <a:pt x="54306" y="10406"/>
                    <a:pt x="52005" y="6303"/>
                  </a:cubicBezTo>
                  <a:cubicBezTo>
                    <a:pt x="50470" y="3568"/>
                    <a:pt x="47868" y="1333"/>
                    <a:pt x="44833" y="399"/>
                  </a:cubicBezTo>
                  <a:cubicBezTo>
                    <a:pt x="43953" y="130"/>
                    <a:pt x="43177" y="1"/>
                    <a:pt x="4247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1128225" y="3341592"/>
              <a:ext cx="471714" cy="253317"/>
            </a:xfrm>
            <a:custGeom>
              <a:avLst/>
              <a:gdLst/>
              <a:ahLst/>
              <a:cxnLst/>
              <a:rect l="l" t="t" r="r" b="b"/>
              <a:pathLst>
                <a:path w="14670" h="7878" extrusionOk="0">
                  <a:moveTo>
                    <a:pt x="8466" y="7005"/>
                  </a:moveTo>
                  <a:cubicBezTo>
                    <a:pt x="8466" y="7006"/>
                    <a:pt x="8465" y="7006"/>
                    <a:pt x="8465" y="7007"/>
                  </a:cubicBezTo>
                  <a:cubicBezTo>
                    <a:pt x="8465" y="7007"/>
                    <a:pt x="8466" y="7006"/>
                    <a:pt x="8466" y="7005"/>
                  </a:cubicBezTo>
                  <a:close/>
                  <a:moveTo>
                    <a:pt x="1408" y="0"/>
                  </a:moveTo>
                  <a:cubicBezTo>
                    <a:pt x="25" y="0"/>
                    <a:pt x="0" y="1415"/>
                    <a:pt x="1160" y="2604"/>
                  </a:cubicBezTo>
                  <a:cubicBezTo>
                    <a:pt x="1927" y="3371"/>
                    <a:pt x="3194" y="4005"/>
                    <a:pt x="3795" y="4272"/>
                  </a:cubicBezTo>
                  <a:cubicBezTo>
                    <a:pt x="5527" y="5042"/>
                    <a:pt x="7413" y="5441"/>
                    <a:pt x="9305" y="5441"/>
                  </a:cubicBezTo>
                  <a:cubicBezTo>
                    <a:pt x="9381" y="5441"/>
                    <a:pt x="9456" y="5441"/>
                    <a:pt x="9532" y="5439"/>
                  </a:cubicBezTo>
                  <a:lnTo>
                    <a:pt x="9532" y="5439"/>
                  </a:lnTo>
                  <a:cubicBezTo>
                    <a:pt x="9232" y="6006"/>
                    <a:pt x="8866" y="6506"/>
                    <a:pt x="8466" y="7005"/>
                  </a:cubicBezTo>
                  <a:lnTo>
                    <a:pt x="8466" y="7005"/>
                  </a:lnTo>
                  <a:cubicBezTo>
                    <a:pt x="8467" y="7004"/>
                    <a:pt x="8469" y="7004"/>
                    <a:pt x="8471" y="7004"/>
                  </a:cubicBezTo>
                  <a:cubicBezTo>
                    <a:pt x="8565" y="7004"/>
                    <a:pt x="9540" y="7878"/>
                    <a:pt x="9868" y="7878"/>
                  </a:cubicBezTo>
                  <a:cubicBezTo>
                    <a:pt x="9879" y="7878"/>
                    <a:pt x="9889" y="7877"/>
                    <a:pt x="9899" y="7874"/>
                  </a:cubicBezTo>
                  <a:cubicBezTo>
                    <a:pt x="10166" y="7808"/>
                    <a:pt x="10333" y="7608"/>
                    <a:pt x="10533" y="7441"/>
                  </a:cubicBezTo>
                  <a:lnTo>
                    <a:pt x="14669" y="3371"/>
                  </a:lnTo>
                  <a:cubicBezTo>
                    <a:pt x="14593" y="3333"/>
                    <a:pt x="14508" y="3318"/>
                    <a:pt x="14418" y="3318"/>
                  </a:cubicBezTo>
                  <a:cubicBezTo>
                    <a:pt x="14067" y="3318"/>
                    <a:pt x="13628" y="3545"/>
                    <a:pt x="13246" y="3545"/>
                  </a:cubicBezTo>
                  <a:cubicBezTo>
                    <a:pt x="13208" y="3545"/>
                    <a:pt x="13171" y="3543"/>
                    <a:pt x="13135" y="3538"/>
                  </a:cubicBezTo>
                  <a:cubicBezTo>
                    <a:pt x="12568" y="3471"/>
                    <a:pt x="12001" y="3238"/>
                    <a:pt x="11467" y="3004"/>
                  </a:cubicBezTo>
                  <a:cubicBezTo>
                    <a:pt x="10500" y="2604"/>
                    <a:pt x="9532" y="1937"/>
                    <a:pt x="8498" y="1703"/>
                  </a:cubicBezTo>
                  <a:cubicBezTo>
                    <a:pt x="6363" y="1170"/>
                    <a:pt x="4262" y="636"/>
                    <a:pt x="2127" y="102"/>
                  </a:cubicBezTo>
                  <a:cubicBezTo>
                    <a:pt x="1856" y="32"/>
                    <a:pt x="1617" y="0"/>
                    <a:pt x="140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1514086" y="4135595"/>
              <a:ext cx="424800" cy="208139"/>
            </a:xfrm>
            <a:custGeom>
              <a:avLst/>
              <a:gdLst/>
              <a:ahLst/>
              <a:cxnLst/>
              <a:rect l="l" t="t" r="r" b="b"/>
              <a:pathLst>
                <a:path w="13211" h="6473" extrusionOk="0">
                  <a:moveTo>
                    <a:pt x="11849" y="0"/>
                  </a:moveTo>
                  <a:cubicBezTo>
                    <a:pt x="11406" y="0"/>
                    <a:pt x="10935" y="117"/>
                    <a:pt x="10575" y="227"/>
                  </a:cubicBezTo>
                  <a:cubicBezTo>
                    <a:pt x="8707" y="761"/>
                    <a:pt x="7306" y="1661"/>
                    <a:pt x="5705" y="2695"/>
                  </a:cubicBezTo>
                  <a:cubicBezTo>
                    <a:pt x="4504" y="3496"/>
                    <a:pt x="3036" y="3863"/>
                    <a:pt x="1602" y="4030"/>
                  </a:cubicBezTo>
                  <a:cubicBezTo>
                    <a:pt x="1235" y="4096"/>
                    <a:pt x="868" y="4130"/>
                    <a:pt x="534" y="4297"/>
                  </a:cubicBezTo>
                  <a:cubicBezTo>
                    <a:pt x="268" y="4463"/>
                    <a:pt x="1" y="4797"/>
                    <a:pt x="34" y="5130"/>
                  </a:cubicBezTo>
                  <a:cubicBezTo>
                    <a:pt x="34" y="5164"/>
                    <a:pt x="34" y="5164"/>
                    <a:pt x="34" y="5197"/>
                  </a:cubicBezTo>
                  <a:cubicBezTo>
                    <a:pt x="101" y="5531"/>
                    <a:pt x="401" y="5764"/>
                    <a:pt x="668" y="5898"/>
                  </a:cubicBezTo>
                  <a:cubicBezTo>
                    <a:pt x="1443" y="6317"/>
                    <a:pt x="2482" y="6473"/>
                    <a:pt x="3478" y="6473"/>
                  </a:cubicBezTo>
                  <a:cubicBezTo>
                    <a:pt x="4067" y="6473"/>
                    <a:pt x="4642" y="6418"/>
                    <a:pt x="5138" y="6331"/>
                  </a:cubicBezTo>
                  <a:cubicBezTo>
                    <a:pt x="6005" y="6198"/>
                    <a:pt x="6839" y="5964"/>
                    <a:pt x="7673" y="5631"/>
                  </a:cubicBezTo>
                  <a:cubicBezTo>
                    <a:pt x="8407" y="5364"/>
                    <a:pt x="9241" y="5130"/>
                    <a:pt x="9841" y="4597"/>
                  </a:cubicBezTo>
                  <a:lnTo>
                    <a:pt x="9841" y="4597"/>
                  </a:lnTo>
                  <a:cubicBezTo>
                    <a:pt x="9941" y="5130"/>
                    <a:pt x="9841" y="5798"/>
                    <a:pt x="9808" y="6398"/>
                  </a:cubicBezTo>
                  <a:cubicBezTo>
                    <a:pt x="10408" y="6331"/>
                    <a:pt x="11009" y="6265"/>
                    <a:pt x="11609" y="6265"/>
                  </a:cubicBezTo>
                  <a:cubicBezTo>
                    <a:pt x="11609" y="6231"/>
                    <a:pt x="11642" y="6198"/>
                    <a:pt x="11642" y="6131"/>
                  </a:cubicBezTo>
                  <a:cubicBezTo>
                    <a:pt x="11909" y="5531"/>
                    <a:pt x="12076" y="4830"/>
                    <a:pt x="12243" y="4196"/>
                  </a:cubicBezTo>
                  <a:cubicBezTo>
                    <a:pt x="12476" y="3429"/>
                    <a:pt x="12676" y="2695"/>
                    <a:pt x="12877" y="1928"/>
                  </a:cubicBezTo>
                  <a:cubicBezTo>
                    <a:pt x="12943" y="1628"/>
                    <a:pt x="13210" y="961"/>
                    <a:pt x="13043" y="627"/>
                  </a:cubicBezTo>
                  <a:cubicBezTo>
                    <a:pt x="12813" y="150"/>
                    <a:pt x="12349" y="0"/>
                    <a:pt x="118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1287778" y="2413150"/>
              <a:ext cx="1738717" cy="1065006"/>
            </a:xfrm>
            <a:custGeom>
              <a:avLst/>
              <a:gdLst/>
              <a:ahLst/>
              <a:cxnLst/>
              <a:rect l="l" t="t" r="r" b="b"/>
              <a:pathLst>
                <a:path w="54073" h="33121" extrusionOk="0">
                  <a:moveTo>
                    <a:pt x="32512" y="0"/>
                  </a:moveTo>
                  <a:cubicBezTo>
                    <a:pt x="30961" y="0"/>
                    <a:pt x="29463" y="329"/>
                    <a:pt x="28187" y="1156"/>
                  </a:cubicBezTo>
                  <a:cubicBezTo>
                    <a:pt x="25852" y="2691"/>
                    <a:pt x="23917" y="5193"/>
                    <a:pt x="22216" y="7394"/>
                  </a:cubicBezTo>
                  <a:cubicBezTo>
                    <a:pt x="20115" y="10096"/>
                    <a:pt x="18113" y="12898"/>
                    <a:pt x="16279" y="15767"/>
                  </a:cubicBezTo>
                  <a:cubicBezTo>
                    <a:pt x="14110" y="19136"/>
                    <a:pt x="12109" y="22572"/>
                    <a:pt x="9807" y="25841"/>
                  </a:cubicBezTo>
                  <a:cubicBezTo>
                    <a:pt x="8840" y="27175"/>
                    <a:pt x="7873" y="28876"/>
                    <a:pt x="6438" y="29710"/>
                  </a:cubicBezTo>
                  <a:cubicBezTo>
                    <a:pt x="5615" y="30192"/>
                    <a:pt x="4792" y="30355"/>
                    <a:pt x="3952" y="30355"/>
                  </a:cubicBezTo>
                  <a:cubicBezTo>
                    <a:pt x="2988" y="30355"/>
                    <a:pt x="2002" y="30140"/>
                    <a:pt x="968" y="29944"/>
                  </a:cubicBezTo>
                  <a:cubicBezTo>
                    <a:pt x="872" y="29930"/>
                    <a:pt x="766" y="29916"/>
                    <a:pt x="660" y="29916"/>
                  </a:cubicBezTo>
                  <a:cubicBezTo>
                    <a:pt x="506" y="29916"/>
                    <a:pt x="352" y="29945"/>
                    <a:pt x="234" y="30044"/>
                  </a:cubicBezTo>
                  <a:cubicBezTo>
                    <a:pt x="0" y="30277"/>
                    <a:pt x="100" y="30677"/>
                    <a:pt x="267" y="30944"/>
                  </a:cubicBezTo>
                  <a:cubicBezTo>
                    <a:pt x="634" y="31478"/>
                    <a:pt x="1235" y="31845"/>
                    <a:pt x="1802" y="32112"/>
                  </a:cubicBezTo>
                  <a:cubicBezTo>
                    <a:pt x="3218" y="32778"/>
                    <a:pt x="4796" y="33121"/>
                    <a:pt x="6362" y="33121"/>
                  </a:cubicBezTo>
                  <a:cubicBezTo>
                    <a:pt x="6678" y="33121"/>
                    <a:pt x="6992" y="33107"/>
                    <a:pt x="7306" y="33079"/>
                  </a:cubicBezTo>
                  <a:cubicBezTo>
                    <a:pt x="9207" y="32946"/>
                    <a:pt x="10541" y="31478"/>
                    <a:pt x="11942" y="30277"/>
                  </a:cubicBezTo>
                  <a:cubicBezTo>
                    <a:pt x="17446" y="25474"/>
                    <a:pt x="23250" y="21071"/>
                    <a:pt x="29321" y="17034"/>
                  </a:cubicBezTo>
                  <a:cubicBezTo>
                    <a:pt x="29755" y="16734"/>
                    <a:pt x="30189" y="16467"/>
                    <a:pt x="30689" y="16367"/>
                  </a:cubicBezTo>
                  <a:cubicBezTo>
                    <a:pt x="30849" y="16327"/>
                    <a:pt x="31008" y="16310"/>
                    <a:pt x="31168" y="16310"/>
                  </a:cubicBezTo>
                  <a:cubicBezTo>
                    <a:pt x="31675" y="16310"/>
                    <a:pt x="32183" y="16482"/>
                    <a:pt x="32690" y="16634"/>
                  </a:cubicBezTo>
                  <a:cubicBezTo>
                    <a:pt x="35759" y="17668"/>
                    <a:pt x="38928" y="18435"/>
                    <a:pt x="42130" y="19002"/>
                  </a:cubicBezTo>
                  <a:cubicBezTo>
                    <a:pt x="43962" y="19329"/>
                    <a:pt x="45907" y="19628"/>
                    <a:pt x="47826" y="19628"/>
                  </a:cubicBezTo>
                  <a:cubicBezTo>
                    <a:pt x="48844" y="19628"/>
                    <a:pt x="49854" y="19544"/>
                    <a:pt x="50837" y="19336"/>
                  </a:cubicBezTo>
                  <a:cubicBezTo>
                    <a:pt x="51937" y="19102"/>
                    <a:pt x="53372" y="18669"/>
                    <a:pt x="53705" y="17468"/>
                  </a:cubicBezTo>
                  <a:cubicBezTo>
                    <a:pt x="54072" y="16067"/>
                    <a:pt x="53839" y="13865"/>
                    <a:pt x="53305" y="12564"/>
                  </a:cubicBezTo>
                  <a:cubicBezTo>
                    <a:pt x="52538" y="10596"/>
                    <a:pt x="50803" y="9195"/>
                    <a:pt x="49135" y="7928"/>
                  </a:cubicBezTo>
                  <a:cubicBezTo>
                    <a:pt x="46233" y="5793"/>
                    <a:pt x="43164" y="3925"/>
                    <a:pt x="40029" y="2157"/>
                  </a:cubicBezTo>
                  <a:cubicBezTo>
                    <a:pt x="39095" y="1623"/>
                    <a:pt x="37994" y="1123"/>
                    <a:pt x="36860" y="723"/>
                  </a:cubicBezTo>
                  <a:cubicBezTo>
                    <a:pt x="35458" y="287"/>
                    <a:pt x="33962" y="0"/>
                    <a:pt x="325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651388" y="2804894"/>
              <a:ext cx="1302149" cy="1462442"/>
            </a:xfrm>
            <a:custGeom>
              <a:avLst/>
              <a:gdLst/>
              <a:ahLst/>
              <a:cxnLst/>
              <a:rect l="l" t="t" r="r" b="b"/>
              <a:pathLst>
                <a:path w="40496" h="45481" extrusionOk="0">
                  <a:moveTo>
                    <a:pt x="17988" y="1"/>
                  </a:moveTo>
                  <a:cubicBezTo>
                    <a:pt x="15420" y="1"/>
                    <a:pt x="13133" y="1058"/>
                    <a:pt x="11409" y="3984"/>
                  </a:cubicBezTo>
                  <a:cubicBezTo>
                    <a:pt x="10274" y="5885"/>
                    <a:pt x="9674" y="8054"/>
                    <a:pt x="9174" y="10188"/>
                  </a:cubicBezTo>
                  <a:cubicBezTo>
                    <a:pt x="7206" y="18594"/>
                    <a:pt x="6472" y="27234"/>
                    <a:pt x="4937" y="35707"/>
                  </a:cubicBezTo>
                  <a:cubicBezTo>
                    <a:pt x="4770" y="36741"/>
                    <a:pt x="4570" y="37808"/>
                    <a:pt x="4237" y="38809"/>
                  </a:cubicBezTo>
                  <a:cubicBezTo>
                    <a:pt x="3836" y="40077"/>
                    <a:pt x="3269" y="41277"/>
                    <a:pt x="2335" y="42245"/>
                  </a:cubicBezTo>
                  <a:cubicBezTo>
                    <a:pt x="1768" y="42845"/>
                    <a:pt x="0" y="45480"/>
                    <a:pt x="1935" y="45480"/>
                  </a:cubicBezTo>
                  <a:cubicBezTo>
                    <a:pt x="1965" y="45481"/>
                    <a:pt x="1994" y="45481"/>
                    <a:pt x="2023" y="45481"/>
                  </a:cubicBezTo>
                  <a:cubicBezTo>
                    <a:pt x="5453" y="45481"/>
                    <a:pt x="8320" y="43554"/>
                    <a:pt x="9874" y="40577"/>
                  </a:cubicBezTo>
                  <a:cubicBezTo>
                    <a:pt x="11108" y="38275"/>
                    <a:pt x="12276" y="35907"/>
                    <a:pt x="13377" y="33539"/>
                  </a:cubicBezTo>
                  <a:cubicBezTo>
                    <a:pt x="14144" y="31837"/>
                    <a:pt x="21816" y="11590"/>
                    <a:pt x="21616" y="11523"/>
                  </a:cubicBezTo>
                  <a:lnTo>
                    <a:pt x="21616" y="11523"/>
                  </a:lnTo>
                  <a:cubicBezTo>
                    <a:pt x="24562" y="12465"/>
                    <a:pt x="27638" y="12914"/>
                    <a:pt x="30729" y="12914"/>
                  </a:cubicBezTo>
                  <a:cubicBezTo>
                    <a:pt x="31138" y="12914"/>
                    <a:pt x="31547" y="12906"/>
                    <a:pt x="31957" y="12890"/>
                  </a:cubicBezTo>
                  <a:cubicBezTo>
                    <a:pt x="33558" y="12790"/>
                    <a:pt x="35192" y="12590"/>
                    <a:pt x="36660" y="11890"/>
                  </a:cubicBezTo>
                  <a:cubicBezTo>
                    <a:pt x="37594" y="11456"/>
                    <a:pt x="40363" y="9588"/>
                    <a:pt x="40429" y="8421"/>
                  </a:cubicBezTo>
                  <a:cubicBezTo>
                    <a:pt x="40496" y="7086"/>
                    <a:pt x="36960" y="6386"/>
                    <a:pt x="35893" y="5985"/>
                  </a:cubicBezTo>
                  <a:cubicBezTo>
                    <a:pt x="31890" y="4418"/>
                    <a:pt x="27887" y="2883"/>
                    <a:pt x="23884" y="1349"/>
                  </a:cubicBezTo>
                  <a:cubicBezTo>
                    <a:pt x="21843" y="552"/>
                    <a:pt x="19842" y="1"/>
                    <a:pt x="179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2922414" y="2262375"/>
              <a:ext cx="486987" cy="358239"/>
            </a:xfrm>
            <a:custGeom>
              <a:avLst/>
              <a:gdLst/>
              <a:ahLst/>
              <a:cxnLst/>
              <a:rect l="l" t="t" r="r" b="b"/>
              <a:pathLst>
                <a:path w="15145" h="11141" extrusionOk="0">
                  <a:moveTo>
                    <a:pt x="13484" y="1"/>
                  </a:moveTo>
                  <a:cubicBezTo>
                    <a:pt x="12666" y="1"/>
                    <a:pt x="11854" y="632"/>
                    <a:pt x="11175" y="1175"/>
                  </a:cubicBezTo>
                  <a:cubicBezTo>
                    <a:pt x="11109" y="1242"/>
                    <a:pt x="11075" y="1275"/>
                    <a:pt x="11042" y="1309"/>
                  </a:cubicBezTo>
                  <a:cubicBezTo>
                    <a:pt x="8573" y="3310"/>
                    <a:pt x="5805" y="4945"/>
                    <a:pt x="2869" y="6112"/>
                  </a:cubicBezTo>
                  <a:cubicBezTo>
                    <a:pt x="2236" y="6379"/>
                    <a:pt x="1568" y="6613"/>
                    <a:pt x="1001" y="7013"/>
                  </a:cubicBezTo>
                  <a:cubicBezTo>
                    <a:pt x="468" y="7446"/>
                    <a:pt x="1" y="8080"/>
                    <a:pt x="1" y="8781"/>
                  </a:cubicBezTo>
                  <a:cubicBezTo>
                    <a:pt x="1" y="10048"/>
                    <a:pt x="1402" y="10882"/>
                    <a:pt x="2669" y="11082"/>
                  </a:cubicBezTo>
                  <a:cubicBezTo>
                    <a:pt x="2938" y="11122"/>
                    <a:pt x="3207" y="11140"/>
                    <a:pt x="3476" y="11140"/>
                  </a:cubicBezTo>
                  <a:cubicBezTo>
                    <a:pt x="5702" y="11140"/>
                    <a:pt x="7881" y="9857"/>
                    <a:pt x="9607" y="8547"/>
                  </a:cubicBezTo>
                  <a:cubicBezTo>
                    <a:pt x="11475" y="7180"/>
                    <a:pt x="13410" y="5979"/>
                    <a:pt x="14511" y="3877"/>
                  </a:cubicBezTo>
                  <a:cubicBezTo>
                    <a:pt x="14845" y="3243"/>
                    <a:pt x="15145" y="2543"/>
                    <a:pt x="15111" y="1842"/>
                  </a:cubicBezTo>
                  <a:cubicBezTo>
                    <a:pt x="15111" y="1142"/>
                    <a:pt x="14711" y="375"/>
                    <a:pt x="14044" y="108"/>
                  </a:cubicBezTo>
                  <a:cubicBezTo>
                    <a:pt x="13858" y="33"/>
                    <a:pt x="13671" y="1"/>
                    <a:pt x="1348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3316056" y="1788025"/>
              <a:ext cx="512744" cy="783617"/>
            </a:xfrm>
            <a:custGeom>
              <a:avLst/>
              <a:gdLst/>
              <a:ahLst/>
              <a:cxnLst/>
              <a:rect l="l" t="t" r="r" b="b"/>
              <a:pathLst>
                <a:path w="15946" h="24370" extrusionOk="0">
                  <a:moveTo>
                    <a:pt x="9874" y="1"/>
                  </a:moveTo>
                  <a:cubicBezTo>
                    <a:pt x="7602" y="1"/>
                    <a:pt x="5961" y="1759"/>
                    <a:pt x="5538" y="4186"/>
                  </a:cubicBezTo>
                  <a:cubicBezTo>
                    <a:pt x="5338" y="5420"/>
                    <a:pt x="5538" y="6821"/>
                    <a:pt x="6172" y="7955"/>
                  </a:cubicBezTo>
                  <a:cubicBezTo>
                    <a:pt x="6372" y="8288"/>
                    <a:pt x="6672" y="8589"/>
                    <a:pt x="6939" y="8889"/>
                  </a:cubicBezTo>
                  <a:cubicBezTo>
                    <a:pt x="7239" y="9289"/>
                    <a:pt x="7673" y="9689"/>
                    <a:pt x="7639" y="10190"/>
                  </a:cubicBezTo>
                  <a:cubicBezTo>
                    <a:pt x="7606" y="10890"/>
                    <a:pt x="7239" y="11691"/>
                    <a:pt x="6939" y="12325"/>
                  </a:cubicBezTo>
                  <a:cubicBezTo>
                    <a:pt x="5938" y="12458"/>
                    <a:pt x="4938" y="12625"/>
                    <a:pt x="3970" y="12892"/>
                  </a:cubicBezTo>
                  <a:cubicBezTo>
                    <a:pt x="2369" y="13292"/>
                    <a:pt x="1068" y="14293"/>
                    <a:pt x="468" y="15827"/>
                  </a:cubicBezTo>
                  <a:cubicBezTo>
                    <a:pt x="1" y="16995"/>
                    <a:pt x="34" y="18362"/>
                    <a:pt x="668" y="19497"/>
                  </a:cubicBezTo>
                  <a:cubicBezTo>
                    <a:pt x="1335" y="20664"/>
                    <a:pt x="2569" y="21298"/>
                    <a:pt x="3903" y="21398"/>
                  </a:cubicBezTo>
                  <a:cubicBezTo>
                    <a:pt x="4437" y="21431"/>
                    <a:pt x="4971" y="21398"/>
                    <a:pt x="5505" y="21498"/>
                  </a:cubicBezTo>
                  <a:cubicBezTo>
                    <a:pt x="6739" y="21731"/>
                    <a:pt x="7873" y="23233"/>
                    <a:pt x="9007" y="23866"/>
                  </a:cubicBezTo>
                  <a:cubicBezTo>
                    <a:pt x="9639" y="24215"/>
                    <a:pt x="10272" y="24370"/>
                    <a:pt x="10876" y="24370"/>
                  </a:cubicBezTo>
                  <a:cubicBezTo>
                    <a:pt x="13689" y="24370"/>
                    <a:pt x="15896" y="21017"/>
                    <a:pt x="14578" y="18162"/>
                  </a:cubicBezTo>
                  <a:cubicBezTo>
                    <a:pt x="13944" y="16795"/>
                    <a:pt x="12576" y="15861"/>
                    <a:pt x="12109" y="14460"/>
                  </a:cubicBezTo>
                  <a:cubicBezTo>
                    <a:pt x="11642" y="12925"/>
                    <a:pt x="12309" y="11291"/>
                    <a:pt x="13077" y="9923"/>
                  </a:cubicBezTo>
                  <a:cubicBezTo>
                    <a:pt x="14778" y="6754"/>
                    <a:pt x="15945" y="1484"/>
                    <a:pt x="11175" y="183"/>
                  </a:cubicBezTo>
                  <a:cubicBezTo>
                    <a:pt x="10723" y="59"/>
                    <a:pt x="10288" y="1"/>
                    <a:pt x="98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3316056" y="1768153"/>
              <a:ext cx="520236" cy="850596"/>
            </a:xfrm>
            <a:custGeom>
              <a:avLst/>
              <a:gdLst/>
              <a:ahLst/>
              <a:cxnLst/>
              <a:rect l="l" t="t" r="r" b="b"/>
              <a:pathLst>
                <a:path w="16179" h="26453" fill="none" extrusionOk="0">
                  <a:moveTo>
                    <a:pt x="3903" y="22016"/>
                  </a:moveTo>
                  <a:cubicBezTo>
                    <a:pt x="2569" y="21916"/>
                    <a:pt x="1335" y="21282"/>
                    <a:pt x="668" y="20115"/>
                  </a:cubicBezTo>
                  <a:cubicBezTo>
                    <a:pt x="34" y="18980"/>
                    <a:pt x="1" y="17613"/>
                    <a:pt x="468" y="16445"/>
                  </a:cubicBezTo>
                  <a:cubicBezTo>
                    <a:pt x="1068" y="14911"/>
                    <a:pt x="2369" y="13910"/>
                    <a:pt x="3970" y="13510"/>
                  </a:cubicBezTo>
                  <a:cubicBezTo>
                    <a:pt x="4938" y="13243"/>
                    <a:pt x="5938" y="13076"/>
                    <a:pt x="6939" y="12943"/>
                  </a:cubicBezTo>
                  <a:cubicBezTo>
                    <a:pt x="7239" y="12309"/>
                    <a:pt x="7606" y="11508"/>
                    <a:pt x="7639" y="10808"/>
                  </a:cubicBezTo>
                  <a:cubicBezTo>
                    <a:pt x="7673" y="10307"/>
                    <a:pt x="7239" y="9907"/>
                    <a:pt x="6939" y="9507"/>
                  </a:cubicBezTo>
                  <a:cubicBezTo>
                    <a:pt x="6672" y="9207"/>
                    <a:pt x="6372" y="8906"/>
                    <a:pt x="6172" y="8573"/>
                  </a:cubicBezTo>
                  <a:cubicBezTo>
                    <a:pt x="5538" y="7439"/>
                    <a:pt x="5338" y="6038"/>
                    <a:pt x="5538" y="4804"/>
                  </a:cubicBezTo>
                  <a:cubicBezTo>
                    <a:pt x="6038" y="1935"/>
                    <a:pt x="8240" y="0"/>
                    <a:pt x="11175" y="801"/>
                  </a:cubicBezTo>
                  <a:cubicBezTo>
                    <a:pt x="15945" y="2102"/>
                    <a:pt x="14778" y="7372"/>
                    <a:pt x="13077" y="10541"/>
                  </a:cubicBezTo>
                  <a:cubicBezTo>
                    <a:pt x="12309" y="11909"/>
                    <a:pt x="11642" y="13543"/>
                    <a:pt x="12109" y="15078"/>
                  </a:cubicBezTo>
                  <a:cubicBezTo>
                    <a:pt x="12576" y="16479"/>
                    <a:pt x="13944" y="17413"/>
                    <a:pt x="14578" y="18780"/>
                  </a:cubicBezTo>
                  <a:cubicBezTo>
                    <a:pt x="16179" y="22249"/>
                    <a:pt x="12576" y="26452"/>
                    <a:pt x="9007" y="24484"/>
                  </a:cubicBezTo>
                  <a:cubicBezTo>
                    <a:pt x="7873" y="23851"/>
                    <a:pt x="6739" y="22349"/>
                    <a:pt x="5505" y="22116"/>
                  </a:cubicBezTo>
                  <a:cubicBezTo>
                    <a:pt x="4971" y="22016"/>
                    <a:pt x="4437" y="22049"/>
                    <a:pt x="3903" y="2201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2579191" y="2186457"/>
              <a:ext cx="1188481" cy="1081919"/>
            </a:xfrm>
            <a:custGeom>
              <a:avLst/>
              <a:gdLst/>
              <a:ahLst/>
              <a:cxnLst/>
              <a:rect l="l" t="t" r="r" b="b"/>
              <a:pathLst>
                <a:path w="36961" h="33647" extrusionOk="0">
                  <a:moveTo>
                    <a:pt x="28954" y="0"/>
                  </a:moveTo>
                  <a:cubicBezTo>
                    <a:pt x="26753" y="100"/>
                    <a:pt x="24551" y="601"/>
                    <a:pt x="22516" y="1468"/>
                  </a:cubicBezTo>
                  <a:cubicBezTo>
                    <a:pt x="21849" y="1768"/>
                    <a:pt x="21182" y="2102"/>
                    <a:pt x="20648" y="2569"/>
                  </a:cubicBezTo>
                  <a:cubicBezTo>
                    <a:pt x="19047" y="3836"/>
                    <a:pt x="19047" y="6071"/>
                    <a:pt x="18880" y="7939"/>
                  </a:cubicBezTo>
                  <a:cubicBezTo>
                    <a:pt x="18687" y="10295"/>
                    <a:pt x="16308" y="12182"/>
                    <a:pt x="13979" y="12182"/>
                  </a:cubicBezTo>
                  <a:cubicBezTo>
                    <a:pt x="13901" y="12182"/>
                    <a:pt x="13822" y="12180"/>
                    <a:pt x="13743" y="12176"/>
                  </a:cubicBezTo>
                  <a:cubicBezTo>
                    <a:pt x="11742" y="12042"/>
                    <a:pt x="10408" y="10408"/>
                    <a:pt x="8673" y="9641"/>
                  </a:cubicBezTo>
                  <a:cubicBezTo>
                    <a:pt x="8206" y="9441"/>
                    <a:pt x="3703" y="7739"/>
                    <a:pt x="2535" y="7206"/>
                  </a:cubicBezTo>
                  <a:cubicBezTo>
                    <a:pt x="1635" y="9407"/>
                    <a:pt x="1001" y="11709"/>
                    <a:pt x="634" y="14044"/>
                  </a:cubicBezTo>
                  <a:cubicBezTo>
                    <a:pt x="234" y="16379"/>
                    <a:pt x="34" y="18714"/>
                    <a:pt x="34" y="21049"/>
                  </a:cubicBezTo>
                  <a:cubicBezTo>
                    <a:pt x="0" y="23317"/>
                    <a:pt x="100" y="25585"/>
                    <a:pt x="534" y="27820"/>
                  </a:cubicBezTo>
                  <a:cubicBezTo>
                    <a:pt x="834" y="29455"/>
                    <a:pt x="1368" y="30989"/>
                    <a:pt x="2002" y="32490"/>
                  </a:cubicBezTo>
                  <a:cubicBezTo>
                    <a:pt x="2369" y="32690"/>
                    <a:pt x="2769" y="32824"/>
                    <a:pt x="3269" y="32924"/>
                  </a:cubicBezTo>
                  <a:cubicBezTo>
                    <a:pt x="5595" y="33300"/>
                    <a:pt x="8478" y="33647"/>
                    <a:pt x="11395" y="33647"/>
                  </a:cubicBezTo>
                  <a:cubicBezTo>
                    <a:pt x="15467" y="33647"/>
                    <a:pt x="19604" y="32971"/>
                    <a:pt x="22383" y="30756"/>
                  </a:cubicBezTo>
                  <a:cubicBezTo>
                    <a:pt x="24451" y="29121"/>
                    <a:pt x="25185" y="25052"/>
                    <a:pt x="25986" y="22216"/>
                  </a:cubicBezTo>
                  <a:cubicBezTo>
                    <a:pt x="28287" y="19548"/>
                    <a:pt x="30589" y="16846"/>
                    <a:pt x="32890" y="14177"/>
                  </a:cubicBezTo>
                  <a:cubicBezTo>
                    <a:pt x="32857" y="13243"/>
                    <a:pt x="32590" y="12309"/>
                    <a:pt x="32490" y="11375"/>
                  </a:cubicBezTo>
                  <a:cubicBezTo>
                    <a:pt x="32457" y="11042"/>
                    <a:pt x="32524" y="10741"/>
                    <a:pt x="32657" y="10408"/>
                  </a:cubicBezTo>
                  <a:cubicBezTo>
                    <a:pt x="32790" y="10041"/>
                    <a:pt x="33024" y="9674"/>
                    <a:pt x="33257" y="9307"/>
                  </a:cubicBezTo>
                  <a:cubicBezTo>
                    <a:pt x="33441" y="9002"/>
                    <a:pt x="36140" y="6264"/>
                    <a:pt x="36825" y="6264"/>
                  </a:cubicBezTo>
                  <a:cubicBezTo>
                    <a:pt x="36889" y="6264"/>
                    <a:pt x="36935" y="6288"/>
                    <a:pt x="36960" y="6338"/>
                  </a:cubicBezTo>
                  <a:cubicBezTo>
                    <a:pt x="36593" y="5571"/>
                    <a:pt x="36193" y="4837"/>
                    <a:pt x="35793" y="4070"/>
                  </a:cubicBezTo>
                  <a:cubicBezTo>
                    <a:pt x="35061" y="4341"/>
                    <a:pt x="34264" y="4414"/>
                    <a:pt x="33455" y="4414"/>
                  </a:cubicBezTo>
                  <a:cubicBezTo>
                    <a:pt x="33267" y="4414"/>
                    <a:pt x="33079" y="4410"/>
                    <a:pt x="32890" y="4404"/>
                  </a:cubicBezTo>
                  <a:cubicBezTo>
                    <a:pt x="31956" y="4370"/>
                    <a:pt x="30989" y="4137"/>
                    <a:pt x="30122" y="3703"/>
                  </a:cubicBezTo>
                  <a:cubicBezTo>
                    <a:pt x="29588" y="3403"/>
                    <a:pt x="28921" y="2902"/>
                    <a:pt x="28754" y="2269"/>
                  </a:cubicBezTo>
                  <a:cubicBezTo>
                    <a:pt x="28521" y="1568"/>
                    <a:pt x="28687" y="668"/>
                    <a:pt x="289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2566329" y="2442797"/>
              <a:ext cx="787315" cy="246725"/>
            </a:xfrm>
            <a:custGeom>
              <a:avLst/>
              <a:gdLst/>
              <a:ahLst/>
              <a:cxnLst/>
              <a:rect l="l" t="t" r="r" b="b"/>
              <a:pathLst>
                <a:path w="24485" h="7673" extrusionOk="0">
                  <a:moveTo>
                    <a:pt x="9907" y="1"/>
                  </a:moveTo>
                  <a:lnTo>
                    <a:pt x="234" y="835"/>
                  </a:lnTo>
                  <a:cubicBezTo>
                    <a:pt x="33" y="835"/>
                    <a:pt x="0" y="1135"/>
                    <a:pt x="167" y="1202"/>
                  </a:cubicBezTo>
                  <a:lnTo>
                    <a:pt x="14110" y="7673"/>
                  </a:lnTo>
                  <a:lnTo>
                    <a:pt x="24484" y="6806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2773311" y="2527557"/>
              <a:ext cx="410844" cy="119070"/>
            </a:xfrm>
            <a:custGeom>
              <a:avLst/>
              <a:gdLst/>
              <a:ahLst/>
              <a:cxnLst/>
              <a:rect l="l" t="t" r="r" b="b"/>
              <a:pathLst>
                <a:path w="12777" h="3703" extrusionOk="0">
                  <a:moveTo>
                    <a:pt x="5238" y="0"/>
                  </a:moveTo>
                  <a:lnTo>
                    <a:pt x="1" y="200"/>
                  </a:lnTo>
                  <a:lnTo>
                    <a:pt x="7540" y="3703"/>
                  </a:lnTo>
                  <a:lnTo>
                    <a:pt x="12777" y="3503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3410464" y="2423472"/>
              <a:ext cx="392580" cy="525091"/>
            </a:xfrm>
            <a:custGeom>
              <a:avLst/>
              <a:gdLst/>
              <a:ahLst/>
              <a:cxnLst/>
              <a:rect l="l" t="t" r="r" b="b"/>
              <a:pathLst>
                <a:path w="12209" h="16330" extrusionOk="0">
                  <a:moveTo>
                    <a:pt x="8421" y="1"/>
                  </a:moveTo>
                  <a:cubicBezTo>
                    <a:pt x="7451" y="1"/>
                    <a:pt x="6482" y="329"/>
                    <a:pt x="5938" y="1069"/>
                  </a:cubicBezTo>
                  <a:cubicBezTo>
                    <a:pt x="5170" y="2070"/>
                    <a:pt x="4470" y="3170"/>
                    <a:pt x="3836" y="4271"/>
                  </a:cubicBezTo>
                  <a:cubicBezTo>
                    <a:pt x="2502" y="6573"/>
                    <a:pt x="1434" y="9008"/>
                    <a:pt x="601" y="11510"/>
                  </a:cubicBezTo>
                  <a:cubicBezTo>
                    <a:pt x="300" y="12444"/>
                    <a:pt x="0" y="13578"/>
                    <a:pt x="367" y="14545"/>
                  </a:cubicBezTo>
                  <a:cubicBezTo>
                    <a:pt x="601" y="15212"/>
                    <a:pt x="1101" y="15779"/>
                    <a:pt x="1768" y="16080"/>
                  </a:cubicBezTo>
                  <a:cubicBezTo>
                    <a:pt x="2168" y="16246"/>
                    <a:pt x="2602" y="16280"/>
                    <a:pt x="3036" y="16313"/>
                  </a:cubicBezTo>
                  <a:cubicBezTo>
                    <a:pt x="3186" y="16324"/>
                    <a:pt x="3331" y="16329"/>
                    <a:pt x="3472" y="16329"/>
                  </a:cubicBezTo>
                  <a:cubicBezTo>
                    <a:pt x="5076" y="16329"/>
                    <a:pt x="6060" y="15633"/>
                    <a:pt x="7072" y="14345"/>
                  </a:cubicBezTo>
                  <a:cubicBezTo>
                    <a:pt x="8173" y="12877"/>
                    <a:pt x="9440" y="11176"/>
                    <a:pt x="10174" y="9475"/>
                  </a:cubicBezTo>
                  <a:cubicBezTo>
                    <a:pt x="10875" y="7874"/>
                    <a:pt x="11875" y="6339"/>
                    <a:pt x="12042" y="4571"/>
                  </a:cubicBezTo>
                  <a:cubicBezTo>
                    <a:pt x="12209" y="2870"/>
                    <a:pt x="11475" y="935"/>
                    <a:pt x="9907" y="268"/>
                  </a:cubicBezTo>
                  <a:cubicBezTo>
                    <a:pt x="9455" y="94"/>
                    <a:pt x="8938" y="1"/>
                    <a:pt x="84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3523071" y="2308646"/>
              <a:ext cx="325023" cy="331711"/>
            </a:xfrm>
            <a:custGeom>
              <a:avLst/>
              <a:gdLst/>
              <a:ahLst/>
              <a:cxnLst/>
              <a:rect l="l" t="t" r="r" b="b"/>
              <a:pathLst>
                <a:path w="10108" h="10316" extrusionOk="0">
                  <a:moveTo>
                    <a:pt x="6577" y="1"/>
                  </a:moveTo>
                  <a:cubicBezTo>
                    <a:pt x="6103" y="1"/>
                    <a:pt x="5623" y="83"/>
                    <a:pt x="5171" y="237"/>
                  </a:cubicBezTo>
                  <a:cubicBezTo>
                    <a:pt x="4452" y="446"/>
                    <a:pt x="3706" y="575"/>
                    <a:pt x="2958" y="575"/>
                  </a:cubicBezTo>
                  <a:cubicBezTo>
                    <a:pt x="2873" y="575"/>
                    <a:pt x="2788" y="574"/>
                    <a:pt x="2703" y="570"/>
                  </a:cubicBezTo>
                  <a:lnTo>
                    <a:pt x="2202" y="2872"/>
                  </a:lnTo>
                  <a:cubicBezTo>
                    <a:pt x="1335" y="4073"/>
                    <a:pt x="401" y="5474"/>
                    <a:pt x="1" y="6908"/>
                  </a:cubicBezTo>
                  <a:cubicBezTo>
                    <a:pt x="1068" y="7709"/>
                    <a:pt x="2736" y="8142"/>
                    <a:pt x="3970" y="8609"/>
                  </a:cubicBezTo>
                  <a:cubicBezTo>
                    <a:pt x="5438" y="9210"/>
                    <a:pt x="6906" y="9743"/>
                    <a:pt x="8373" y="10277"/>
                  </a:cubicBezTo>
                  <a:cubicBezTo>
                    <a:pt x="8431" y="10296"/>
                    <a:pt x="8500" y="10316"/>
                    <a:pt x="8561" y="10316"/>
                  </a:cubicBezTo>
                  <a:cubicBezTo>
                    <a:pt x="8605" y="10316"/>
                    <a:pt x="8645" y="10305"/>
                    <a:pt x="8673" y="10277"/>
                  </a:cubicBezTo>
                  <a:cubicBezTo>
                    <a:pt x="8774" y="10244"/>
                    <a:pt x="8807" y="10144"/>
                    <a:pt x="8840" y="10077"/>
                  </a:cubicBezTo>
                  <a:cubicBezTo>
                    <a:pt x="9374" y="8776"/>
                    <a:pt x="9774" y="7408"/>
                    <a:pt x="9908" y="6007"/>
                  </a:cubicBezTo>
                  <a:cubicBezTo>
                    <a:pt x="10041" y="4606"/>
                    <a:pt x="10108" y="2972"/>
                    <a:pt x="9441" y="1638"/>
                  </a:cubicBezTo>
                  <a:cubicBezTo>
                    <a:pt x="8871" y="498"/>
                    <a:pt x="7744" y="1"/>
                    <a:pt x="657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3523071" y="2299064"/>
              <a:ext cx="325023" cy="342194"/>
            </a:xfrm>
            <a:custGeom>
              <a:avLst/>
              <a:gdLst/>
              <a:ahLst/>
              <a:cxnLst/>
              <a:rect l="l" t="t" r="r" b="b"/>
              <a:pathLst>
                <a:path w="10108" h="10642" fill="none" extrusionOk="0">
                  <a:moveTo>
                    <a:pt x="2202" y="3170"/>
                  </a:moveTo>
                  <a:cubicBezTo>
                    <a:pt x="1335" y="4371"/>
                    <a:pt x="401" y="5772"/>
                    <a:pt x="1" y="7206"/>
                  </a:cubicBezTo>
                  <a:cubicBezTo>
                    <a:pt x="1068" y="8007"/>
                    <a:pt x="2736" y="8440"/>
                    <a:pt x="3970" y="8907"/>
                  </a:cubicBezTo>
                  <a:cubicBezTo>
                    <a:pt x="5438" y="9508"/>
                    <a:pt x="6906" y="10041"/>
                    <a:pt x="8373" y="10575"/>
                  </a:cubicBezTo>
                  <a:cubicBezTo>
                    <a:pt x="8473" y="10609"/>
                    <a:pt x="8607" y="10642"/>
                    <a:pt x="8673" y="10575"/>
                  </a:cubicBezTo>
                  <a:cubicBezTo>
                    <a:pt x="8774" y="10542"/>
                    <a:pt x="8807" y="10442"/>
                    <a:pt x="8840" y="10375"/>
                  </a:cubicBezTo>
                  <a:cubicBezTo>
                    <a:pt x="9374" y="9074"/>
                    <a:pt x="9774" y="7706"/>
                    <a:pt x="9908" y="6305"/>
                  </a:cubicBezTo>
                  <a:cubicBezTo>
                    <a:pt x="10041" y="4904"/>
                    <a:pt x="10108" y="3270"/>
                    <a:pt x="9441" y="1936"/>
                  </a:cubicBezTo>
                  <a:cubicBezTo>
                    <a:pt x="8640" y="334"/>
                    <a:pt x="6739" y="1"/>
                    <a:pt x="5171" y="535"/>
                  </a:cubicBezTo>
                  <a:cubicBezTo>
                    <a:pt x="4370" y="768"/>
                    <a:pt x="3536" y="902"/>
                    <a:pt x="2703" y="8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3476960" y="1759150"/>
              <a:ext cx="489142" cy="635801"/>
            </a:xfrm>
            <a:custGeom>
              <a:avLst/>
              <a:gdLst/>
              <a:ahLst/>
              <a:cxnLst/>
              <a:rect l="l" t="t" r="r" b="b"/>
              <a:pathLst>
                <a:path w="15212" h="19773" extrusionOk="0">
                  <a:moveTo>
                    <a:pt x="5510" y="1"/>
                  </a:moveTo>
                  <a:cubicBezTo>
                    <a:pt x="4844" y="1"/>
                    <a:pt x="4170" y="110"/>
                    <a:pt x="3503" y="347"/>
                  </a:cubicBezTo>
                  <a:cubicBezTo>
                    <a:pt x="2002" y="881"/>
                    <a:pt x="734" y="2015"/>
                    <a:pt x="0" y="3416"/>
                  </a:cubicBezTo>
                  <a:cubicBezTo>
                    <a:pt x="134" y="3449"/>
                    <a:pt x="300" y="3449"/>
                    <a:pt x="434" y="3482"/>
                  </a:cubicBezTo>
                  <a:cubicBezTo>
                    <a:pt x="2135" y="3749"/>
                    <a:pt x="3636" y="4250"/>
                    <a:pt x="5237" y="4783"/>
                  </a:cubicBezTo>
                  <a:cubicBezTo>
                    <a:pt x="5371" y="4350"/>
                    <a:pt x="5504" y="3916"/>
                    <a:pt x="5771" y="3516"/>
                  </a:cubicBezTo>
                  <a:lnTo>
                    <a:pt x="5771" y="3516"/>
                  </a:lnTo>
                  <a:cubicBezTo>
                    <a:pt x="5404" y="4083"/>
                    <a:pt x="5704" y="5917"/>
                    <a:pt x="5671" y="6618"/>
                  </a:cubicBezTo>
                  <a:cubicBezTo>
                    <a:pt x="5604" y="7752"/>
                    <a:pt x="5538" y="8920"/>
                    <a:pt x="5471" y="10087"/>
                  </a:cubicBezTo>
                  <a:cubicBezTo>
                    <a:pt x="5304" y="12322"/>
                    <a:pt x="5071" y="14557"/>
                    <a:pt x="4770" y="16792"/>
                  </a:cubicBezTo>
                  <a:cubicBezTo>
                    <a:pt x="4704" y="17326"/>
                    <a:pt x="4137" y="19194"/>
                    <a:pt x="4570" y="19561"/>
                  </a:cubicBezTo>
                  <a:cubicBezTo>
                    <a:pt x="4744" y="19722"/>
                    <a:pt x="5138" y="19772"/>
                    <a:pt x="5598" y="19772"/>
                  </a:cubicBezTo>
                  <a:cubicBezTo>
                    <a:pt x="6376" y="19772"/>
                    <a:pt x="7341" y="19627"/>
                    <a:pt x="7739" y="19627"/>
                  </a:cubicBezTo>
                  <a:lnTo>
                    <a:pt x="14778" y="19627"/>
                  </a:lnTo>
                  <a:cubicBezTo>
                    <a:pt x="14911" y="19627"/>
                    <a:pt x="15078" y="19627"/>
                    <a:pt x="15144" y="19527"/>
                  </a:cubicBezTo>
                  <a:cubicBezTo>
                    <a:pt x="15211" y="19427"/>
                    <a:pt x="15211" y="19327"/>
                    <a:pt x="15211" y="19194"/>
                  </a:cubicBezTo>
                  <a:cubicBezTo>
                    <a:pt x="15178" y="16158"/>
                    <a:pt x="14644" y="13089"/>
                    <a:pt x="14210" y="10054"/>
                  </a:cubicBezTo>
                  <a:cubicBezTo>
                    <a:pt x="13877" y="7585"/>
                    <a:pt x="13243" y="5050"/>
                    <a:pt x="11609" y="3149"/>
                  </a:cubicBezTo>
                  <a:cubicBezTo>
                    <a:pt x="10078" y="1333"/>
                    <a:pt x="7841" y="1"/>
                    <a:pt x="551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3513424" y="1992306"/>
              <a:ext cx="59037" cy="35435"/>
            </a:xfrm>
            <a:custGeom>
              <a:avLst/>
              <a:gdLst/>
              <a:ahLst/>
              <a:cxnLst/>
              <a:rect l="l" t="t" r="r" b="b"/>
              <a:pathLst>
                <a:path w="1836" h="1102" fill="none" extrusionOk="0">
                  <a:moveTo>
                    <a:pt x="0" y="1"/>
                  </a:moveTo>
                  <a:cubicBezTo>
                    <a:pt x="0" y="434"/>
                    <a:pt x="301" y="835"/>
                    <a:pt x="701" y="968"/>
                  </a:cubicBezTo>
                  <a:cubicBezTo>
                    <a:pt x="1101" y="1102"/>
                    <a:pt x="1602" y="968"/>
                    <a:pt x="1835" y="6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2526617" y="2152116"/>
              <a:ext cx="493451" cy="537407"/>
            </a:xfrm>
            <a:custGeom>
              <a:avLst/>
              <a:gdLst/>
              <a:ahLst/>
              <a:cxnLst/>
              <a:rect l="l" t="t" r="r" b="b"/>
              <a:pathLst>
                <a:path w="15346" h="16713" extrusionOk="0">
                  <a:moveTo>
                    <a:pt x="1" y="1"/>
                  </a:moveTo>
                  <a:lnTo>
                    <a:pt x="735" y="9941"/>
                  </a:lnTo>
                  <a:lnTo>
                    <a:pt x="15345" y="16713"/>
                  </a:lnTo>
                  <a:lnTo>
                    <a:pt x="15112" y="6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3126213" y="2143563"/>
              <a:ext cx="166274" cy="332515"/>
            </a:xfrm>
            <a:custGeom>
              <a:avLst/>
              <a:gdLst/>
              <a:ahLst/>
              <a:cxnLst/>
              <a:rect l="l" t="t" r="r" b="b"/>
              <a:pathLst>
                <a:path w="5171" h="10341" extrusionOk="0">
                  <a:moveTo>
                    <a:pt x="1101" y="0"/>
                  </a:moveTo>
                  <a:cubicBezTo>
                    <a:pt x="1035" y="67"/>
                    <a:pt x="968" y="100"/>
                    <a:pt x="901" y="167"/>
                  </a:cubicBezTo>
                  <a:lnTo>
                    <a:pt x="0" y="9073"/>
                  </a:lnTo>
                  <a:cubicBezTo>
                    <a:pt x="34" y="9173"/>
                    <a:pt x="67" y="9207"/>
                    <a:pt x="101" y="9273"/>
                  </a:cubicBezTo>
                  <a:lnTo>
                    <a:pt x="4037" y="10341"/>
                  </a:lnTo>
                  <a:cubicBezTo>
                    <a:pt x="4137" y="10274"/>
                    <a:pt x="4170" y="10274"/>
                    <a:pt x="4270" y="10207"/>
                  </a:cubicBezTo>
                  <a:lnTo>
                    <a:pt x="5171" y="1268"/>
                  </a:lnTo>
                  <a:cubicBezTo>
                    <a:pt x="5171" y="1201"/>
                    <a:pt x="5137" y="1101"/>
                    <a:pt x="5037" y="1101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3102611" y="2227166"/>
              <a:ext cx="539561" cy="778215"/>
            </a:xfrm>
            <a:custGeom>
              <a:avLst/>
              <a:gdLst/>
              <a:ahLst/>
              <a:cxnLst/>
              <a:rect l="l" t="t" r="r" b="b"/>
              <a:pathLst>
                <a:path w="16780" h="24202" extrusionOk="0">
                  <a:moveTo>
                    <a:pt x="1220" y="1"/>
                  </a:moveTo>
                  <a:cubicBezTo>
                    <a:pt x="1188" y="1"/>
                    <a:pt x="1159" y="11"/>
                    <a:pt x="1135" y="35"/>
                  </a:cubicBezTo>
                  <a:cubicBezTo>
                    <a:pt x="1101" y="69"/>
                    <a:pt x="1068" y="135"/>
                    <a:pt x="1068" y="202"/>
                  </a:cubicBezTo>
                  <a:cubicBezTo>
                    <a:pt x="1001" y="669"/>
                    <a:pt x="1001" y="1169"/>
                    <a:pt x="1168" y="1603"/>
                  </a:cubicBezTo>
                  <a:cubicBezTo>
                    <a:pt x="1115" y="1576"/>
                    <a:pt x="1059" y="1564"/>
                    <a:pt x="1003" y="1564"/>
                  </a:cubicBezTo>
                  <a:cubicBezTo>
                    <a:pt x="779" y="1564"/>
                    <a:pt x="554" y="1757"/>
                    <a:pt x="501" y="1970"/>
                  </a:cubicBezTo>
                  <a:cubicBezTo>
                    <a:pt x="434" y="2237"/>
                    <a:pt x="534" y="2470"/>
                    <a:pt x="634" y="2704"/>
                  </a:cubicBezTo>
                  <a:cubicBezTo>
                    <a:pt x="501" y="2771"/>
                    <a:pt x="301" y="2837"/>
                    <a:pt x="234" y="2971"/>
                  </a:cubicBezTo>
                  <a:cubicBezTo>
                    <a:pt x="134" y="3138"/>
                    <a:pt x="134" y="3304"/>
                    <a:pt x="167" y="3471"/>
                  </a:cubicBezTo>
                  <a:cubicBezTo>
                    <a:pt x="201" y="3571"/>
                    <a:pt x="234" y="3638"/>
                    <a:pt x="234" y="3705"/>
                  </a:cubicBezTo>
                  <a:cubicBezTo>
                    <a:pt x="234" y="3938"/>
                    <a:pt x="67" y="4138"/>
                    <a:pt x="34" y="4372"/>
                  </a:cubicBezTo>
                  <a:cubicBezTo>
                    <a:pt x="1" y="4705"/>
                    <a:pt x="101" y="5039"/>
                    <a:pt x="201" y="5372"/>
                  </a:cubicBezTo>
                  <a:cubicBezTo>
                    <a:pt x="368" y="5873"/>
                    <a:pt x="568" y="6340"/>
                    <a:pt x="835" y="6774"/>
                  </a:cubicBezTo>
                  <a:cubicBezTo>
                    <a:pt x="1101" y="7241"/>
                    <a:pt x="1435" y="7641"/>
                    <a:pt x="1668" y="8108"/>
                  </a:cubicBezTo>
                  <a:cubicBezTo>
                    <a:pt x="2069" y="8875"/>
                    <a:pt x="2236" y="9709"/>
                    <a:pt x="2569" y="10510"/>
                  </a:cubicBezTo>
                  <a:cubicBezTo>
                    <a:pt x="2936" y="11377"/>
                    <a:pt x="3236" y="12277"/>
                    <a:pt x="3570" y="13145"/>
                  </a:cubicBezTo>
                  <a:cubicBezTo>
                    <a:pt x="4404" y="15313"/>
                    <a:pt x="5138" y="17481"/>
                    <a:pt x="6072" y="19583"/>
                  </a:cubicBezTo>
                  <a:cubicBezTo>
                    <a:pt x="6906" y="21484"/>
                    <a:pt x="7940" y="23952"/>
                    <a:pt x="10341" y="24186"/>
                  </a:cubicBezTo>
                  <a:cubicBezTo>
                    <a:pt x="10458" y="24196"/>
                    <a:pt x="10576" y="24201"/>
                    <a:pt x="10693" y="24201"/>
                  </a:cubicBezTo>
                  <a:cubicBezTo>
                    <a:pt x="11715" y="24201"/>
                    <a:pt x="12746" y="23824"/>
                    <a:pt x="13644" y="23285"/>
                  </a:cubicBezTo>
                  <a:cubicBezTo>
                    <a:pt x="14878" y="22485"/>
                    <a:pt x="15712" y="21617"/>
                    <a:pt x="16779" y="20250"/>
                  </a:cubicBezTo>
                  <a:lnTo>
                    <a:pt x="12776" y="16914"/>
                  </a:lnTo>
                  <a:cubicBezTo>
                    <a:pt x="12243" y="16047"/>
                    <a:pt x="10942" y="14679"/>
                    <a:pt x="10942" y="14679"/>
                  </a:cubicBezTo>
                  <a:cubicBezTo>
                    <a:pt x="10742" y="14479"/>
                    <a:pt x="10575" y="14246"/>
                    <a:pt x="10375" y="14045"/>
                  </a:cubicBezTo>
                  <a:cubicBezTo>
                    <a:pt x="9474" y="12945"/>
                    <a:pt x="8607" y="11810"/>
                    <a:pt x="7773" y="10643"/>
                  </a:cubicBezTo>
                  <a:cubicBezTo>
                    <a:pt x="7272" y="9976"/>
                    <a:pt x="6805" y="9242"/>
                    <a:pt x="6372" y="8508"/>
                  </a:cubicBezTo>
                  <a:cubicBezTo>
                    <a:pt x="6005" y="7908"/>
                    <a:pt x="5404" y="7074"/>
                    <a:pt x="5538" y="6340"/>
                  </a:cubicBezTo>
                  <a:cubicBezTo>
                    <a:pt x="5771" y="5139"/>
                    <a:pt x="6205" y="3638"/>
                    <a:pt x="5705" y="2470"/>
                  </a:cubicBezTo>
                  <a:cubicBezTo>
                    <a:pt x="5677" y="2416"/>
                    <a:pt x="5628" y="2361"/>
                    <a:pt x="5593" y="2361"/>
                  </a:cubicBezTo>
                  <a:cubicBezTo>
                    <a:pt x="5585" y="2361"/>
                    <a:pt x="5577" y="2364"/>
                    <a:pt x="5571" y="2370"/>
                  </a:cubicBezTo>
                  <a:cubicBezTo>
                    <a:pt x="5538" y="2370"/>
                    <a:pt x="5538" y="2404"/>
                    <a:pt x="5538" y="2437"/>
                  </a:cubicBezTo>
                  <a:cubicBezTo>
                    <a:pt x="5346" y="3045"/>
                    <a:pt x="5307" y="3775"/>
                    <a:pt x="4569" y="3775"/>
                  </a:cubicBezTo>
                  <a:cubicBezTo>
                    <a:pt x="4537" y="3775"/>
                    <a:pt x="4505" y="3774"/>
                    <a:pt x="4470" y="3771"/>
                  </a:cubicBezTo>
                  <a:cubicBezTo>
                    <a:pt x="3737" y="3705"/>
                    <a:pt x="3103" y="3171"/>
                    <a:pt x="2703" y="2604"/>
                  </a:cubicBezTo>
                  <a:cubicBezTo>
                    <a:pt x="2202" y="1870"/>
                    <a:pt x="1935" y="1003"/>
                    <a:pt x="1502" y="235"/>
                  </a:cubicBezTo>
                  <a:cubicBezTo>
                    <a:pt x="1451" y="109"/>
                    <a:pt x="1323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3102611" y="2225075"/>
              <a:ext cx="539561" cy="783039"/>
            </a:xfrm>
            <a:custGeom>
              <a:avLst/>
              <a:gdLst/>
              <a:ahLst/>
              <a:cxnLst/>
              <a:rect l="l" t="t" r="r" b="b"/>
              <a:pathLst>
                <a:path w="16780" h="24352" fill="none" extrusionOk="0">
                  <a:moveTo>
                    <a:pt x="12776" y="16979"/>
                  </a:moveTo>
                  <a:cubicBezTo>
                    <a:pt x="12243" y="16112"/>
                    <a:pt x="10942" y="14744"/>
                    <a:pt x="10942" y="14744"/>
                  </a:cubicBezTo>
                  <a:cubicBezTo>
                    <a:pt x="10742" y="14544"/>
                    <a:pt x="10575" y="14311"/>
                    <a:pt x="10375" y="14110"/>
                  </a:cubicBezTo>
                  <a:cubicBezTo>
                    <a:pt x="9474" y="13010"/>
                    <a:pt x="8607" y="11875"/>
                    <a:pt x="7773" y="10708"/>
                  </a:cubicBezTo>
                  <a:cubicBezTo>
                    <a:pt x="7272" y="10041"/>
                    <a:pt x="6805" y="9307"/>
                    <a:pt x="6372" y="8573"/>
                  </a:cubicBezTo>
                  <a:cubicBezTo>
                    <a:pt x="6005" y="7973"/>
                    <a:pt x="5404" y="7139"/>
                    <a:pt x="5538" y="6405"/>
                  </a:cubicBezTo>
                  <a:cubicBezTo>
                    <a:pt x="5771" y="5204"/>
                    <a:pt x="6205" y="3703"/>
                    <a:pt x="5705" y="2535"/>
                  </a:cubicBezTo>
                  <a:cubicBezTo>
                    <a:pt x="5671" y="2469"/>
                    <a:pt x="5605" y="2402"/>
                    <a:pt x="5571" y="2435"/>
                  </a:cubicBezTo>
                  <a:cubicBezTo>
                    <a:pt x="5538" y="2435"/>
                    <a:pt x="5538" y="2469"/>
                    <a:pt x="5538" y="2502"/>
                  </a:cubicBezTo>
                  <a:cubicBezTo>
                    <a:pt x="5338" y="3136"/>
                    <a:pt x="5304" y="3903"/>
                    <a:pt x="4470" y="3836"/>
                  </a:cubicBezTo>
                  <a:cubicBezTo>
                    <a:pt x="3737" y="3770"/>
                    <a:pt x="3103" y="3236"/>
                    <a:pt x="2703" y="2669"/>
                  </a:cubicBezTo>
                  <a:cubicBezTo>
                    <a:pt x="2202" y="1935"/>
                    <a:pt x="1935" y="1068"/>
                    <a:pt x="1502" y="300"/>
                  </a:cubicBezTo>
                  <a:cubicBezTo>
                    <a:pt x="1435" y="134"/>
                    <a:pt x="1235" y="0"/>
                    <a:pt x="1135" y="100"/>
                  </a:cubicBezTo>
                  <a:cubicBezTo>
                    <a:pt x="1101" y="134"/>
                    <a:pt x="1068" y="200"/>
                    <a:pt x="1068" y="267"/>
                  </a:cubicBezTo>
                  <a:cubicBezTo>
                    <a:pt x="1001" y="734"/>
                    <a:pt x="1001" y="1234"/>
                    <a:pt x="1168" y="1668"/>
                  </a:cubicBezTo>
                  <a:cubicBezTo>
                    <a:pt x="901" y="1535"/>
                    <a:pt x="568" y="1768"/>
                    <a:pt x="501" y="2035"/>
                  </a:cubicBezTo>
                  <a:cubicBezTo>
                    <a:pt x="434" y="2302"/>
                    <a:pt x="534" y="2535"/>
                    <a:pt x="634" y="2769"/>
                  </a:cubicBezTo>
                  <a:cubicBezTo>
                    <a:pt x="501" y="2836"/>
                    <a:pt x="301" y="2902"/>
                    <a:pt x="234" y="3036"/>
                  </a:cubicBezTo>
                  <a:cubicBezTo>
                    <a:pt x="134" y="3203"/>
                    <a:pt x="134" y="3369"/>
                    <a:pt x="167" y="3536"/>
                  </a:cubicBezTo>
                  <a:cubicBezTo>
                    <a:pt x="201" y="3636"/>
                    <a:pt x="234" y="3703"/>
                    <a:pt x="234" y="3770"/>
                  </a:cubicBezTo>
                  <a:cubicBezTo>
                    <a:pt x="234" y="4003"/>
                    <a:pt x="67" y="4203"/>
                    <a:pt x="34" y="4437"/>
                  </a:cubicBezTo>
                  <a:cubicBezTo>
                    <a:pt x="1" y="4770"/>
                    <a:pt x="101" y="5104"/>
                    <a:pt x="201" y="5437"/>
                  </a:cubicBezTo>
                  <a:cubicBezTo>
                    <a:pt x="368" y="5938"/>
                    <a:pt x="568" y="6405"/>
                    <a:pt x="835" y="6839"/>
                  </a:cubicBezTo>
                  <a:cubicBezTo>
                    <a:pt x="1101" y="7306"/>
                    <a:pt x="1435" y="7706"/>
                    <a:pt x="1668" y="8173"/>
                  </a:cubicBezTo>
                  <a:cubicBezTo>
                    <a:pt x="2069" y="8940"/>
                    <a:pt x="2236" y="9774"/>
                    <a:pt x="2569" y="10575"/>
                  </a:cubicBezTo>
                  <a:cubicBezTo>
                    <a:pt x="2936" y="11442"/>
                    <a:pt x="3236" y="12342"/>
                    <a:pt x="3570" y="13210"/>
                  </a:cubicBezTo>
                  <a:cubicBezTo>
                    <a:pt x="4404" y="15378"/>
                    <a:pt x="5138" y="17546"/>
                    <a:pt x="6072" y="19648"/>
                  </a:cubicBezTo>
                  <a:cubicBezTo>
                    <a:pt x="6906" y="21549"/>
                    <a:pt x="7940" y="24017"/>
                    <a:pt x="10341" y="24251"/>
                  </a:cubicBezTo>
                  <a:cubicBezTo>
                    <a:pt x="11475" y="24351"/>
                    <a:pt x="12643" y="23951"/>
                    <a:pt x="13644" y="23350"/>
                  </a:cubicBezTo>
                  <a:cubicBezTo>
                    <a:pt x="14878" y="22550"/>
                    <a:pt x="15712" y="21682"/>
                    <a:pt x="16779" y="2031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2599577" y="2357586"/>
              <a:ext cx="188782" cy="227915"/>
            </a:xfrm>
            <a:custGeom>
              <a:avLst/>
              <a:gdLst/>
              <a:ahLst/>
              <a:cxnLst/>
              <a:rect l="l" t="t" r="r" b="b"/>
              <a:pathLst>
                <a:path w="5871" h="7088" extrusionOk="0">
                  <a:moveTo>
                    <a:pt x="2274" y="0"/>
                  </a:moveTo>
                  <a:cubicBezTo>
                    <a:pt x="2240" y="0"/>
                    <a:pt x="2205" y="5"/>
                    <a:pt x="2168" y="16"/>
                  </a:cubicBezTo>
                  <a:cubicBezTo>
                    <a:pt x="1968" y="49"/>
                    <a:pt x="1801" y="216"/>
                    <a:pt x="1735" y="416"/>
                  </a:cubicBezTo>
                  <a:cubicBezTo>
                    <a:pt x="1701" y="382"/>
                    <a:pt x="1701" y="349"/>
                    <a:pt x="1668" y="349"/>
                  </a:cubicBezTo>
                  <a:cubicBezTo>
                    <a:pt x="1593" y="287"/>
                    <a:pt x="1504" y="262"/>
                    <a:pt x="1412" y="262"/>
                  </a:cubicBezTo>
                  <a:cubicBezTo>
                    <a:pt x="1258" y="262"/>
                    <a:pt x="1093" y="332"/>
                    <a:pt x="967" y="416"/>
                  </a:cubicBezTo>
                  <a:cubicBezTo>
                    <a:pt x="834" y="549"/>
                    <a:pt x="801" y="749"/>
                    <a:pt x="801" y="916"/>
                  </a:cubicBezTo>
                  <a:cubicBezTo>
                    <a:pt x="801" y="833"/>
                    <a:pt x="692" y="808"/>
                    <a:pt x="576" y="808"/>
                  </a:cubicBezTo>
                  <a:cubicBezTo>
                    <a:pt x="459" y="808"/>
                    <a:pt x="334" y="833"/>
                    <a:pt x="300" y="849"/>
                  </a:cubicBezTo>
                  <a:cubicBezTo>
                    <a:pt x="134" y="950"/>
                    <a:pt x="100" y="1150"/>
                    <a:pt x="100" y="1316"/>
                  </a:cubicBezTo>
                  <a:cubicBezTo>
                    <a:pt x="0" y="2150"/>
                    <a:pt x="33" y="2951"/>
                    <a:pt x="134" y="3785"/>
                  </a:cubicBezTo>
                  <a:cubicBezTo>
                    <a:pt x="234" y="4385"/>
                    <a:pt x="400" y="4986"/>
                    <a:pt x="934" y="5386"/>
                  </a:cubicBezTo>
                  <a:cubicBezTo>
                    <a:pt x="1468" y="5753"/>
                    <a:pt x="2102" y="6053"/>
                    <a:pt x="2702" y="6287"/>
                  </a:cubicBezTo>
                  <a:cubicBezTo>
                    <a:pt x="3169" y="6454"/>
                    <a:pt x="3636" y="6554"/>
                    <a:pt x="4103" y="6687"/>
                  </a:cubicBezTo>
                  <a:cubicBezTo>
                    <a:pt x="4634" y="6812"/>
                    <a:pt x="5194" y="6937"/>
                    <a:pt x="5755" y="7062"/>
                  </a:cubicBezTo>
                  <a:lnTo>
                    <a:pt x="5755" y="7062"/>
                  </a:lnTo>
                  <a:cubicBezTo>
                    <a:pt x="5293" y="6942"/>
                    <a:pt x="5020" y="6657"/>
                    <a:pt x="4804" y="6287"/>
                  </a:cubicBezTo>
                  <a:cubicBezTo>
                    <a:pt x="4670" y="6053"/>
                    <a:pt x="4537" y="5753"/>
                    <a:pt x="4437" y="5486"/>
                  </a:cubicBezTo>
                  <a:cubicBezTo>
                    <a:pt x="4203" y="4852"/>
                    <a:pt x="4103" y="4185"/>
                    <a:pt x="4003" y="3551"/>
                  </a:cubicBezTo>
                  <a:lnTo>
                    <a:pt x="3669" y="1216"/>
                  </a:lnTo>
                  <a:cubicBezTo>
                    <a:pt x="3636" y="983"/>
                    <a:pt x="3603" y="749"/>
                    <a:pt x="3436" y="549"/>
                  </a:cubicBezTo>
                  <a:cubicBezTo>
                    <a:pt x="3339" y="428"/>
                    <a:pt x="3190" y="343"/>
                    <a:pt x="3039" y="343"/>
                  </a:cubicBezTo>
                  <a:cubicBezTo>
                    <a:pt x="2982" y="343"/>
                    <a:pt x="2924" y="355"/>
                    <a:pt x="2869" y="382"/>
                  </a:cubicBezTo>
                  <a:cubicBezTo>
                    <a:pt x="2835" y="349"/>
                    <a:pt x="2802" y="282"/>
                    <a:pt x="2735" y="249"/>
                  </a:cubicBezTo>
                  <a:cubicBezTo>
                    <a:pt x="2595" y="137"/>
                    <a:pt x="2454" y="0"/>
                    <a:pt x="2274" y="0"/>
                  </a:cubicBezTo>
                  <a:close/>
                  <a:moveTo>
                    <a:pt x="5755" y="7062"/>
                  </a:moveTo>
                  <a:lnTo>
                    <a:pt x="5755" y="7062"/>
                  </a:lnTo>
                  <a:cubicBezTo>
                    <a:pt x="5793" y="7071"/>
                    <a:pt x="5831" y="7080"/>
                    <a:pt x="5871" y="7087"/>
                  </a:cubicBezTo>
                  <a:cubicBezTo>
                    <a:pt x="5832" y="7079"/>
                    <a:pt x="5794" y="7070"/>
                    <a:pt x="5755" y="706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2691798" y="2368808"/>
              <a:ext cx="13987" cy="138395"/>
            </a:xfrm>
            <a:custGeom>
              <a:avLst/>
              <a:gdLst/>
              <a:ahLst/>
              <a:cxnLst/>
              <a:rect l="l" t="t" r="r" b="b"/>
              <a:pathLst>
                <a:path w="435" h="4304" fill="none" extrusionOk="0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6" name="Google Shape;586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2656427" y="2364499"/>
              <a:ext cx="16110" cy="137334"/>
            </a:xfrm>
            <a:custGeom>
              <a:avLst/>
              <a:gdLst/>
              <a:ahLst/>
              <a:cxnLst/>
              <a:rect l="l" t="t" r="r" b="b"/>
              <a:pathLst>
                <a:path w="501" h="4271" fill="none" extrusionOk="0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extrusionOk="0">
                  <a:moveTo>
                    <a:pt x="67" y="1"/>
                  </a:moveTo>
                  <a:lnTo>
                    <a:pt x="100" y="384"/>
                  </a:lnTo>
                  <a:lnTo>
                    <a:pt x="100" y="384"/>
                  </a:lnTo>
                  <a:cubicBezTo>
                    <a:pt x="99" y="254"/>
                    <a:pt x="95" y="139"/>
                    <a:pt x="67" y="1"/>
                  </a:cubicBezTo>
                  <a:close/>
                  <a:moveTo>
                    <a:pt x="100" y="384"/>
                  </a:moveTo>
                  <a:cubicBezTo>
                    <a:pt x="100" y="411"/>
                    <a:pt x="100" y="439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  <a:lnTo>
                    <a:pt x="100" y="384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2624240" y="2358068"/>
              <a:ext cx="13955" cy="136241"/>
            </a:xfrm>
            <a:custGeom>
              <a:avLst/>
              <a:gdLst/>
              <a:ahLst/>
              <a:cxnLst/>
              <a:rect l="l" t="t" r="r" b="b"/>
              <a:pathLst>
                <a:path w="434" h="4237" fill="none" extrusionOk="0">
                  <a:moveTo>
                    <a:pt x="67" y="1"/>
                  </a:moveTo>
                  <a:cubicBezTo>
                    <a:pt x="100" y="167"/>
                    <a:pt x="100" y="301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734"/>
                    <a:pt x="735" y="1401"/>
                    <a:pt x="1302" y="20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1" name="Google Shape;591;p47"/>
            <p:cNvSpPr/>
            <p:nvPr/>
          </p:nvSpPr>
          <p:spPr>
            <a:xfrm>
              <a:off x="2307802" y="3113196"/>
              <a:ext cx="41866" cy="64374"/>
            </a:xfrm>
            <a:custGeom>
              <a:avLst/>
              <a:gdLst/>
              <a:ahLst/>
              <a:cxnLst/>
              <a:rect l="l" t="t" r="r" b="b"/>
              <a:pathLst>
                <a:path w="1302" h="2002" fill="none" extrusionOk="0">
                  <a:moveTo>
                    <a:pt x="1302" y="2001"/>
                  </a:moveTo>
                  <a:cubicBezTo>
                    <a:pt x="735" y="1401"/>
                    <a:pt x="301" y="734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92" name="Google Shape;592;p47"/>
            <p:cNvSpPr/>
            <p:nvPr/>
          </p:nvSpPr>
          <p:spPr>
            <a:xfrm>
              <a:off x="2238090" y="4369201"/>
              <a:ext cx="1623956" cy="32"/>
            </a:xfrm>
            <a:custGeom>
              <a:avLst/>
              <a:gdLst/>
              <a:ahLst/>
              <a:cxnLst/>
              <a:rect l="l" t="t" r="r" b="b"/>
              <a:pathLst>
                <a:path w="50504" h="1" fill="none" extrusionOk="0">
                  <a:moveTo>
                    <a:pt x="1" y="0"/>
                  </a:moveTo>
                  <a:lnTo>
                    <a:pt x="5050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55" name="Google Shape;394;p45">
            <a:extLst>
              <a:ext uri="{FF2B5EF4-FFF2-40B4-BE49-F238E27FC236}">
                <a16:creationId xmlns:a16="http://schemas.microsoft.com/office/drawing/2014/main" id="{ADB5B364-73FB-4324-81E2-AC209871CB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877825" y="2879834"/>
            <a:ext cx="5358000" cy="2421211"/>
          </a:xfrm>
          <a:prstGeom prst="rect">
            <a:avLst/>
          </a:prstGeom>
        </p:spPr>
        <p:txBody>
          <a:bodyPr spcFirstLastPara="1" wrap="square" lIns="121900" tIns="121900" rIns="0" bIns="121900" anchor="ctr" anchorCtr="0">
            <a:noAutofit/>
          </a:bodyPr>
          <a:lstStyle/>
          <a:p>
            <a:r>
              <a:rPr lang="zh-CN" altLang="en-US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语法分析 </a:t>
            </a:r>
            <a:r>
              <a:rPr lang="en-US" altLang="zh-CN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AST </a:t>
            </a:r>
            <a:r>
              <a:rPr lang="zh-CN" altLang="en-US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可视化</a:t>
            </a:r>
            <a:endParaRPr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56" name="Google Shape;396;p45">
            <a:extLst>
              <a:ext uri="{FF2B5EF4-FFF2-40B4-BE49-F238E27FC236}">
                <a16:creationId xmlns:a16="http://schemas.microsoft.com/office/drawing/2014/main" id="{445E8C38-2B2A-41D4-A8AF-ADBE8753FDAD}"/>
              </a:ext>
            </a:extLst>
          </p:cNvPr>
          <p:cNvSpPr txBox="1">
            <a:spLocks/>
          </p:cNvSpPr>
          <p:nvPr/>
        </p:nvSpPr>
        <p:spPr>
          <a:xfrm flipH="1">
            <a:off x="8695025" y="1056687"/>
            <a:ext cx="2540800" cy="16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r" eaLnBrk="1" hangingPunct="1">
              <a:buClr>
                <a:schemeClr val="dk1"/>
              </a:buClr>
              <a:buSzPts val="8900"/>
              <a:buFont typeface="El Messiri"/>
              <a:buNone/>
              <a:defRPr sz="11866" b="1">
                <a:solidFill>
                  <a:schemeClr val="lt2"/>
                </a:solidFill>
                <a:latin typeface="Bahnschrift SemiBold" panose="020B0502040204020203" pitchFamily="34" charset="0"/>
                <a:ea typeface="El Messiri"/>
                <a:cs typeface="El Messiri"/>
                <a:sym typeface="El Messiri"/>
              </a:defRPr>
            </a:lvl1pPr>
            <a:lvl2pPr algn="ctr" eaLnBrk="1" hangingPunct="1">
              <a:buClr>
                <a:schemeClr val="lt1"/>
              </a:buClr>
              <a:buSzPts val="8900"/>
              <a:buFont typeface="El Messiri"/>
              <a:buNone/>
              <a:defRPr sz="11866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algn="ctr" eaLnBrk="1" hangingPunct="1">
              <a:buClr>
                <a:schemeClr val="lt1"/>
              </a:buClr>
              <a:buSzPts val="8900"/>
              <a:buFont typeface="El Messiri"/>
              <a:buNone/>
              <a:defRPr sz="11866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algn="ctr" eaLnBrk="1" hangingPunct="1">
              <a:buClr>
                <a:schemeClr val="lt1"/>
              </a:buClr>
              <a:buSzPts val="8900"/>
              <a:buFont typeface="El Messiri"/>
              <a:buNone/>
              <a:defRPr sz="11866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algn="ctr" eaLnBrk="1" hangingPunct="1">
              <a:buClr>
                <a:schemeClr val="lt1"/>
              </a:buClr>
              <a:buSzPts val="8900"/>
              <a:buFont typeface="El Messiri"/>
              <a:buNone/>
              <a:defRPr sz="11866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algn="ctr" eaLnBrk="1" hangingPunct="1">
              <a:buClr>
                <a:schemeClr val="lt1"/>
              </a:buClr>
              <a:buSzPts val="8900"/>
              <a:buFont typeface="El Messiri"/>
              <a:buNone/>
              <a:defRPr sz="11866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algn="ctr" eaLnBrk="1" hangingPunct="1">
              <a:buClr>
                <a:schemeClr val="lt1"/>
              </a:buClr>
              <a:buSzPts val="8900"/>
              <a:buFont typeface="El Messiri"/>
              <a:buNone/>
              <a:defRPr sz="11866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algn="ctr" eaLnBrk="1" hangingPunct="1">
              <a:buClr>
                <a:schemeClr val="lt1"/>
              </a:buClr>
              <a:buSzPts val="8900"/>
              <a:buFont typeface="El Messiri"/>
              <a:buNone/>
              <a:defRPr sz="11866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algn="ctr" eaLnBrk="1" hangingPunct="1">
              <a:buClr>
                <a:schemeClr val="lt1"/>
              </a:buClr>
              <a:buSzPts val="8900"/>
              <a:buFont typeface="El Messiri"/>
              <a:buNone/>
              <a:defRPr sz="11866" b="1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r>
              <a:rPr lang="en" dirty="0">
                <a:latin typeface="Bahnschrift" panose="020B0502040204020203" pitchFamily="34" charset="0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7;p56">
            <a:extLst>
              <a:ext uri="{FF2B5EF4-FFF2-40B4-BE49-F238E27FC236}">
                <a16:creationId xmlns:a16="http://schemas.microsoft.com/office/drawing/2014/main" id="{5BA6A3D7-1CA4-4D04-987E-6BB731F526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6487" y="837207"/>
            <a:ext cx="10290000" cy="9309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4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可视化</a:t>
            </a:r>
            <a:endParaRPr sz="4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2F0485-9BA2-4107-8A2E-FB641EDBAA42}"/>
              </a:ext>
            </a:extLst>
          </p:cNvPr>
          <p:cNvSpPr txBox="1"/>
          <p:nvPr/>
        </p:nvSpPr>
        <p:spPr>
          <a:xfrm>
            <a:off x="724403" y="2021290"/>
            <a:ext cx="107431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MCC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的可视化基于 </a:t>
            </a:r>
            <a:r>
              <a:rPr lang="en-US" altLang="zh-CN" sz="2400" b="1" dirty="0" err="1">
                <a:latin typeface="思源黑体 CN" panose="020B0500000000000000" pitchFamily="34" charset="-122"/>
                <a:ea typeface="思源黑体 CN" panose="020B0500000000000000" pitchFamily="34" charset="-122"/>
              </a:rPr>
              <a:t>graphviz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（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Graph Visualization Software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，是一个由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AT&amp;T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实验室启动的开源工具包，用于绘制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DOT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语言脚本描述的图形），它包含一个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dot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程序，用来将生成的图形转换成多种输出格式。其输出格式包括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PostScript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，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PDF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，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SVG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，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PNG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，含注解的文本等等。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MCC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在运行时会检测您是否安装了 </a:t>
            </a:r>
            <a:r>
              <a:rPr lang="en-US" altLang="zh-CN" sz="2400" dirty="0" err="1">
                <a:latin typeface="思源黑体 CN" panose="020B0500000000000000" pitchFamily="34" charset="-122"/>
                <a:ea typeface="思源黑体 CN" panose="020B0500000000000000" pitchFamily="34" charset="-122"/>
              </a:rPr>
              <a:t>graphviz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，若没有会提示您安装。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AST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中每个节点都有一个 </a:t>
            </a:r>
            <a:r>
              <a:rPr lang="en-US" altLang="zh-CN" sz="2400" dirty="0" err="1">
                <a:latin typeface="思源黑体 CN" panose="020B0500000000000000" pitchFamily="34" charset="-122"/>
                <a:ea typeface="思源黑体 CN" panose="020B0500000000000000" pitchFamily="34" charset="-122"/>
                <a:cs typeface="Cascadia Code" panose="020B0609020000020004" pitchFamily="49" charset="0"/>
              </a:rPr>
              <a:t>GenGraph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方法用于生成该子树的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DOT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脚本。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调用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AST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根节点的 </a:t>
            </a:r>
            <a:r>
              <a:rPr lang="en-US" altLang="zh-CN" sz="2400" dirty="0" err="1">
                <a:latin typeface="思源黑体 CN" panose="020B0500000000000000" pitchFamily="34" charset="-122"/>
                <a:ea typeface="思源黑体 CN" panose="020B0500000000000000" pitchFamily="34" charset="-122"/>
                <a:cs typeface="Cascadia Code" panose="020B0609020000020004" pitchFamily="49" charset="0"/>
              </a:rPr>
              <a:t>GenGraph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方法，便会递归下去直至生成了整棵树的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DOT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脚本。输出到文件后，利用安装好的 </a:t>
            </a:r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dot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程序（</a:t>
            </a:r>
            <a:r>
              <a:rPr lang="en-US" altLang="zh-CN" sz="2400" dirty="0" err="1">
                <a:latin typeface="思源黑体 CN" panose="020B0500000000000000" pitchFamily="34" charset="-122"/>
                <a:ea typeface="思源黑体 CN" panose="020B0500000000000000" pitchFamily="34" charset="-122"/>
              </a:rPr>
              <a:t>graphviz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）生成图片。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85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7;p56">
            <a:extLst>
              <a:ext uri="{FF2B5EF4-FFF2-40B4-BE49-F238E27FC236}">
                <a16:creationId xmlns:a16="http://schemas.microsoft.com/office/drawing/2014/main" id="{5BA6A3D7-1CA4-4D04-987E-6BB731F526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6487" y="837207"/>
            <a:ext cx="10290000" cy="9309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zh-CN" altLang="en-US" sz="48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可视化结果</a:t>
            </a:r>
            <a:endParaRPr sz="4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2F0485-9BA2-4107-8A2E-FB641EDBAA42}"/>
              </a:ext>
            </a:extLst>
          </p:cNvPr>
          <p:cNvSpPr txBox="1"/>
          <p:nvPr/>
        </p:nvSpPr>
        <p:spPr>
          <a:xfrm>
            <a:off x="724403" y="2021290"/>
            <a:ext cx="512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DOT </a:t>
            </a:r>
            <a:r>
              <a:rPr lang="zh-CN" altLang="en-US" sz="24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脚本：</a:t>
            </a:r>
            <a:endParaRPr lang="en-US" altLang="zh-CN" sz="24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4BF8E8-2D9B-4F0F-B41A-648CD5603840}"/>
              </a:ext>
            </a:extLst>
          </p:cNvPr>
          <p:cNvSpPr txBox="1"/>
          <p:nvPr/>
        </p:nvSpPr>
        <p:spPr>
          <a:xfrm>
            <a:off x="792480" y="2641600"/>
            <a:ext cx="5588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digraph tree {</a:t>
            </a:r>
          </a:p>
          <a:p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fontname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"times"</a:t>
            </a:r>
          </a:p>
          <a:p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fontsize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12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node[shape = record, 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fontname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"times"]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N1[label = "{ Program | |{&lt;c1&gt;_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Defs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} }"]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N2[label = "{ 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FuncDef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| _Name = \"main\" |{&lt;c1&gt;_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RetType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|&lt;c2&gt;_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ParmList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|&lt;c3&gt;_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FuncBody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} }"]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N3[label = "{ 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IntType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| _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isConst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0 | }"]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N2:c1-&gt;N3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N4[label = "{ Block | |{&lt;c1&gt;_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Stms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} }"]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N5[label = "{ 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VarDef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| |{&lt;c1&gt;_Type | &lt;c2&gt;_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VarList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} }"]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N6[label = "{ 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IntType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| _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isConst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0 | }"]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N5:c1-&gt;N6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N7[label = "{ 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VarInit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| _Name = \"a\" |{&lt;c1&gt;_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InitialExp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} }"]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N8[label = "{ Constant | _Type = 2\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n_Int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1 |  }"]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N7:c1-&gt;N8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N5:c2-&gt;N7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N4:c1-&gt;N5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N9[label = "{ 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FuncCall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| _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FuncName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\"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\" |{&lt;c1&gt;_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ParmList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} }"]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N10[label = "{ Constant | _Type = 8\</a:t>
            </a:r>
            <a:r>
              <a:rPr lang="en-GB" altLang="zh-CN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n_String</a:t>
            </a:r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\"Hello world!\" |  }"]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N9:c1-&gt;N10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N4:c1-&gt;N9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N2:c3-&gt;N4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N1:c1-&gt;N2</a:t>
            </a:r>
          </a:p>
          <a:p>
            <a:r>
              <a:rPr lang="en-GB" altLang="zh-CN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0F3F4E-D2DD-4BBF-8BBF-10E9A5F35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362" y="0"/>
            <a:ext cx="4021318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870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64"/>
          <p:cNvSpPr/>
          <p:nvPr/>
        </p:nvSpPr>
        <p:spPr>
          <a:xfrm>
            <a:off x="7216667" y="2502300"/>
            <a:ext cx="2962800" cy="2962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1283" name="Google Shape;1283;p64"/>
          <p:cNvGrpSpPr/>
          <p:nvPr/>
        </p:nvGrpSpPr>
        <p:grpSpPr>
          <a:xfrm flipH="1">
            <a:off x="6606664" y="2592729"/>
            <a:ext cx="3598021" cy="3383727"/>
            <a:chOff x="1200125" y="1530875"/>
            <a:chExt cx="3065450" cy="2882875"/>
          </a:xfrm>
        </p:grpSpPr>
        <p:sp>
          <p:nvSpPr>
            <p:cNvPr id="1284" name="Google Shape;1284;p64"/>
            <p:cNvSpPr/>
            <p:nvPr/>
          </p:nvSpPr>
          <p:spPr>
            <a:xfrm>
              <a:off x="3968425" y="3753525"/>
              <a:ext cx="297150" cy="615100"/>
            </a:xfrm>
            <a:custGeom>
              <a:avLst/>
              <a:gdLst/>
              <a:ahLst/>
              <a:cxnLst/>
              <a:rect l="l" t="t" r="r" b="b"/>
              <a:pathLst>
                <a:path w="11886" h="24604" extrusionOk="0">
                  <a:moveTo>
                    <a:pt x="9973" y="1"/>
                  </a:moveTo>
                  <a:cubicBezTo>
                    <a:pt x="9501" y="1"/>
                    <a:pt x="8982" y="86"/>
                    <a:pt x="8481" y="360"/>
                  </a:cubicBezTo>
                  <a:cubicBezTo>
                    <a:pt x="8329" y="420"/>
                    <a:pt x="8268" y="572"/>
                    <a:pt x="8238" y="694"/>
                  </a:cubicBezTo>
                  <a:cubicBezTo>
                    <a:pt x="8207" y="1545"/>
                    <a:pt x="8055" y="4402"/>
                    <a:pt x="7326" y="6591"/>
                  </a:cubicBezTo>
                  <a:cubicBezTo>
                    <a:pt x="6870" y="7867"/>
                    <a:pt x="6232" y="8962"/>
                    <a:pt x="5320" y="9266"/>
                  </a:cubicBezTo>
                  <a:cubicBezTo>
                    <a:pt x="2493" y="10147"/>
                    <a:pt x="1" y="10147"/>
                    <a:pt x="1" y="10147"/>
                  </a:cubicBezTo>
                  <a:lnTo>
                    <a:pt x="122" y="12487"/>
                  </a:lnTo>
                  <a:lnTo>
                    <a:pt x="700" y="23855"/>
                  </a:lnTo>
                  <a:cubicBezTo>
                    <a:pt x="700" y="23855"/>
                    <a:pt x="5582" y="24603"/>
                    <a:pt x="9019" y="24603"/>
                  </a:cubicBezTo>
                  <a:cubicBezTo>
                    <a:pt x="9502" y="24603"/>
                    <a:pt x="9957" y="24588"/>
                    <a:pt x="10365" y="24555"/>
                  </a:cubicBezTo>
                  <a:lnTo>
                    <a:pt x="10457" y="24555"/>
                  </a:lnTo>
                  <a:cubicBezTo>
                    <a:pt x="11277" y="24433"/>
                    <a:pt x="11885" y="23734"/>
                    <a:pt x="11885" y="22913"/>
                  </a:cubicBezTo>
                  <a:lnTo>
                    <a:pt x="11885" y="1667"/>
                  </a:lnTo>
                  <a:cubicBezTo>
                    <a:pt x="11885" y="846"/>
                    <a:pt x="11277" y="147"/>
                    <a:pt x="10457" y="25"/>
                  </a:cubicBezTo>
                  <a:lnTo>
                    <a:pt x="10426" y="25"/>
                  </a:lnTo>
                  <a:cubicBezTo>
                    <a:pt x="10282" y="10"/>
                    <a:pt x="10130" y="1"/>
                    <a:pt x="997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5" name="Google Shape;1285;p64"/>
            <p:cNvSpPr/>
            <p:nvPr/>
          </p:nvSpPr>
          <p:spPr>
            <a:xfrm>
              <a:off x="1877200" y="3879525"/>
              <a:ext cx="2117850" cy="477225"/>
            </a:xfrm>
            <a:custGeom>
              <a:avLst/>
              <a:gdLst/>
              <a:ahLst/>
              <a:cxnLst/>
              <a:rect l="l" t="t" r="r" b="b"/>
              <a:pathLst>
                <a:path w="84714" h="19089" extrusionOk="0">
                  <a:moveTo>
                    <a:pt x="21825" y="1"/>
                  </a:moveTo>
                  <a:lnTo>
                    <a:pt x="1" y="19089"/>
                  </a:lnTo>
                  <a:lnTo>
                    <a:pt x="84713" y="19089"/>
                  </a:lnTo>
                  <a:lnTo>
                    <a:pt x="84713" y="4773"/>
                  </a:lnTo>
                  <a:lnTo>
                    <a:pt x="2182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6" name="Google Shape;1286;p64"/>
            <p:cNvSpPr/>
            <p:nvPr/>
          </p:nvSpPr>
          <p:spPr>
            <a:xfrm>
              <a:off x="2872650" y="4117375"/>
              <a:ext cx="621625" cy="296375"/>
            </a:xfrm>
            <a:custGeom>
              <a:avLst/>
              <a:gdLst/>
              <a:ahLst/>
              <a:cxnLst/>
              <a:rect l="l" t="t" r="r" b="b"/>
              <a:pathLst>
                <a:path w="24865" h="11855" extrusionOk="0">
                  <a:moveTo>
                    <a:pt x="14652" y="0"/>
                  </a:moveTo>
                  <a:lnTo>
                    <a:pt x="12342" y="92"/>
                  </a:lnTo>
                  <a:lnTo>
                    <a:pt x="943" y="669"/>
                  </a:lnTo>
                  <a:cubicBezTo>
                    <a:pt x="943" y="669"/>
                    <a:pt x="1" y="7022"/>
                    <a:pt x="274" y="10335"/>
                  </a:cubicBezTo>
                  <a:cubicBezTo>
                    <a:pt x="274" y="10365"/>
                    <a:pt x="274" y="10396"/>
                    <a:pt x="274" y="10426"/>
                  </a:cubicBezTo>
                  <a:cubicBezTo>
                    <a:pt x="396" y="11247"/>
                    <a:pt x="1095" y="11855"/>
                    <a:pt x="1916" y="11855"/>
                  </a:cubicBezTo>
                  <a:lnTo>
                    <a:pt x="23162" y="11855"/>
                  </a:lnTo>
                  <a:cubicBezTo>
                    <a:pt x="23983" y="11855"/>
                    <a:pt x="24682" y="11247"/>
                    <a:pt x="24804" y="10426"/>
                  </a:cubicBezTo>
                  <a:cubicBezTo>
                    <a:pt x="24865" y="9818"/>
                    <a:pt x="24834" y="9149"/>
                    <a:pt x="24469" y="8450"/>
                  </a:cubicBezTo>
                  <a:cubicBezTo>
                    <a:pt x="24409" y="8329"/>
                    <a:pt x="24257" y="8238"/>
                    <a:pt x="24105" y="8238"/>
                  </a:cubicBezTo>
                  <a:cubicBezTo>
                    <a:pt x="23254" y="8207"/>
                    <a:pt x="20427" y="8025"/>
                    <a:pt x="18238" y="7295"/>
                  </a:cubicBezTo>
                  <a:cubicBezTo>
                    <a:pt x="16931" y="6839"/>
                    <a:pt x="15867" y="6201"/>
                    <a:pt x="15564" y="5289"/>
                  </a:cubicBezTo>
                  <a:cubicBezTo>
                    <a:pt x="14652" y="2493"/>
                    <a:pt x="14652" y="0"/>
                    <a:pt x="1465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7" name="Google Shape;1287;p64"/>
            <p:cNvSpPr/>
            <p:nvPr/>
          </p:nvSpPr>
          <p:spPr>
            <a:xfrm>
              <a:off x="1360475" y="3038200"/>
              <a:ext cx="1975750" cy="1375525"/>
            </a:xfrm>
            <a:custGeom>
              <a:avLst/>
              <a:gdLst/>
              <a:ahLst/>
              <a:cxnLst/>
              <a:rect l="l" t="t" r="r" b="b"/>
              <a:pathLst>
                <a:path w="79030" h="55021" extrusionOk="0">
                  <a:moveTo>
                    <a:pt x="66679" y="1"/>
                  </a:moveTo>
                  <a:cubicBezTo>
                    <a:pt x="64207" y="1"/>
                    <a:pt x="61315" y="650"/>
                    <a:pt x="58026" y="2133"/>
                  </a:cubicBezTo>
                  <a:cubicBezTo>
                    <a:pt x="49971" y="5811"/>
                    <a:pt x="30244" y="28608"/>
                    <a:pt x="30244" y="28608"/>
                  </a:cubicBezTo>
                  <a:lnTo>
                    <a:pt x="10791" y="33167"/>
                  </a:lnTo>
                  <a:lnTo>
                    <a:pt x="0" y="38395"/>
                  </a:lnTo>
                  <a:cubicBezTo>
                    <a:pt x="0" y="38679"/>
                    <a:pt x="3064" y="55020"/>
                    <a:pt x="15741" y="55020"/>
                  </a:cubicBezTo>
                  <a:cubicBezTo>
                    <a:pt x="16663" y="55020"/>
                    <a:pt x="17637" y="54934"/>
                    <a:pt x="18663" y="54748"/>
                  </a:cubicBezTo>
                  <a:cubicBezTo>
                    <a:pt x="33800" y="52043"/>
                    <a:pt x="60670" y="18517"/>
                    <a:pt x="60670" y="18517"/>
                  </a:cubicBezTo>
                  <a:lnTo>
                    <a:pt x="60670" y="44262"/>
                  </a:lnTo>
                  <a:lnTo>
                    <a:pt x="75595" y="44262"/>
                  </a:lnTo>
                  <a:cubicBezTo>
                    <a:pt x="75595" y="44262"/>
                    <a:pt x="79029" y="8912"/>
                    <a:pt x="74743" y="3562"/>
                  </a:cubicBezTo>
                  <a:cubicBezTo>
                    <a:pt x="72995" y="1380"/>
                    <a:pt x="70283" y="1"/>
                    <a:pt x="666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8" name="Google Shape;1288;p64"/>
            <p:cNvSpPr/>
            <p:nvPr/>
          </p:nvSpPr>
          <p:spPr>
            <a:xfrm>
              <a:off x="2497275" y="2954750"/>
              <a:ext cx="691525" cy="323725"/>
            </a:xfrm>
            <a:custGeom>
              <a:avLst/>
              <a:gdLst/>
              <a:ahLst/>
              <a:cxnLst/>
              <a:rect l="l" t="t" r="r" b="b"/>
              <a:pathLst>
                <a:path w="27661" h="12949" extrusionOk="0">
                  <a:moveTo>
                    <a:pt x="27661" y="0"/>
                  </a:moveTo>
                  <a:lnTo>
                    <a:pt x="21703" y="304"/>
                  </a:lnTo>
                  <a:lnTo>
                    <a:pt x="0" y="10943"/>
                  </a:lnTo>
                  <a:lnTo>
                    <a:pt x="639" y="12949"/>
                  </a:lnTo>
                  <a:lnTo>
                    <a:pt x="27661" y="2280"/>
                  </a:lnTo>
                  <a:lnTo>
                    <a:pt x="2766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89" name="Google Shape;1289;p64"/>
            <p:cNvSpPr/>
            <p:nvPr/>
          </p:nvSpPr>
          <p:spPr>
            <a:xfrm>
              <a:off x="3000325" y="2285275"/>
              <a:ext cx="188475" cy="700650"/>
            </a:xfrm>
            <a:custGeom>
              <a:avLst/>
              <a:gdLst/>
              <a:ahLst/>
              <a:cxnLst/>
              <a:rect l="l" t="t" r="r" b="b"/>
              <a:pathLst>
                <a:path w="7539" h="28026" extrusionOk="0">
                  <a:moveTo>
                    <a:pt x="5836" y="1"/>
                  </a:moveTo>
                  <a:cubicBezTo>
                    <a:pt x="5411" y="1"/>
                    <a:pt x="5076" y="305"/>
                    <a:pt x="4985" y="700"/>
                  </a:cubicBezTo>
                  <a:lnTo>
                    <a:pt x="0" y="28025"/>
                  </a:lnTo>
                  <a:lnTo>
                    <a:pt x="2432" y="2802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0" name="Google Shape;1290;p64"/>
            <p:cNvSpPr/>
            <p:nvPr/>
          </p:nvSpPr>
          <p:spPr>
            <a:xfrm>
              <a:off x="2469925" y="2921300"/>
              <a:ext cx="591225" cy="307775"/>
            </a:xfrm>
            <a:custGeom>
              <a:avLst/>
              <a:gdLst/>
              <a:ahLst/>
              <a:cxnLst/>
              <a:rect l="l" t="t" r="r" b="b"/>
              <a:pathLst>
                <a:path w="23649" h="12311" extrusionOk="0">
                  <a:moveTo>
                    <a:pt x="22554" y="1"/>
                  </a:moveTo>
                  <a:lnTo>
                    <a:pt x="0" y="9758"/>
                  </a:lnTo>
                  <a:lnTo>
                    <a:pt x="1094" y="12311"/>
                  </a:lnTo>
                  <a:lnTo>
                    <a:pt x="23648" y="2554"/>
                  </a:lnTo>
                  <a:lnTo>
                    <a:pt x="22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1" name="Google Shape;1291;p64"/>
            <p:cNvSpPr/>
            <p:nvPr/>
          </p:nvSpPr>
          <p:spPr>
            <a:xfrm>
              <a:off x="3061125" y="2276900"/>
              <a:ext cx="256775" cy="708250"/>
            </a:xfrm>
            <a:custGeom>
              <a:avLst/>
              <a:gdLst/>
              <a:ahLst/>
              <a:cxnLst/>
              <a:rect l="l" t="t" r="r" b="b"/>
              <a:pathLst>
                <a:path w="10271" h="28330" extrusionOk="0">
                  <a:moveTo>
                    <a:pt x="9258" y="0"/>
                  </a:moveTo>
                  <a:cubicBezTo>
                    <a:pt x="9242" y="0"/>
                    <a:pt x="9226" y="0"/>
                    <a:pt x="9210" y="1"/>
                  </a:cubicBezTo>
                  <a:lnTo>
                    <a:pt x="5107" y="336"/>
                  </a:lnTo>
                  <a:lnTo>
                    <a:pt x="0" y="28330"/>
                  </a:lnTo>
                  <a:lnTo>
                    <a:pt x="5107" y="27114"/>
                  </a:lnTo>
                  <a:lnTo>
                    <a:pt x="10152" y="1096"/>
                  </a:lnTo>
                  <a:cubicBezTo>
                    <a:pt x="10270" y="505"/>
                    <a:pt x="9814" y="0"/>
                    <a:pt x="92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2" name="Google Shape;1292;p64"/>
            <p:cNvSpPr/>
            <p:nvPr/>
          </p:nvSpPr>
          <p:spPr>
            <a:xfrm>
              <a:off x="1960800" y="2520075"/>
              <a:ext cx="320700" cy="758400"/>
            </a:xfrm>
            <a:custGeom>
              <a:avLst/>
              <a:gdLst/>
              <a:ahLst/>
              <a:cxnLst/>
              <a:rect l="l" t="t" r="r" b="b"/>
              <a:pathLst>
                <a:path w="12828" h="30336" extrusionOk="0">
                  <a:moveTo>
                    <a:pt x="1398" y="1"/>
                  </a:moveTo>
                  <a:lnTo>
                    <a:pt x="0" y="2220"/>
                  </a:lnTo>
                  <a:lnTo>
                    <a:pt x="3374" y="20487"/>
                  </a:lnTo>
                  <a:lnTo>
                    <a:pt x="5623" y="30336"/>
                  </a:lnTo>
                  <a:lnTo>
                    <a:pt x="12128" y="25047"/>
                  </a:lnTo>
                  <a:cubicBezTo>
                    <a:pt x="12128" y="25047"/>
                    <a:pt x="12827" y="14652"/>
                    <a:pt x="12128" y="11095"/>
                  </a:cubicBezTo>
                  <a:cubicBezTo>
                    <a:pt x="11459" y="7569"/>
                    <a:pt x="6414" y="4135"/>
                    <a:pt x="6414" y="4135"/>
                  </a:cubicBezTo>
                  <a:lnTo>
                    <a:pt x="13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3" name="Google Shape;1293;p64"/>
            <p:cNvSpPr/>
            <p:nvPr/>
          </p:nvSpPr>
          <p:spPr>
            <a:xfrm>
              <a:off x="2006375" y="2447125"/>
              <a:ext cx="128450" cy="176325"/>
            </a:xfrm>
            <a:custGeom>
              <a:avLst/>
              <a:gdLst/>
              <a:ahLst/>
              <a:cxnLst/>
              <a:rect l="l" t="t" r="r" b="b"/>
              <a:pathLst>
                <a:path w="5138" h="7053" extrusionOk="0">
                  <a:moveTo>
                    <a:pt x="1" y="1"/>
                  </a:moveTo>
                  <a:cubicBezTo>
                    <a:pt x="31" y="1825"/>
                    <a:pt x="214" y="4256"/>
                    <a:pt x="1034" y="6293"/>
                  </a:cubicBezTo>
                  <a:lnTo>
                    <a:pt x="4591" y="7053"/>
                  </a:lnTo>
                  <a:cubicBezTo>
                    <a:pt x="4591" y="7053"/>
                    <a:pt x="5138" y="4195"/>
                    <a:pt x="5107" y="3284"/>
                  </a:cubicBezTo>
                  <a:cubicBezTo>
                    <a:pt x="5046" y="23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4" name="Google Shape;1294;p64"/>
            <p:cNvSpPr/>
            <p:nvPr/>
          </p:nvSpPr>
          <p:spPr>
            <a:xfrm>
              <a:off x="1778425" y="2535275"/>
              <a:ext cx="355650" cy="993200"/>
            </a:xfrm>
            <a:custGeom>
              <a:avLst/>
              <a:gdLst/>
              <a:ahLst/>
              <a:cxnLst/>
              <a:rect l="l" t="t" r="r" b="b"/>
              <a:pathLst>
                <a:path w="14226" h="39728" extrusionOk="0">
                  <a:moveTo>
                    <a:pt x="3283" y="1"/>
                  </a:moveTo>
                  <a:lnTo>
                    <a:pt x="0" y="32007"/>
                  </a:lnTo>
                  <a:lnTo>
                    <a:pt x="6049" y="39728"/>
                  </a:lnTo>
                  <a:lnTo>
                    <a:pt x="14225" y="30184"/>
                  </a:lnTo>
                  <a:cubicBezTo>
                    <a:pt x="14225" y="30184"/>
                    <a:pt x="13982" y="11247"/>
                    <a:pt x="13313" y="7691"/>
                  </a:cubicBezTo>
                  <a:cubicBezTo>
                    <a:pt x="12614" y="4135"/>
                    <a:pt x="10152" y="2767"/>
                    <a:pt x="10152" y="276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5" name="Google Shape;1295;p64"/>
            <p:cNvSpPr/>
            <p:nvPr/>
          </p:nvSpPr>
          <p:spPr>
            <a:xfrm>
              <a:off x="1778425" y="2167500"/>
              <a:ext cx="276625" cy="506100"/>
            </a:xfrm>
            <a:custGeom>
              <a:avLst/>
              <a:gdLst/>
              <a:ahLst/>
              <a:cxnLst/>
              <a:rect l="l" t="t" r="r" b="b"/>
              <a:pathLst>
                <a:path w="11065" h="20244" extrusionOk="0">
                  <a:moveTo>
                    <a:pt x="1842" y="0"/>
                  </a:moveTo>
                  <a:cubicBezTo>
                    <a:pt x="1513" y="0"/>
                    <a:pt x="1277" y="183"/>
                    <a:pt x="1307" y="730"/>
                  </a:cubicBezTo>
                  <a:cubicBezTo>
                    <a:pt x="1368" y="2402"/>
                    <a:pt x="0" y="10882"/>
                    <a:pt x="0" y="10882"/>
                  </a:cubicBezTo>
                  <a:cubicBezTo>
                    <a:pt x="730" y="12493"/>
                    <a:pt x="8632" y="20244"/>
                    <a:pt x="9848" y="20244"/>
                  </a:cubicBezTo>
                  <a:cubicBezTo>
                    <a:pt x="11064" y="20244"/>
                    <a:pt x="10578" y="18420"/>
                    <a:pt x="10578" y="18420"/>
                  </a:cubicBezTo>
                  <a:cubicBezTo>
                    <a:pt x="10426" y="18116"/>
                    <a:pt x="10274" y="17812"/>
                    <a:pt x="10152" y="17478"/>
                  </a:cubicBezTo>
                  <a:cubicBezTo>
                    <a:pt x="9332" y="15441"/>
                    <a:pt x="9149" y="13010"/>
                    <a:pt x="9119" y="11186"/>
                  </a:cubicBezTo>
                  <a:cubicBezTo>
                    <a:pt x="9119" y="9605"/>
                    <a:pt x="9240" y="8511"/>
                    <a:pt x="9240" y="8511"/>
                  </a:cubicBezTo>
                  <a:lnTo>
                    <a:pt x="3526" y="730"/>
                  </a:lnTo>
                  <a:cubicBezTo>
                    <a:pt x="3526" y="730"/>
                    <a:pt x="2499" y="0"/>
                    <a:pt x="18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6" name="Google Shape;1296;p64"/>
            <p:cNvSpPr/>
            <p:nvPr/>
          </p:nvSpPr>
          <p:spPr>
            <a:xfrm>
              <a:off x="1691775" y="2297425"/>
              <a:ext cx="278150" cy="326025"/>
            </a:xfrm>
            <a:custGeom>
              <a:avLst/>
              <a:gdLst/>
              <a:ahLst/>
              <a:cxnLst/>
              <a:rect l="l" t="t" r="r" b="b"/>
              <a:pathLst>
                <a:path w="11126" h="13041" extrusionOk="0">
                  <a:moveTo>
                    <a:pt x="4317" y="1"/>
                  </a:moveTo>
                  <a:cubicBezTo>
                    <a:pt x="4317" y="1"/>
                    <a:pt x="1460" y="153"/>
                    <a:pt x="913" y="1156"/>
                  </a:cubicBezTo>
                  <a:cubicBezTo>
                    <a:pt x="366" y="2159"/>
                    <a:pt x="1" y="6414"/>
                    <a:pt x="1" y="6414"/>
                  </a:cubicBezTo>
                  <a:lnTo>
                    <a:pt x="10457" y="13041"/>
                  </a:lnTo>
                  <a:lnTo>
                    <a:pt x="10639" y="12159"/>
                  </a:lnTo>
                  <a:cubicBezTo>
                    <a:pt x="10639" y="12159"/>
                    <a:pt x="11126" y="8117"/>
                    <a:pt x="9667" y="6901"/>
                  </a:cubicBezTo>
                  <a:cubicBezTo>
                    <a:pt x="8177" y="5685"/>
                    <a:pt x="4013" y="2129"/>
                    <a:pt x="4013" y="2129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7" name="Google Shape;1297;p64"/>
            <p:cNvSpPr/>
            <p:nvPr/>
          </p:nvSpPr>
          <p:spPr>
            <a:xfrm>
              <a:off x="1321050" y="3781450"/>
              <a:ext cx="402675" cy="255450"/>
            </a:xfrm>
            <a:custGeom>
              <a:avLst/>
              <a:gdLst/>
              <a:ahLst/>
              <a:cxnLst/>
              <a:rect l="l" t="t" r="r" b="b"/>
              <a:pathLst>
                <a:path w="16107" h="10218" extrusionOk="0">
                  <a:moveTo>
                    <a:pt x="12527" y="1"/>
                  </a:moveTo>
                  <a:cubicBezTo>
                    <a:pt x="12524" y="1"/>
                    <a:pt x="12522" y="1"/>
                    <a:pt x="12520" y="3"/>
                  </a:cubicBezTo>
                  <a:cubicBezTo>
                    <a:pt x="12368" y="124"/>
                    <a:pt x="3736" y="3072"/>
                    <a:pt x="3584" y="3194"/>
                  </a:cubicBezTo>
                  <a:cubicBezTo>
                    <a:pt x="3432" y="3316"/>
                    <a:pt x="1304" y="5322"/>
                    <a:pt x="1304" y="5322"/>
                  </a:cubicBezTo>
                  <a:cubicBezTo>
                    <a:pt x="1304" y="5322"/>
                    <a:pt x="362" y="7875"/>
                    <a:pt x="88" y="9425"/>
                  </a:cubicBezTo>
                  <a:cubicBezTo>
                    <a:pt x="0" y="9835"/>
                    <a:pt x="336" y="10217"/>
                    <a:pt x="768" y="10217"/>
                  </a:cubicBezTo>
                  <a:cubicBezTo>
                    <a:pt x="785" y="10217"/>
                    <a:pt x="801" y="10217"/>
                    <a:pt x="818" y="10215"/>
                  </a:cubicBezTo>
                  <a:cubicBezTo>
                    <a:pt x="3371" y="9942"/>
                    <a:pt x="11486" y="8726"/>
                    <a:pt x="16107" y="3620"/>
                  </a:cubicBezTo>
                  <a:cubicBezTo>
                    <a:pt x="16107" y="3620"/>
                    <a:pt x="12755" y="1"/>
                    <a:pt x="12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8" name="Google Shape;1298;p64"/>
            <p:cNvSpPr/>
            <p:nvPr/>
          </p:nvSpPr>
          <p:spPr>
            <a:xfrm>
              <a:off x="1200125" y="2457450"/>
              <a:ext cx="788050" cy="1486675"/>
            </a:xfrm>
            <a:custGeom>
              <a:avLst/>
              <a:gdLst/>
              <a:ahLst/>
              <a:cxnLst/>
              <a:rect l="l" t="t" r="r" b="b"/>
              <a:pathLst>
                <a:path w="31522" h="59467" extrusionOk="0">
                  <a:moveTo>
                    <a:pt x="19990" y="1"/>
                  </a:moveTo>
                  <a:cubicBezTo>
                    <a:pt x="19881" y="1"/>
                    <a:pt x="19774" y="5"/>
                    <a:pt x="19667" y="13"/>
                  </a:cubicBezTo>
                  <a:cubicBezTo>
                    <a:pt x="15472" y="348"/>
                    <a:pt x="8512" y="2779"/>
                    <a:pt x="7205" y="9527"/>
                  </a:cubicBezTo>
                  <a:cubicBezTo>
                    <a:pt x="5715" y="17248"/>
                    <a:pt x="2129" y="24938"/>
                    <a:pt x="1430" y="32780"/>
                  </a:cubicBezTo>
                  <a:cubicBezTo>
                    <a:pt x="1004" y="37674"/>
                    <a:pt x="1977" y="42658"/>
                    <a:pt x="1034" y="47491"/>
                  </a:cubicBezTo>
                  <a:cubicBezTo>
                    <a:pt x="670" y="49406"/>
                    <a:pt x="1" y="51382"/>
                    <a:pt x="457" y="53266"/>
                  </a:cubicBezTo>
                  <a:cubicBezTo>
                    <a:pt x="1126" y="56093"/>
                    <a:pt x="3983" y="57704"/>
                    <a:pt x="6566" y="59011"/>
                  </a:cubicBezTo>
                  <a:cubicBezTo>
                    <a:pt x="7190" y="59328"/>
                    <a:pt x="7822" y="59466"/>
                    <a:pt x="8459" y="59466"/>
                  </a:cubicBezTo>
                  <a:cubicBezTo>
                    <a:pt x="11481" y="59466"/>
                    <a:pt x="14600" y="56356"/>
                    <a:pt x="17387" y="54573"/>
                  </a:cubicBezTo>
                  <a:cubicBezTo>
                    <a:pt x="20761" y="52385"/>
                    <a:pt x="24348" y="49953"/>
                    <a:pt x="28330" y="49741"/>
                  </a:cubicBezTo>
                  <a:cubicBezTo>
                    <a:pt x="31035" y="35363"/>
                    <a:pt x="31521" y="20591"/>
                    <a:pt x="29789" y="6093"/>
                  </a:cubicBezTo>
                  <a:cubicBezTo>
                    <a:pt x="29789" y="6093"/>
                    <a:pt x="24159" y="1"/>
                    <a:pt x="199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9" name="Google Shape;1299;p64"/>
            <p:cNvSpPr/>
            <p:nvPr/>
          </p:nvSpPr>
          <p:spPr>
            <a:xfrm>
              <a:off x="2235875" y="2846825"/>
              <a:ext cx="7625" cy="35750"/>
            </a:xfrm>
            <a:custGeom>
              <a:avLst/>
              <a:gdLst/>
              <a:ahLst/>
              <a:cxnLst/>
              <a:rect l="l" t="t" r="r" b="b"/>
              <a:pathLst>
                <a:path w="305" h="1430" extrusionOk="0">
                  <a:moveTo>
                    <a:pt x="152" y="1"/>
                  </a:moveTo>
                  <a:cubicBezTo>
                    <a:pt x="31" y="244"/>
                    <a:pt x="0" y="487"/>
                    <a:pt x="0" y="730"/>
                  </a:cubicBezTo>
                  <a:cubicBezTo>
                    <a:pt x="0" y="974"/>
                    <a:pt x="31" y="1217"/>
                    <a:pt x="152" y="1430"/>
                  </a:cubicBezTo>
                  <a:cubicBezTo>
                    <a:pt x="274" y="1217"/>
                    <a:pt x="304" y="974"/>
                    <a:pt x="304" y="730"/>
                  </a:cubicBezTo>
                  <a:cubicBezTo>
                    <a:pt x="304" y="487"/>
                    <a:pt x="274" y="244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00" name="Google Shape;1300;p64"/>
            <p:cNvSpPr/>
            <p:nvPr/>
          </p:nvSpPr>
          <p:spPr>
            <a:xfrm>
              <a:off x="2538300" y="2747675"/>
              <a:ext cx="422525" cy="251475"/>
            </a:xfrm>
            <a:custGeom>
              <a:avLst/>
              <a:gdLst/>
              <a:ahLst/>
              <a:cxnLst/>
              <a:rect l="l" t="t" r="r" b="b"/>
              <a:pathLst>
                <a:path w="16901" h="10059" extrusionOk="0">
                  <a:moveTo>
                    <a:pt x="9423" y="0"/>
                  </a:moveTo>
                  <a:cubicBezTo>
                    <a:pt x="8220" y="0"/>
                    <a:pt x="7018" y="220"/>
                    <a:pt x="5898" y="654"/>
                  </a:cubicBezTo>
                  <a:cubicBezTo>
                    <a:pt x="3618" y="1535"/>
                    <a:pt x="1065" y="3450"/>
                    <a:pt x="1" y="5669"/>
                  </a:cubicBezTo>
                  <a:cubicBezTo>
                    <a:pt x="1125" y="6763"/>
                    <a:pt x="1551" y="7858"/>
                    <a:pt x="2220" y="8891"/>
                  </a:cubicBezTo>
                  <a:cubicBezTo>
                    <a:pt x="2670" y="9641"/>
                    <a:pt x="3482" y="10059"/>
                    <a:pt x="4306" y="10059"/>
                  </a:cubicBezTo>
                  <a:cubicBezTo>
                    <a:pt x="4651" y="10059"/>
                    <a:pt x="4997" y="9986"/>
                    <a:pt x="5320" y="9833"/>
                  </a:cubicBezTo>
                  <a:cubicBezTo>
                    <a:pt x="6566" y="9256"/>
                    <a:pt x="8208" y="8709"/>
                    <a:pt x="8785" y="8344"/>
                  </a:cubicBezTo>
                  <a:cubicBezTo>
                    <a:pt x="9419" y="7964"/>
                    <a:pt x="10155" y="7672"/>
                    <a:pt x="10872" y="7672"/>
                  </a:cubicBezTo>
                  <a:cubicBezTo>
                    <a:pt x="11187" y="7672"/>
                    <a:pt x="11498" y="7728"/>
                    <a:pt x="11794" y="7858"/>
                  </a:cubicBezTo>
                  <a:cubicBezTo>
                    <a:pt x="12068" y="7979"/>
                    <a:pt x="12311" y="8162"/>
                    <a:pt x="12585" y="8222"/>
                  </a:cubicBezTo>
                  <a:cubicBezTo>
                    <a:pt x="12648" y="8236"/>
                    <a:pt x="12715" y="8244"/>
                    <a:pt x="12784" y="8244"/>
                  </a:cubicBezTo>
                  <a:cubicBezTo>
                    <a:pt x="13013" y="8244"/>
                    <a:pt x="13251" y="8159"/>
                    <a:pt x="13345" y="7949"/>
                  </a:cubicBezTo>
                  <a:cubicBezTo>
                    <a:pt x="13496" y="7645"/>
                    <a:pt x="13284" y="7280"/>
                    <a:pt x="13041" y="7037"/>
                  </a:cubicBezTo>
                  <a:lnTo>
                    <a:pt x="13041" y="7037"/>
                  </a:lnTo>
                  <a:cubicBezTo>
                    <a:pt x="13618" y="7128"/>
                    <a:pt x="14135" y="7310"/>
                    <a:pt x="14591" y="7614"/>
                  </a:cubicBezTo>
                  <a:cubicBezTo>
                    <a:pt x="14838" y="7763"/>
                    <a:pt x="15105" y="7951"/>
                    <a:pt x="15360" y="7951"/>
                  </a:cubicBezTo>
                  <a:cubicBezTo>
                    <a:pt x="15418" y="7951"/>
                    <a:pt x="15476" y="7941"/>
                    <a:pt x="15533" y="7918"/>
                  </a:cubicBezTo>
                  <a:cubicBezTo>
                    <a:pt x="15746" y="7827"/>
                    <a:pt x="15867" y="7614"/>
                    <a:pt x="15898" y="7371"/>
                  </a:cubicBezTo>
                  <a:cubicBezTo>
                    <a:pt x="15928" y="7128"/>
                    <a:pt x="15837" y="6915"/>
                    <a:pt x="15746" y="6703"/>
                  </a:cubicBezTo>
                  <a:lnTo>
                    <a:pt x="15746" y="6703"/>
                  </a:lnTo>
                  <a:cubicBezTo>
                    <a:pt x="15829" y="6762"/>
                    <a:pt x="15925" y="6789"/>
                    <a:pt x="16023" y="6789"/>
                  </a:cubicBezTo>
                  <a:cubicBezTo>
                    <a:pt x="16177" y="6789"/>
                    <a:pt x="16334" y="6723"/>
                    <a:pt x="16445" y="6611"/>
                  </a:cubicBezTo>
                  <a:cubicBezTo>
                    <a:pt x="16627" y="6459"/>
                    <a:pt x="16810" y="6155"/>
                    <a:pt x="16688" y="5943"/>
                  </a:cubicBezTo>
                  <a:cubicBezTo>
                    <a:pt x="16901" y="4818"/>
                    <a:pt x="16536" y="3602"/>
                    <a:pt x="15837" y="2690"/>
                  </a:cubicBezTo>
                  <a:cubicBezTo>
                    <a:pt x="15107" y="1809"/>
                    <a:pt x="14135" y="1140"/>
                    <a:pt x="13071" y="715"/>
                  </a:cubicBezTo>
                  <a:cubicBezTo>
                    <a:pt x="11912" y="236"/>
                    <a:pt x="10667" y="0"/>
                    <a:pt x="94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01" name="Google Shape;1301;p64"/>
            <p:cNvSpPr/>
            <p:nvPr/>
          </p:nvSpPr>
          <p:spPr>
            <a:xfrm>
              <a:off x="2741950" y="2878175"/>
              <a:ext cx="118575" cy="39350"/>
            </a:xfrm>
            <a:custGeom>
              <a:avLst/>
              <a:gdLst/>
              <a:ahLst/>
              <a:cxnLst/>
              <a:rect l="l" t="t" r="r" b="b"/>
              <a:pathLst>
                <a:path w="4743" h="1574" extrusionOk="0">
                  <a:moveTo>
                    <a:pt x="2448" y="1"/>
                  </a:moveTo>
                  <a:cubicBezTo>
                    <a:pt x="2410" y="1"/>
                    <a:pt x="2372" y="8"/>
                    <a:pt x="2341" y="24"/>
                  </a:cubicBezTo>
                  <a:cubicBezTo>
                    <a:pt x="2281" y="24"/>
                    <a:pt x="2220" y="24"/>
                    <a:pt x="2159" y="54"/>
                  </a:cubicBezTo>
                  <a:cubicBezTo>
                    <a:pt x="2068" y="84"/>
                    <a:pt x="1946" y="115"/>
                    <a:pt x="1855" y="145"/>
                  </a:cubicBezTo>
                  <a:cubicBezTo>
                    <a:pt x="1642" y="206"/>
                    <a:pt x="1429" y="267"/>
                    <a:pt x="1217" y="328"/>
                  </a:cubicBezTo>
                  <a:cubicBezTo>
                    <a:pt x="791" y="480"/>
                    <a:pt x="396" y="631"/>
                    <a:pt x="1" y="844"/>
                  </a:cubicBezTo>
                  <a:cubicBezTo>
                    <a:pt x="426" y="753"/>
                    <a:pt x="852" y="662"/>
                    <a:pt x="1277" y="571"/>
                  </a:cubicBezTo>
                  <a:lnTo>
                    <a:pt x="1916" y="419"/>
                  </a:lnTo>
                  <a:lnTo>
                    <a:pt x="2220" y="328"/>
                  </a:lnTo>
                  <a:cubicBezTo>
                    <a:pt x="2281" y="328"/>
                    <a:pt x="2341" y="328"/>
                    <a:pt x="2372" y="297"/>
                  </a:cubicBezTo>
                  <a:cubicBezTo>
                    <a:pt x="2433" y="297"/>
                    <a:pt x="2433" y="297"/>
                    <a:pt x="2493" y="328"/>
                  </a:cubicBezTo>
                  <a:cubicBezTo>
                    <a:pt x="2858" y="419"/>
                    <a:pt x="3253" y="662"/>
                    <a:pt x="3618" y="905"/>
                  </a:cubicBezTo>
                  <a:cubicBezTo>
                    <a:pt x="3983" y="1118"/>
                    <a:pt x="4378" y="1331"/>
                    <a:pt x="4743" y="1574"/>
                  </a:cubicBezTo>
                  <a:cubicBezTo>
                    <a:pt x="4439" y="1239"/>
                    <a:pt x="4104" y="966"/>
                    <a:pt x="3740" y="692"/>
                  </a:cubicBezTo>
                  <a:cubicBezTo>
                    <a:pt x="3375" y="449"/>
                    <a:pt x="3040" y="176"/>
                    <a:pt x="2554" y="24"/>
                  </a:cubicBezTo>
                  <a:cubicBezTo>
                    <a:pt x="2524" y="8"/>
                    <a:pt x="2486" y="1"/>
                    <a:pt x="24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02" name="Google Shape;1302;p64"/>
            <p:cNvSpPr/>
            <p:nvPr/>
          </p:nvSpPr>
          <p:spPr>
            <a:xfrm>
              <a:off x="2484350" y="2797825"/>
              <a:ext cx="395925" cy="241350"/>
            </a:xfrm>
            <a:custGeom>
              <a:avLst/>
              <a:gdLst/>
              <a:ahLst/>
              <a:cxnLst/>
              <a:rect l="l" t="t" r="r" b="b"/>
              <a:pathLst>
                <a:path w="15837" h="9654" extrusionOk="0">
                  <a:moveTo>
                    <a:pt x="7310" y="0"/>
                  </a:moveTo>
                  <a:cubicBezTo>
                    <a:pt x="7000" y="0"/>
                    <a:pt x="6691" y="15"/>
                    <a:pt x="6384" y="46"/>
                  </a:cubicBezTo>
                  <a:cubicBezTo>
                    <a:pt x="3952" y="259"/>
                    <a:pt x="1612" y="1475"/>
                    <a:pt x="1" y="3298"/>
                  </a:cubicBezTo>
                  <a:cubicBezTo>
                    <a:pt x="1247" y="5517"/>
                    <a:pt x="2676" y="7584"/>
                    <a:pt x="4195" y="9621"/>
                  </a:cubicBezTo>
                  <a:cubicBezTo>
                    <a:pt x="5046" y="8982"/>
                    <a:pt x="6049" y="8496"/>
                    <a:pt x="7083" y="8222"/>
                  </a:cubicBezTo>
                  <a:cubicBezTo>
                    <a:pt x="7491" y="8111"/>
                    <a:pt x="7930" y="8040"/>
                    <a:pt x="8362" y="8040"/>
                  </a:cubicBezTo>
                  <a:cubicBezTo>
                    <a:pt x="8991" y="8040"/>
                    <a:pt x="9606" y="8191"/>
                    <a:pt x="10092" y="8587"/>
                  </a:cubicBezTo>
                  <a:cubicBezTo>
                    <a:pt x="10305" y="8770"/>
                    <a:pt x="10518" y="9013"/>
                    <a:pt x="10761" y="9134"/>
                  </a:cubicBezTo>
                  <a:cubicBezTo>
                    <a:pt x="10882" y="9210"/>
                    <a:pt x="11034" y="9256"/>
                    <a:pt x="11183" y="9256"/>
                  </a:cubicBezTo>
                  <a:cubicBezTo>
                    <a:pt x="11331" y="9256"/>
                    <a:pt x="11475" y="9210"/>
                    <a:pt x="11581" y="9104"/>
                  </a:cubicBezTo>
                  <a:cubicBezTo>
                    <a:pt x="11794" y="8830"/>
                    <a:pt x="11673" y="8435"/>
                    <a:pt x="11521" y="8131"/>
                  </a:cubicBezTo>
                  <a:lnTo>
                    <a:pt x="11521" y="8131"/>
                  </a:lnTo>
                  <a:cubicBezTo>
                    <a:pt x="12068" y="8374"/>
                    <a:pt x="12493" y="8678"/>
                    <a:pt x="12858" y="9134"/>
                  </a:cubicBezTo>
                  <a:cubicBezTo>
                    <a:pt x="13061" y="9366"/>
                    <a:pt x="13319" y="9653"/>
                    <a:pt x="13632" y="9653"/>
                  </a:cubicBezTo>
                  <a:cubicBezTo>
                    <a:pt x="13648" y="9653"/>
                    <a:pt x="13663" y="9652"/>
                    <a:pt x="13679" y="9651"/>
                  </a:cubicBezTo>
                  <a:cubicBezTo>
                    <a:pt x="13922" y="9651"/>
                    <a:pt x="14104" y="9438"/>
                    <a:pt x="14165" y="9226"/>
                  </a:cubicBezTo>
                  <a:cubicBezTo>
                    <a:pt x="14256" y="9013"/>
                    <a:pt x="14256" y="8770"/>
                    <a:pt x="14195" y="8557"/>
                  </a:cubicBezTo>
                  <a:lnTo>
                    <a:pt x="14195" y="8557"/>
                  </a:lnTo>
                  <a:cubicBezTo>
                    <a:pt x="14287" y="8666"/>
                    <a:pt x="14444" y="8721"/>
                    <a:pt x="14600" y="8721"/>
                  </a:cubicBezTo>
                  <a:cubicBezTo>
                    <a:pt x="14705" y="8721"/>
                    <a:pt x="14809" y="8697"/>
                    <a:pt x="14895" y="8648"/>
                  </a:cubicBezTo>
                  <a:cubicBezTo>
                    <a:pt x="15138" y="8557"/>
                    <a:pt x="15381" y="8314"/>
                    <a:pt x="15320" y="8070"/>
                  </a:cubicBezTo>
                  <a:cubicBezTo>
                    <a:pt x="15837" y="7037"/>
                    <a:pt x="15806" y="5791"/>
                    <a:pt x="15381" y="4727"/>
                  </a:cubicBezTo>
                  <a:cubicBezTo>
                    <a:pt x="14955" y="3663"/>
                    <a:pt x="14165" y="2751"/>
                    <a:pt x="13253" y="2052"/>
                  </a:cubicBezTo>
                  <a:cubicBezTo>
                    <a:pt x="11581" y="725"/>
                    <a:pt x="9444" y="0"/>
                    <a:pt x="731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03" name="Google Shape;1303;p64"/>
            <p:cNvSpPr/>
            <p:nvPr/>
          </p:nvSpPr>
          <p:spPr>
            <a:xfrm>
              <a:off x="1328550" y="2519975"/>
              <a:ext cx="1247775" cy="1409025"/>
            </a:xfrm>
            <a:custGeom>
              <a:avLst/>
              <a:gdLst/>
              <a:ahLst/>
              <a:cxnLst/>
              <a:rect l="l" t="t" r="r" b="b"/>
              <a:pathLst>
                <a:path w="49911" h="56361" extrusionOk="0">
                  <a:moveTo>
                    <a:pt x="13294" y="1"/>
                  </a:moveTo>
                  <a:cubicBezTo>
                    <a:pt x="11776" y="1"/>
                    <a:pt x="10264" y="338"/>
                    <a:pt x="8907" y="1038"/>
                  </a:cubicBezTo>
                  <a:cubicBezTo>
                    <a:pt x="6110" y="2497"/>
                    <a:pt x="4226" y="5324"/>
                    <a:pt x="3223" y="8303"/>
                  </a:cubicBezTo>
                  <a:cubicBezTo>
                    <a:pt x="2189" y="11282"/>
                    <a:pt x="2037" y="14686"/>
                    <a:pt x="1490" y="17786"/>
                  </a:cubicBezTo>
                  <a:cubicBezTo>
                    <a:pt x="1" y="26145"/>
                    <a:pt x="1095" y="34929"/>
                    <a:pt x="4560" y="42650"/>
                  </a:cubicBezTo>
                  <a:cubicBezTo>
                    <a:pt x="6566" y="47118"/>
                    <a:pt x="9484" y="51373"/>
                    <a:pt x="13618" y="53957"/>
                  </a:cubicBezTo>
                  <a:cubicBezTo>
                    <a:pt x="16023" y="55478"/>
                    <a:pt x="18911" y="56360"/>
                    <a:pt x="21743" y="56360"/>
                  </a:cubicBezTo>
                  <a:cubicBezTo>
                    <a:pt x="23781" y="56360"/>
                    <a:pt x="25790" y="55904"/>
                    <a:pt x="27570" y="54899"/>
                  </a:cubicBezTo>
                  <a:cubicBezTo>
                    <a:pt x="30032" y="53501"/>
                    <a:pt x="31916" y="51252"/>
                    <a:pt x="34348" y="49793"/>
                  </a:cubicBezTo>
                  <a:cubicBezTo>
                    <a:pt x="36567" y="48486"/>
                    <a:pt x="39211" y="47878"/>
                    <a:pt x="41217" y="46237"/>
                  </a:cubicBezTo>
                  <a:cubicBezTo>
                    <a:pt x="44713" y="43349"/>
                    <a:pt x="45169" y="38243"/>
                    <a:pt x="47449" y="34291"/>
                  </a:cubicBezTo>
                  <a:cubicBezTo>
                    <a:pt x="48452" y="32559"/>
                    <a:pt x="49911" y="30826"/>
                    <a:pt x="49698" y="28850"/>
                  </a:cubicBezTo>
                  <a:cubicBezTo>
                    <a:pt x="49607" y="27786"/>
                    <a:pt x="49060" y="26844"/>
                    <a:pt x="48725" y="25872"/>
                  </a:cubicBezTo>
                  <a:cubicBezTo>
                    <a:pt x="48360" y="24868"/>
                    <a:pt x="48269" y="23653"/>
                    <a:pt x="48968" y="22862"/>
                  </a:cubicBezTo>
                  <a:cubicBezTo>
                    <a:pt x="46780" y="20674"/>
                    <a:pt x="44895" y="18181"/>
                    <a:pt x="43102" y="15628"/>
                  </a:cubicBezTo>
                  <a:cubicBezTo>
                    <a:pt x="42890" y="15598"/>
                    <a:pt x="42679" y="15584"/>
                    <a:pt x="42470" y="15584"/>
                  </a:cubicBezTo>
                  <a:cubicBezTo>
                    <a:pt x="40753" y="15584"/>
                    <a:pt x="39127" y="16543"/>
                    <a:pt x="37935" y="17817"/>
                  </a:cubicBezTo>
                  <a:cubicBezTo>
                    <a:pt x="36567" y="19215"/>
                    <a:pt x="35685" y="21008"/>
                    <a:pt x="34743" y="22710"/>
                  </a:cubicBezTo>
                  <a:cubicBezTo>
                    <a:pt x="31916" y="27878"/>
                    <a:pt x="28421" y="32680"/>
                    <a:pt x="24409" y="36966"/>
                  </a:cubicBezTo>
                  <a:cubicBezTo>
                    <a:pt x="23861" y="30400"/>
                    <a:pt x="23709" y="24109"/>
                    <a:pt x="24165" y="17543"/>
                  </a:cubicBezTo>
                  <a:cubicBezTo>
                    <a:pt x="24348" y="14595"/>
                    <a:pt x="24621" y="11616"/>
                    <a:pt x="23922" y="8759"/>
                  </a:cubicBezTo>
                  <a:cubicBezTo>
                    <a:pt x="23132" y="5628"/>
                    <a:pt x="21065" y="2771"/>
                    <a:pt x="18238" y="1251"/>
                  </a:cubicBezTo>
                  <a:cubicBezTo>
                    <a:pt x="16724" y="430"/>
                    <a:pt x="15005" y="1"/>
                    <a:pt x="132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2406075" y="2849875"/>
              <a:ext cx="203675" cy="241675"/>
            </a:xfrm>
            <a:custGeom>
              <a:avLst/>
              <a:gdLst/>
              <a:ahLst/>
              <a:cxnLst/>
              <a:rect l="l" t="t" r="r" b="b"/>
              <a:pathLst>
                <a:path w="8147" h="9667" extrusionOk="0">
                  <a:moveTo>
                    <a:pt x="2503" y="0"/>
                  </a:moveTo>
                  <a:cubicBezTo>
                    <a:pt x="2500" y="0"/>
                    <a:pt x="2497" y="0"/>
                    <a:pt x="2493" y="1"/>
                  </a:cubicBezTo>
                  <a:cubicBezTo>
                    <a:pt x="1642" y="61"/>
                    <a:pt x="1" y="2432"/>
                    <a:pt x="1" y="2432"/>
                  </a:cubicBezTo>
                  <a:cubicBezTo>
                    <a:pt x="1606" y="5551"/>
                    <a:pt x="5534" y="9667"/>
                    <a:pt x="5864" y="9667"/>
                  </a:cubicBezTo>
                  <a:cubicBezTo>
                    <a:pt x="5865" y="9667"/>
                    <a:pt x="5866" y="9666"/>
                    <a:pt x="5867" y="9666"/>
                  </a:cubicBezTo>
                  <a:cubicBezTo>
                    <a:pt x="6171" y="9666"/>
                    <a:pt x="8056" y="8542"/>
                    <a:pt x="8117" y="8116"/>
                  </a:cubicBezTo>
                  <a:cubicBezTo>
                    <a:pt x="8147" y="7723"/>
                    <a:pt x="3352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1830850" y="1842225"/>
              <a:ext cx="570700" cy="574550"/>
            </a:xfrm>
            <a:custGeom>
              <a:avLst/>
              <a:gdLst/>
              <a:ahLst/>
              <a:cxnLst/>
              <a:rect l="l" t="t" r="r" b="b"/>
              <a:pathLst>
                <a:path w="22828" h="22982" extrusionOk="0">
                  <a:moveTo>
                    <a:pt x="11431" y="1"/>
                  </a:moveTo>
                  <a:cubicBezTo>
                    <a:pt x="11430" y="1"/>
                    <a:pt x="11429" y="1"/>
                    <a:pt x="11429" y="2"/>
                  </a:cubicBezTo>
                  <a:cubicBezTo>
                    <a:pt x="11429" y="124"/>
                    <a:pt x="4256" y="3224"/>
                    <a:pt x="4256" y="3224"/>
                  </a:cubicBezTo>
                  <a:lnTo>
                    <a:pt x="0" y="6415"/>
                  </a:lnTo>
                  <a:lnTo>
                    <a:pt x="0" y="13376"/>
                  </a:lnTo>
                  <a:cubicBezTo>
                    <a:pt x="0" y="13376"/>
                    <a:pt x="4590" y="22951"/>
                    <a:pt x="9605" y="22981"/>
                  </a:cubicBezTo>
                  <a:cubicBezTo>
                    <a:pt x="9623" y="22981"/>
                    <a:pt x="9641" y="22981"/>
                    <a:pt x="9659" y="22981"/>
                  </a:cubicBezTo>
                  <a:cubicBezTo>
                    <a:pt x="13067" y="22981"/>
                    <a:pt x="15661" y="20084"/>
                    <a:pt x="16961" y="18239"/>
                  </a:cubicBezTo>
                  <a:cubicBezTo>
                    <a:pt x="17189" y="18353"/>
                    <a:pt x="17452" y="18415"/>
                    <a:pt x="17717" y="18415"/>
                  </a:cubicBezTo>
                  <a:cubicBezTo>
                    <a:pt x="17947" y="18415"/>
                    <a:pt x="18178" y="18369"/>
                    <a:pt x="18390" y="18270"/>
                  </a:cubicBezTo>
                  <a:cubicBezTo>
                    <a:pt x="18967" y="18027"/>
                    <a:pt x="19393" y="17419"/>
                    <a:pt x="19423" y="16811"/>
                  </a:cubicBezTo>
                  <a:cubicBezTo>
                    <a:pt x="19454" y="16172"/>
                    <a:pt x="19150" y="15595"/>
                    <a:pt x="18967" y="14987"/>
                  </a:cubicBezTo>
                  <a:cubicBezTo>
                    <a:pt x="18603" y="13893"/>
                    <a:pt x="18663" y="12677"/>
                    <a:pt x="19119" y="11613"/>
                  </a:cubicBezTo>
                  <a:cubicBezTo>
                    <a:pt x="19302" y="11157"/>
                    <a:pt x="19606" y="10762"/>
                    <a:pt x="20062" y="10488"/>
                  </a:cubicBezTo>
                  <a:cubicBezTo>
                    <a:pt x="22828" y="8938"/>
                    <a:pt x="21125" y="5808"/>
                    <a:pt x="21125" y="5808"/>
                  </a:cubicBezTo>
                  <a:cubicBezTo>
                    <a:pt x="21125" y="5808"/>
                    <a:pt x="11577" y="1"/>
                    <a:pt x="114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1577800" y="1530875"/>
              <a:ext cx="1133800" cy="710100"/>
            </a:xfrm>
            <a:custGeom>
              <a:avLst/>
              <a:gdLst/>
              <a:ahLst/>
              <a:cxnLst/>
              <a:rect l="l" t="t" r="r" b="b"/>
              <a:pathLst>
                <a:path w="45352" h="28404" extrusionOk="0">
                  <a:moveTo>
                    <a:pt x="17413" y="0"/>
                  </a:moveTo>
                  <a:cubicBezTo>
                    <a:pt x="16939" y="0"/>
                    <a:pt x="16464" y="28"/>
                    <a:pt x="15989" y="85"/>
                  </a:cubicBezTo>
                  <a:cubicBezTo>
                    <a:pt x="12220" y="541"/>
                    <a:pt x="8815" y="3246"/>
                    <a:pt x="7752" y="6924"/>
                  </a:cubicBezTo>
                  <a:cubicBezTo>
                    <a:pt x="7069" y="6403"/>
                    <a:pt x="6226" y="6158"/>
                    <a:pt x="5375" y="6158"/>
                  </a:cubicBezTo>
                  <a:cubicBezTo>
                    <a:pt x="4787" y="6158"/>
                    <a:pt x="4195" y="6275"/>
                    <a:pt x="3648" y="6498"/>
                  </a:cubicBezTo>
                  <a:cubicBezTo>
                    <a:pt x="2341" y="7076"/>
                    <a:pt x="1308" y="8231"/>
                    <a:pt x="730" y="9538"/>
                  </a:cubicBezTo>
                  <a:cubicBezTo>
                    <a:pt x="153" y="10875"/>
                    <a:pt x="1" y="12334"/>
                    <a:pt x="61" y="13763"/>
                  </a:cubicBezTo>
                  <a:cubicBezTo>
                    <a:pt x="122" y="15192"/>
                    <a:pt x="426" y="16651"/>
                    <a:pt x="1186" y="17866"/>
                  </a:cubicBezTo>
                  <a:cubicBezTo>
                    <a:pt x="1946" y="19082"/>
                    <a:pt x="3131" y="19994"/>
                    <a:pt x="4317" y="20815"/>
                  </a:cubicBezTo>
                  <a:cubicBezTo>
                    <a:pt x="5411" y="21575"/>
                    <a:pt x="6566" y="22304"/>
                    <a:pt x="7539" y="23246"/>
                  </a:cubicBezTo>
                  <a:cubicBezTo>
                    <a:pt x="7904" y="24098"/>
                    <a:pt x="8147" y="25009"/>
                    <a:pt x="8177" y="25952"/>
                  </a:cubicBezTo>
                  <a:cubicBezTo>
                    <a:pt x="8207" y="26499"/>
                    <a:pt x="8147" y="27046"/>
                    <a:pt x="8359" y="27563"/>
                  </a:cubicBezTo>
                  <a:cubicBezTo>
                    <a:pt x="8522" y="27995"/>
                    <a:pt x="8948" y="28403"/>
                    <a:pt x="9425" y="28403"/>
                  </a:cubicBezTo>
                  <a:cubicBezTo>
                    <a:pt x="9484" y="28403"/>
                    <a:pt x="9545" y="28397"/>
                    <a:pt x="9606" y="28383"/>
                  </a:cubicBezTo>
                  <a:cubicBezTo>
                    <a:pt x="9970" y="28292"/>
                    <a:pt x="10244" y="27958"/>
                    <a:pt x="10426" y="27623"/>
                  </a:cubicBezTo>
                  <a:cubicBezTo>
                    <a:pt x="10973" y="26712"/>
                    <a:pt x="11490" y="25708"/>
                    <a:pt x="11429" y="24645"/>
                  </a:cubicBezTo>
                  <a:cubicBezTo>
                    <a:pt x="10670" y="23824"/>
                    <a:pt x="10335" y="22608"/>
                    <a:pt x="10487" y="21484"/>
                  </a:cubicBezTo>
                  <a:cubicBezTo>
                    <a:pt x="10639" y="20359"/>
                    <a:pt x="11247" y="19295"/>
                    <a:pt x="12098" y="18566"/>
                  </a:cubicBezTo>
                  <a:cubicBezTo>
                    <a:pt x="12694" y="18017"/>
                    <a:pt x="13477" y="17619"/>
                    <a:pt x="14271" y="17619"/>
                  </a:cubicBezTo>
                  <a:cubicBezTo>
                    <a:pt x="14489" y="17619"/>
                    <a:pt x="14708" y="17649"/>
                    <a:pt x="14925" y="17714"/>
                  </a:cubicBezTo>
                  <a:cubicBezTo>
                    <a:pt x="15867" y="17988"/>
                    <a:pt x="16505" y="18961"/>
                    <a:pt x="16718" y="19933"/>
                  </a:cubicBezTo>
                  <a:cubicBezTo>
                    <a:pt x="16901" y="20906"/>
                    <a:pt x="16992" y="21848"/>
                    <a:pt x="16901" y="22821"/>
                  </a:cubicBezTo>
                  <a:cubicBezTo>
                    <a:pt x="16844" y="23304"/>
                    <a:pt x="17319" y="23708"/>
                    <a:pt x="17804" y="23708"/>
                  </a:cubicBezTo>
                  <a:cubicBezTo>
                    <a:pt x="17837" y="23708"/>
                    <a:pt x="17871" y="23706"/>
                    <a:pt x="17904" y="23702"/>
                  </a:cubicBezTo>
                  <a:cubicBezTo>
                    <a:pt x="18420" y="23672"/>
                    <a:pt x="18846" y="23277"/>
                    <a:pt x="19059" y="22821"/>
                  </a:cubicBezTo>
                  <a:cubicBezTo>
                    <a:pt x="19302" y="22395"/>
                    <a:pt x="19393" y="21879"/>
                    <a:pt x="19515" y="21392"/>
                  </a:cubicBezTo>
                  <a:cubicBezTo>
                    <a:pt x="19849" y="20055"/>
                    <a:pt x="20396" y="18778"/>
                    <a:pt x="21156" y="17623"/>
                  </a:cubicBezTo>
                  <a:cubicBezTo>
                    <a:pt x="21582" y="16955"/>
                    <a:pt x="22129" y="16316"/>
                    <a:pt x="22858" y="16012"/>
                  </a:cubicBezTo>
                  <a:cubicBezTo>
                    <a:pt x="23156" y="15887"/>
                    <a:pt x="23475" y="15829"/>
                    <a:pt x="23797" y="15829"/>
                  </a:cubicBezTo>
                  <a:cubicBezTo>
                    <a:pt x="24494" y="15829"/>
                    <a:pt x="25205" y="16102"/>
                    <a:pt x="25746" y="16559"/>
                  </a:cubicBezTo>
                  <a:cubicBezTo>
                    <a:pt x="26536" y="17167"/>
                    <a:pt x="27053" y="18140"/>
                    <a:pt x="27357" y="19113"/>
                  </a:cubicBezTo>
                  <a:cubicBezTo>
                    <a:pt x="27661" y="20085"/>
                    <a:pt x="27782" y="21088"/>
                    <a:pt x="27965" y="22091"/>
                  </a:cubicBezTo>
                  <a:cubicBezTo>
                    <a:pt x="28056" y="22639"/>
                    <a:pt x="28177" y="23186"/>
                    <a:pt x="28542" y="23581"/>
                  </a:cubicBezTo>
                  <a:cubicBezTo>
                    <a:pt x="28755" y="23885"/>
                    <a:pt x="29120" y="24067"/>
                    <a:pt x="29454" y="24098"/>
                  </a:cubicBezTo>
                  <a:cubicBezTo>
                    <a:pt x="30032" y="24888"/>
                    <a:pt x="30852" y="25496"/>
                    <a:pt x="31764" y="25769"/>
                  </a:cubicBezTo>
                  <a:cubicBezTo>
                    <a:pt x="32152" y="25884"/>
                    <a:pt x="32555" y="25940"/>
                    <a:pt x="32958" y="25940"/>
                  </a:cubicBezTo>
                  <a:cubicBezTo>
                    <a:pt x="33944" y="25940"/>
                    <a:pt x="34930" y="25605"/>
                    <a:pt x="35685" y="24979"/>
                  </a:cubicBezTo>
                  <a:cubicBezTo>
                    <a:pt x="36749" y="24067"/>
                    <a:pt x="37661" y="22456"/>
                    <a:pt x="37357" y="21119"/>
                  </a:cubicBezTo>
                  <a:cubicBezTo>
                    <a:pt x="39819" y="20359"/>
                    <a:pt x="42129" y="18869"/>
                    <a:pt x="43558" y="16711"/>
                  </a:cubicBezTo>
                  <a:cubicBezTo>
                    <a:pt x="44956" y="14553"/>
                    <a:pt x="45351" y="11696"/>
                    <a:pt x="44287" y="9325"/>
                  </a:cubicBezTo>
                  <a:cubicBezTo>
                    <a:pt x="43345" y="7253"/>
                    <a:pt x="41140" y="5752"/>
                    <a:pt x="38875" y="5752"/>
                  </a:cubicBezTo>
                  <a:cubicBezTo>
                    <a:pt x="38582" y="5752"/>
                    <a:pt x="38288" y="5778"/>
                    <a:pt x="37995" y="5830"/>
                  </a:cubicBezTo>
                  <a:cubicBezTo>
                    <a:pt x="36536" y="6103"/>
                    <a:pt x="35199" y="7015"/>
                    <a:pt x="33709" y="7137"/>
                  </a:cubicBezTo>
                  <a:cubicBezTo>
                    <a:pt x="33581" y="7148"/>
                    <a:pt x="33453" y="7154"/>
                    <a:pt x="33325" y="7154"/>
                  </a:cubicBezTo>
                  <a:cubicBezTo>
                    <a:pt x="32092" y="7154"/>
                    <a:pt x="30896" y="6640"/>
                    <a:pt x="29849" y="5951"/>
                  </a:cubicBezTo>
                  <a:cubicBezTo>
                    <a:pt x="28694" y="5191"/>
                    <a:pt x="27691" y="4249"/>
                    <a:pt x="26627" y="3398"/>
                  </a:cubicBezTo>
                  <a:cubicBezTo>
                    <a:pt x="23994" y="1350"/>
                    <a:pt x="20733" y="0"/>
                    <a:pt x="174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1578575" y="1771775"/>
              <a:ext cx="1107175" cy="326600"/>
            </a:xfrm>
            <a:custGeom>
              <a:avLst/>
              <a:gdLst/>
              <a:ahLst/>
              <a:cxnLst/>
              <a:rect l="l" t="t" r="r" b="b"/>
              <a:pathLst>
                <a:path w="44287" h="13064" extrusionOk="0">
                  <a:moveTo>
                    <a:pt x="36233" y="0"/>
                  </a:moveTo>
                  <a:cubicBezTo>
                    <a:pt x="33614" y="0"/>
                    <a:pt x="30844" y="885"/>
                    <a:pt x="28390" y="1574"/>
                  </a:cubicBezTo>
                  <a:cubicBezTo>
                    <a:pt x="24724" y="2606"/>
                    <a:pt x="21058" y="3127"/>
                    <a:pt x="17351" y="3127"/>
                  </a:cubicBezTo>
                  <a:cubicBezTo>
                    <a:pt x="15711" y="3127"/>
                    <a:pt x="14062" y="3025"/>
                    <a:pt x="12401" y="2820"/>
                  </a:cubicBezTo>
                  <a:cubicBezTo>
                    <a:pt x="9777" y="2510"/>
                    <a:pt x="7153" y="1990"/>
                    <a:pt x="4529" y="1990"/>
                  </a:cubicBezTo>
                  <a:cubicBezTo>
                    <a:pt x="4326" y="1990"/>
                    <a:pt x="4124" y="1993"/>
                    <a:pt x="3921" y="1999"/>
                  </a:cubicBezTo>
                  <a:cubicBezTo>
                    <a:pt x="2614" y="2060"/>
                    <a:pt x="1337" y="2334"/>
                    <a:pt x="61" y="2698"/>
                  </a:cubicBezTo>
                  <a:cubicBezTo>
                    <a:pt x="30" y="3154"/>
                    <a:pt x="0" y="3641"/>
                    <a:pt x="30" y="4127"/>
                  </a:cubicBezTo>
                  <a:cubicBezTo>
                    <a:pt x="91" y="5252"/>
                    <a:pt x="274" y="6376"/>
                    <a:pt x="730" y="7379"/>
                  </a:cubicBezTo>
                  <a:cubicBezTo>
                    <a:pt x="5208" y="6414"/>
                    <a:pt x="9955" y="5694"/>
                    <a:pt x="14646" y="5694"/>
                  </a:cubicBezTo>
                  <a:cubicBezTo>
                    <a:pt x="17342" y="5694"/>
                    <a:pt x="20019" y="5932"/>
                    <a:pt x="22614" y="6498"/>
                  </a:cubicBezTo>
                  <a:cubicBezTo>
                    <a:pt x="22675" y="6437"/>
                    <a:pt x="22766" y="6407"/>
                    <a:pt x="22827" y="6376"/>
                  </a:cubicBezTo>
                  <a:cubicBezTo>
                    <a:pt x="23127" y="6250"/>
                    <a:pt x="23449" y="6192"/>
                    <a:pt x="23774" y="6192"/>
                  </a:cubicBezTo>
                  <a:cubicBezTo>
                    <a:pt x="24468" y="6192"/>
                    <a:pt x="25176" y="6458"/>
                    <a:pt x="25715" y="6893"/>
                  </a:cubicBezTo>
                  <a:cubicBezTo>
                    <a:pt x="25958" y="7106"/>
                    <a:pt x="26140" y="7319"/>
                    <a:pt x="26323" y="7531"/>
                  </a:cubicBezTo>
                  <a:cubicBezTo>
                    <a:pt x="29879" y="8778"/>
                    <a:pt x="33314" y="10632"/>
                    <a:pt x="36475" y="12577"/>
                  </a:cubicBezTo>
                  <a:cubicBezTo>
                    <a:pt x="36657" y="12699"/>
                    <a:pt x="36931" y="12881"/>
                    <a:pt x="37204" y="13063"/>
                  </a:cubicBezTo>
                  <a:cubicBezTo>
                    <a:pt x="37387" y="12516"/>
                    <a:pt x="37448" y="11999"/>
                    <a:pt x="37326" y="11483"/>
                  </a:cubicBezTo>
                  <a:cubicBezTo>
                    <a:pt x="39818" y="10723"/>
                    <a:pt x="42098" y="9233"/>
                    <a:pt x="43527" y="7075"/>
                  </a:cubicBezTo>
                  <a:cubicBezTo>
                    <a:pt x="43831" y="6619"/>
                    <a:pt x="44074" y="6133"/>
                    <a:pt x="44287" y="5616"/>
                  </a:cubicBezTo>
                  <a:cubicBezTo>
                    <a:pt x="43679" y="4401"/>
                    <a:pt x="42949" y="3246"/>
                    <a:pt x="42037" y="2303"/>
                  </a:cubicBezTo>
                  <a:cubicBezTo>
                    <a:pt x="40366" y="578"/>
                    <a:pt x="38349" y="0"/>
                    <a:pt x="362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8" name="Google Shape;1308;p64"/>
          <p:cNvGrpSpPr/>
          <p:nvPr/>
        </p:nvGrpSpPr>
        <p:grpSpPr>
          <a:xfrm>
            <a:off x="9996499" y="2471176"/>
            <a:ext cx="2170669" cy="4386931"/>
            <a:chOff x="6795049" y="1179275"/>
            <a:chExt cx="916719" cy="1852694"/>
          </a:xfrm>
        </p:grpSpPr>
        <p:sp>
          <p:nvSpPr>
            <p:cNvPr id="1309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10" name="Google Shape;1310;p64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11" name="Google Shape;1311;p64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12" name="Google Shape;1312;p64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13" name="Google Shape;1313;p64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43" name="Google Shape;836;p53">
            <a:extLst>
              <a:ext uri="{FF2B5EF4-FFF2-40B4-BE49-F238E27FC236}">
                <a16:creationId xmlns:a16="http://schemas.microsoft.com/office/drawing/2014/main" id="{9D040194-3CFD-4DBA-A0D3-669E8659C2F4}"/>
              </a:ext>
            </a:extLst>
          </p:cNvPr>
          <p:cNvSpPr txBox="1">
            <a:spLocks/>
          </p:cNvSpPr>
          <p:nvPr/>
        </p:nvSpPr>
        <p:spPr>
          <a:xfrm>
            <a:off x="944929" y="917113"/>
            <a:ext cx="2540800" cy="16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Font typeface="El Messiri"/>
              <a:buNone/>
              <a:defRPr sz="11866" b="1" i="0" u="none" strike="noStrike" cap="none">
                <a:solidFill>
                  <a:schemeClr val="l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Font typeface="El Messiri"/>
              <a:buNone/>
              <a:defRPr sz="11866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Font typeface="El Messiri"/>
              <a:buNone/>
              <a:defRPr sz="11866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Font typeface="El Messiri"/>
              <a:buNone/>
              <a:defRPr sz="11866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Font typeface="El Messiri"/>
              <a:buNone/>
              <a:defRPr sz="11866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Font typeface="El Messiri"/>
              <a:buNone/>
              <a:defRPr sz="11866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Font typeface="El Messiri"/>
              <a:buNone/>
              <a:defRPr sz="11866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Font typeface="El Messiri"/>
              <a:buNone/>
              <a:defRPr sz="11866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Font typeface="El Messiri"/>
              <a:buNone/>
              <a:defRPr sz="11866" b="1" i="0" u="none" strike="noStrike" cap="non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pPr algn="l"/>
            <a:r>
              <a:rPr lang="en" dirty="0">
                <a:latin typeface="Bahnschrift" panose="020B0502040204020203" pitchFamily="34" charset="0"/>
              </a:rPr>
              <a:t>03</a:t>
            </a:r>
          </a:p>
        </p:txBody>
      </p:sp>
      <p:sp>
        <p:nvSpPr>
          <p:cNvPr id="44" name="Google Shape;834;p53">
            <a:extLst>
              <a:ext uri="{FF2B5EF4-FFF2-40B4-BE49-F238E27FC236}">
                <a16:creationId xmlns:a16="http://schemas.microsoft.com/office/drawing/2014/main" id="{99584845-BA0C-4BE7-9BF8-AD270289C9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4929" y="2591948"/>
            <a:ext cx="7225686" cy="274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algn="l"/>
            <a:r>
              <a:rPr lang="zh-CN" altLang="en-US" sz="66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语义分析</a:t>
            </a:r>
            <a:br>
              <a:rPr lang="en-US" altLang="zh-CN" sz="6600" dirty="0">
                <a:latin typeface="思源黑体 CN" panose="020B0500000000000000" pitchFamily="34" charset="-122"/>
                <a:ea typeface="思源黑体 CN" panose="020B0500000000000000" pitchFamily="34" charset="-122"/>
              </a:rPr>
            </a:br>
            <a:r>
              <a:rPr lang="zh-CN" altLang="en-US" sz="66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中间代码生成</a:t>
            </a:r>
            <a:endParaRPr sz="66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3645110B-1112-4319-A22C-E4C5348D2758}" vid="{9942F0DB-1EBB-4F09-A328-DDFFDD18B898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133</TotalTime>
  <Words>1652</Words>
  <Application>Microsoft Office PowerPoint</Application>
  <PresentationFormat>宽屏</PresentationFormat>
  <Paragraphs>201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5" baseType="lpstr">
      <vt:lpstr>El Messiri</vt:lpstr>
      <vt:lpstr>Bahnschrift SemiBold</vt:lpstr>
      <vt:lpstr>Arial</vt:lpstr>
      <vt:lpstr>宋体</vt:lpstr>
      <vt:lpstr>Cascadia Code</vt:lpstr>
      <vt:lpstr>Nunito</vt:lpstr>
      <vt:lpstr>思源黑体 CN Light</vt:lpstr>
      <vt:lpstr>Wingdings</vt:lpstr>
      <vt:lpstr>Proxima Nova Semibold</vt:lpstr>
      <vt:lpstr>等线</vt:lpstr>
      <vt:lpstr>Bahnschrift</vt:lpstr>
      <vt:lpstr>思源黑体 CN</vt:lpstr>
      <vt:lpstr>Proxima Nova</vt:lpstr>
      <vt:lpstr>Bahnschrift Light</vt:lpstr>
      <vt:lpstr>Baloo 2</vt:lpstr>
      <vt:lpstr>Actor</vt:lpstr>
      <vt:lpstr>Fjalla One</vt:lpstr>
      <vt:lpstr>Roboto Condensed Light</vt:lpstr>
      <vt:lpstr>主题1</vt:lpstr>
      <vt:lpstr>Slidesgo Final Pages</vt:lpstr>
      <vt:lpstr>MCC</vt:lpstr>
      <vt:lpstr>目 录</vt:lpstr>
      <vt:lpstr>序言</vt:lpstr>
      <vt:lpstr>MCC</vt:lpstr>
      <vt:lpstr>词法分析</vt:lpstr>
      <vt:lpstr>语法分析  AST 可视化</vt:lpstr>
      <vt:lpstr>可视化</vt:lpstr>
      <vt:lpstr>可视化结果</vt:lpstr>
      <vt:lpstr>语义分析 中间代码生成</vt:lpstr>
      <vt:lpstr>LLVM</vt:lpstr>
      <vt:lpstr>上下文（生成中间代码时的环境）</vt:lpstr>
      <vt:lpstr>符号表</vt:lpstr>
      <vt:lpstr>printf 与 scanf</vt:lpstr>
      <vt:lpstr>中间代码生成</vt:lpstr>
      <vt:lpstr>Exp 类节点</vt:lpstr>
      <vt:lpstr>PowerPoint 演示文稿</vt:lpstr>
      <vt:lpstr>类型转换</vt:lpstr>
      <vt:lpstr>Stm 类节点</vt:lpstr>
      <vt:lpstr>PowerPoint 演示文稿</vt:lpstr>
      <vt:lpstr>结构体类型</vt:lpstr>
      <vt:lpstr>目标代码生成 优化考虑</vt:lpstr>
      <vt:lpstr>输出 IR</vt:lpstr>
      <vt:lpstr>生成目标代码</vt:lpstr>
      <vt:lpstr>优化考虑</vt:lpstr>
      <vt:lpstr>测试样例</vt:lpstr>
      <vt:lpstr>PowerPoint 演示文稿</vt:lpstr>
      <vt:lpstr>PowerPoint 演示文稿</vt:lpstr>
      <vt:lpstr>PowerPoint 演示文稿</vt:lpstr>
      <vt:lpstr>PowerPoint 演示文稿</vt:lpstr>
      <vt:lpstr>Diagram</vt:lpstr>
      <vt:lpstr>PowerPoint 演示文稿</vt:lpstr>
      <vt:lpstr>PowerPoint 演示文稿</vt:lpstr>
      <vt:lpstr>title</vt:lpstr>
      <vt:lpstr>PowerPoint 演示文稿</vt:lpstr>
      <vt:lpstr>感谢 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MCC</dc:title>
  <dc:creator>Deluxurous Zhou</dc:creator>
  <cp:lastModifiedBy>Deluxurous Zhou</cp:lastModifiedBy>
  <cp:revision>95</cp:revision>
  <dcterms:created xsi:type="dcterms:W3CDTF">2023-06-04T06:16:59Z</dcterms:created>
  <dcterms:modified xsi:type="dcterms:W3CDTF">2023-06-04T08:34:48Z</dcterms:modified>
</cp:coreProperties>
</file>