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1"/>
  </p:sldMasterIdLst>
  <p:sldIdLst>
    <p:sldId id="269" r:id="rId2"/>
    <p:sldId id="258" r:id="rId3"/>
    <p:sldId id="261" r:id="rId4"/>
    <p:sldId id="262" r:id="rId5"/>
    <p:sldId id="263" r:id="rId6"/>
    <p:sldId id="264" r:id="rId7"/>
    <p:sldId id="268" r:id="rId8"/>
    <p:sldId id="273" r:id="rId9"/>
    <p:sldId id="277" r:id="rId10"/>
    <p:sldId id="271" r:id="rId11"/>
    <p:sldId id="272" r:id="rId12"/>
    <p:sldId id="266" r:id="rId13"/>
    <p:sldId id="278" r:id="rId14"/>
    <p:sldId id="276" r:id="rId15"/>
    <p:sldId id="27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3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0BFEA-CCCE-0540-AF5D-CB20E8DB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6EFC54-8526-984F-952E-1226CFCA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66D90-326A-3643-88AE-10AAE1A3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ADCD94-3FB0-DE45-A3A0-68F1E0C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9972B-E243-664C-8BFA-49077DD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4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816B5-9FE2-F442-BD5A-577221E7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88FCFD-18DA-1747-B352-D3B952A8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5E724-457D-7E4E-993B-58932455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675DA3-AEAC-F546-950C-93B4EA10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E0918-5E23-2F4F-B076-99DF1464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52EDE-5BD6-8342-A732-889855CAA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44EFC-6CB7-A54A-98C2-75AFA6FB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41720-ACF9-7B4C-B2C5-B3B3FA45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71AA7-8EEF-A143-87BA-B5440B57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77B43-5EBB-1C49-B6B4-7CE3564D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59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A0306-E5C4-1F4C-A016-1EE5564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22E58-2ACF-6143-B356-55D5F82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A7C19-C09D-1840-96A2-52B6D876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FDE0E-881D-5147-9D21-8F081E29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D9198-CDAC-8A46-B856-1CF7BD0E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1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5874-AEF4-504A-A781-AB03781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AA2C41-EA33-2D45-8A78-86689648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2A77-F41A-144E-B54B-DF8D06A5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FE45B5-E0E0-3349-9D5E-A8F53B47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138C48-D42E-9841-97D0-F0D4D19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8C030-32FD-B740-A6A8-494E7469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BD97E-87CE-D143-B81F-50F1053E5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FA84A-CAF7-7C4D-9E14-AC4E6287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5DE34-1B6F-6042-9D73-12F1E40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410BD-325C-4E45-ACC0-19AB94FC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51380-3853-3F4F-911C-5E6A359A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132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F166C-7422-7541-9B15-E848A19D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DAA340-A571-8043-ADEB-AA71308E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4FA308-C26B-374E-B564-81DCA87A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90EC3D-0FB7-4640-8A3F-F0BB9BBA6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FF9EBB-53B8-EC43-A79E-EEB01DE67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307E30-43F7-0D45-B26D-C079DF3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0C6182-E76F-9A46-8E44-E4CC048C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C19086-FC6F-064B-8937-64C839F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496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3C05A-625D-5C45-A5E2-EE06179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6C97A2-90D7-C049-9642-A6D007F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9760EF-02B8-FC47-BC40-830C3A89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E423C7-4811-304E-8E78-B94B47A0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9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2CBE69-FB97-2243-99F5-F08F53B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BC1DB-C8EC-D940-A588-DB3D885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67F6E4-A74A-AB45-B768-6F355B9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8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737F7-2FBD-2647-A2E5-0958F54F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02687-A6EB-D348-A682-46D839451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8A113-F7E1-604A-A7F6-C81D519A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1B991B-4045-D540-BBE8-515877FA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CE6D6-C7D4-834F-A122-C30498B9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95194-A352-994F-AA63-07801528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39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02E00-1FAE-7444-953A-66AB621A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A0F8B-1484-6744-8F16-90A866475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0B77C-5674-4847-9ADD-5D1CCA93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E4766-3809-D942-AA90-11A07CD0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F141FB-B920-7048-88FF-1C84A1EB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8E1F83-A6B2-5D40-ADF5-EB8FE33D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94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780C12-F1C6-FB46-BA98-B73B52D1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27A6FF-6A83-0E4B-8267-85AAFD86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C79F9-21B4-634B-953B-AD848D20D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5066-DDD4-3E4A-A153-3A537887E211}" type="datetimeFigureOut">
              <a:rPr lang="en-GB" smtClean="0"/>
              <a:t>09/03/2022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C59CB-CBC5-D847-A71E-FEDB87F0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46414-A99A-7445-8967-9A7F0A070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B6EF-44BC-364B-B471-BA8DD547C69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onaChristen/PSE-Documents" TargetMode="External"/><Relationship Id="rId2" Type="http://schemas.openxmlformats.org/officeDocument/2006/relationships/hyperlink" Target="https://github.com/puzzle/cryptopu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03654"/>
            <a:ext cx="10789362" cy="4417330"/>
          </a:xfrm>
        </p:spPr>
        <p:txBody>
          <a:bodyPr anchor="t">
            <a:normAutofit/>
          </a:bodyPr>
          <a:lstStyle/>
          <a:p>
            <a:pPr algn="ctr"/>
            <a:r>
              <a:rPr lang="en-GB" sz="5400" b="1" dirty="0"/>
              <a:t>PSE – Requirements</a:t>
            </a:r>
            <a:br>
              <a:rPr lang="en-GB" sz="5400" b="1" dirty="0"/>
            </a:br>
            <a:br>
              <a:rPr lang="en-GB" sz="5400" b="1" dirty="0"/>
            </a:br>
            <a:r>
              <a:rPr lang="en-GB" sz="3600" b="1" dirty="0"/>
              <a:t>Ramona Christen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772E78-8D0B-8C4E-AD92-9B23A76C5C5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10434" y="3906925"/>
            <a:ext cx="8689250" cy="203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9CEF7964-35C7-CF44-BCC2-696D5D156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10434" y="281555"/>
            <a:ext cx="9000587" cy="36253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2EB88923-4DFE-CA4C-B53E-7EF3B980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96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Upgrade to Ruby 3.0, Rails 7.0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FC390E9-C26C-D446-9ED2-BC69CAF1D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361" y="441853"/>
            <a:ext cx="8147045" cy="6143384"/>
          </a:xfrm>
        </p:spPr>
      </p:pic>
    </p:spTree>
    <p:extLst>
      <p:ext uri="{BB962C8B-B14F-4D97-AF65-F5344CB8AC3E}">
        <p14:creationId xmlns:p14="http://schemas.microsoft.com/office/powerpoint/2010/main" val="8504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Tell the user if there is no password stored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324689-C6F5-D841-B1BE-6A69F7B25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095"/>
          <a:stretch/>
        </p:blipFill>
        <p:spPr>
          <a:xfrm>
            <a:off x="4941166" y="71437"/>
            <a:ext cx="6348514" cy="6715125"/>
          </a:xfrm>
        </p:spPr>
      </p:pic>
    </p:spTree>
    <p:extLst>
      <p:ext uri="{BB962C8B-B14F-4D97-AF65-F5344CB8AC3E}">
        <p14:creationId xmlns:p14="http://schemas.microsoft.com/office/powerpoint/2010/main" val="152996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 err="1"/>
              <a:t>Fazit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69DB-EFCB-044C-8E41-136535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de-CH" sz="3200" dirty="0"/>
              <a:t>Klare Vorgaben helfen bei der Umsetzung</a:t>
            </a:r>
          </a:p>
          <a:p>
            <a:r>
              <a:rPr lang="de-CH" sz="3200" dirty="0"/>
              <a:t>Schwierigkeiten beim Einschätzen des Aufwands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Links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9B68EA-8DF6-B04C-8847-C2FF125C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358" y="1825625"/>
            <a:ext cx="7387442" cy="4351338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https://github.com/puzzle/cryptopus</a:t>
            </a:r>
            <a:r>
              <a:rPr lang="en-GB" dirty="0"/>
              <a:t> </a:t>
            </a:r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https://github.com/RamonaChristen/PSE-Documents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12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 err="1"/>
              <a:t>Fragen</a:t>
            </a:r>
            <a:r>
              <a:rPr lang="en-GB" sz="5400" b="1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9C493EB-EC98-5B43-B14C-1F37EFCD4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672" y="740419"/>
            <a:ext cx="6262264" cy="58681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854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 err="1"/>
              <a:t>Inhalt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569DB-EFCB-044C-8E41-136535CC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de-CH" sz="3200" dirty="0"/>
              <a:t>Unser Team</a:t>
            </a:r>
          </a:p>
          <a:p>
            <a:r>
              <a:rPr lang="de-CH" sz="3200" dirty="0"/>
              <a:t>Unser Projekt</a:t>
            </a:r>
          </a:p>
          <a:p>
            <a:r>
              <a:rPr lang="de-CH" sz="3200" dirty="0" err="1"/>
              <a:t>Requirements</a:t>
            </a:r>
            <a:endParaRPr lang="de-CH" sz="3200" dirty="0"/>
          </a:p>
          <a:p>
            <a:r>
              <a:rPr lang="de-CH" sz="3200"/>
              <a:t>Fazit</a:t>
            </a:r>
            <a:endParaRPr lang="de-CH" sz="3200" dirty="0"/>
          </a:p>
          <a:p>
            <a:r>
              <a:rPr lang="de-CH" sz="3200" dirty="0"/>
              <a:t>Fragen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0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Unser Team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r>
              <a:rPr lang="de-CH" sz="3200" dirty="0"/>
              <a:t>Raphael (Key Account Manager)</a:t>
            </a:r>
          </a:p>
          <a:p>
            <a:r>
              <a:rPr lang="de-CH" sz="3200" dirty="0"/>
              <a:t>Dario (Quality Evangelist)</a:t>
            </a:r>
          </a:p>
          <a:p>
            <a:r>
              <a:rPr lang="de-CH" sz="3200" dirty="0"/>
              <a:t>Renato</a:t>
            </a:r>
          </a:p>
          <a:p>
            <a:r>
              <a:rPr lang="de-CH" sz="3200" dirty="0"/>
              <a:t>Julien </a:t>
            </a:r>
          </a:p>
          <a:p>
            <a:r>
              <a:rPr lang="de-CH" sz="3200" dirty="0"/>
              <a:t>Ramona (Chief </a:t>
            </a:r>
            <a:r>
              <a:rPr lang="de-CH" sz="3200" dirty="0" err="1"/>
              <a:t>Deliverable</a:t>
            </a:r>
            <a:r>
              <a:rPr lang="de-CH" sz="3200" dirty="0"/>
              <a:t> Officer)</a:t>
            </a:r>
          </a:p>
          <a:p>
            <a:endParaRPr lang="de-CH" sz="3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5A12AA-D3E7-104A-BABB-4FC834E304D7}"/>
              </a:ext>
            </a:extLst>
          </p:cNvPr>
          <p:cNvSpPr txBox="1"/>
          <p:nvPr/>
        </p:nvSpPr>
        <p:spPr>
          <a:xfrm>
            <a:off x="6648227" y="3029901"/>
            <a:ext cx="387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(Master </a:t>
            </a:r>
            <a:r>
              <a:rPr lang="de-CH" sz="3200" dirty="0" err="1"/>
              <a:t>Tracker</a:t>
            </a:r>
            <a:r>
              <a:rPr lang="de-CH" sz="32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2219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Unser </a:t>
            </a:r>
            <a:r>
              <a:rPr lang="en-GB" sz="5400" b="1" dirty="0" err="1"/>
              <a:t>Projekt</a:t>
            </a:r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r>
              <a:rPr lang="de-CH" sz="3200" dirty="0"/>
              <a:t>Puzzle</a:t>
            </a:r>
          </a:p>
          <a:p>
            <a:r>
              <a:rPr lang="de-CH" sz="3200" dirty="0" err="1"/>
              <a:t>Cryptopus</a:t>
            </a:r>
            <a:r>
              <a:rPr lang="de-CH" sz="3200" dirty="0"/>
              <a:t> </a:t>
            </a:r>
          </a:p>
          <a:p>
            <a:r>
              <a:rPr lang="de-CH" sz="3200" dirty="0"/>
              <a:t>Passwort Manager</a:t>
            </a:r>
          </a:p>
          <a:p>
            <a:r>
              <a:rPr lang="de-CH" sz="3200" dirty="0"/>
              <a:t>Open Source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B724CBF-F746-9043-ADFD-AAB632AF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00245" y="2863364"/>
            <a:ext cx="3214688" cy="3252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72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1B82900-C6F1-F540-A38B-4DA7D19A8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475" y="2130937"/>
            <a:ext cx="6478588" cy="3651813"/>
          </a:xfrm>
        </p:spPr>
      </p:pic>
      <p:pic>
        <p:nvPicPr>
          <p:cNvPr id="15" name="Inhaltsplatzhalter 3">
            <a:extLst>
              <a:ext uri="{FF2B5EF4-FFF2-40B4-BE49-F238E27FC236}">
                <a16:creationId xmlns:a16="http://schemas.microsoft.com/office/drawing/2014/main" id="{CC092C77-FF0C-BB40-A986-BF2ED96E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89" y="1802327"/>
            <a:ext cx="4560286" cy="45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endParaRPr lang="en-GB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endParaRPr lang="de-CH" sz="32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E063B91-8B8E-5F49-A729-90E8C4F3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81"/>
            <a:ext cx="12192000" cy="648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4054744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4B205CF-9913-4C4E-B826-2AD2B9F16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350" y="2423613"/>
            <a:ext cx="8027300" cy="3860709"/>
          </a:xfrm>
        </p:spPr>
      </p:pic>
    </p:spTree>
    <p:extLst>
      <p:ext uri="{BB962C8B-B14F-4D97-AF65-F5344CB8AC3E}">
        <p14:creationId xmlns:p14="http://schemas.microsoft.com/office/powerpoint/2010/main" val="238775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4054744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Requirements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0F09FC1-EF71-F94D-873D-FCC52AD5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475" y="1698625"/>
            <a:ext cx="6478588" cy="4516438"/>
          </a:xfrm>
        </p:spPr>
        <p:txBody>
          <a:bodyPr>
            <a:normAutofit/>
          </a:bodyPr>
          <a:lstStyle/>
          <a:p>
            <a:endParaRPr lang="de-CH" sz="3200" dirty="0"/>
          </a:p>
        </p:txBody>
      </p:sp>
      <p:pic>
        <p:nvPicPr>
          <p:cNvPr id="13" name="Inhaltsplatzhalter 3">
            <a:extLst>
              <a:ext uri="{FF2B5EF4-FFF2-40B4-BE49-F238E27FC236}">
                <a16:creationId xmlns:a16="http://schemas.microsoft.com/office/drawing/2014/main" id="{A2BB438A-4F83-0D4B-967E-F15C6AD4B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886"/>
          <a:stretch/>
        </p:blipFill>
        <p:spPr>
          <a:xfrm>
            <a:off x="1988286" y="2635329"/>
            <a:ext cx="8740618" cy="34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19F7D-B948-144A-A489-F19C0786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5400" b="1" dirty="0"/>
              <a:t>Provide sorting in admin/users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24E3617-877A-F547-9AAE-9EBD8634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560" y="1659392"/>
            <a:ext cx="7699726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1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Breitbild</PresentationFormat>
  <Paragraphs>31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PSE – Requirements  Ramona Christen</vt:lpstr>
      <vt:lpstr>Inhalt</vt:lpstr>
      <vt:lpstr>Unser Team</vt:lpstr>
      <vt:lpstr>Unser Projekt</vt:lpstr>
      <vt:lpstr>PowerPoint-Präsentation</vt:lpstr>
      <vt:lpstr>PowerPoint-Präsentation</vt:lpstr>
      <vt:lpstr>Requirements</vt:lpstr>
      <vt:lpstr>Requirements</vt:lpstr>
      <vt:lpstr>Provide sorting in admin/users view</vt:lpstr>
      <vt:lpstr>PowerPoint-Präsentation</vt:lpstr>
      <vt:lpstr>Upgrade to Ruby 3.0, Rails 7.0</vt:lpstr>
      <vt:lpstr>Tell the user if there is no password stored</vt:lpstr>
      <vt:lpstr>Fazit</vt:lpstr>
      <vt:lpstr>Links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Ramona Christen</dc:creator>
  <cp:lastModifiedBy>Ramona Christen</cp:lastModifiedBy>
  <cp:revision>11</cp:revision>
  <dcterms:created xsi:type="dcterms:W3CDTF">2022-03-07T15:49:33Z</dcterms:created>
  <dcterms:modified xsi:type="dcterms:W3CDTF">2022-03-09T09:09:40Z</dcterms:modified>
</cp:coreProperties>
</file>