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70" r:id="rId3"/>
    <p:sldId id="280" r:id="rId4"/>
    <p:sldId id="274" r:id="rId5"/>
    <p:sldId id="281" r:id="rId6"/>
    <p:sldId id="282" r:id="rId7"/>
    <p:sldId id="284" r:id="rId8"/>
    <p:sldId id="283" r:id="rId9"/>
    <p:sldId id="287" r:id="rId10"/>
    <p:sldId id="285" r:id="rId11"/>
    <p:sldId id="28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9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2E173-CBEE-40C4-8B5C-B152BB46A1A6}" type="datetimeFigureOut">
              <a:rPr lang="de-CH" smtClean="0"/>
              <a:t>23.05.2022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07F1B-C91A-4472-BBAA-71757D4820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20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4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39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7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8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30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78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42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38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16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54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0BFEA-CCCE-0540-AF5D-CB20E8DB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6EFC54-8526-984F-952E-1226CFCA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66D90-326A-3643-88AE-10AAE1A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DCD94-3FB0-DE45-A3A0-68F1E0C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9972B-E243-664C-8BFA-49077DD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93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816B5-9FE2-F442-BD5A-577221E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88FCFD-18DA-1747-B352-D3B952A8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5E724-457D-7E4E-993B-58932455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75DA3-AEAC-F546-950C-93B4EA10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E0918-5E23-2F4F-B076-99DF1464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69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52EDE-5BD6-8342-A732-889855CA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44EFC-6CB7-A54A-98C2-75AFA6FB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41720-ACF9-7B4C-B2C5-B3B3FA4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71AA7-8EEF-A143-87BA-B5440B57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77B43-5EBB-1C49-B6B4-7CE3564D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8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0306-E5C4-1F4C-A016-1EE5564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22E58-2ACF-6143-B356-55D5F82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A7C19-C09D-1840-96A2-52B6D876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FDE0E-881D-5147-9D21-8F081E29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D9198-CDAC-8A46-B856-1CF7BD0E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21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5874-AEF4-504A-A781-AB03781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A2C41-EA33-2D45-8A78-86689648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2A77-F41A-144E-B54B-DF8D06A5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E45B5-E0E0-3349-9D5E-A8F53B4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8C48-D42E-9841-97D0-F0D4D19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3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8C030-32FD-B740-A6A8-494E7469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BD97E-87CE-D143-B81F-50F1053E5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FA84A-CAF7-7C4D-9E14-AC4E6287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5DE34-1B6F-6042-9D73-12F1E40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410BD-325C-4E45-ACC0-19AB94F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51380-3853-3F4F-911C-5E6A359A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517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F166C-7422-7541-9B15-E848A19D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AA340-A571-8043-ADEB-AA71308E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4FA308-C26B-374E-B564-81DCA87A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0EC3D-0FB7-4640-8A3F-F0BB9BBA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FF9EBB-53B8-EC43-A79E-EEB01DE6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307E30-43F7-0D45-B26D-C079DF3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0C6182-E76F-9A46-8E44-E4CC048C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19086-FC6F-064B-8937-64C839F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72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3C05A-625D-5C45-A5E2-EE06179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6C97A2-90D7-C049-9642-A6D007F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9760EF-02B8-FC47-BC40-830C3A89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E423C7-4811-304E-8E78-B94B47A0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8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2CBE69-FB97-2243-99F5-F08F53B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BC1DB-C8EC-D940-A588-DB3D885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7F6E4-A74A-AB45-B768-6F355B9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737F7-2FBD-2647-A2E5-0958F54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02687-A6EB-D348-A682-46D83945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8A113-F7E1-604A-A7F6-C81D519A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B991B-4045-D540-BBE8-515877FA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CE6D6-C7D4-834F-A122-C30498B9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95194-A352-994F-AA63-07801528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361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02E00-1FAE-7444-953A-66AB621A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A0F8B-1484-6744-8F16-90A866475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0B77C-5674-4847-9ADD-5D1CCA9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E4766-3809-D942-AA90-11A07CD0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141FB-B920-7048-88FF-1C84A1E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8E1F83-A6B2-5D40-ADF5-EB8FE33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5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780C12-F1C6-FB46-BA98-B73B52D1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27A6FF-6A83-0E4B-8267-85AAFD86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C79F9-21B4-634B-953B-AD848D20D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5066-DDD4-3E4A-A153-3A537887E211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C59CB-CBC5-D847-A71E-FEDB87F0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46414-A99A-7445-8967-9A7F0A070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6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03654"/>
            <a:ext cx="10789362" cy="4417330"/>
          </a:xfrm>
        </p:spPr>
        <p:txBody>
          <a:bodyPr anchor="t">
            <a:normAutofit/>
          </a:bodyPr>
          <a:lstStyle/>
          <a:p>
            <a:pPr algn="ctr"/>
            <a:r>
              <a:rPr lang="en-GB" sz="5400" b="1" dirty="0"/>
              <a:t>PSE – </a:t>
            </a:r>
            <a:r>
              <a:rPr lang="en-GB" sz="5400" b="1" dirty="0" err="1"/>
              <a:t>Schluss</a:t>
            </a:r>
            <a:r>
              <a:rPr lang="en-GB" sz="5400" b="1" dirty="0"/>
              <a:t> Demo</a:t>
            </a:r>
            <a:br>
              <a:rPr lang="en-GB" sz="5400" b="1" dirty="0"/>
            </a:br>
            <a:r>
              <a:rPr lang="en-GB" sz="1400" b="1" dirty="0"/>
              <a:t>Puzzle, Software: </a:t>
            </a:r>
            <a:r>
              <a:rPr lang="en-GB" sz="1400" b="1" dirty="0" err="1"/>
              <a:t>Cryptopus</a:t>
            </a:r>
            <a:br>
              <a:rPr lang="en-GB" sz="5400" b="1" dirty="0"/>
            </a:br>
            <a:br>
              <a:rPr lang="en-GB" sz="5400" b="1" dirty="0"/>
            </a:br>
            <a:r>
              <a:rPr lang="en-GB" sz="3600" b="1" dirty="0"/>
              <a:t>Raphael Fehr </a:t>
            </a:r>
            <a:br>
              <a:rPr lang="en-GB" sz="3600" b="1" dirty="0"/>
            </a:br>
            <a:r>
              <a:rPr lang="en-GB" sz="1200" b="1" dirty="0"/>
              <a:t>Key Account Manager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41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0FC9368-72F9-438F-A51C-C909C056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Viel gelernt </a:t>
            </a:r>
          </a:p>
          <a:p>
            <a:r>
              <a:rPr lang="de-CH" dirty="0"/>
              <a:t>Viele Spannende und vielfältige Aufgaben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Schlussfazit </a:t>
            </a:r>
          </a:p>
        </p:txBody>
      </p:sp>
    </p:spTree>
    <p:extLst>
      <p:ext uri="{BB962C8B-B14F-4D97-AF65-F5344CB8AC3E}">
        <p14:creationId xmlns:p14="http://schemas.microsoft.com/office/powerpoint/2010/main" val="246546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Fragen? Anmerkungen?</a:t>
            </a:r>
          </a:p>
        </p:txBody>
      </p:sp>
      <p:pic>
        <p:nvPicPr>
          <p:cNvPr id="5" name="Grafik 4" descr="Kundenbewertung Silhouette">
            <a:extLst>
              <a:ext uri="{FF2B5EF4-FFF2-40B4-BE49-F238E27FC236}">
                <a16:creationId xmlns:a16="http://schemas.microsoft.com/office/drawing/2014/main" id="{383B54A8-34C3-A7EC-23C8-C5F85FE82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756" y="1928756"/>
            <a:ext cx="3000488" cy="30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1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47AEE6-66BC-4FD1-BF26-857AB65D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Wer sind wir?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4ABAD41-35DD-4E80-992A-96613192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8" y="1825625"/>
            <a:ext cx="10515600" cy="4351338"/>
          </a:xfrm>
        </p:spPr>
        <p:txBody>
          <a:bodyPr/>
          <a:lstStyle/>
          <a:p>
            <a:r>
              <a:rPr lang="de-CH" dirty="0"/>
              <a:t>Puzzle PSE Team </a:t>
            </a:r>
          </a:p>
          <a:p>
            <a:r>
              <a:rPr lang="de-CH" dirty="0"/>
              <a:t>Dario, Renato, Julien, Ramona, Raphael</a:t>
            </a:r>
          </a:p>
          <a:p>
            <a:r>
              <a:rPr lang="de-CH" dirty="0"/>
              <a:t>Betreuender Assistent Dominik Fischli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32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47AEE6-66BC-4FD1-BF26-857AB65D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Ablauf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4ABAD41-35DD-4E80-992A-96613192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8" y="1825625"/>
            <a:ext cx="10515600" cy="4351338"/>
          </a:xfrm>
        </p:spPr>
        <p:txBody>
          <a:bodyPr/>
          <a:lstStyle/>
          <a:p>
            <a:r>
              <a:rPr lang="de-CH" dirty="0"/>
              <a:t>Rückblick von der Demo 1</a:t>
            </a:r>
          </a:p>
          <a:p>
            <a:r>
              <a:rPr lang="de-CH" dirty="0"/>
              <a:t>Neu Implementierte Sachen</a:t>
            </a:r>
          </a:p>
          <a:p>
            <a:r>
              <a:rPr lang="de-CH" dirty="0"/>
              <a:t>Use Case</a:t>
            </a:r>
          </a:p>
          <a:p>
            <a:r>
              <a:rPr lang="de-CH" dirty="0"/>
              <a:t>Abschluss </a:t>
            </a:r>
          </a:p>
        </p:txBody>
      </p:sp>
    </p:spTree>
    <p:extLst>
      <p:ext uri="{BB962C8B-B14F-4D97-AF65-F5344CB8AC3E}">
        <p14:creationId xmlns:p14="http://schemas.microsoft.com/office/powerpoint/2010/main" val="328098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0FC9368-72F9-438F-A51C-C909C056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Login</a:t>
            </a:r>
          </a:p>
          <a:p>
            <a:r>
              <a:rPr lang="de-CH" dirty="0"/>
              <a:t>Teams </a:t>
            </a:r>
          </a:p>
          <a:p>
            <a:r>
              <a:rPr lang="de-CH" dirty="0"/>
              <a:t>Passwort Stärke</a:t>
            </a:r>
          </a:p>
          <a:p>
            <a:r>
              <a:rPr lang="de-CH" dirty="0"/>
              <a:t>Sortieren von den Usern 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Bekannt</a:t>
            </a:r>
          </a:p>
        </p:txBody>
      </p:sp>
    </p:spTree>
    <p:extLst>
      <p:ext uri="{BB962C8B-B14F-4D97-AF65-F5344CB8AC3E}">
        <p14:creationId xmlns:p14="http://schemas.microsoft.com/office/powerpoint/2010/main" val="82202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0FC9368-72F9-438F-A51C-C909C056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Pfeil in Navigation Richtung ändern </a:t>
            </a:r>
          </a:p>
          <a:p>
            <a:r>
              <a:rPr lang="de-CH" dirty="0"/>
              <a:t>Design Änderung eines Knopfes</a:t>
            </a:r>
          </a:p>
          <a:p>
            <a:r>
              <a:rPr lang="de-CH" dirty="0"/>
              <a:t>Tests End zu End </a:t>
            </a:r>
          </a:p>
          <a:p>
            <a:r>
              <a:rPr lang="de-CH" dirty="0"/>
              <a:t>Protokoll über den Zugriff </a:t>
            </a:r>
          </a:p>
          <a:p>
            <a:pPr lvl="1"/>
            <a:r>
              <a:rPr lang="de-CH" dirty="0"/>
              <a:t>Implementierung allgemein</a:t>
            </a:r>
          </a:p>
          <a:p>
            <a:pPr lvl="1"/>
            <a:r>
              <a:rPr lang="de-CH" dirty="0"/>
              <a:t>In einzelnen Organisationen/Passwörtern </a:t>
            </a:r>
          </a:p>
          <a:p>
            <a:pPr lvl="1"/>
            <a:r>
              <a:rPr lang="de-CH" dirty="0"/>
              <a:t>Persönliches Protokoll</a:t>
            </a:r>
          </a:p>
          <a:p>
            <a:pPr lvl="1"/>
            <a:r>
              <a:rPr lang="de-CH" dirty="0"/>
              <a:t>Übersicht auf dem Dashboard </a:t>
            </a:r>
          </a:p>
          <a:p>
            <a:r>
              <a:rPr lang="de-CH" dirty="0"/>
              <a:t>Login Kommando Knopf </a:t>
            </a:r>
          </a:p>
          <a:p>
            <a:r>
              <a:rPr lang="de-CH" dirty="0"/>
              <a:t>Datenbank Upgrade</a:t>
            </a:r>
          </a:p>
          <a:p>
            <a:r>
              <a:rPr lang="de-CH" dirty="0"/>
              <a:t>Dark Modus Konzept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Was gemacht wurde </a:t>
            </a:r>
          </a:p>
        </p:txBody>
      </p:sp>
    </p:spTree>
    <p:extLst>
      <p:ext uri="{BB962C8B-B14F-4D97-AF65-F5344CB8AC3E}">
        <p14:creationId xmlns:p14="http://schemas.microsoft.com/office/powerpoint/2010/main" val="1780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0FC9368-72F9-438F-A51C-C909C056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Use Case zu simulieren</a:t>
            </a:r>
          </a:p>
          <a:p>
            <a:r>
              <a:rPr lang="de-CH" dirty="0"/>
              <a:t>Prüft ob das implementierte für den User funktioniert. </a:t>
            </a:r>
          </a:p>
          <a:p>
            <a:r>
              <a:rPr lang="de-CH" dirty="0"/>
              <a:t>Vorhandenes zu testen damit man sieht wenn etwas kaputt geht. </a:t>
            </a:r>
          </a:p>
          <a:p>
            <a:endParaRPr lang="de-CH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System Tests/End </a:t>
            </a:r>
            <a:r>
              <a:rPr lang="de-CH" dirty="0" err="1"/>
              <a:t>to</a:t>
            </a:r>
            <a:r>
              <a:rPr lang="de-CH" dirty="0"/>
              <a:t> End </a:t>
            </a:r>
          </a:p>
        </p:txBody>
      </p:sp>
    </p:spTree>
    <p:extLst>
      <p:ext uri="{BB962C8B-B14F-4D97-AF65-F5344CB8AC3E}">
        <p14:creationId xmlns:p14="http://schemas.microsoft.com/office/powerpoint/2010/main" val="402534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nhaltsplatzhalter 2" descr="Frau mit einfarbiger Füllung">
            <a:extLst>
              <a:ext uri="{FF2B5EF4-FFF2-40B4-BE49-F238E27FC236}">
                <a16:creationId xmlns:a16="http://schemas.microsoft.com/office/drawing/2014/main" id="{E901DA6F-8A1B-A224-A704-8B564FF13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7417" y="3211840"/>
            <a:ext cx="914400" cy="914400"/>
          </a:xfr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System Tests/End </a:t>
            </a:r>
            <a:r>
              <a:rPr lang="de-CH" dirty="0" err="1"/>
              <a:t>to</a:t>
            </a:r>
            <a:r>
              <a:rPr lang="de-CH" dirty="0"/>
              <a:t> End </a:t>
            </a:r>
          </a:p>
        </p:txBody>
      </p:sp>
      <p:pic>
        <p:nvPicPr>
          <p:cNvPr id="5" name="Grafik 4" descr="Ausgezeichnet mit einfarbiger Füllung">
            <a:extLst>
              <a:ext uri="{FF2B5EF4-FFF2-40B4-BE49-F238E27FC236}">
                <a16:creationId xmlns:a16="http://schemas.microsoft.com/office/drawing/2014/main" id="{E18B3CFB-DD17-A2A7-0CC6-87C1243D0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5284" y="3198751"/>
            <a:ext cx="914400" cy="914400"/>
          </a:xfrm>
          <a:prstGeom prst="rect">
            <a:avLst/>
          </a:prstGeom>
        </p:spPr>
      </p:pic>
      <p:pic>
        <p:nvPicPr>
          <p:cNvPr id="7" name="Grafik 6" descr="Prüfliste mit einfarbiger Füllung">
            <a:extLst>
              <a:ext uri="{FF2B5EF4-FFF2-40B4-BE49-F238E27FC236}">
                <a16:creationId xmlns:a16="http://schemas.microsoft.com/office/drawing/2014/main" id="{AB216AAA-ECED-264E-9662-44F880EA4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0593" y="3222280"/>
            <a:ext cx="914400" cy="914400"/>
          </a:xfrm>
          <a:prstGeom prst="rect">
            <a:avLst/>
          </a:prstGeom>
        </p:spPr>
      </p:pic>
      <p:pic>
        <p:nvPicPr>
          <p:cNvPr id="13" name="Grafik 12" descr="Klemmbrett gemischt mit einfarbiger Füllung">
            <a:extLst>
              <a:ext uri="{FF2B5EF4-FFF2-40B4-BE49-F238E27FC236}">
                <a16:creationId xmlns:a16="http://schemas.microsoft.com/office/drawing/2014/main" id="{B31E85F4-2CD9-775E-1A33-652CEB758D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354" y="3272244"/>
            <a:ext cx="914400" cy="914400"/>
          </a:xfrm>
          <a:prstGeom prst="rect">
            <a:avLst/>
          </a:prstGeom>
        </p:spPr>
      </p:pic>
      <p:pic>
        <p:nvPicPr>
          <p:cNvPr id="19" name="Grafik 18" descr="Schreibtisch mit einfarbiger Füllung">
            <a:extLst>
              <a:ext uri="{FF2B5EF4-FFF2-40B4-BE49-F238E27FC236}">
                <a16:creationId xmlns:a16="http://schemas.microsoft.com/office/drawing/2014/main" id="{B5727DA2-6A8D-8616-C0C7-3FABA0F4CD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35170" y="3222280"/>
            <a:ext cx="914400" cy="914400"/>
          </a:xfrm>
          <a:prstGeom prst="rect">
            <a:avLst/>
          </a:prstGeom>
        </p:spPr>
      </p:pic>
      <p:pic>
        <p:nvPicPr>
          <p:cNvPr id="22" name="Grafik 21" descr="Kreis mit Pfeil nach links mit einfarbiger Füllung">
            <a:extLst>
              <a:ext uri="{FF2B5EF4-FFF2-40B4-BE49-F238E27FC236}">
                <a16:creationId xmlns:a16="http://schemas.microsoft.com/office/drawing/2014/main" id="{FC9BB68E-9E1E-C6B8-0B6B-0AE0EB5D1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2151659" y="3211840"/>
            <a:ext cx="914400" cy="914400"/>
          </a:xfrm>
          <a:prstGeom prst="rect">
            <a:avLst/>
          </a:prstGeom>
        </p:spPr>
      </p:pic>
      <p:pic>
        <p:nvPicPr>
          <p:cNvPr id="23" name="Grafik 22" descr="Kreis mit Pfeil nach links mit einfarbiger Füllung">
            <a:extLst>
              <a:ext uri="{FF2B5EF4-FFF2-40B4-BE49-F238E27FC236}">
                <a16:creationId xmlns:a16="http://schemas.microsoft.com/office/drawing/2014/main" id="{96E173FD-E042-73B4-6389-0B12BA6A4E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4064391" y="3195802"/>
            <a:ext cx="914400" cy="914400"/>
          </a:xfrm>
          <a:prstGeom prst="rect">
            <a:avLst/>
          </a:prstGeom>
        </p:spPr>
      </p:pic>
      <p:pic>
        <p:nvPicPr>
          <p:cNvPr id="24" name="Grafik 23" descr="Kreis mit Pfeil nach links mit einfarbiger Füllung">
            <a:extLst>
              <a:ext uri="{FF2B5EF4-FFF2-40B4-BE49-F238E27FC236}">
                <a16:creationId xmlns:a16="http://schemas.microsoft.com/office/drawing/2014/main" id="{27B76F0F-10E5-65F4-D685-C71660C0F3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6239248" y="3222280"/>
            <a:ext cx="914400" cy="914400"/>
          </a:xfrm>
          <a:prstGeom prst="rect">
            <a:avLst/>
          </a:prstGeom>
        </p:spPr>
      </p:pic>
      <p:pic>
        <p:nvPicPr>
          <p:cNvPr id="25" name="Grafik 24" descr="Kreis mit Pfeil nach links mit einfarbiger Füllung">
            <a:extLst>
              <a:ext uri="{FF2B5EF4-FFF2-40B4-BE49-F238E27FC236}">
                <a16:creationId xmlns:a16="http://schemas.microsoft.com/office/drawing/2014/main" id="{1FB886C6-3C8C-E857-63FC-2D6DCE7FF8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8615177" y="31958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LOG/Protokoll</a:t>
            </a:r>
          </a:p>
        </p:txBody>
      </p: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F6115DC1-877F-1F64-F456-1740C99A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Bin ich </a:t>
            </a:r>
            <a:r>
              <a:rPr lang="de-CH" dirty="0" err="1"/>
              <a:t>gehacked</a:t>
            </a:r>
            <a:r>
              <a:rPr lang="de-CH" dirty="0"/>
              <a:t> worden?</a:t>
            </a:r>
          </a:p>
          <a:p>
            <a:r>
              <a:rPr lang="de-CH" dirty="0"/>
              <a:t>Was wurde entwendet?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33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nhaltsplatzhalter 2" descr="Überwachungskamera Silhouette">
            <a:extLst>
              <a:ext uri="{FF2B5EF4-FFF2-40B4-BE49-F238E27FC236}">
                <a16:creationId xmlns:a16="http://schemas.microsoft.com/office/drawing/2014/main" id="{DC833A4D-D760-BB91-3147-2159FAFC9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0684" y="3359944"/>
            <a:ext cx="914400" cy="914400"/>
          </a:xfr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LOG/Protokoll</a:t>
            </a:r>
          </a:p>
        </p:txBody>
      </p:sp>
      <p:pic>
        <p:nvPicPr>
          <p:cNvPr id="5" name="Grafik 4" descr="Schild mit einfarbiger Füllung">
            <a:extLst>
              <a:ext uri="{FF2B5EF4-FFF2-40B4-BE49-F238E27FC236}">
                <a16:creationId xmlns:a16="http://schemas.microsoft.com/office/drawing/2014/main" id="{C48FDA59-1D26-A526-4564-7CB51F0DA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1317" y="3422808"/>
            <a:ext cx="914400" cy="914400"/>
          </a:xfrm>
          <a:prstGeom prst="rect">
            <a:avLst/>
          </a:prstGeom>
        </p:spPr>
      </p:pic>
      <p:pic>
        <p:nvPicPr>
          <p:cNvPr id="19" name="Grafik 18" descr="Adressbuch mit einfarbiger Füllung">
            <a:extLst>
              <a:ext uri="{FF2B5EF4-FFF2-40B4-BE49-F238E27FC236}">
                <a16:creationId xmlns:a16="http://schemas.microsoft.com/office/drawing/2014/main" id="{C2544AA9-0AC0-0CB0-92DD-C346352DD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0908" y="3363694"/>
            <a:ext cx="914400" cy="914400"/>
          </a:xfrm>
          <a:prstGeom prst="rect">
            <a:avLst/>
          </a:prstGeom>
        </p:spPr>
      </p:pic>
      <p:pic>
        <p:nvPicPr>
          <p:cNvPr id="22" name="Grafik 21" descr="Engelsgesicht mit einfarbiger Füllung mit einfarbiger Füllung">
            <a:extLst>
              <a:ext uri="{FF2B5EF4-FFF2-40B4-BE49-F238E27FC236}">
                <a16:creationId xmlns:a16="http://schemas.microsoft.com/office/drawing/2014/main" id="{A282441A-EFC1-E90D-F6DF-C5B422D49B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45919" y="3445894"/>
            <a:ext cx="914400" cy="914400"/>
          </a:xfrm>
          <a:prstGeom prst="rect">
            <a:avLst/>
          </a:prstGeom>
        </p:spPr>
      </p:pic>
      <p:pic>
        <p:nvPicPr>
          <p:cNvPr id="24" name="Grafik 23" descr="Verärgertes Gesicht mit einfarbiger Füllung mit einfarbiger Füllung">
            <a:extLst>
              <a:ext uri="{FF2B5EF4-FFF2-40B4-BE49-F238E27FC236}">
                <a16:creationId xmlns:a16="http://schemas.microsoft.com/office/drawing/2014/main" id="{D5EBBC55-BC8E-BBDC-E2F7-8C32383B8D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4169" y="3422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17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59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</vt:lpstr>
      <vt:lpstr>PSE – Schluss Demo Puzzle, Software: Cryptopus  Raphael Fehr  Key Account Manager</vt:lpstr>
      <vt:lpstr>Wer sind wir?</vt:lpstr>
      <vt:lpstr>Ablauf</vt:lpstr>
      <vt:lpstr>Bekannt</vt:lpstr>
      <vt:lpstr>Was gemacht wurde </vt:lpstr>
      <vt:lpstr>System Tests/End to End </vt:lpstr>
      <vt:lpstr>System Tests/End to End </vt:lpstr>
      <vt:lpstr>LOG/Protokoll</vt:lpstr>
      <vt:lpstr>LOG/Protokoll</vt:lpstr>
      <vt:lpstr>Schlussfazit </vt:lpstr>
      <vt:lpstr>Fragen? Anmerkungen?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Cryptopus</dc:title>
  <dc:creator>Raphael Fehr</dc:creator>
  <cp:lastModifiedBy>Raphael Fehr</cp:lastModifiedBy>
  <cp:revision>12</cp:revision>
  <dcterms:created xsi:type="dcterms:W3CDTF">2022-04-01T14:06:20Z</dcterms:created>
  <dcterms:modified xsi:type="dcterms:W3CDTF">2022-05-23T09:49:47Z</dcterms:modified>
</cp:coreProperties>
</file>