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7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1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2E173-CBEE-40C4-8B5C-B152BB46A1A6}" type="datetimeFigureOut">
              <a:rPr lang="de-CH" smtClean="0"/>
              <a:t>01.04.2022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07F1B-C91A-4472-BBAA-71757D4820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20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7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17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45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FE013-33A7-4716-A75D-58DA9E59A196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30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0BFEA-CCCE-0540-AF5D-CB20E8DBB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6EFC54-8526-984F-952E-1226CFCA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66D90-326A-3643-88AE-10AAE1A3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DCD94-3FB0-DE45-A3A0-68F1E0CB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9972B-E243-664C-8BFA-49077DD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93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816B5-9FE2-F442-BD5A-577221E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88FCFD-18DA-1747-B352-D3B952A8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5E724-457D-7E4E-993B-58932455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75DA3-AEAC-F546-950C-93B4EA10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E0918-5E23-2F4F-B076-99DF1464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69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052EDE-5BD6-8342-A732-889855CA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44EFC-6CB7-A54A-98C2-75AFA6FB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41720-ACF9-7B4C-B2C5-B3B3FA45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71AA7-8EEF-A143-87BA-B5440B57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77B43-5EBB-1C49-B6B4-7CE3564D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86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A0306-E5C4-1F4C-A016-1EE5564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22E58-2ACF-6143-B356-55D5F82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A7C19-C09D-1840-96A2-52B6D876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FDE0E-881D-5147-9D21-8F081E29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D9198-CDAC-8A46-B856-1CF7BD0E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21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5874-AEF4-504A-A781-AB03781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A2C41-EA33-2D45-8A78-86689648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12A77-F41A-144E-B54B-DF8D06A5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E45B5-E0E0-3349-9D5E-A8F53B47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38C48-D42E-9841-97D0-F0D4D19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3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8C030-32FD-B740-A6A8-494E7469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BD97E-87CE-D143-B81F-50F1053E5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FA84A-CAF7-7C4D-9E14-AC4E6287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5DE34-1B6F-6042-9D73-12F1E405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410BD-325C-4E45-ACC0-19AB94FC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51380-3853-3F4F-911C-5E6A359A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517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F166C-7422-7541-9B15-E848A19D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AA340-A571-8043-ADEB-AA71308E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4FA308-C26B-374E-B564-81DCA87A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0EC3D-0FB7-4640-8A3F-F0BB9BBA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FF9EBB-53B8-EC43-A79E-EEB01DE67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307E30-43F7-0D45-B26D-C079DF30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0C6182-E76F-9A46-8E44-E4CC048C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C19086-FC6F-064B-8937-64C839F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772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3C05A-625D-5C45-A5E2-EE06179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6C97A2-90D7-C049-9642-A6D007F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9760EF-02B8-FC47-BC40-830C3A89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E423C7-4811-304E-8E78-B94B47A0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8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2CBE69-FB97-2243-99F5-F08F53B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8BC1DB-C8EC-D940-A588-DB3D885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7F6E4-A74A-AB45-B768-6F355B9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2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737F7-2FBD-2647-A2E5-0958F54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02687-A6EB-D348-A682-46D83945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8A113-F7E1-604A-A7F6-C81D519A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1B991B-4045-D540-BBE8-515877FA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CE6D6-C7D4-834F-A122-C30498B9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95194-A352-994F-AA63-07801528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361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02E00-1FAE-7444-953A-66AB621A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A0F8B-1484-6744-8F16-90A866475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0B77C-5674-4847-9ADD-5D1CCA93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E4766-3809-D942-AA90-11A07CD0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F141FB-B920-7048-88FF-1C84A1EB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8E1F83-A6B2-5D40-ADF5-EB8FE33D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5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780C12-F1C6-FB46-BA98-B73B52D1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27A6FF-6A83-0E4B-8267-85AAFD86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C79F9-21B4-634B-953B-AD848D20D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5066-DDD4-3E4A-A153-3A537887E211}" type="datetimeFigureOut">
              <a:rPr lang="en-GB" smtClean="0"/>
              <a:t>01/04/2022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C59CB-CBC5-D847-A71E-FEDB87F0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46414-A99A-7445-8967-9A7F0A070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B6EF-44BC-364B-B471-BA8DD547C69C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6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03654"/>
            <a:ext cx="10789362" cy="4417330"/>
          </a:xfrm>
        </p:spPr>
        <p:txBody>
          <a:bodyPr anchor="t">
            <a:normAutofit/>
          </a:bodyPr>
          <a:lstStyle/>
          <a:p>
            <a:pPr algn="ctr"/>
            <a:r>
              <a:rPr lang="en-GB" sz="5400" b="1" dirty="0"/>
              <a:t>PSE – Demo</a:t>
            </a:r>
            <a:br>
              <a:rPr lang="en-GB" sz="5400" b="1" dirty="0"/>
            </a:br>
            <a:br>
              <a:rPr lang="en-GB" sz="5400" b="1" dirty="0"/>
            </a:br>
            <a:r>
              <a:rPr lang="en-GB" sz="3600" b="1" dirty="0"/>
              <a:t>Raphael Fehr 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41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47AEE6-66BC-4FD1-BF26-857AB65D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Wer sind wir?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4ABAD41-35DD-4E80-992A-96613192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8" y="1825625"/>
            <a:ext cx="10515600" cy="4351338"/>
          </a:xfrm>
        </p:spPr>
        <p:txBody>
          <a:bodyPr/>
          <a:lstStyle/>
          <a:p>
            <a:r>
              <a:rPr lang="de-CH" dirty="0"/>
              <a:t>Puzzle PSE Team </a:t>
            </a:r>
          </a:p>
          <a:p>
            <a:r>
              <a:rPr lang="de-CH" dirty="0"/>
              <a:t>Dario, Renato, Julien, Ramona, Raphael</a:t>
            </a:r>
          </a:p>
          <a:p>
            <a:r>
              <a:rPr lang="de-CH" dirty="0"/>
              <a:t>Betreuender Assistent Dominik Fischli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432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C0892CD-A726-4CA4-9FCB-722BBE5E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Pro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Contras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002BCB14-B335-421B-9F5E-0457937D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 err="1"/>
              <a:t>Cryptopus</a:t>
            </a:r>
            <a:r>
              <a:rPr lang="de-CH" dirty="0"/>
              <a:t> === Passwort Manager </a:t>
            </a:r>
          </a:p>
        </p:txBody>
      </p:sp>
    </p:spTree>
    <p:extLst>
      <p:ext uri="{BB962C8B-B14F-4D97-AF65-F5344CB8AC3E}">
        <p14:creationId xmlns:p14="http://schemas.microsoft.com/office/powerpoint/2010/main" val="204987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E866236-1B82-4FC9-A13D-37764F16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Wieso brauch Puzzle einen eigenen? 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ED00258-D929-4C7B-B333-8DA79611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Vorteile von </a:t>
            </a:r>
            <a:r>
              <a:rPr lang="de-CH" dirty="0" err="1"/>
              <a:t>Cryptopus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Opensource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Möglich Teams zu erstellen und mit anderen zu Teilen</a:t>
            </a:r>
          </a:p>
        </p:txBody>
      </p:sp>
    </p:spTree>
    <p:extLst>
      <p:ext uri="{BB962C8B-B14F-4D97-AF65-F5344CB8AC3E}">
        <p14:creationId xmlns:p14="http://schemas.microsoft.com/office/powerpoint/2010/main" val="245902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0FC9368-72F9-438F-A51C-C909C056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Login</a:t>
            </a:r>
          </a:p>
          <a:p>
            <a:r>
              <a:rPr lang="de-CH" dirty="0"/>
              <a:t>Teams </a:t>
            </a:r>
          </a:p>
          <a:p>
            <a:r>
              <a:rPr lang="de-CH" dirty="0"/>
              <a:t>Passwort Stärke</a:t>
            </a:r>
          </a:p>
          <a:p>
            <a:r>
              <a:rPr lang="de-CH" dirty="0"/>
              <a:t>Sortieren von den Usern 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FF89AD9F-E6B1-4182-8E88-8C760098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8220208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</vt:lpstr>
      <vt:lpstr>PSE – Demo  Raphael Fehr </vt:lpstr>
      <vt:lpstr>Wer sind wir?</vt:lpstr>
      <vt:lpstr>Cryptopus === Passwort Manager </vt:lpstr>
      <vt:lpstr>Wieso brauch Puzzle einen eigenen? </vt:lpstr>
      <vt:lpstr>Demo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Cryptopus</dc:title>
  <dc:creator>Raphael Fehr</dc:creator>
  <cp:lastModifiedBy>Raphael Fehr</cp:lastModifiedBy>
  <cp:revision>3</cp:revision>
  <dcterms:created xsi:type="dcterms:W3CDTF">2022-04-01T14:06:20Z</dcterms:created>
  <dcterms:modified xsi:type="dcterms:W3CDTF">2022-04-01T14:57:07Z</dcterms:modified>
</cp:coreProperties>
</file>