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4" r:id="rId1"/>
  </p:sldMasterIdLst>
  <p:notesMasterIdLst>
    <p:notesMasterId r:id="rId17"/>
  </p:notesMasterIdLst>
  <p:sldIdLst>
    <p:sldId id="269" r:id="rId2"/>
    <p:sldId id="258" r:id="rId3"/>
    <p:sldId id="262" r:id="rId4"/>
    <p:sldId id="281" r:id="rId5"/>
    <p:sldId id="273" r:id="rId6"/>
    <p:sldId id="283" r:id="rId7"/>
    <p:sldId id="280" r:id="rId8"/>
    <p:sldId id="277" r:id="rId9"/>
    <p:sldId id="266" r:id="rId10"/>
    <p:sldId id="272" r:id="rId11"/>
    <p:sldId id="278" r:id="rId12"/>
    <p:sldId id="282" r:id="rId13"/>
    <p:sldId id="286" r:id="rId14"/>
    <p:sldId id="287" r:id="rId15"/>
    <p:sldId id="274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8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36"/>
    <p:restoredTop sz="94656"/>
  </p:normalViewPr>
  <p:slideViewPr>
    <p:cSldViewPr snapToGrid="0" snapToObjects="1">
      <p:cViewPr>
        <p:scale>
          <a:sx n="50" d="100"/>
          <a:sy n="50" d="100"/>
        </p:scale>
        <p:origin x="121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02F30-CAF8-46E5-91F9-B6386AE40DEF}" type="datetimeFigureOut">
              <a:rPr lang="de-CH" smtClean="0"/>
              <a:t>22.03.2022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FFE013-33A7-4716-A75D-58DA9E59A1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0886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FFE013-33A7-4716-A75D-58DA9E59A196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8221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C0BFEA-CCCE-0540-AF5D-CB20E8DBB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F6EFC54-8526-984F-952E-1226CFCAF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E66D90-326A-3643-88AE-10AAE1A3C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066-DDD4-3E4A-A153-3A537887E211}" type="datetimeFigureOut">
              <a:rPr lang="en-GB" smtClean="0"/>
              <a:t>22/03/2022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ADCD94-3FB0-DE45-A3A0-68F1E0CB1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E9972B-E243-664C-8BFA-49077DD2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B6EF-44BC-364B-B471-BA8DD547C69C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8743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6816B5-9FE2-F442-BD5A-577221E7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988FCFD-18DA-1747-B352-D3B952A86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E5E724-457D-7E4E-993B-58932455D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066-DDD4-3E4A-A153-3A537887E211}" type="datetimeFigureOut">
              <a:rPr lang="en-GB" smtClean="0"/>
              <a:t>22/03/2022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675DA3-AEAC-F546-950C-93B4EA10E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3E0918-5E23-2F4F-B076-99DF14642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B6EF-44BC-364B-B471-BA8DD547C69C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179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3052EDE-5BD6-8342-A732-889855CAA6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B344EFC-6CB7-A54A-98C2-75AFA6FB7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341720-ACF9-7B4C-B2C5-B3B3FA45E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066-DDD4-3E4A-A153-3A537887E211}" type="datetimeFigureOut">
              <a:rPr lang="en-GB" smtClean="0"/>
              <a:t>22/03/2022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A71AA7-8EEF-A143-87BA-B5440B57A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E77B43-5EBB-1C49-B6B4-7CE3564D7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B6EF-44BC-364B-B471-BA8DD547C69C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159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FA0306-E5C4-1F4C-A016-1EE5564B2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E22E58-2ACF-6143-B356-55D5F82E6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DA7C19-C09D-1840-96A2-52B6D876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066-DDD4-3E4A-A153-3A537887E211}" type="datetimeFigureOut">
              <a:rPr lang="en-GB" smtClean="0"/>
              <a:t>22/03/2022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DFDE0E-881D-5147-9D21-8F081E294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BD9198-CDAC-8A46-B856-1CF7BD0EF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B6EF-44BC-364B-B471-BA8DD547C69C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8610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8B5874-AEF4-504A-A781-AB0378170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AA2C41-EA33-2D45-8A78-86689648F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D12A77-F41A-144E-B54B-DF8D06A54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066-DDD4-3E4A-A153-3A537887E211}" type="datetimeFigureOut">
              <a:rPr lang="en-GB" smtClean="0"/>
              <a:t>22/03/2022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FE45B5-E0E0-3349-9D5E-A8F53B472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138C48-D42E-9841-97D0-F0D4D196F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B6EF-44BC-364B-B471-BA8DD547C69C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865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E8C030-32FD-B740-A6A8-494E74694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8BD97E-87CE-D143-B81F-50F1053E54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AFA84A-CAF7-7C4D-9E14-AC4E6287E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F5DE34-1B6F-6042-9D73-12F1E4057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066-DDD4-3E4A-A153-3A537887E211}" type="datetimeFigureOut">
              <a:rPr lang="en-GB" smtClean="0"/>
              <a:t>22/03/2022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B410BD-325C-4E45-ACC0-19AB94FCC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451380-3853-3F4F-911C-5E6A359AA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B6EF-44BC-364B-B471-BA8DD547C69C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24132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2F166C-7422-7541-9B15-E848A19D9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DAA340-A571-8043-ADEB-AA71308E5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4FA308-C26B-374E-B564-81DCA87A2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F90EC3D-0FB7-4640-8A3F-F0BB9BBA68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FF9EBB-53B8-EC43-A79E-EEB01DE67E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3307E30-43F7-0D45-B26D-C079DF300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066-DDD4-3E4A-A153-3A537887E211}" type="datetimeFigureOut">
              <a:rPr lang="en-GB" smtClean="0"/>
              <a:t>22/03/2022</a:t>
            </a:fld>
            <a:endParaRPr lang="en-GB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C0C6182-E76F-9A46-8E44-E4CC048C5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6C19086-FC6F-064B-8937-64C839F1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B6EF-44BC-364B-B471-BA8DD547C69C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54960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D3C05A-625D-5C45-A5E2-EE061796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96C97A2-90D7-C049-9642-A6D007F40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066-DDD4-3E4A-A153-3A537887E211}" type="datetimeFigureOut">
              <a:rPr lang="en-GB" smtClean="0"/>
              <a:t>22/03/2022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9760EF-02B8-FC47-BC40-830C3A89D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E423C7-4811-304E-8E78-B94B47A0A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B6EF-44BC-364B-B471-BA8DD547C69C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3996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B2CBE69-FB97-2243-99F5-F08F53B7C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066-DDD4-3E4A-A153-3A537887E211}" type="datetimeFigureOut">
              <a:rPr lang="en-GB" smtClean="0"/>
              <a:t>22/03/2022</a:t>
            </a:fld>
            <a:endParaRPr lang="en-GB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78BC1DB-C8EC-D940-A588-DB3D8856F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67F6E4-A74A-AB45-B768-6F355B965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B6EF-44BC-364B-B471-BA8DD547C69C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018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A737F7-2FBD-2647-A2E5-0958F54FA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702687-A6EB-D348-A682-46D839451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C8A113-F7E1-604A-A7F6-C81D519AF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1B991B-4045-D540-BBE8-515877FAA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066-DDD4-3E4A-A153-3A537887E211}" type="datetimeFigureOut">
              <a:rPr lang="en-GB" smtClean="0"/>
              <a:t>22/03/2022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4CE6D6-C7D4-834F-A122-C30498B96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295194-A352-994F-AA63-078015287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B6EF-44BC-364B-B471-BA8DD547C69C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30391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02E00-1FAE-7444-953A-66AB621AC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8CA0F8B-1484-6744-8F16-90A8664756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8E0B77C-5674-4847-9ADD-5D1CCA930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6E4766-3809-D942-AA90-11A07CD01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066-DDD4-3E4A-A153-3A537887E211}" type="datetimeFigureOut">
              <a:rPr lang="en-GB" smtClean="0"/>
              <a:t>22/03/2022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F141FB-B920-7048-88FF-1C84A1EB7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8E1F83-A6B2-5D40-ADF5-EB8FE33D9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B6EF-44BC-364B-B471-BA8DD547C69C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7942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5780C12-F1C6-FB46-BA98-B73B52D1F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27A6FF-6A83-0E4B-8267-85AAFD86C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DC79F9-21B4-634B-953B-AD848D20DC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75066-DDD4-3E4A-A153-3A537887E211}" type="datetimeFigureOut">
              <a:rPr lang="en-GB" smtClean="0"/>
              <a:t>22/03/2022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7C59CB-CBC5-D847-A71E-FEDB87F0C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F46414-A99A-7445-8967-9A7F0A070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9B6EF-44BC-364B-B471-BA8DD547C69C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8881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5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A919F7D-B948-144A-A489-F19C07863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903654"/>
            <a:ext cx="10789362" cy="4417330"/>
          </a:xfrm>
        </p:spPr>
        <p:txBody>
          <a:bodyPr anchor="t">
            <a:normAutofit/>
          </a:bodyPr>
          <a:lstStyle/>
          <a:p>
            <a:pPr algn="ctr"/>
            <a:r>
              <a:rPr lang="en-GB" sz="5400" b="1" dirty="0"/>
              <a:t>PSE – Analyse Iteration 1</a:t>
            </a:r>
            <a:br>
              <a:rPr lang="en-GB" sz="5400" b="1" dirty="0"/>
            </a:br>
            <a:br>
              <a:rPr lang="en-GB" sz="5400" b="1" dirty="0"/>
            </a:br>
            <a:r>
              <a:rPr lang="en-GB" sz="3600" b="1" dirty="0"/>
              <a:t>Julien Gaumez</a:t>
            </a:r>
            <a:endParaRPr lang="en-GB" sz="54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416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A919F7D-B948-144A-A489-F19C07863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GB" sz="5400" b="1" dirty="0"/>
              <a:t>Upgrade to Ruby 3.0, Rails 7.0</a:t>
            </a:r>
            <a:br>
              <a:rPr lang="en-GB" sz="5400" b="1" dirty="0"/>
            </a:br>
            <a:br>
              <a:rPr lang="en-GB" sz="5400" b="1" dirty="0"/>
            </a:br>
            <a:br>
              <a:rPr lang="en-GB" sz="5400" b="1" dirty="0"/>
            </a:br>
            <a:r>
              <a:rPr lang="en-GB" b="1" i="1" dirty="0"/>
              <a:t>Dario, alle</a:t>
            </a:r>
            <a:endParaRPr lang="en-GB" sz="5400" b="1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Inhaltsplatzhalter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2FC390E9-C26C-D446-9ED2-BC69CAF1D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3361" y="441853"/>
            <a:ext cx="8147045" cy="6143384"/>
          </a:xfrm>
        </p:spPr>
      </p:pic>
    </p:spTree>
    <p:extLst>
      <p:ext uri="{BB962C8B-B14F-4D97-AF65-F5344CB8AC3E}">
        <p14:creationId xmlns:p14="http://schemas.microsoft.com/office/powerpoint/2010/main" val="85041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A919F7D-B948-144A-A489-F19C07863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GB" sz="5400" b="1" dirty="0"/>
              <a:t>Gelerntes </a:t>
            </a:r>
            <a:r>
              <a:rPr lang="de-CH" sz="5400" b="1" dirty="0"/>
              <a:t>für</a:t>
            </a:r>
            <a:r>
              <a:rPr lang="en-GB" sz="5400" b="1" dirty="0"/>
              <a:t> die 2. Iteration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5569DB-EFCB-044C-8E41-136535CC4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r>
              <a:rPr lang="de-CH" sz="3200" dirty="0"/>
              <a:t>Pull-Request ≠ Task abgeschlossen</a:t>
            </a:r>
          </a:p>
          <a:p>
            <a:r>
              <a:rPr lang="de-CH" sz="3200" dirty="0"/>
              <a:t>Auf Updates im master-Branch achten</a:t>
            </a:r>
          </a:p>
          <a:p>
            <a:r>
              <a:rPr lang="de-CH" sz="3200" dirty="0"/>
              <a:t>Um Hilfe bitten anstatt Zeit zu verschwenden</a:t>
            </a:r>
          </a:p>
          <a:p>
            <a:r>
              <a:rPr lang="de-CH" sz="3200" dirty="0"/>
              <a:t>Gute Kommunikation beibehalten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884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A919F7D-B948-144A-A489-F19C07863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GB" sz="5400" b="1" dirty="0"/>
              <a:t>Risikoanalyse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5569DB-EFCB-044C-8E41-136535CC4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3600" b="1" dirty="0"/>
              <a:t>Wissenslücken:</a:t>
            </a:r>
          </a:p>
          <a:p>
            <a:r>
              <a:rPr lang="de-CH" sz="3200" dirty="0"/>
              <a:t>Hohe Eintrittswahrscheinlichkeit</a:t>
            </a:r>
          </a:p>
          <a:p>
            <a:r>
              <a:rPr lang="de-CH" sz="3200" dirty="0"/>
              <a:t>Kleine Gewichtung</a:t>
            </a:r>
          </a:p>
          <a:p>
            <a:r>
              <a:rPr lang="de-CH" sz="3200" dirty="0"/>
              <a:t>Google, Gruppenmitglieder befragen oder direkt bei Puzzle um Hilfe bitten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878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A919F7D-B948-144A-A489-F19C07863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GB" sz="5400" b="1" dirty="0"/>
              <a:t>Risikoanalyse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5569DB-EFCB-044C-8E41-136535CC4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3600" b="1" dirty="0"/>
              <a:t>Fehleinschätzung des Aufwandes:</a:t>
            </a:r>
          </a:p>
          <a:p>
            <a:r>
              <a:rPr lang="de-CH" sz="3200" dirty="0"/>
              <a:t>Mittlere Eintrittswahrscheinlichkeit</a:t>
            </a:r>
          </a:p>
          <a:p>
            <a:r>
              <a:rPr lang="de-CH" sz="3200" dirty="0"/>
              <a:t>Kleine Gewichtung</a:t>
            </a:r>
          </a:p>
          <a:p>
            <a:r>
              <a:rPr lang="de-CH" sz="3200" dirty="0"/>
              <a:t>Gruppenmitglieder und Puzzle informieren, dem Task mehr Ressourcen zuteilen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41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A919F7D-B948-144A-A489-F19C07863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GB" sz="5400" b="1" dirty="0"/>
              <a:t>Risikoanalyse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5569DB-EFCB-044C-8E41-136535CC4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3600" b="1" dirty="0"/>
              <a:t>Probleme mit dem Setup:</a:t>
            </a:r>
          </a:p>
          <a:p>
            <a:r>
              <a:rPr lang="de-CH" sz="3200" dirty="0"/>
              <a:t>Mittlere Eintrittswahrscheinlichkeit</a:t>
            </a:r>
          </a:p>
          <a:p>
            <a:r>
              <a:rPr lang="de-CH" sz="3200" dirty="0"/>
              <a:t>Mittlere Gewichtung</a:t>
            </a:r>
          </a:p>
          <a:p>
            <a:r>
              <a:rPr lang="de-CH" sz="3200" dirty="0"/>
              <a:t>Google, (neue) VM, Puzzle um Hilfe bitten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776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A919F7D-B948-144A-A489-F19C07863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de-CH" sz="5400" b="1" dirty="0"/>
              <a:t>Fragen</a:t>
            </a:r>
            <a:r>
              <a:rPr lang="en-GB" sz="5400" b="1" dirty="0"/>
              <a:t>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39C493EB-EC98-5B43-B14C-1F37EFCD46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7672" y="740419"/>
            <a:ext cx="6262264" cy="586813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585474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A919F7D-B948-144A-A489-F19C07863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de-CH" sz="5400" b="1" dirty="0"/>
              <a:t>Inhalt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5569DB-EFCB-044C-8E41-136535CC4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r>
              <a:rPr lang="de-CH" sz="3200" dirty="0"/>
              <a:t>Unsere Organisation</a:t>
            </a:r>
          </a:p>
          <a:p>
            <a:r>
              <a:rPr lang="de-CH" sz="3200" dirty="0"/>
              <a:t>Rückblick Tasks Iteration 1</a:t>
            </a:r>
          </a:p>
          <a:p>
            <a:r>
              <a:rPr lang="de-CH" sz="3200" dirty="0"/>
              <a:t>Umsetzung der Tasks</a:t>
            </a:r>
          </a:p>
          <a:p>
            <a:r>
              <a:rPr lang="de-CH" sz="3200" dirty="0"/>
              <a:t>Gelerntes aus Iteration 1</a:t>
            </a:r>
          </a:p>
          <a:p>
            <a:r>
              <a:rPr lang="de-CH" sz="3200" dirty="0"/>
              <a:t>Risikoanalyse</a:t>
            </a:r>
          </a:p>
          <a:p>
            <a:r>
              <a:rPr lang="de-CH" sz="3200" dirty="0"/>
              <a:t>Fragen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109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A919F7D-B948-144A-A489-F19C07863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GB" sz="5400" b="1" dirty="0"/>
              <a:t>Unser </a:t>
            </a:r>
            <a:r>
              <a:rPr lang="de-CH" sz="5400" b="1" dirty="0"/>
              <a:t>Projekt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30F09FC1-EF71-F94D-873D-FCC52AD55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475" y="1698625"/>
            <a:ext cx="6478588" cy="4516438"/>
          </a:xfrm>
        </p:spPr>
        <p:txBody>
          <a:bodyPr>
            <a:normAutofit/>
          </a:bodyPr>
          <a:lstStyle/>
          <a:p>
            <a:r>
              <a:rPr lang="de-CH" sz="3200" dirty="0"/>
              <a:t>Puzzle</a:t>
            </a:r>
          </a:p>
          <a:p>
            <a:r>
              <a:rPr lang="de-CH" sz="3200" dirty="0"/>
              <a:t>Cryptopus </a:t>
            </a:r>
          </a:p>
          <a:p>
            <a:r>
              <a:rPr lang="de-CH" sz="3200" dirty="0"/>
              <a:t>Passwort Manager</a:t>
            </a:r>
          </a:p>
          <a:p>
            <a:r>
              <a:rPr lang="de-CH" sz="3200" dirty="0"/>
              <a:t>Open Source</a:t>
            </a: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2B724CBF-F746-9043-ADFD-AAB632AFA4B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200245" y="2863364"/>
            <a:ext cx="3214688" cy="32521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4726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A919F7D-B948-144A-A489-F19C07863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GB" sz="5400" b="1" dirty="0"/>
              <a:t>Organisation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30F09FC1-EF71-F94D-873D-FCC52AD55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475" y="1698625"/>
            <a:ext cx="6478588" cy="4516438"/>
          </a:xfrm>
        </p:spPr>
        <p:txBody>
          <a:bodyPr>
            <a:normAutofit/>
          </a:bodyPr>
          <a:lstStyle/>
          <a:p>
            <a:r>
              <a:rPr lang="de-CH" sz="3200" dirty="0"/>
              <a:t>Dienstag 13:00 – 17:00 </a:t>
            </a:r>
            <a:br>
              <a:rPr lang="de-CH" sz="3200" dirty="0"/>
            </a:br>
            <a:r>
              <a:rPr lang="de-CH" sz="3200" dirty="0"/>
              <a:t>Zusammenarbeiten bei Puzzle vor Ort</a:t>
            </a:r>
          </a:p>
          <a:p>
            <a:r>
              <a:rPr lang="de-CH" sz="3200" dirty="0"/>
              <a:t>Freitag 13:30 – 14:00 </a:t>
            </a:r>
            <a:br>
              <a:rPr lang="de-CH" sz="3200" dirty="0"/>
            </a:br>
            <a:r>
              <a:rPr lang="de-CH" sz="3200" dirty="0"/>
              <a:t>Team-Meeting mit Hilfsassistent an der Uni</a:t>
            </a:r>
          </a:p>
          <a:p>
            <a:r>
              <a:rPr lang="de-CH" sz="3200" dirty="0"/>
              <a:t>Discord für die Kommunikation</a:t>
            </a:r>
          </a:p>
        </p:txBody>
      </p:sp>
    </p:spTree>
    <p:extLst>
      <p:ext uri="{BB962C8B-B14F-4D97-AF65-F5344CB8AC3E}">
        <p14:creationId xmlns:p14="http://schemas.microsoft.com/office/powerpoint/2010/main" val="2419713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A919F7D-B948-144A-A489-F19C07863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4054744" cy="4516360"/>
          </a:xfrm>
        </p:spPr>
        <p:txBody>
          <a:bodyPr anchor="t">
            <a:normAutofit/>
          </a:bodyPr>
          <a:lstStyle/>
          <a:p>
            <a:r>
              <a:rPr lang="en-GB" sz="5400" b="1" dirty="0"/>
              <a:t>Tasks 1. Iteration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Inhaltsplatzhalter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F5F8D23F-7737-7949-9601-27BE9EF23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8211" y="152910"/>
            <a:ext cx="6478588" cy="3562110"/>
          </a:xfrm>
        </p:spPr>
      </p:pic>
      <p:pic>
        <p:nvPicPr>
          <p:cNvPr id="13" name="Inhaltsplatzhalter 3">
            <a:extLst>
              <a:ext uri="{FF2B5EF4-FFF2-40B4-BE49-F238E27FC236}">
                <a16:creationId xmlns:a16="http://schemas.microsoft.com/office/drawing/2014/main" id="{A2BB438A-4F83-0D4B-967E-F15C6AD4B0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7886"/>
          <a:stretch/>
        </p:blipFill>
        <p:spPr>
          <a:xfrm>
            <a:off x="4698211" y="3803953"/>
            <a:ext cx="6780991" cy="264919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9E46B1E0-5089-45D7-A182-32EDA1A94CA2}"/>
              </a:ext>
            </a:extLst>
          </p:cNvPr>
          <p:cNvSpPr txBox="1"/>
          <p:nvPr/>
        </p:nvSpPr>
        <p:spPr>
          <a:xfrm>
            <a:off x="9694356" y="4497418"/>
            <a:ext cx="4995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>
                <a:solidFill>
                  <a:schemeClr val="accent1">
                    <a:lumMod val="75000"/>
                  </a:schemeClr>
                </a:solidFill>
              </a:rPr>
              <a:t>Ramona, Julien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1492A69-0E1E-4748-9FF5-05BE22B1D39F}"/>
              </a:ext>
            </a:extLst>
          </p:cNvPr>
          <p:cNvSpPr txBox="1"/>
          <p:nvPr/>
        </p:nvSpPr>
        <p:spPr>
          <a:xfrm>
            <a:off x="10061027" y="5190883"/>
            <a:ext cx="65426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000" dirty="0">
                <a:solidFill>
                  <a:schemeClr val="accent1">
                    <a:lumMod val="75000"/>
                  </a:schemeClr>
                </a:solidFill>
              </a:rPr>
              <a:t>Dario, alle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2F4E608B-82A6-4673-8E5C-48C7A1D87963}"/>
              </a:ext>
            </a:extLst>
          </p:cNvPr>
          <p:cNvSpPr txBox="1"/>
          <p:nvPr/>
        </p:nvSpPr>
        <p:spPr>
          <a:xfrm>
            <a:off x="9542290" y="5883848"/>
            <a:ext cx="65426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000" dirty="0">
                <a:solidFill>
                  <a:schemeClr val="accent1">
                    <a:lumMod val="75000"/>
                  </a:schemeClr>
                </a:solidFill>
              </a:rPr>
              <a:t>Raphael, Renato</a:t>
            </a:r>
          </a:p>
        </p:txBody>
      </p:sp>
    </p:spTree>
    <p:extLst>
      <p:ext uri="{BB962C8B-B14F-4D97-AF65-F5344CB8AC3E}">
        <p14:creationId xmlns:p14="http://schemas.microsoft.com/office/powerpoint/2010/main" val="1920993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A919F7D-B948-144A-A489-F19C07863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de-CH" sz="5400" b="1" dirty="0"/>
              <a:t>Individuelle</a:t>
            </a:r>
            <a:r>
              <a:rPr lang="en-GB" sz="5400" b="1" dirty="0"/>
              <a:t> Tasks</a:t>
            </a:r>
            <a:br>
              <a:rPr lang="en-GB" sz="5400" b="1" dirty="0"/>
            </a:br>
            <a:endParaRPr lang="en-GB" sz="5400" b="1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5" name="Inhaltsplatzhalter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47C93106-29D7-441C-8E11-8670AE273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129" y="1698164"/>
            <a:ext cx="6478588" cy="356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941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A919F7D-B948-144A-A489-F19C07863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GB" sz="5400" b="1" dirty="0"/>
              <a:t>Scrum Poker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30F09FC1-EF71-F94D-873D-FCC52AD55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475" y="1698625"/>
            <a:ext cx="6478588" cy="4516438"/>
          </a:xfrm>
        </p:spPr>
        <p:txBody>
          <a:bodyPr>
            <a:normAutofit/>
          </a:bodyPr>
          <a:lstStyle/>
          <a:p>
            <a:endParaRPr lang="de-CH" sz="32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E5A12AA-D3E7-104A-BABB-4FC834E304D7}"/>
              </a:ext>
            </a:extLst>
          </p:cNvPr>
          <p:cNvSpPr txBox="1"/>
          <p:nvPr/>
        </p:nvSpPr>
        <p:spPr>
          <a:xfrm>
            <a:off x="6648227" y="3029901"/>
            <a:ext cx="3871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/>
              <a:t>(Master Tracker)</a:t>
            </a:r>
            <a:endParaRPr lang="en-GB" sz="20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EE9DBBC-2807-6E4A-855D-8CD2C040E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843" y="1201175"/>
            <a:ext cx="6818303" cy="5377162"/>
          </a:xfrm>
          <a:prstGeom prst="rect">
            <a:avLst/>
          </a:prstGeom>
        </p:spPr>
      </p:pic>
      <p:pic>
        <p:nvPicPr>
          <p:cNvPr id="15" name="Inhaltsplatzhalter 3">
            <a:extLst>
              <a:ext uri="{FF2B5EF4-FFF2-40B4-BE49-F238E27FC236}">
                <a16:creationId xmlns:a16="http://schemas.microsoft.com/office/drawing/2014/main" id="{45B0EA83-FD33-C34E-96F3-E16AFD42FA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69" t="23718" r="65952" b="54378"/>
          <a:stretch/>
        </p:blipFill>
        <p:spPr>
          <a:xfrm rot="2988703">
            <a:off x="7509197" y="2204498"/>
            <a:ext cx="3537637" cy="552047"/>
          </a:xfrm>
          <a:prstGeom prst="rect">
            <a:avLst/>
          </a:prstGeom>
        </p:spPr>
      </p:pic>
      <p:pic>
        <p:nvPicPr>
          <p:cNvPr id="17" name="Inhaltsplatzhalter 3">
            <a:extLst>
              <a:ext uri="{FF2B5EF4-FFF2-40B4-BE49-F238E27FC236}">
                <a16:creationId xmlns:a16="http://schemas.microsoft.com/office/drawing/2014/main" id="{F6D041A7-F6DF-0C4D-8C20-8FB3AFD510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63" t="71972" r="67175" b="2113"/>
          <a:stretch/>
        </p:blipFill>
        <p:spPr>
          <a:xfrm rot="3084904">
            <a:off x="9113107" y="2513839"/>
            <a:ext cx="3703647" cy="716813"/>
          </a:xfrm>
          <a:prstGeom prst="rect">
            <a:avLst/>
          </a:prstGeom>
        </p:spPr>
      </p:pic>
      <p:pic>
        <p:nvPicPr>
          <p:cNvPr id="19" name="Inhaltsplatzhalter 3">
            <a:extLst>
              <a:ext uri="{FF2B5EF4-FFF2-40B4-BE49-F238E27FC236}">
                <a16:creationId xmlns:a16="http://schemas.microsoft.com/office/drawing/2014/main" id="{08C3E2AB-067C-1340-830A-1B3DB36C26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81" t="50145" r="71027" b="28117"/>
          <a:stretch/>
        </p:blipFill>
        <p:spPr>
          <a:xfrm rot="2869179">
            <a:off x="4872484" y="3954617"/>
            <a:ext cx="3598923" cy="63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69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A919F7D-B948-144A-A489-F19C07863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GB" sz="5400" b="1" dirty="0"/>
              <a:t>Provide sorting in admin/users view</a:t>
            </a:r>
            <a:br>
              <a:rPr lang="en-GB" sz="5400" b="1" dirty="0"/>
            </a:br>
            <a:br>
              <a:rPr lang="en-GB" sz="5400" b="1" dirty="0"/>
            </a:br>
            <a:r>
              <a:rPr lang="en-GB" b="1" i="1" dirty="0"/>
              <a:t>Ramona, Julien</a:t>
            </a:r>
            <a:endParaRPr lang="en-GB" sz="5400" b="1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3" name="Inhaltsplatzhalter 6" descr="Ein Bild, das Tisch enthält.&#10;&#10;Automatisch generierte Beschreibung">
            <a:extLst>
              <a:ext uri="{FF2B5EF4-FFF2-40B4-BE49-F238E27FC236}">
                <a16:creationId xmlns:a16="http://schemas.microsoft.com/office/drawing/2014/main" id="{624E3617-877A-F547-9AAE-9EBD863446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2879" y="302262"/>
            <a:ext cx="6045088" cy="274820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FE33DE76-899F-414C-9273-7C54AF190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879" y="3992110"/>
            <a:ext cx="6045088" cy="222242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235C2AA-671C-4FE9-8BE1-D03CF735F4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9129" y="3655543"/>
            <a:ext cx="2813195" cy="3365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1618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A919F7D-B948-144A-A489-F19C07863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GB" sz="5400" b="1" dirty="0"/>
              <a:t>Tell the user if there is no password stored</a:t>
            </a:r>
            <a:br>
              <a:rPr lang="en-GB" sz="5400" b="1" dirty="0"/>
            </a:br>
            <a:br>
              <a:rPr lang="en-GB" sz="5400" b="1" dirty="0"/>
            </a:br>
            <a:r>
              <a:rPr lang="en-GB" b="1" i="1" dirty="0"/>
              <a:t>Raphael, Renato</a:t>
            </a:r>
            <a:endParaRPr lang="en-GB" sz="5400" b="1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Inhaltsplatzhalter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7A324689-C6F5-D841-B1BE-6A69F7B254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039" t="26171" r="59974" b="49218"/>
          <a:stretch/>
        </p:blipFill>
        <p:spPr>
          <a:xfrm>
            <a:off x="5237876" y="1170784"/>
            <a:ext cx="3001626" cy="1847756"/>
          </a:xfr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00BF5E9A-6C70-48F1-89C9-61A9BC83A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762" y="1129228"/>
            <a:ext cx="3378374" cy="135897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BC88537-06F7-4BED-8C74-6B37FD61F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164" y="4098925"/>
            <a:ext cx="4771196" cy="184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963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Microsoft Office PowerPoint</Application>
  <PresentationFormat>Breitbild</PresentationFormat>
  <Paragraphs>49</Paragraphs>
  <Slides>15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</vt:lpstr>
      <vt:lpstr>PSE – Analyse Iteration 1  Julien Gaumez</vt:lpstr>
      <vt:lpstr>Inhalt</vt:lpstr>
      <vt:lpstr>Unser Projekt</vt:lpstr>
      <vt:lpstr>Organisation</vt:lpstr>
      <vt:lpstr>Tasks 1. Iteration</vt:lpstr>
      <vt:lpstr>Individuelle Tasks </vt:lpstr>
      <vt:lpstr>Scrum Poker</vt:lpstr>
      <vt:lpstr>Provide sorting in admin/users view  Ramona, Julien</vt:lpstr>
      <vt:lpstr>Tell the user if there is no password stored  Raphael, Renato</vt:lpstr>
      <vt:lpstr>Upgrade to Ruby 3.0, Rails 7.0   Dario, alle</vt:lpstr>
      <vt:lpstr>Gelerntes für die 2. Iteration</vt:lpstr>
      <vt:lpstr>Risikoanalyse</vt:lpstr>
      <vt:lpstr>Risikoanalyse</vt:lpstr>
      <vt:lpstr>Risikoanalyse</vt:lpstr>
      <vt:lpstr>Fragen?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</dc:title>
  <dc:creator>Ramona Christen</dc:creator>
  <cp:lastModifiedBy>Gaumez, Julien Quentin (STUDENTS)</cp:lastModifiedBy>
  <cp:revision>74</cp:revision>
  <dcterms:created xsi:type="dcterms:W3CDTF">2022-03-07T15:49:33Z</dcterms:created>
  <dcterms:modified xsi:type="dcterms:W3CDTF">2022-03-22T21:17:35Z</dcterms:modified>
</cp:coreProperties>
</file>