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Format der Notizen mittels Klicken bearbeiten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&lt;Kopfzeile&gt;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&lt;Datum/Uhrzeit&gt;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&lt;Fußzeile&gt;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1CFF37E-4707-4386-898D-CE628FB52193}" type="slidenum">
              <a:rPr b="0" lang="en-US" sz="1400" spc="-1" strike="noStrike">
                <a:latin typeface="Times New Roman"/>
              </a:rPr>
              <a:t>&lt;Foliennummer&gt;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CF6F929-08DA-482D-8A65-B2436689452F}" type="slidenum">
              <a:rPr b="0" lang="de-DE" sz="1200" spc="-1" strike="noStrike">
                <a:latin typeface="Times New Roman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A4FB2B-F7E0-42BB-BC2C-839119D78E7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27/04/22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8305C6-B2E4-4A28-A1A5-F9B25497A0F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2"/>
          <p:cNvSpPr txBox="1"/>
          <p:nvPr/>
        </p:nvSpPr>
        <p:spPr>
          <a:xfrm>
            <a:off x="643320" y="2903760"/>
            <a:ext cx="10788840" cy="441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PSE – Technologie und Architektur</a:t>
            </a:r>
            <a:br/>
            <a:br/>
            <a:r>
              <a:rPr b="1" lang="de-DE" sz="3600" spc="-1" strike="noStrike">
                <a:solidFill>
                  <a:srgbClr val="000000"/>
                </a:solidFill>
                <a:latin typeface="Calibri Light"/>
              </a:rPr>
              <a:t>Renato Oester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Ember.js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9"/>
          <p:cNvSpPr txBox="1"/>
          <p:nvPr/>
        </p:nvSpPr>
        <p:spPr>
          <a:xfrm>
            <a:off x="5070600" y="2011680"/>
            <a:ext cx="6478200" cy="451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Open Source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Background Agnostic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Convention over Configuration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Command Line Interface - EmberCLI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43320" y="2743200"/>
            <a:ext cx="2286000" cy="1920240"/>
          </a:xfrm>
          <a:prstGeom prst="rect">
            <a:avLst/>
          </a:prstGeom>
          <a:ln>
            <a:noFill/>
          </a:ln>
        </p:spPr>
      </p:pic>
      <p:sp>
        <p:nvSpPr>
          <p:cNvPr id="136" name="TextShape 10"/>
          <p:cNvSpPr txBox="1"/>
          <p:nvPr/>
        </p:nvSpPr>
        <p:spPr>
          <a:xfrm>
            <a:off x="5212080" y="1051200"/>
            <a:ext cx="4480560" cy="54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latin typeface="Calibri Light"/>
              </a:rPr>
              <a:t>Pros</a:t>
            </a:r>
            <a:endParaRPr b="0" lang="en-US" sz="3600" spc="-1" strike="noStrike"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Ember.js</a:t>
            </a:r>
            <a:br/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9"/>
          <p:cNvSpPr txBox="1"/>
          <p:nvPr/>
        </p:nvSpPr>
        <p:spPr>
          <a:xfrm>
            <a:off x="5070960" y="2103120"/>
            <a:ext cx="6478200" cy="451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Langer Lernprozess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Weniger weit verbreitet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43680" y="2743200"/>
            <a:ext cx="2286000" cy="1920240"/>
          </a:xfrm>
          <a:prstGeom prst="rect">
            <a:avLst/>
          </a:prstGeom>
          <a:ln>
            <a:noFill/>
          </a:ln>
        </p:spPr>
      </p:pic>
      <p:sp>
        <p:nvSpPr>
          <p:cNvPr id="147" name="TextShape 10"/>
          <p:cNvSpPr txBox="1"/>
          <p:nvPr/>
        </p:nvSpPr>
        <p:spPr>
          <a:xfrm>
            <a:off x="5212080" y="1051200"/>
            <a:ext cx="4480560" cy="54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latin typeface="Calibri Light"/>
              </a:rPr>
              <a:t>Cons</a:t>
            </a:r>
            <a:endParaRPr b="0" lang="en-US" sz="3600" spc="-1" strike="noStrike"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Rails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9"/>
          <p:cNvSpPr txBox="1"/>
          <p:nvPr/>
        </p:nvSpPr>
        <p:spPr>
          <a:xfrm>
            <a:off x="5073480" y="2113560"/>
            <a:ext cx="6478200" cy="451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Execution Speed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Legacy Databases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640080" y="2743200"/>
            <a:ext cx="1801440" cy="228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Docker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9"/>
          <p:cNvSpPr txBox="1"/>
          <p:nvPr/>
        </p:nvSpPr>
        <p:spPr>
          <a:xfrm>
            <a:off x="6689160" y="2524680"/>
            <a:ext cx="6478200" cy="451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3200" spc="-1" strike="noStrike">
                <a:solidFill>
                  <a:srgbClr val="000000"/>
                </a:solidFill>
                <a:latin typeface="Calibri"/>
              </a:rPr>
              <a:t>Containerisierung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3200" spc="-1" strike="noStrike">
                <a:solidFill>
                  <a:srgbClr val="000000"/>
                </a:solidFill>
                <a:latin typeface="Calibri"/>
              </a:rPr>
              <a:t>Portability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3200" spc="-1" strike="noStrike">
                <a:solidFill>
                  <a:srgbClr val="000000"/>
                </a:solidFill>
                <a:latin typeface="Calibri"/>
              </a:rPr>
              <a:t>Processing/Execution Speed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86000" y="2556360"/>
            <a:ext cx="4049280" cy="36576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877200" y="274320"/>
            <a:ext cx="2066400" cy="159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Fragen?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9"/>
          <p:cNvSpPr/>
          <p:nvPr/>
        </p:nvSpPr>
        <p:spPr>
          <a:xfrm>
            <a:off x="3347640" y="740520"/>
            <a:ext cx="6261840" cy="58676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Unser Projekt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9"/>
          <p:cNvSpPr txBox="1"/>
          <p:nvPr/>
        </p:nvSpPr>
        <p:spPr>
          <a:xfrm>
            <a:off x="5070600" y="1698480"/>
            <a:ext cx="6478200" cy="451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Puzzle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Cryptopus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Passwort Manager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WebApp 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Open Source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4" name="Grafik 20" descr=""/>
          <p:cNvPicPr/>
          <p:nvPr/>
        </p:nvPicPr>
        <p:blipFill>
          <a:blip r:embed="rId1"/>
          <a:stretch/>
        </p:blipFill>
        <p:spPr>
          <a:xfrm>
            <a:off x="1200240" y="2863440"/>
            <a:ext cx="3214440" cy="32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Inhalt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7"/>
          <p:cNvSpPr txBox="1"/>
          <p:nvPr/>
        </p:nvSpPr>
        <p:spPr>
          <a:xfrm>
            <a:off x="5069880" y="1698120"/>
            <a:ext cx="64782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Projektübersicht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Frontend - Ember.js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Backend - Ruby on Rails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Docker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Fragen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CustomShape 8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2"/>
          <p:cNvSpPr txBox="1"/>
          <p:nvPr/>
        </p:nvSpPr>
        <p:spPr>
          <a:xfrm>
            <a:off x="643320" y="1698120"/>
            <a:ext cx="396180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Übersicht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6648120" y="3029760"/>
            <a:ext cx="3871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834640" y="1590120"/>
            <a:ext cx="11930400" cy="41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643320" y="1698120"/>
            <a:ext cx="4054320" cy="451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 Light"/>
              </a:rPr>
              <a:t>Ember.js</a:t>
            </a:r>
            <a:br/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345480" y="1226880"/>
            <a:ext cx="8087040" cy="49870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43320" y="2743200"/>
            <a:ext cx="2286000" cy="192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089000" y="288360"/>
            <a:ext cx="10343520" cy="61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035000" y="1737360"/>
            <a:ext cx="10212120" cy="29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169720" y="375120"/>
            <a:ext cx="8163000" cy="593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 rot="2700000">
            <a:off x="415440" y="654840"/>
            <a:ext cx="687240" cy="68724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 rot="10800000">
            <a:off x="360" y="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 rot="2700000">
            <a:off x="107391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 rot="2700000">
            <a:off x="10653840" y="421920"/>
            <a:ext cx="645120" cy="64512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811548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7"/>
          <p:cNvSpPr/>
          <p:nvPr/>
        </p:nvSpPr>
        <p:spPr>
          <a:xfrm>
            <a:off x="91674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45240" y="548640"/>
            <a:ext cx="9353880" cy="580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2022-03-07T15:49:33Z</dcterms:created>
  <dc:creator>Ramona Christen</dc:creator>
  <dc:description/>
  <dc:language>en-US</dc:language>
  <cp:lastModifiedBy/>
  <dcterms:modified xsi:type="dcterms:W3CDTF">2022-04-27T11:59:10Z</dcterms:modified>
  <cp:revision>80</cp:revision>
  <dc:subject/>
  <dc:title>PSE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