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9" r:id="rId2"/>
    <p:sldId id="270" r:id="rId3"/>
    <p:sldId id="278" r:id="rId4"/>
    <p:sldId id="271" r:id="rId5"/>
    <p:sldId id="272" r:id="rId6"/>
    <p:sldId id="279" r:id="rId7"/>
    <p:sldId id="274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597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2E173-CBEE-40C4-8B5C-B152BB46A1A6}" type="datetimeFigureOut">
              <a:rPr lang="de-CH" smtClean="0"/>
              <a:t>06.04.2022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07F1B-C91A-4472-BBAA-71757D48202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8204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FFE013-33A7-4716-A75D-58DA9E59A196}" type="slidenum"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221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FFE013-33A7-4716-A75D-58DA9E59A196}" type="slidenum"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1879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FFE013-33A7-4716-A75D-58DA9E59A196}" type="slidenum"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8074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Pros: Sicher, unterschiedliche PW pro  Webseite, </a:t>
            </a:r>
            <a:br>
              <a:rPr lang="de-CH" dirty="0"/>
            </a:br>
            <a:r>
              <a:rPr lang="de-CH" dirty="0"/>
              <a:t>Contras: Mühsam, man muss den PM dabei haben, oft nicht Cloud basiert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FFE013-33A7-4716-A75D-58DA9E59A196}" type="slidenum"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6170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FFE013-33A7-4716-A75D-58DA9E59A196}" type="slidenum"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7457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FFE013-33A7-4716-A75D-58DA9E59A196}" type="slidenum"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8919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FFE013-33A7-4716-A75D-58DA9E59A196}" type="slidenum"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8303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C0BFEA-CCCE-0540-AF5D-CB20E8DBB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F6EFC54-8526-984F-952E-1226CFCAF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E66D90-326A-3643-88AE-10AAE1A3C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066-DDD4-3E4A-A153-3A537887E211}" type="datetimeFigureOut">
              <a:rPr lang="en-GB" smtClean="0"/>
              <a:t>06/04/2022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ADCD94-3FB0-DE45-A3A0-68F1E0CB1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E9972B-E243-664C-8BFA-49077DD2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B6EF-44BC-364B-B471-BA8DD547C69C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2935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6816B5-9FE2-F442-BD5A-577221E7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988FCFD-18DA-1747-B352-D3B952A86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E5E724-457D-7E4E-993B-58932455D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066-DDD4-3E4A-A153-3A537887E211}" type="datetimeFigureOut">
              <a:rPr lang="en-GB" smtClean="0"/>
              <a:t>06/04/2022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675DA3-AEAC-F546-950C-93B4EA10E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3E0918-5E23-2F4F-B076-99DF14642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B6EF-44BC-364B-B471-BA8DD547C69C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2698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3052EDE-5BD6-8342-A732-889855CAA6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B344EFC-6CB7-A54A-98C2-75AFA6FB7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341720-ACF9-7B4C-B2C5-B3B3FA45E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066-DDD4-3E4A-A153-3A537887E211}" type="datetimeFigureOut">
              <a:rPr lang="en-GB" smtClean="0"/>
              <a:t>06/04/2022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A71AA7-8EEF-A143-87BA-B5440B57A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E77B43-5EBB-1C49-B6B4-7CE3564D7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B6EF-44BC-364B-B471-BA8DD547C69C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1865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FA0306-E5C4-1F4C-A016-1EE5564B2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E22E58-2ACF-6143-B356-55D5F82E6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DA7C19-C09D-1840-96A2-52B6D876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066-DDD4-3E4A-A153-3A537887E211}" type="datetimeFigureOut">
              <a:rPr lang="en-GB" smtClean="0"/>
              <a:t>06/04/2022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DFDE0E-881D-5147-9D21-8F081E294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BD9198-CDAC-8A46-B856-1CF7BD0EF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B6EF-44BC-364B-B471-BA8DD547C69C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721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8B5874-AEF4-504A-A781-AB0378170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AA2C41-EA33-2D45-8A78-86689648F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D12A77-F41A-144E-B54B-DF8D06A54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066-DDD4-3E4A-A153-3A537887E211}" type="datetimeFigureOut">
              <a:rPr lang="en-GB" smtClean="0"/>
              <a:t>06/04/2022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FE45B5-E0E0-3349-9D5E-A8F53B472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138C48-D42E-9841-97D0-F0D4D196F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B6EF-44BC-364B-B471-BA8DD547C69C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8316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E8C030-32FD-B740-A6A8-494E74694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8BD97E-87CE-D143-B81F-50F1053E54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AFA84A-CAF7-7C4D-9E14-AC4E6287E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F5DE34-1B6F-6042-9D73-12F1E4057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066-DDD4-3E4A-A153-3A537887E211}" type="datetimeFigureOut">
              <a:rPr lang="en-GB" smtClean="0"/>
              <a:t>06/04/2022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B410BD-325C-4E45-ACC0-19AB94FCC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451380-3853-3F4F-911C-5E6A359AA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B6EF-44BC-364B-B471-BA8DD547C69C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05174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2F166C-7422-7541-9B15-E848A19D9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DAA340-A571-8043-ADEB-AA71308E5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4FA308-C26B-374E-B564-81DCA87A2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F90EC3D-0FB7-4640-8A3F-F0BB9BBA68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FF9EBB-53B8-EC43-A79E-EEB01DE67E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3307E30-43F7-0D45-B26D-C079DF300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066-DDD4-3E4A-A153-3A537887E211}" type="datetimeFigureOut">
              <a:rPr lang="en-GB" smtClean="0"/>
              <a:t>06/04/2022</a:t>
            </a:fld>
            <a:endParaRPr lang="en-GB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C0C6182-E76F-9A46-8E44-E4CC048C5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6C19086-FC6F-064B-8937-64C839F1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B6EF-44BC-364B-B471-BA8DD547C69C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7726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D3C05A-625D-5C45-A5E2-EE061796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96C97A2-90D7-C049-9642-A6D007F40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066-DDD4-3E4A-A153-3A537887E211}" type="datetimeFigureOut">
              <a:rPr lang="en-GB" smtClean="0"/>
              <a:t>06/04/2022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9760EF-02B8-FC47-BC40-830C3A89D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E423C7-4811-304E-8E78-B94B47A0A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B6EF-44BC-364B-B471-BA8DD547C69C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388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B2CBE69-FB97-2243-99F5-F08F53B7C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066-DDD4-3E4A-A153-3A537887E211}" type="datetimeFigureOut">
              <a:rPr lang="en-GB" smtClean="0"/>
              <a:t>06/04/2022</a:t>
            </a:fld>
            <a:endParaRPr lang="en-GB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78BC1DB-C8EC-D940-A588-DB3D8856F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67F6E4-A74A-AB45-B768-6F355B965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B6EF-44BC-364B-B471-BA8DD547C69C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922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A737F7-2FBD-2647-A2E5-0958F54FA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702687-A6EB-D348-A682-46D839451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C8A113-F7E1-604A-A7F6-C81D519AF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1B991B-4045-D540-BBE8-515877FAA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066-DDD4-3E4A-A153-3A537887E211}" type="datetimeFigureOut">
              <a:rPr lang="en-GB" smtClean="0"/>
              <a:t>06/04/2022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4CE6D6-C7D4-834F-A122-C30498B96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295194-A352-994F-AA63-078015287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B6EF-44BC-364B-B471-BA8DD547C69C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23613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02E00-1FAE-7444-953A-66AB621AC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8CA0F8B-1484-6744-8F16-90A8664756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8E0B77C-5674-4847-9ADD-5D1CCA930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6E4766-3809-D942-AA90-11A07CD01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066-DDD4-3E4A-A153-3A537887E211}" type="datetimeFigureOut">
              <a:rPr lang="en-GB" smtClean="0"/>
              <a:t>06/04/2022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F141FB-B920-7048-88FF-1C84A1EB7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8E1F83-A6B2-5D40-ADF5-EB8FE33D9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B6EF-44BC-364B-B471-BA8DD547C69C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454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5780C12-F1C6-FB46-BA98-B73B52D1F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27A6FF-6A83-0E4B-8267-85AAFD86C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DC79F9-21B4-634B-953B-AD848D20DC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75066-DDD4-3E4A-A153-3A537887E211}" type="datetimeFigureOut">
              <a:rPr lang="en-GB" smtClean="0"/>
              <a:t>06/04/2022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7C59CB-CBC5-D847-A71E-FEDB87F0C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F46414-A99A-7445-8967-9A7F0A070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9B6EF-44BC-364B-B471-BA8DD547C69C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268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A919F7D-B948-144A-A489-F19C07863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903654"/>
            <a:ext cx="10789362" cy="4417330"/>
          </a:xfrm>
        </p:spPr>
        <p:txBody>
          <a:bodyPr anchor="t">
            <a:normAutofit/>
          </a:bodyPr>
          <a:lstStyle/>
          <a:p>
            <a:pPr algn="ctr"/>
            <a:r>
              <a:rPr lang="en-GB" sz="5400" b="1" dirty="0"/>
              <a:t>PSE – Demo</a:t>
            </a:r>
            <a:br>
              <a:rPr lang="en-GB" sz="5400" b="1" dirty="0"/>
            </a:br>
            <a:r>
              <a:rPr lang="en-GB" sz="1400" b="1" dirty="0"/>
              <a:t>Puzzle, Software: </a:t>
            </a:r>
            <a:r>
              <a:rPr lang="en-GB" sz="1400" b="1" dirty="0" err="1"/>
              <a:t>Cryptopus</a:t>
            </a:r>
            <a:br>
              <a:rPr lang="en-GB" sz="5400" b="1" dirty="0"/>
            </a:br>
            <a:br>
              <a:rPr lang="en-GB" sz="5400" b="1" dirty="0"/>
            </a:br>
            <a:r>
              <a:rPr lang="en-GB" sz="3600" b="1" dirty="0"/>
              <a:t>Raphael Fehr </a:t>
            </a:r>
            <a:br>
              <a:rPr lang="en-GB" sz="3600" b="1" dirty="0"/>
            </a:br>
            <a:r>
              <a:rPr lang="en-GB" sz="1200" b="1" dirty="0"/>
              <a:t>Key Account Manager</a:t>
            </a:r>
            <a:endParaRPr lang="en-GB" sz="54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3416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947AEE6-66BC-4FD1-BF26-857AB65DF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/>
              <a:t>Wer sind wir?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D4ABAD41-35DD-4E80-992A-96613192F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288" y="1825625"/>
            <a:ext cx="10515600" cy="4351338"/>
          </a:xfrm>
        </p:spPr>
        <p:txBody>
          <a:bodyPr/>
          <a:lstStyle/>
          <a:p>
            <a:r>
              <a:rPr lang="de-CH" dirty="0"/>
              <a:t>Puzzle PSE Team </a:t>
            </a:r>
          </a:p>
          <a:p>
            <a:r>
              <a:rPr lang="de-CH" dirty="0"/>
              <a:t>Dario, Renato, Julien, Ramona, Raphael</a:t>
            </a:r>
          </a:p>
          <a:p>
            <a:r>
              <a:rPr lang="de-CH" dirty="0"/>
              <a:t>Betreuender Assistent Dominik Fischli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64326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D4ABAD41-35DD-4E80-992A-96613192F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288" y="1825625"/>
            <a:ext cx="10515600" cy="4351338"/>
          </a:xfrm>
        </p:spPr>
        <p:txBody>
          <a:bodyPr/>
          <a:lstStyle/>
          <a:p>
            <a:r>
              <a:rPr lang="de-CH" dirty="0"/>
              <a:t>Wer weiss was ein PM ist?</a:t>
            </a:r>
          </a:p>
          <a:p>
            <a:r>
              <a:rPr lang="de-CH" dirty="0"/>
              <a:t>Wer braucht es? 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1AF7E51D-3991-4CD0-B2B5-1DB17573C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de-CH" dirty="0" err="1"/>
              <a:t>Cryptopus</a:t>
            </a:r>
            <a:r>
              <a:rPr lang="de-CH" dirty="0"/>
              <a:t> == Passwort Manager </a:t>
            </a:r>
          </a:p>
        </p:txBody>
      </p:sp>
    </p:spTree>
    <p:extLst>
      <p:ext uri="{BB962C8B-B14F-4D97-AF65-F5344CB8AC3E}">
        <p14:creationId xmlns:p14="http://schemas.microsoft.com/office/powerpoint/2010/main" val="233394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9C0892CD-A726-4CA4-9FCB-722BBE5EA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CH" dirty="0"/>
              <a:t>Pro 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Contras</a:t>
            </a: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002BCB14-B335-421B-9F5E-0457937D6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de-CH" dirty="0" err="1"/>
              <a:t>Cryptopus</a:t>
            </a:r>
            <a:r>
              <a:rPr lang="de-CH" dirty="0"/>
              <a:t> == Passwort Manager </a:t>
            </a:r>
          </a:p>
        </p:txBody>
      </p:sp>
    </p:spTree>
    <p:extLst>
      <p:ext uri="{BB962C8B-B14F-4D97-AF65-F5344CB8AC3E}">
        <p14:creationId xmlns:p14="http://schemas.microsoft.com/office/powerpoint/2010/main" val="2049871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BE866236-1B82-4FC9-A13D-37764F16A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CH" dirty="0"/>
              <a:t>Wieso brauch Puzzle einen eigenen? 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1ED00258-D929-4C7B-B333-8DA796114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CH" dirty="0"/>
              <a:t>Vorteile von </a:t>
            </a:r>
            <a:r>
              <a:rPr lang="de-CH" dirty="0" err="1"/>
              <a:t>Cryptopus</a:t>
            </a:r>
            <a:r>
              <a:rPr lang="de-CH" dirty="0"/>
              <a:t>:</a:t>
            </a:r>
          </a:p>
          <a:p>
            <a:pPr lvl="1"/>
            <a:r>
              <a:rPr lang="de-CH" dirty="0" err="1"/>
              <a:t>Opensource</a:t>
            </a:r>
            <a:r>
              <a:rPr lang="de-CH" dirty="0"/>
              <a:t> </a:t>
            </a:r>
          </a:p>
          <a:p>
            <a:pPr lvl="1"/>
            <a:r>
              <a:rPr lang="de-CH" dirty="0"/>
              <a:t>Online</a:t>
            </a:r>
          </a:p>
          <a:p>
            <a:pPr lvl="1"/>
            <a:r>
              <a:rPr lang="de-CH" dirty="0"/>
              <a:t>Möglich Teams zu erstellen und mit anderen zu Teilen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59029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BE866236-1B82-4FC9-A13D-37764F16A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CH" dirty="0"/>
              <a:t>Was braucht man?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1ED00258-D929-4C7B-B333-8DA796114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CH" dirty="0"/>
              <a:t>Anforderungen:</a:t>
            </a:r>
          </a:p>
          <a:p>
            <a:pPr lvl="1"/>
            <a:r>
              <a:rPr lang="de-CH" dirty="0"/>
              <a:t>Computer</a:t>
            </a:r>
          </a:p>
          <a:p>
            <a:pPr lvl="2"/>
            <a:r>
              <a:rPr lang="de-CH" dirty="0"/>
              <a:t>Docker</a:t>
            </a:r>
          </a:p>
          <a:p>
            <a:pPr lvl="2"/>
            <a:r>
              <a:rPr lang="de-CH" dirty="0"/>
              <a:t>Ruby</a:t>
            </a:r>
          </a:p>
          <a:p>
            <a:pPr lvl="2"/>
            <a:r>
              <a:rPr lang="de-CH" dirty="0" err="1"/>
              <a:t>Emberjs</a:t>
            </a:r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6262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70FC9368-72F9-438F-A51C-C909C056E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CH" dirty="0"/>
              <a:t>Login</a:t>
            </a:r>
          </a:p>
          <a:p>
            <a:r>
              <a:rPr lang="de-CH" dirty="0"/>
              <a:t>Teams </a:t>
            </a:r>
          </a:p>
          <a:p>
            <a:r>
              <a:rPr lang="de-CH" dirty="0"/>
              <a:t>Passwort Stärke</a:t>
            </a:r>
          </a:p>
          <a:p>
            <a:r>
              <a:rPr lang="de-CH" dirty="0"/>
              <a:t>Sortieren von den Usern </a:t>
            </a: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FF89AD9F-E6B1-4182-8E88-8C7600983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de-CH" dirty="0"/>
              <a:t>Demo </a:t>
            </a:r>
          </a:p>
        </p:txBody>
      </p:sp>
    </p:spTree>
    <p:extLst>
      <p:ext uri="{BB962C8B-B14F-4D97-AF65-F5344CB8AC3E}">
        <p14:creationId xmlns:p14="http://schemas.microsoft.com/office/powerpoint/2010/main" val="82202086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Microsoft Office PowerPoint</Application>
  <PresentationFormat>Breitbild</PresentationFormat>
  <Paragraphs>38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1_Office</vt:lpstr>
      <vt:lpstr>PSE – Demo Puzzle, Software: Cryptopus  Raphael Fehr  Key Account Manager</vt:lpstr>
      <vt:lpstr>Wer sind wir?</vt:lpstr>
      <vt:lpstr>Cryptopus == Passwort Manager </vt:lpstr>
      <vt:lpstr>Cryptopus == Passwort Manager </vt:lpstr>
      <vt:lpstr>Wieso brauch Puzzle einen eigenen? </vt:lpstr>
      <vt:lpstr>Was braucht man?</vt:lpstr>
      <vt:lpstr>Demo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Cryptopus</dc:title>
  <dc:creator>Raphael Fehr</dc:creator>
  <cp:lastModifiedBy>Raphael Fehr</cp:lastModifiedBy>
  <cp:revision>9</cp:revision>
  <dcterms:created xsi:type="dcterms:W3CDTF">2022-04-01T14:06:20Z</dcterms:created>
  <dcterms:modified xsi:type="dcterms:W3CDTF">2022-04-06T11:26:00Z</dcterms:modified>
</cp:coreProperties>
</file>