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Mysql</a:t>
            </a:r>
            <a:r>
              <a:rPr lang="nl-NL" dirty="0" smtClean="0"/>
              <a:t> Database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Gemaakt door RAMON, PAUL, </a:t>
            </a:r>
            <a:r>
              <a:rPr lang="nl-NL" dirty="0" err="1" smtClean="0"/>
              <a:t>jUNAL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94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-</a:t>
            </a:r>
          </a:p>
          <a:p>
            <a:r>
              <a:rPr lang="nl-NL" dirty="0" smtClean="0"/>
              <a:t>-</a:t>
            </a:r>
          </a:p>
          <a:p>
            <a:r>
              <a:rPr lang="nl-NL" dirty="0" smtClean="0"/>
              <a:t>-</a:t>
            </a:r>
          </a:p>
          <a:p>
            <a:r>
              <a:rPr lang="nl-NL" dirty="0" smtClean="0"/>
              <a:t>-</a:t>
            </a:r>
          </a:p>
          <a:p>
            <a:r>
              <a:rPr lang="nl-NL" dirty="0" smtClean="0"/>
              <a:t>-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57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err="1" smtClean="0"/>
              <a:t>mysql</a:t>
            </a:r>
            <a:r>
              <a:rPr lang="nl-NL" dirty="0" smtClean="0"/>
              <a:t> database?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 opslaan</a:t>
            </a:r>
          </a:p>
          <a:p>
            <a:r>
              <a:rPr lang="nl-NL" dirty="0" smtClean="0"/>
              <a:t>Eén of meerdere tabellen</a:t>
            </a:r>
          </a:p>
          <a:p>
            <a:r>
              <a:rPr lang="nl-NL" dirty="0" smtClean="0"/>
              <a:t>Verschillende kolommen en rijen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35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voorbeeld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200" y="1812395"/>
            <a:ext cx="7168979" cy="51018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81192" y="1812395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Tabelnaam:  Gebruikers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47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Invoegen, aanpassen</a:t>
            </a:r>
            <a:r>
              <a:rPr lang="nl-NL" smtClean="0"/>
              <a:t>, verwijderen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9519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</TotalTime>
  <Words>41</Words>
  <Application>Microsoft Office PowerPoint</Application>
  <PresentationFormat>Breedbeeld</PresentationFormat>
  <Paragraphs>15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Mysql Database </vt:lpstr>
      <vt:lpstr>iNHOUD</vt:lpstr>
      <vt:lpstr>Wat is een mysql database?</vt:lpstr>
      <vt:lpstr>Een voorbeeld</vt:lpstr>
      <vt:lpstr>PowerPoint-presentatie</vt:lpstr>
    </vt:vector>
  </TitlesOfParts>
  <Company>Hunter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Database </dc:title>
  <dc:creator>Gebruiker</dc:creator>
  <cp:lastModifiedBy>Gebruiker</cp:lastModifiedBy>
  <cp:revision>1</cp:revision>
  <dcterms:created xsi:type="dcterms:W3CDTF">2014-12-09T10:26:42Z</dcterms:created>
  <dcterms:modified xsi:type="dcterms:W3CDTF">2014-12-09T10:33:02Z</dcterms:modified>
</cp:coreProperties>
</file>