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4"/>
    <p:sldMasterId id="2147484184" r:id="rId5"/>
    <p:sldMasterId id="2147484196" r:id="rId6"/>
    <p:sldMasterId id="2147484208" r:id="rId7"/>
  </p:sldMasterIdLst>
  <p:notesMasterIdLst>
    <p:notesMasterId r:id="rId9"/>
  </p:notesMasterIdLst>
  <p:handoutMasterIdLst>
    <p:handoutMasterId r:id="rId10"/>
  </p:handoutMasterIdLst>
  <p:sldIdLst>
    <p:sldId id="543" r:id="rId8"/>
  </p:sldIdLst>
  <p:sldSz cx="12188825" cy="6858000"/>
  <p:notesSz cx="9385300" cy="7077075"/>
  <p:defaultTextStyle>
    <a:defPPr>
      <a:defRPr lang="en-US"/>
    </a:defPPr>
    <a:lvl1pPr marL="0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7673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5346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3018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0685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8345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6032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53689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1345" algn="l" defTabSz="6076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739B70-A5D3-49AA-89E8-28E91D5C17E6}">
          <p14:sldIdLst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4224">
          <p15:clr>
            <a:srgbClr val="A4A3A4"/>
          </p15:clr>
        </p15:guide>
        <p15:guide id="3" orient="horz" pos="3744">
          <p15:clr>
            <a:srgbClr val="A4A3A4"/>
          </p15:clr>
        </p15:guide>
        <p15:guide id="4" orient="horz" pos="768">
          <p15:clr>
            <a:srgbClr val="A4A3A4"/>
          </p15:clr>
        </p15:guide>
        <p15:guide id="5" orient="horz" pos="166">
          <p15:clr>
            <a:srgbClr val="A4A3A4"/>
          </p15:clr>
        </p15:guide>
        <p15:guide id="6" orient="horz" pos="3232">
          <p15:clr>
            <a:srgbClr val="A4A3A4"/>
          </p15:clr>
        </p15:guide>
        <p15:guide id="7" pos="3935">
          <p15:clr>
            <a:srgbClr val="A4A3A4"/>
          </p15:clr>
        </p15:guide>
        <p15:guide id="8" pos="287">
          <p15:clr>
            <a:srgbClr val="A4A3A4"/>
          </p15:clr>
        </p15:guide>
        <p15:guide id="9" pos="7391">
          <p15:clr>
            <a:srgbClr val="A4A3A4"/>
          </p15:clr>
        </p15:guide>
        <p15:guide id="10" pos="863">
          <p15:clr>
            <a:srgbClr val="A4A3A4"/>
          </p15:clr>
        </p15:guide>
        <p15:guide id="11" pos="6815">
          <p15:clr>
            <a:srgbClr val="A4A3A4"/>
          </p15:clr>
        </p15:guide>
        <p15:guide id="12" pos="3839">
          <p15:clr>
            <a:srgbClr val="A4A3A4"/>
          </p15:clr>
        </p15:guide>
        <p15:guide id="13" pos="3743">
          <p15:clr>
            <a:srgbClr val="A4A3A4"/>
          </p15:clr>
        </p15:guide>
        <p15:guide id="14" orient="horz" pos="595">
          <p15:clr>
            <a:srgbClr val="A4A3A4"/>
          </p15:clr>
        </p15:guide>
        <p15:guide id="15" orient="horz" pos="3760">
          <p15:clr>
            <a:srgbClr val="A4A3A4"/>
          </p15:clr>
        </p15:guide>
        <p15:guide id="16" orient="horz" pos="688">
          <p15:clr>
            <a:srgbClr val="A4A3A4"/>
          </p15:clr>
        </p15:guide>
        <p15:guide id="17" orient="horz" pos="3067">
          <p15:clr>
            <a:srgbClr val="A4A3A4"/>
          </p15:clr>
        </p15:guide>
        <p15:guide id="18" orient="horz" pos="1385">
          <p15:clr>
            <a:srgbClr val="A4A3A4"/>
          </p15:clr>
        </p15:guide>
        <p15:guide id="19" orient="horz" pos="1484">
          <p15:clr>
            <a:srgbClr val="A4A3A4"/>
          </p15:clr>
        </p15:guide>
        <p15:guide id="20" orient="horz" pos="2175">
          <p15:clr>
            <a:srgbClr val="A4A3A4"/>
          </p15:clr>
        </p15:guide>
        <p15:guide id="21" orient="horz" pos="2275">
          <p15:clr>
            <a:srgbClr val="A4A3A4"/>
          </p15:clr>
        </p15:guide>
        <p15:guide id="22" orient="horz" pos="2976">
          <p15:clr>
            <a:srgbClr val="A4A3A4"/>
          </p15:clr>
        </p15:guide>
        <p15:guide id="23" orient="horz" pos="259">
          <p15:clr>
            <a:srgbClr val="A4A3A4"/>
          </p15:clr>
        </p15:guide>
        <p15:guide id="24" orient="horz" pos="3393">
          <p15:clr>
            <a:srgbClr val="A4A3A4"/>
          </p15:clr>
        </p15:guide>
        <p15:guide id="25" pos="3883">
          <p15:clr>
            <a:srgbClr val="A4A3A4"/>
          </p15:clr>
        </p15:guide>
        <p15:guide id="26" pos="248">
          <p15:clr>
            <a:srgbClr val="A4A3A4"/>
          </p15:clr>
        </p15:guide>
        <p15:guide id="27" pos="7423">
          <p15:clr>
            <a:srgbClr val="A4A3A4"/>
          </p15:clr>
        </p15:guide>
        <p15:guide id="28" pos="711">
          <p15:clr>
            <a:srgbClr val="A4A3A4"/>
          </p15:clr>
        </p15:guide>
        <p15:guide id="29" pos="6958">
          <p15:clr>
            <a:srgbClr val="A4A3A4"/>
          </p15:clr>
        </p15:guide>
        <p15:guide id="30" pos="3833">
          <p15:clr>
            <a:srgbClr val="A4A3A4"/>
          </p15:clr>
        </p15:guide>
        <p15:guide id="31" pos="3783">
          <p15:clr>
            <a:srgbClr val="A4A3A4"/>
          </p15:clr>
        </p15:guide>
        <p15:guide id="32" pos="1407">
          <p15:clr>
            <a:srgbClr val="A4A3A4"/>
          </p15:clr>
        </p15:guide>
        <p15:guide id="33" pos="1508">
          <p15:clr>
            <a:srgbClr val="A4A3A4"/>
          </p15:clr>
        </p15:guide>
        <p15:guide id="34" pos="2199">
          <p15:clr>
            <a:srgbClr val="A4A3A4"/>
          </p15:clr>
        </p15:guide>
        <p15:guide id="35" pos="2297">
          <p15:clr>
            <a:srgbClr val="A4A3A4"/>
          </p15:clr>
        </p15:guide>
        <p15:guide id="36" pos="2990">
          <p15:clr>
            <a:srgbClr val="A4A3A4"/>
          </p15:clr>
        </p15:guide>
        <p15:guide id="37" pos="3091">
          <p15:clr>
            <a:srgbClr val="A4A3A4"/>
          </p15:clr>
        </p15:guide>
        <p15:guide id="38" pos="4579">
          <p15:clr>
            <a:srgbClr val="A4A3A4"/>
          </p15:clr>
        </p15:guide>
        <p15:guide id="39" pos="4675">
          <p15:clr>
            <a:srgbClr val="A4A3A4"/>
          </p15:clr>
        </p15:guide>
        <p15:guide id="40" pos="5371">
          <p15:clr>
            <a:srgbClr val="A4A3A4"/>
          </p15:clr>
        </p15:guide>
        <p15:guide id="41" pos="5467">
          <p15:clr>
            <a:srgbClr val="A4A3A4"/>
          </p15:clr>
        </p15:guide>
        <p15:guide id="42" pos="6163">
          <p15:clr>
            <a:srgbClr val="A4A3A4"/>
          </p15:clr>
        </p15:guide>
        <p15:guide id="43" pos="6264">
          <p15:clr>
            <a:srgbClr val="A4A3A4"/>
          </p15:clr>
        </p15:guide>
        <p15:guide id="44" pos="3799">
          <p15:clr>
            <a:srgbClr val="A4A3A4"/>
          </p15:clr>
        </p15:guide>
        <p15:guide id="45" pos="2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29">
          <p15:clr>
            <a:srgbClr val="A4A3A4"/>
          </p15:clr>
        </p15:guide>
        <p15:guide id="3" orient="horz" pos="2229">
          <p15:clr>
            <a:srgbClr val="A4A3A4"/>
          </p15:clr>
        </p15:guide>
        <p15:guide id="4" pos="29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en" initials="K" lastIdx="94" clrIdx="0"/>
  <p:cmAuthor id="1" name="Lisa Ginther Huh" initials="LMGH" lastIdx="544" clrIdx="1"/>
  <p:cmAuthor id="2" name="Jordan" initials="J" lastIdx="0" clrIdx="2"/>
  <p:cmAuthor id="3" name="Jason Russell" initials="JR" lastIdx="1" clrIdx="3"/>
  <p:cmAuthor id="4" name="David Carmichael" initials="DC" lastIdx="2" clrIdx="4"/>
  <p:cmAuthor id="5" name="Dan O'Hara" initials="DO" lastIdx="1" clrIdx="5"/>
  <p:cmAuthor id="6" name="Ramond Haynes" initials="RH" lastIdx="1" clrIdx="6">
    <p:extLst>
      <p:ext uri="{19B8F6BF-5375-455C-9EA6-DF929625EA0E}">
        <p15:presenceInfo xmlns:p15="http://schemas.microsoft.com/office/powerpoint/2012/main" userId="S-1-5-21-1482476501-2139871995-682003330-201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9CD"/>
    <a:srgbClr val="FF7106"/>
    <a:srgbClr val="F86223"/>
    <a:srgbClr val="FF5800"/>
    <a:srgbClr val="C81E55"/>
    <a:srgbClr val="717171"/>
    <a:srgbClr val="34495E"/>
    <a:srgbClr val="FEEBCD"/>
    <a:srgbClr val="FFF5E8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3" autoAdjust="0"/>
  </p:normalViewPr>
  <p:slideViewPr>
    <p:cSldViewPr snapToGrid="0" snapToObjects="1">
      <p:cViewPr varScale="1">
        <p:scale>
          <a:sx n="92" d="100"/>
          <a:sy n="92" d="100"/>
        </p:scale>
        <p:origin x="498" y="90"/>
      </p:cViewPr>
      <p:guideLst>
        <p:guide orient="horz" pos="576"/>
        <p:guide orient="horz" pos="4224"/>
        <p:guide orient="horz" pos="3744"/>
        <p:guide orient="horz" pos="768"/>
        <p:guide orient="horz" pos="166"/>
        <p:guide orient="horz" pos="3232"/>
        <p:guide pos="3935"/>
        <p:guide pos="287"/>
        <p:guide pos="7391"/>
        <p:guide pos="863"/>
        <p:guide pos="6815"/>
        <p:guide pos="3839"/>
        <p:guide pos="3743"/>
        <p:guide orient="horz" pos="595"/>
        <p:guide orient="horz" pos="3760"/>
        <p:guide orient="horz" pos="688"/>
        <p:guide orient="horz" pos="3067"/>
        <p:guide orient="horz" pos="1385"/>
        <p:guide orient="horz" pos="1484"/>
        <p:guide orient="horz" pos="2175"/>
        <p:guide orient="horz" pos="2275"/>
        <p:guide orient="horz" pos="2976"/>
        <p:guide orient="horz" pos="259"/>
        <p:guide orient="horz" pos="3393"/>
        <p:guide pos="3883"/>
        <p:guide pos="248"/>
        <p:guide pos="7423"/>
        <p:guide pos="711"/>
        <p:guide pos="6958"/>
        <p:guide pos="3833"/>
        <p:guide pos="3783"/>
        <p:guide pos="1407"/>
        <p:guide pos="1508"/>
        <p:guide pos="2199"/>
        <p:guide pos="2297"/>
        <p:guide pos="2990"/>
        <p:guide pos="3091"/>
        <p:guide pos="4579"/>
        <p:guide pos="4675"/>
        <p:guide pos="5371"/>
        <p:guide pos="5467"/>
        <p:guide pos="6163"/>
        <p:guide pos="6264"/>
        <p:guide pos="3799"/>
        <p:guide pos="2864"/>
      </p:guideLst>
    </p:cSldViewPr>
  </p:slideViewPr>
  <p:outlineViewPr>
    <p:cViewPr>
      <p:scale>
        <a:sx n="33" d="100"/>
        <a:sy n="33" d="100"/>
      </p:scale>
      <p:origin x="0" y="5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800"/>
    </p:cViewPr>
  </p:sorterViewPr>
  <p:notesViewPr>
    <p:cSldViewPr snapToObjects="1">
      <p:cViewPr>
        <p:scale>
          <a:sx n="90" d="100"/>
          <a:sy n="90" d="100"/>
        </p:scale>
        <p:origin x="-156" y="-640"/>
      </p:cViewPr>
      <p:guideLst>
        <p:guide orient="horz" pos="2956"/>
        <p:guide pos="2229"/>
        <p:guide orient="horz" pos="2229"/>
        <p:guide pos="29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7384" cy="354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5811" y="1"/>
            <a:ext cx="4067384" cy="354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9FAA-1C81-4F33-AB22-A1AAE4B45DC0}" type="datetimeFigureOut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547"/>
            <a:ext cx="4067384" cy="354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5811" y="6721547"/>
            <a:ext cx="4067384" cy="354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F6D6-963F-4354-937F-8DF8BC0B02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6964" cy="353854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6167" y="0"/>
            <a:ext cx="4066964" cy="353854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DEF801FC-B6AD-40EF-BCC7-7A47670AFEDA}" type="datetimeFigureOut">
              <a:rPr lang="en-US" smtClean="0"/>
              <a:t>7/31/2016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530225"/>
            <a:ext cx="4718050" cy="2654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531" y="3361611"/>
            <a:ext cx="7508240" cy="3184684"/>
          </a:xfrm>
          <a:prstGeom prst="rect">
            <a:avLst/>
          </a:prstGeom>
        </p:spPr>
        <p:txBody>
          <a:bodyPr vert="horz" lIns="94064" tIns="47032" rIns="94064" bIns="470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21993"/>
            <a:ext cx="4066964" cy="353854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6167" y="6721993"/>
            <a:ext cx="4066964" cy="353854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121D6561-DDFE-4E4A-B588-7E0B11A2D5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1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786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668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7498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3338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9120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4999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0819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6672" algn="l" defTabSz="9116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page – Imag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2"/>
          <a:stretch/>
        </p:blipFill>
        <p:spPr>
          <a:xfrm>
            <a:off x="1" y="-10391"/>
            <a:ext cx="12188824" cy="6878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81" y="5949833"/>
            <a:ext cx="2214941" cy="603367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30400" y="961200"/>
            <a:ext cx="4338896" cy="1563933"/>
          </a:xfrm>
          <a:prstGeom prst="rect">
            <a:avLst/>
          </a:prstGeom>
        </p:spPr>
        <p:txBody>
          <a:bodyPr lIns="72000" anchor="t" anchorCtr="0"/>
          <a:lstStyle>
            <a:lvl1pPr>
              <a:lnSpc>
                <a:spcPct val="90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Digital experiences anytime, anyplace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23904" y="660400"/>
            <a:ext cx="10820400" cy="4259943"/>
          </a:xfrm>
          <a:prstGeom prst="rect">
            <a:avLst/>
          </a:prstGeom>
          <a:noFill/>
          <a:ln w="190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4851240" y="653162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©2016 Avanade Inc. All Rights Reserved.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469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61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75255" y="1187620"/>
            <a:ext cx="5377148" cy="4931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145106" y="1187620"/>
            <a:ext cx="5377148" cy="4931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71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783"/>
            <a:ext cx="12188825" cy="6350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0"/>
            <a:endParaRPr lang="en-US" sz="1764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1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_BG_Divider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912812" y="915184"/>
            <a:ext cx="10363200" cy="39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28710" y="1093897"/>
            <a:ext cx="6140451" cy="36147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680720" y="660400"/>
            <a:ext cx="10820400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 userDrawn="1"/>
        </p:nvSpPr>
        <p:spPr>
          <a:xfrm>
            <a:off x="7421564" y="1099045"/>
            <a:ext cx="3616324" cy="10996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 userDrawn="1"/>
        </p:nvSpPr>
        <p:spPr>
          <a:xfrm>
            <a:off x="9947460" y="2355850"/>
            <a:ext cx="1097307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>
          <a:xfrm>
            <a:off x="8679327" y="3611564"/>
            <a:ext cx="2358561" cy="1104900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 userDrawn="1"/>
        </p:nvSpPr>
        <p:spPr>
          <a:xfrm>
            <a:off x="7421564" y="2355850"/>
            <a:ext cx="2358385" cy="1104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7418204" y="3611692"/>
            <a:ext cx="1097307" cy="11047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80" name="Rectangle 79"/>
          <p:cNvSpPr/>
          <p:nvPr userDrawn="1"/>
        </p:nvSpPr>
        <p:spPr>
          <a:xfrm>
            <a:off x="227012" y="5386388"/>
            <a:ext cx="11734800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AU">
              <a:solidFill>
                <a:srgbClr val="FFFFFF"/>
              </a:solidFill>
            </a:endParaRPr>
          </a:p>
        </p:txBody>
      </p:sp>
      <p:sp useBgFill="1">
        <p:nvSpPr>
          <p:cNvPr id="81" name="Rectangle 80"/>
          <p:cNvSpPr/>
          <p:nvPr userDrawn="1"/>
        </p:nvSpPr>
        <p:spPr>
          <a:xfrm>
            <a:off x="227012" y="315913"/>
            <a:ext cx="11734800" cy="10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AU">
              <a:solidFill>
                <a:srgbClr val="FFFFFF"/>
              </a:solidFill>
            </a:endParaRPr>
          </a:p>
        </p:txBody>
      </p:sp>
      <p:pic>
        <p:nvPicPr>
          <p:cNvPr id="21" name="Picture 20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8" y="6041559"/>
            <a:ext cx="2446222" cy="666413"/>
          </a:xfrm>
          <a:prstGeom prst="rect">
            <a:avLst/>
          </a:prstGeom>
        </p:spPr>
      </p:pic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17761" y="1219200"/>
            <a:ext cx="5905339" cy="853517"/>
          </a:xfrm>
        </p:spPr>
        <p:txBody>
          <a:bodyPr lIns="72000"/>
          <a:lstStyle>
            <a:lvl1pPr>
              <a:lnSpc>
                <a:spcPct val="9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deliverable name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21564" y="1087297"/>
            <a:ext cx="3616324" cy="1014664"/>
          </a:xfrm>
        </p:spPr>
        <p:txBody>
          <a:bodyPr lIns="36000" tIns="3600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217488" indent="0">
              <a:buNone/>
              <a:defRPr sz="1400">
                <a:solidFill>
                  <a:srgbClr val="FFFFFF"/>
                </a:solidFill>
              </a:defRPr>
            </a:lvl2pPr>
            <a:lvl3pPr marL="457200" indent="0">
              <a:buNone/>
              <a:defRPr sz="1400">
                <a:solidFill>
                  <a:srgbClr val="FFFFFF"/>
                </a:solidFill>
              </a:defRPr>
            </a:lvl3pPr>
            <a:lvl4pPr marL="685800" indent="0">
              <a:buNone/>
              <a:defRPr sz="1400">
                <a:solidFill>
                  <a:srgbClr val="FFFFFF"/>
                </a:solidFill>
              </a:defRPr>
            </a:lvl4pPr>
            <a:lvl5pPr marL="914400" indent="0">
              <a:buNone/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customer name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421563" y="2476510"/>
            <a:ext cx="2362543" cy="976303"/>
          </a:xfrm>
        </p:spPr>
        <p:txBody>
          <a:bodyPr lIns="36000" tIns="36000" rIns="36000" bIns="36000" anchor="b"/>
          <a:lstStyle>
            <a:lvl1pPr marL="0" indent="0">
              <a:buNone/>
              <a:defRPr sz="1400" baseline="0">
                <a:solidFill>
                  <a:srgbClr val="FFFFFF"/>
                </a:solidFill>
              </a:defRPr>
            </a:lvl1pPr>
            <a:lvl2pPr marL="217488" indent="0">
              <a:buNone/>
              <a:defRPr sz="1400">
                <a:solidFill>
                  <a:srgbClr val="FFFFFF"/>
                </a:solidFill>
              </a:defRPr>
            </a:lvl2pPr>
            <a:lvl3pPr marL="457200" indent="0">
              <a:buNone/>
              <a:defRPr sz="1400">
                <a:solidFill>
                  <a:srgbClr val="FFFFFF"/>
                </a:solidFill>
              </a:defRPr>
            </a:lvl3pPr>
            <a:lvl4pPr marL="685800" indent="0">
              <a:buNone/>
              <a:defRPr sz="1400">
                <a:solidFill>
                  <a:srgbClr val="FFFFFF"/>
                </a:solidFill>
              </a:defRPr>
            </a:lvl4pPr>
            <a:lvl5pPr marL="914400" indent="0">
              <a:buNone/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other information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3199" y="5943600"/>
            <a:ext cx="1405467" cy="764372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baseline="0"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insert customer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393700" y="5395595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607720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rgbClr val="747678"/>
                </a:solidFill>
              </a:rPr>
              <a:t>© 2016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537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_BG_Divider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659757" y="660400"/>
            <a:ext cx="10841363" cy="4490720"/>
          </a:xfrm>
          <a:prstGeom prst="rect">
            <a:avLst/>
          </a:prstGeom>
          <a:noFill/>
          <a:ln w="571500" cap="sq">
            <a:solidFill>
              <a:srgbClr val="FF58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27012" y="5386388"/>
            <a:ext cx="11734800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AU">
              <a:solidFill>
                <a:srgbClr val="FFFFFF"/>
              </a:solidFill>
            </a:endParaRPr>
          </a:p>
        </p:txBody>
      </p:sp>
      <p:sp>
        <p:nvSpPr>
          <p:cNvPr id="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28713" y="1092201"/>
            <a:ext cx="9917112" cy="2355849"/>
          </a:xfrm>
        </p:spPr>
        <p:txBody>
          <a:bodyPr lIns="72000" tIns="0" rIns="72000"/>
          <a:lstStyle>
            <a:lvl1pPr algn="ctr"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27012" y="311151"/>
            <a:ext cx="11734800" cy="10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AU">
              <a:solidFill>
                <a:srgbClr val="FFFFFF"/>
              </a:solidFill>
            </a:endParaRPr>
          </a:p>
        </p:txBody>
      </p:sp>
      <p:pic>
        <p:nvPicPr>
          <p:cNvPr id="9" name="Picture 8" descr="AVA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9" y="6355080"/>
            <a:ext cx="1241911" cy="338328"/>
          </a:xfrm>
          <a:prstGeom prst="rect">
            <a:avLst/>
          </a:prstGeom>
        </p:spPr>
      </p:pic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4851240" y="6531622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607720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rgbClr val="464646"/>
                </a:solidFill>
              </a:rPr>
              <a:t>© 2016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744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269875"/>
            <a:ext cx="11390313" cy="665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9397" y="1092200"/>
            <a:ext cx="9918015" cy="485139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60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60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60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60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2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_BG_noPeople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269875"/>
            <a:ext cx="11390313" cy="665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9397" y="1092200"/>
            <a:ext cx="4876116" cy="487679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60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60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60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60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64263" y="1092201"/>
            <a:ext cx="4881562" cy="4876798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60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60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60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60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Goals / 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93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4320"/>
            <a:ext cx="10847208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553" y="1371599"/>
            <a:ext cx="5484971" cy="4572000"/>
          </a:xfrm>
        </p:spPr>
        <p:txBody>
          <a:bodyPr/>
          <a:lstStyle>
            <a:lvl1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371600"/>
            <a:ext cx="5484971" cy="4572000"/>
          </a:xfrm>
        </p:spPr>
        <p:txBody>
          <a:bodyPr/>
          <a:lstStyle>
            <a:lvl1pPr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1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orange soli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IVIDER_orange solid box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88825" cy="588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441" y="454921"/>
            <a:ext cx="10969943" cy="1371600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6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653" y="1532570"/>
            <a:ext cx="1098585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56040" y="6358621"/>
            <a:ext cx="2741612" cy="365125"/>
          </a:xfrm>
        </p:spPr>
        <p:txBody>
          <a:bodyPr/>
          <a:lstStyle/>
          <a:p>
            <a:fld id="{D23C339E-6384-4B7D-8AAA-399CE71592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6606" y="10360"/>
            <a:ext cx="12188825" cy="997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7722" y="84407"/>
            <a:ext cx="1471779" cy="8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49653" y="205822"/>
            <a:ext cx="11390313" cy="6654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FF58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653" y="1617381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6034" y="1617381"/>
            <a:ext cx="5180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56040" y="6358621"/>
            <a:ext cx="2741612" cy="365125"/>
          </a:xfrm>
        </p:spPr>
        <p:txBody>
          <a:bodyPr/>
          <a:lstStyle/>
          <a:p>
            <a:fld id="{D23C339E-6384-4B7D-8AAA-399CE71592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6606" y="10360"/>
            <a:ext cx="12188825" cy="997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7722" y="84407"/>
            <a:ext cx="1471779" cy="8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9653" y="205822"/>
            <a:ext cx="11390313" cy="6654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FF58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653" y="1532570"/>
            <a:ext cx="1098585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56040" y="6358621"/>
            <a:ext cx="2741612" cy="365125"/>
          </a:xfrm>
        </p:spPr>
        <p:txBody>
          <a:bodyPr/>
          <a:lstStyle/>
          <a:p>
            <a:fld id="{D23C339E-6384-4B7D-8AAA-399CE71592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6606" y="10360"/>
            <a:ext cx="12188825" cy="997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7722" y="84407"/>
            <a:ext cx="1471779" cy="8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49653" y="205822"/>
            <a:ext cx="11390313" cy="6654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rgbClr val="FF58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0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653" y="1617381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6034" y="1617381"/>
            <a:ext cx="5180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56040" y="6358621"/>
            <a:ext cx="2741612" cy="365125"/>
          </a:xfrm>
        </p:spPr>
        <p:txBody>
          <a:bodyPr/>
          <a:lstStyle/>
          <a:p>
            <a:fld id="{D23C339E-6384-4B7D-8AAA-399CE71592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6606" y="10360"/>
            <a:ext cx="12188825" cy="997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7722" y="84407"/>
            <a:ext cx="1471779" cy="8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49653" y="205822"/>
            <a:ext cx="11390313" cy="6654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FF58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2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339E-6384-4B7D-8AAA-399CE71592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bject 3"/>
          <p:cNvSpPr/>
          <p:nvPr userDrawn="1"/>
        </p:nvSpPr>
        <p:spPr>
          <a:xfrm>
            <a:off x="6823" y="8314"/>
            <a:ext cx="12174295" cy="6849686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77" y="6332299"/>
            <a:ext cx="1285937" cy="3720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82739" y="4379428"/>
            <a:ext cx="10820400" cy="1614488"/>
          </a:xfrm>
          <a:prstGeom prst="rect">
            <a:avLst/>
          </a:prstGeom>
          <a:noFill/>
          <a:ln w="44450" cap="sq">
            <a:solidFill>
              <a:srgbClr val="F8622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en-US" dirty="0">
              <a:solidFill>
                <a:srgbClr val="F86223"/>
              </a:solidFill>
            </a:endParaRPr>
          </a:p>
        </p:txBody>
      </p:sp>
      <p:sp>
        <p:nvSpPr>
          <p:cNvPr id="9" name="object 9"/>
          <p:cNvSpPr txBox="1"/>
          <p:nvPr userDrawn="1"/>
        </p:nvSpPr>
        <p:spPr>
          <a:xfrm>
            <a:off x="1058960" y="4484662"/>
            <a:ext cx="5301615" cy="98488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5" dirty="0" smtClean="0">
                <a:solidFill>
                  <a:schemeClr val="bg1"/>
                </a:solidFill>
                <a:latin typeface="Segoe UI Light"/>
                <a:cs typeface="Segoe UI Light"/>
              </a:rPr>
              <a:t>Divider</a:t>
            </a:r>
          </a:p>
          <a:p>
            <a:pPr marL="12700"/>
            <a:r>
              <a:rPr lang="en-US" sz="3200" spc="-5" dirty="0" smtClean="0">
                <a:solidFill>
                  <a:schemeClr val="bg2">
                    <a:lumMod val="75000"/>
                  </a:schemeClr>
                </a:solidFill>
                <a:latin typeface="Segoe UI Light"/>
                <a:cs typeface="Segoe UI Light"/>
              </a:rPr>
              <a:t>Subhead</a:t>
            </a:r>
            <a:endParaRPr lang="en-US" sz="3200" dirty="0">
              <a:solidFill>
                <a:schemeClr val="bg2">
                  <a:lumMod val="75000"/>
                </a:schemeClr>
              </a:solidFill>
              <a:latin typeface="Segoe UI Light"/>
              <a:cs typeface="Segoe UI Light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4851240" y="653162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©2016 Avanade Inc. All Rights Reserved.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9056040" y="6358621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7673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07673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346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3018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068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3834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46032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3689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61345" algn="l" defTabSz="60767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3C339E-6384-4B7D-8AAA-399CE71592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3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BG_no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5FF2E63E-D57D-4EFD-8380-089500058C9E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269875"/>
            <a:ext cx="11390313" cy="665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29397" y="1092200"/>
            <a:ext cx="9918015" cy="485139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646464"/>
                </a:solidFill>
              </a:defRPr>
            </a:lvl1pPr>
            <a:lvl2pPr>
              <a:spcAft>
                <a:spcPts val="600"/>
              </a:spcAft>
              <a:defRPr>
                <a:solidFill>
                  <a:srgbClr val="646464"/>
                </a:solidFill>
              </a:defRPr>
            </a:lvl2pPr>
            <a:lvl3pPr>
              <a:spcAft>
                <a:spcPts val="600"/>
              </a:spcAft>
              <a:defRPr>
                <a:solidFill>
                  <a:srgbClr val="646464"/>
                </a:solidFill>
              </a:defRPr>
            </a:lvl3pPr>
            <a:lvl4pPr>
              <a:spcAft>
                <a:spcPts val="600"/>
              </a:spcAft>
              <a:defRPr>
                <a:solidFill>
                  <a:srgbClr val="646464"/>
                </a:solidFill>
              </a:defRPr>
            </a:lvl4pPr>
            <a:lvl5pPr>
              <a:spcAft>
                <a:spcPts val="600"/>
              </a:spcAft>
              <a:defRPr>
                <a:solidFill>
                  <a:srgbClr val="64646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01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75255" y="1187620"/>
            <a:ext cx="10847650" cy="4931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4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23C339E-6384-4B7D-8AAA-399CE7159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6606" y="10360"/>
            <a:ext cx="12188825" cy="997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47722" y="84407"/>
            <a:ext cx="1471779" cy="81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5"/>
          <p:cNvSpPr txBox="1">
            <a:spLocks noChangeArrowheads="1"/>
          </p:cNvSpPr>
          <p:nvPr userDrawn="1"/>
        </p:nvSpPr>
        <p:spPr bwMode="auto">
          <a:xfrm>
            <a:off x="4851240" y="653162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©2016 Avanade Inc. All Rights Reserved.</a:t>
            </a:r>
            <a:endParaRPr lang="en-US" sz="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9653" y="205822"/>
            <a:ext cx="11390313" cy="6654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kern="1200">
                <a:solidFill>
                  <a:srgbClr val="FF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>
                <a:solidFill>
                  <a:srgbClr val="FF5800"/>
                </a:solidFill>
              </a:rPr>
              <a:t>Click to add title</a:t>
            </a:r>
            <a:endParaRPr lang="en-US" dirty="0">
              <a:solidFill>
                <a:srgbClr val="FF5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8" r:id="rId2"/>
    <p:sldLayoutId id="2147484144" r:id="rId3"/>
    <p:sldLayoutId id="2147484170" r:id="rId4"/>
    <p:sldLayoutId id="2147484171" r:id="rId5"/>
    <p:sldLayoutId id="214748414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63525"/>
            <a:ext cx="10641694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24478" y="1092200"/>
            <a:ext cx="991255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128713" y="823476"/>
            <a:ext cx="10652760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823476"/>
            <a:ext cx="735013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851240" y="6531622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607720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rgbClr val="464646"/>
                </a:solidFill>
              </a:rPr>
              <a:t>© </a:t>
            </a:r>
            <a:r>
              <a:rPr lang="en-US" sz="600" dirty="0" smtClean="0">
                <a:solidFill>
                  <a:srgbClr val="464646"/>
                </a:solidFill>
              </a:rPr>
              <a:t>2015 </a:t>
            </a:r>
            <a:r>
              <a:rPr lang="en-US" sz="600" dirty="0">
                <a:solidFill>
                  <a:srgbClr val="464646"/>
                </a:solidFill>
              </a:rPr>
              <a:t>Avanade Inc. All Rights Reserved.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713" y="823476"/>
            <a:ext cx="10652760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700" y="823474"/>
            <a:ext cx="735014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pPr defTabSz="607720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607720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11" name="Picture 10" descr="AVA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89" y="6355080"/>
            <a:ext cx="1241911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har char="•"/>
        <a:defRPr sz="1400">
          <a:solidFill>
            <a:srgbClr val="646464"/>
          </a:solidFill>
          <a:latin typeface="+mn-lt"/>
          <a:ea typeface="+mn-ea"/>
          <a:cs typeface="+mn-cs"/>
        </a:defRPr>
      </a:lvl1pPr>
      <a:lvl2pPr marL="423863" indent="-206375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1400">
          <a:solidFill>
            <a:srgbClr val="646464"/>
          </a:solidFill>
          <a:latin typeface="+mn-lt"/>
        </a:defRPr>
      </a:lvl2pPr>
      <a:lvl3pPr marL="652463" indent="-195263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Wingdings" pitchFamily="2" charset="2"/>
        <a:buChar char="§"/>
        <a:defRPr sz="1400">
          <a:solidFill>
            <a:srgbClr val="646464"/>
          </a:solidFill>
          <a:latin typeface="+mn-lt"/>
        </a:defRPr>
      </a:lvl3pPr>
      <a:lvl4pPr marL="881063" indent="-195263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1400">
          <a:solidFill>
            <a:srgbClr val="646464"/>
          </a:solidFill>
          <a:latin typeface="+mn-lt"/>
        </a:defRPr>
      </a:lvl4pPr>
      <a:lvl5pPr marL="1089025" indent="-174625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Arial"/>
        <a:buChar char="•"/>
        <a:defRPr sz="1400">
          <a:solidFill>
            <a:srgbClr val="646464"/>
          </a:solidFill>
          <a:latin typeface="+mn-lt"/>
        </a:defRPr>
      </a:lvl5pPr>
      <a:lvl6pPr marL="15462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034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4606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178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474" y="10158"/>
            <a:ext cx="12195299" cy="9780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0"/>
            <a:endParaRPr lang="en-US" sz="1764" dirty="0">
              <a:solidFill>
                <a:srgbClr val="FFC000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3944" y="107727"/>
            <a:ext cx="1442471" cy="79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047" y="301626"/>
            <a:ext cx="10847208" cy="6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047" y="1460502"/>
            <a:ext cx="1084720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851241" y="653162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607433">
              <a:lnSpc>
                <a:spcPct val="90000"/>
              </a:lnSpc>
              <a:spcAft>
                <a:spcPct val="30000"/>
              </a:spcAft>
              <a:defRPr/>
            </a:pPr>
            <a:r>
              <a:rPr lang="en-US" sz="600" dirty="0">
                <a:solidFill>
                  <a:srgbClr val="464646"/>
                </a:solidFill>
              </a:rPr>
              <a:t>© 2016 Avanade Inc. All Rights Reserved.</a:t>
            </a: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11375180" y="6504258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r" defTabSz="60772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7720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441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3161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0875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38583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46318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4022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61725" algn="l" defTabSz="60772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7433">
              <a:defRPr/>
            </a:pPr>
            <a:fld id="{5FF2E63E-D57D-4EFD-8380-089500058C9E}" type="slidenum">
              <a:rPr lang="en-US" sz="1100" smtClean="0">
                <a:solidFill>
                  <a:srgbClr val="464646"/>
                </a:solidFill>
              </a:rPr>
              <a:pPr defTabSz="607433">
                <a:defRPr/>
              </a:pPr>
              <a:t>‹#›</a:t>
            </a:fld>
            <a:endParaRPr lang="en-US" sz="1100" dirty="0">
              <a:solidFill>
                <a:srgbClr val="464646"/>
              </a:solidFill>
            </a:endParaRPr>
          </a:p>
        </p:txBody>
      </p:sp>
      <p:pic>
        <p:nvPicPr>
          <p:cNvPr id="7" name="Picture 6" descr="ava_tag_color_rgb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51" y="6370211"/>
            <a:ext cx="1224000" cy="3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8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2744">
          <a:solidFill>
            <a:srgbClr val="F86B1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199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199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199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199">
          <a:solidFill>
            <a:schemeClr val="tx2"/>
          </a:solidFill>
          <a:latin typeface="Arial" charset="0"/>
        </a:defRPr>
      </a:lvl5pPr>
      <a:lvl6pPr marL="456983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2"/>
          </a:solidFill>
          <a:latin typeface="Arial" charset="0"/>
        </a:defRPr>
      </a:lvl6pPr>
      <a:lvl7pPr marL="913966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2"/>
          </a:solidFill>
          <a:latin typeface="Arial" charset="0"/>
        </a:defRPr>
      </a:lvl7pPr>
      <a:lvl8pPr marL="1370950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2"/>
          </a:solidFill>
          <a:latin typeface="Arial" charset="0"/>
        </a:defRPr>
      </a:lvl8pPr>
      <a:lvl9pPr marL="1827933" algn="l" rtl="0" eaLnBrk="1" fontAlgn="base" hangingPunct="1">
        <a:spcBef>
          <a:spcPct val="0"/>
        </a:spcBef>
        <a:spcAft>
          <a:spcPct val="0"/>
        </a:spcAft>
        <a:defRPr sz="3199" b="1">
          <a:solidFill>
            <a:schemeClr val="tx2"/>
          </a:solidFill>
          <a:latin typeface="Arial" charset="0"/>
        </a:defRPr>
      </a:lvl9pPr>
    </p:titleStyle>
    <p:bodyStyle>
      <a:lvl1pPr marL="174543" indent="-174543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Char char="•"/>
        <a:defRPr sz="1600">
          <a:solidFill>
            <a:srgbClr val="646464"/>
          </a:solidFill>
          <a:latin typeface="+mn-lt"/>
          <a:ea typeface="+mn-ea"/>
          <a:cs typeface="+mn-cs"/>
        </a:defRPr>
      </a:lvl1pPr>
      <a:lvl2pPr marL="423662" indent="-206278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Arial" charset="0"/>
        <a:buChar char="–"/>
        <a:defRPr sz="1600">
          <a:solidFill>
            <a:srgbClr val="646464"/>
          </a:solidFill>
          <a:latin typeface="+mn-lt"/>
        </a:defRPr>
      </a:lvl2pPr>
      <a:lvl3pPr marL="652154" indent="-195170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Wingdings" pitchFamily="2" charset="2"/>
        <a:buChar char="§"/>
        <a:defRPr sz="1600">
          <a:solidFill>
            <a:srgbClr val="646464"/>
          </a:solidFill>
          <a:latin typeface="+mn-lt"/>
        </a:defRPr>
      </a:lvl3pPr>
      <a:lvl4pPr marL="880645" indent="-195170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Arial" charset="0"/>
        <a:buChar char="–"/>
        <a:defRPr sz="1600">
          <a:solidFill>
            <a:srgbClr val="646464"/>
          </a:solidFill>
          <a:latin typeface="+mn-lt"/>
        </a:defRPr>
      </a:lvl4pPr>
      <a:lvl5pPr marL="1088509" indent="-174543"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buFont typeface="Arial"/>
        <a:buChar char="•"/>
        <a:defRPr sz="1600">
          <a:solidFill>
            <a:srgbClr val="646464"/>
          </a:solidFill>
          <a:latin typeface="+mn-lt"/>
        </a:defRPr>
      </a:lvl5pPr>
      <a:lvl6pPr marL="1545491" indent="-17454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02476" indent="-17454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459458" indent="-17454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16441" indent="-17454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263525"/>
            <a:ext cx="10641694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24478" y="1092200"/>
            <a:ext cx="991255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28713" y="823476"/>
            <a:ext cx="10652760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823476"/>
            <a:ext cx="735013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851240" y="6531622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607720">
              <a:lnSpc>
                <a:spcPct val="90000"/>
              </a:lnSpc>
              <a:spcAft>
                <a:spcPct val="30000"/>
              </a:spcAft>
            </a:pPr>
            <a:r>
              <a:rPr lang="en-US" sz="600" dirty="0">
                <a:solidFill>
                  <a:srgbClr val="464646"/>
                </a:solidFill>
              </a:rPr>
              <a:t>© 2016 Avanade Inc. All Rights Reserved.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713" y="823476"/>
            <a:ext cx="10652760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700" y="823474"/>
            <a:ext cx="735014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375179" y="6504257"/>
            <a:ext cx="406294" cy="19937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pPr defTabSz="607720"/>
            <a:fld id="{5FF2E63E-D57D-4EFD-8380-089500058C9E}" type="slidenum">
              <a:rPr lang="en-US" smtClean="0">
                <a:solidFill>
                  <a:srgbClr val="464646"/>
                </a:solidFill>
              </a:rPr>
              <a:pPr defTabSz="607720"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pic>
        <p:nvPicPr>
          <p:cNvPr id="11" name="Picture 10" descr="AVA_logo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9" y="6355080"/>
            <a:ext cx="1241911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3000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3000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74625" indent="-174625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har char="•"/>
        <a:defRPr sz="1400">
          <a:solidFill>
            <a:srgbClr val="646464"/>
          </a:solidFill>
          <a:latin typeface="+mn-lt"/>
          <a:ea typeface="+mn-ea"/>
          <a:cs typeface="+mn-cs"/>
        </a:defRPr>
      </a:lvl1pPr>
      <a:lvl2pPr marL="423863" indent="-206375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1400">
          <a:solidFill>
            <a:srgbClr val="646464"/>
          </a:solidFill>
          <a:latin typeface="+mn-lt"/>
        </a:defRPr>
      </a:lvl2pPr>
      <a:lvl3pPr marL="652463" indent="-195263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Wingdings" pitchFamily="2" charset="2"/>
        <a:buChar char="§"/>
        <a:defRPr sz="1400">
          <a:solidFill>
            <a:srgbClr val="646464"/>
          </a:solidFill>
          <a:latin typeface="+mn-lt"/>
        </a:defRPr>
      </a:lvl3pPr>
      <a:lvl4pPr marL="881063" indent="-195263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Arial" charset="0"/>
        <a:buChar char="–"/>
        <a:defRPr sz="1400">
          <a:solidFill>
            <a:srgbClr val="646464"/>
          </a:solidFill>
          <a:latin typeface="+mn-lt"/>
        </a:defRPr>
      </a:lvl4pPr>
      <a:lvl5pPr marL="1089025" indent="-174625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Font typeface="Arial"/>
        <a:buChar char="•"/>
        <a:defRPr sz="1400">
          <a:solidFill>
            <a:srgbClr val="646464"/>
          </a:solidFill>
          <a:latin typeface="+mn-lt"/>
        </a:defRPr>
      </a:lvl5pPr>
      <a:lvl6pPr marL="15462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034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4606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17825" indent="-1746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19.emf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14" y="2013145"/>
            <a:ext cx="1261291" cy="72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61" y="3366168"/>
            <a:ext cx="1690345" cy="502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32" y="2347295"/>
            <a:ext cx="1146340" cy="608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3" y="1555945"/>
            <a:ext cx="2186167" cy="78096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629342" y="4366761"/>
            <a:ext cx="1761065" cy="901676"/>
            <a:chOff x="7933609" y="4451249"/>
            <a:chExt cx="1258910" cy="5744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59105" y="4451249"/>
              <a:ext cx="433210" cy="40223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933609" y="4805823"/>
              <a:ext cx="1258910" cy="219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830"/>
              <a:r>
                <a:rPr lang="en-US" sz="800" dirty="0"/>
                <a:t>Power</a:t>
              </a:r>
              <a:r>
                <a:rPr lang="en-US" sz="735" dirty="0">
                  <a:solidFill>
                    <a:srgbClr val="BCBDBC">
                      <a:lumMod val="50000"/>
                    </a:srgbClr>
                  </a:solidFill>
                  <a:cs typeface="Segoe UI" panose="020B0502040204020203" pitchFamily="34" charset="0"/>
                </a:rPr>
                <a:t> </a:t>
              </a:r>
              <a:r>
                <a:rPr lang="en-US" sz="800" dirty="0"/>
                <a:t>BI</a:t>
              </a:r>
              <a:r>
                <a:rPr lang="en-US" sz="735" dirty="0">
                  <a:solidFill>
                    <a:srgbClr val="BCBDBC">
                      <a:lumMod val="50000"/>
                    </a:srgbClr>
                  </a:solidFill>
                  <a:cs typeface="Segoe UI" panose="020B0502040204020203" pitchFamily="34" charset="0"/>
                </a:rPr>
                <a:t> </a:t>
              </a:r>
              <a:r>
                <a:rPr lang="en-US" sz="800" dirty="0"/>
                <a:t>Desktop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595255" y="2625036"/>
            <a:ext cx="736231" cy="335140"/>
          </a:xfrm>
          <a:prstGeom prst="straightConnector1">
            <a:avLst/>
          </a:prstGeom>
          <a:noFill/>
          <a:ln w="6350" cap="flat" cmpd="sng" algn="ctr">
            <a:solidFill>
              <a:srgbClr val="FF5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>
            <a:off x="5777345" y="2373514"/>
            <a:ext cx="727362" cy="0"/>
          </a:xfrm>
          <a:prstGeom prst="straightConnector1">
            <a:avLst/>
          </a:prstGeom>
          <a:noFill/>
          <a:ln w="6350" cap="flat" cmpd="sng" algn="ctr">
            <a:solidFill>
              <a:srgbClr val="FF5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>
            <a:off x="8142851" y="2816085"/>
            <a:ext cx="689420" cy="502781"/>
          </a:xfrm>
          <a:prstGeom prst="straightConnector1">
            <a:avLst/>
          </a:prstGeom>
          <a:noFill/>
          <a:ln w="6350" cap="flat" cmpd="sng" algn="ctr">
            <a:solidFill>
              <a:srgbClr val="FF5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>
            <a:off x="3750905" y="4487616"/>
            <a:ext cx="878437" cy="129563"/>
          </a:xfrm>
          <a:prstGeom prst="straightConnector1">
            <a:avLst/>
          </a:prstGeom>
          <a:noFill/>
          <a:ln w="6350" cap="flat" cmpd="sng" algn="ctr">
            <a:solidFill>
              <a:srgbClr val="FF5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5995555" y="4695266"/>
            <a:ext cx="790219" cy="0"/>
          </a:xfrm>
          <a:prstGeom prst="straightConnector1">
            <a:avLst/>
          </a:prstGeom>
          <a:noFill/>
          <a:ln w="6350" cap="flat" cmpd="sng" algn="ctr">
            <a:solidFill>
              <a:srgbClr val="FF5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>
          <a:xfrm flipV="1">
            <a:off x="8219209" y="3916227"/>
            <a:ext cx="613062" cy="571389"/>
          </a:xfrm>
          <a:prstGeom prst="straightConnector1">
            <a:avLst/>
          </a:prstGeom>
          <a:noFill/>
          <a:ln w="6350" cap="flat" cmpd="sng" algn="ctr">
            <a:solidFill>
              <a:srgbClr val="FF58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155" y="3990779"/>
            <a:ext cx="609899" cy="7044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359" y="2825967"/>
            <a:ext cx="604868" cy="50112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3023" y="2677320"/>
            <a:ext cx="604868" cy="5011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0186" y="2960176"/>
            <a:ext cx="604868" cy="5011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0186" y="2802261"/>
            <a:ext cx="604868" cy="5011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48" y="4209424"/>
            <a:ext cx="97168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Avanade">
      <a:dk1>
        <a:sysClr val="windowText" lastClr="000000"/>
      </a:dk1>
      <a:lt1>
        <a:sysClr val="window" lastClr="FFFFFF"/>
      </a:lt1>
      <a:dk2>
        <a:srgbClr val="747678"/>
      </a:dk2>
      <a:lt2>
        <a:srgbClr val="BCBDBC"/>
      </a:lt2>
      <a:accent1>
        <a:srgbClr val="FF5800"/>
      </a:accent1>
      <a:accent2>
        <a:srgbClr val="000000"/>
      </a:accent2>
      <a:accent3>
        <a:srgbClr val="009FDA"/>
      </a:accent3>
      <a:accent4>
        <a:srgbClr val="34B233"/>
      </a:accent4>
      <a:accent5>
        <a:srgbClr val="CF0072"/>
      </a:accent5>
      <a:accent6>
        <a:srgbClr val="FDC82F"/>
      </a:accent6>
      <a:hlink>
        <a:srgbClr val="FF58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alBusinessPPT_2016.pptx [Read-Only]" id="{1E8D0735-4D4F-43CE-920E-B0E219327EF9}" vid="{C3C003E1-7D78-40DE-A84F-7D9102C3B445}"/>
    </a:ext>
  </a:extLst>
</a:theme>
</file>

<file path=ppt/theme/theme2.xml><?xml version="1.0" encoding="utf-8"?>
<a:theme xmlns:a="http://schemas.openxmlformats.org/drawingml/2006/main" name="ACM PowerPoint Template">
  <a:themeElements>
    <a:clrScheme name="Avanade Spectrum 1">
      <a:dk1>
        <a:srgbClr val="005CB9"/>
      </a:dk1>
      <a:lt1>
        <a:srgbClr val="FFFFFF"/>
      </a:lt1>
      <a:dk2>
        <a:srgbClr val="464646"/>
      </a:dk2>
      <a:lt2>
        <a:srgbClr val="C8C8C8"/>
      </a:lt2>
      <a:accent1>
        <a:srgbClr val="FF5800"/>
      </a:accent1>
      <a:accent2>
        <a:srgbClr val="009FDA"/>
      </a:accent2>
      <a:accent3>
        <a:srgbClr val="34B233"/>
      </a:accent3>
      <a:accent4>
        <a:srgbClr val="9F26B5"/>
      </a:accent4>
      <a:accent5>
        <a:srgbClr val="FDC82F"/>
      </a:accent5>
      <a:accent6>
        <a:srgbClr val="008996"/>
      </a:accent6>
      <a:hlink>
        <a:srgbClr val="CF0072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5800"/>
        </a:dk2>
        <a:lt2>
          <a:srgbClr val="009FDA"/>
        </a:lt2>
        <a:accent1>
          <a:srgbClr val="BCBDBC"/>
        </a:accent1>
        <a:accent2>
          <a:srgbClr val="FDC82F"/>
        </a:accent2>
        <a:accent3>
          <a:srgbClr val="FFFFFF"/>
        </a:accent3>
        <a:accent4>
          <a:srgbClr val="000000"/>
        </a:accent4>
        <a:accent5>
          <a:srgbClr val="DADBDA"/>
        </a:accent5>
        <a:accent6>
          <a:srgbClr val="E5B52A"/>
        </a:accent6>
        <a:hlink>
          <a:srgbClr val="FF5800"/>
        </a:hlink>
        <a:folHlink>
          <a:srgbClr val="FF5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ution Plan Overview Template.potx [Read-Only]" id="{537DDF59-D2BA-456C-A453-156B4BF5835F}" vid="{4EE54EEC-B20F-4501-BBFF-9567FD537D6B}"/>
    </a:ext>
  </a:extLst>
</a:theme>
</file>

<file path=ppt/theme/theme3.xml><?xml version="1.0" encoding="utf-8"?>
<a:theme xmlns:a="http://schemas.openxmlformats.org/drawingml/2006/main" name="FY13_16by9_fullversion">
  <a:themeElements>
    <a:clrScheme name="Avanade">
      <a:dk1>
        <a:srgbClr val="000000"/>
      </a:dk1>
      <a:lt1>
        <a:srgbClr val="FFFFFF"/>
      </a:lt1>
      <a:dk2>
        <a:srgbClr val="FF5800"/>
      </a:dk2>
      <a:lt2>
        <a:srgbClr val="BCBDBC"/>
      </a:lt2>
      <a:accent1>
        <a:srgbClr val="009FDA"/>
      </a:accent1>
      <a:accent2>
        <a:srgbClr val="FDC82F"/>
      </a:accent2>
      <a:accent3>
        <a:srgbClr val="34B233"/>
      </a:accent3>
      <a:accent4>
        <a:srgbClr val="CF0072"/>
      </a:accent4>
      <a:accent5>
        <a:srgbClr val="747678"/>
      </a:accent5>
      <a:accent6>
        <a:srgbClr val="BCBDBC"/>
      </a:accent6>
      <a:hlink>
        <a:srgbClr val="FF5800"/>
      </a:hlink>
      <a:folHlink>
        <a:srgbClr val="FF5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5800"/>
        </a:dk2>
        <a:lt2>
          <a:srgbClr val="009FDA"/>
        </a:lt2>
        <a:accent1>
          <a:srgbClr val="BCBDBC"/>
        </a:accent1>
        <a:accent2>
          <a:srgbClr val="FDC82F"/>
        </a:accent2>
        <a:accent3>
          <a:srgbClr val="FFFFFF"/>
        </a:accent3>
        <a:accent4>
          <a:srgbClr val="000000"/>
        </a:accent4>
        <a:accent5>
          <a:srgbClr val="DADBDA"/>
        </a:accent5>
        <a:accent6>
          <a:srgbClr val="E5B52A"/>
        </a:accent6>
        <a:hlink>
          <a:srgbClr val="FF5800"/>
        </a:hlink>
        <a:folHlink>
          <a:srgbClr val="FF5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vanade HR Identity PPT Template.pptx" id="{C3735DD0-2021-42AB-A2C3-A6E8960E6EEE}" vid="{8573100C-2A14-4268-998D-7F15727E5C1B}"/>
    </a:ext>
  </a:extLst>
</a:theme>
</file>

<file path=ppt/theme/theme4.xml><?xml version="1.0" encoding="utf-8"?>
<a:theme xmlns:a="http://schemas.openxmlformats.org/drawingml/2006/main" name="1_ACM PowerPoint Template">
  <a:themeElements>
    <a:clrScheme name="Avanade Spectrum 1">
      <a:dk1>
        <a:srgbClr val="005CB9"/>
      </a:dk1>
      <a:lt1>
        <a:srgbClr val="FFFFFF"/>
      </a:lt1>
      <a:dk2>
        <a:srgbClr val="464646"/>
      </a:dk2>
      <a:lt2>
        <a:srgbClr val="C8C8C8"/>
      </a:lt2>
      <a:accent1>
        <a:srgbClr val="FF5800"/>
      </a:accent1>
      <a:accent2>
        <a:srgbClr val="009FDA"/>
      </a:accent2>
      <a:accent3>
        <a:srgbClr val="34B233"/>
      </a:accent3>
      <a:accent4>
        <a:srgbClr val="9F26B5"/>
      </a:accent4>
      <a:accent5>
        <a:srgbClr val="FDC82F"/>
      </a:accent5>
      <a:accent6>
        <a:srgbClr val="008996"/>
      </a:accent6>
      <a:hlink>
        <a:srgbClr val="CF0072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58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11C24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0D161D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747678"/>
        </a:dk1>
        <a:lt1>
          <a:srgbClr val="FFFFFF"/>
        </a:lt1>
        <a:dk2>
          <a:srgbClr val="FF5800"/>
        </a:dk2>
        <a:lt2>
          <a:srgbClr val="BCBDBC"/>
        </a:lt2>
        <a:accent1>
          <a:srgbClr val="009FDA"/>
        </a:accent1>
        <a:accent2>
          <a:srgbClr val="FDC82F"/>
        </a:accent2>
        <a:accent3>
          <a:srgbClr val="FFFFFF"/>
        </a:accent3>
        <a:accent4>
          <a:srgbClr val="626465"/>
        </a:accent4>
        <a:accent5>
          <a:srgbClr val="AACDEA"/>
        </a:accent5>
        <a:accent6>
          <a:srgbClr val="E5B52A"/>
        </a:accent6>
        <a:hlink>
          <a:srgbClr val="CF0072"/>
        </a:hlink>
        <a:folHlink>
          <a:srgbClr val="34B2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FF5800"/>
        </a:dk2>
        <a:lt2>
          <a:srgbClr val="009FDA"/>
        </a:lt2>
        <a:accent1>
          <a:srgbClr val="BCBDBC"/>
        </a:accent1>
        <a:accent2>
          <a:srgbClr val="FDC82F"/>
        </a:accent2>
        <a:accent3>
          <a:srgbClr val="FFFFFF"/>
        </a:accent3>
        <a:accent4>
          <a:srgbClr val="000000"/>
        </a:accent4>
        <a:accent5>
          <a:srgbClr val="DADBDA"/>
        </a:accent5>
        <a:accent6>
          <a:srgbClr val="E5B52A"/>
        </a:accent6>
        <a:hlink>
          <a:srgbClr val="FF5800"/>
        </a:hlink>
        <a:folHlink>
          <a:srgbClr val="FF5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CM PowerPoint Template.potx" id="{3354BE2A-E114-4869-A7BF-82CF5445B6C7}" vid="{776C0E8D-021E-43D3-B850-B073BA69089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512B9CE1A7C45AFBA948FF27FFD4E" ma:contentTypeVersion="2" ma:contentTypeDescription="Create a new document." ma:contentTypeScope="" ma:versionID="c6cce78a2ac9e40a54a2799428d4e869">
  <xsd:schema xmlns:xsd="http://www.w3.org/2001/XMLSchema" xmlns:xs="http://www.w3.org/2001/XMLSchema" xmlns:p="http://schemas.microsoft.com/office/2006/metadata/properties" xmlns:ns2="c2d93ffb-2dea-4827-baef-852a15741cec" targetNamespace="http://schemas.microsoft.com/office/2006/metadata/properties" ma:root="true" ma:fieldsID="6dfffd5e9bac82fe5a1cd8e21a4cd30c" ns2:_="">
    <xsd:import namespace="c2d93ffb-2dea-4827-baef-852a15741ce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93ffb-2dea-4827-baef-852a15741ce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A25D2A-7882-420B-B6AD-255CCDEB5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93ffb-2dea-4827-baef-852a15741c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E410F7-6879-4187-A4DE-4D3AD9743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EF9877-10A7-430C-85DE-38BE43A05175}">
  <ds:schemaRefs>
    <ds:schemaRef ds:uri="c2d93ffb-2dea-4827-baef-852a15741ce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DigitalBusinessPPT_2016</Template>
  <TotalTime>3662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Custom Design</vt:lpstr>
      <vt:lpstr>ACM PowerPoint Template</vt:lpstr>
      <vt:lpstr>FY13_16by9_fullversion</vt:lpstr>
      <vt:lpstr>1_ACM PowerPoint Template</vt:lpstr>
      <vt:lpstr>Technologies Used…</vt:lpstr>
    </vt:vector>
  </TitlesOfParts>
  <Company>Avanade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GovHack 29-31 July 2016</dc:title>
  <dc:creator>Ramond Haynes</dc:creator>
  <cp:keywords>template</cp:keywords>
  <cp:lastModifiedBy>Sunil Kumaar (g)</cp:lastModifiedBy>
  <cp:revision>207</cp:revision>
  <cp:lastPrinted>2015-11-12T16:41:36Z</cp:lastPrinted>
  <dcterms:created xsi:type="dcterms:W3CDTF">2016-01-19T04:18:49Z</dcterms:created>
  <dcterms:modified xsi:type="dcterms:W3CDTF">2016-07-31T04:45:29Z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Andrew.A</vt:lpwstr>
  </property>
  <property fmtid="{D5CDD505-2E9C-101B-9397-08002B2CF9AE}" pid="3" name="ComputerName">
    <vt:lpwstr>DLO0426</vt:lpwstr>
  </property>
  <property fmtid="{D5CDD505-2E9C-101B-9397-08002B2CF9AE}" pid="4" name="ContentTypeId">
    <vt:lpwstr>0x010100C91512B9CE1A7C45AFBA948FF27FFD4E</vt:lpwstr>
  </property>
  <property fmtid="{D5CDD505-2E9C-101B-9397-08002B2CF9AE}" pid="5" name="Ava_Asset">
    <vt:lpwstr/>
  </property>
  <property fmtid="{D5CDD505-2E9C-101B-9397-08002B2CF9AE}" pid="6" name="Ava_ContributedBy">
    <vt:lpwstr>140</vt:lpwstr>
  </property>
  <property fmtid="{D5CDD505-2E9C-101B-9397-08002B2CF9AE}" pid="7" name="Ava_CustomerSegment">
    <vt:lpwstr/>
  </property>
  <property fmtid="{D5CDD505-2E9C-101B-9397-08002B2CF9AE}" pid="8" name="TaxKeyword">
    <vt:lpwstr>245;#template|dea8e4a9-3db5-4d18-bc51-aa05d45ebc7b</vt:lpwstr>
  </property>
  <property fmtid="{D5CDD505-2E9C-101B-9397-08002B2CF9AE}" pid="9" name="Ava_SkillFamily">
    <vt:lpwstr/>
  </property>
  <property fmtid="{D5CDD505-2E9C-101B-9397-08002B2CF9AE}" pid="10" name="Ava_Industry">
    <vt:lpwstr/>
  </property>
  <property fmtid="{D5CDD505-2E9C-101B-9397-08002B2CF9AE}" pid="11" name="Ava_DocumentType">
    <vt:lpwstr>864;#Other|57200d69-8ab9-43f9-9ea2-ddbaf5085bbf</vt:lpwstr>
  </property>
  <property fmtid="{D5CDD505-2E9C-101B-9397-08002B2CF9AE}" pid="12" name="Ava_Solution">
    <vt:lpwstr/>
  </property>
  <property fmtid="{D5CDD505-2E9C-101B-9397-08002B2CF9AE}" pid="13" name="Ava_ReferenceType">
    <vt:lpwstr/>
  </property>
  <property fmtid="{D5CDD505-2E9C-101B-9397-08002B2CF9AE}" pid="14" name="Ava_Offering">
    <vt:lpwstr/>
  </property>
  <property fmtid="{D5CDD505-2E9C-101B-9397-08002B2CF9AE}" pid="15" name="Ava_Geography">
    <vt:lpwstr/>
  </property>
  <property fmtid="{D5CDD505-2E9C-101B-9397-08002B2CF9AE}" pid="16" name="Ava_OperatingGroup">
    <vt:lpwstr/>
  </property>
  <property fmtid="{D5CDD505-2E9C-101B-9397-08002B2CF9AE}" pid="17" name="Ava_AcceptableUse">
    <vt:lpwstr>1;#No restrictions|8c7fae54-c377-418e-b24d-96f04499a9f8</vt:lpwstr>
  </property>
  <property fmtid="{D5CDD505-2E9C-101B-9397-08002B2CF9AE}" pid="18" name="Ava_Language">
    <vt:lpwstr/>
  </property>
  <property fmtid="{D5CDD505-2E9C-101B-9397-08002B2CF9AE}" pid="19" name="Ava_Product">
    <vt:lpwstr/>
  </property>
  <property fmtid="{D5CDD505-2E9C-101B-9397-08002B2CF9AE}" pid="20" name="Ava_ServiceLine">
    <vt:lpwstr/>
  </property>
  <property fmtid="{D5CDD505-2E9C-101B-9397-08002B2CF9AE}" pid="21" name="Ava_ContentClass">
    <vt:lpwstr/>
  </property>
</Properties>
</file>