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6.jpg" ContentType="image/jpeg"/>
  <Override PartName="/ppt/media/image31.jpg" ContentType="image/jpeg"/>
  <Override PartName="/ppt/media/image32.jpg" ContentType="image/jpeg"/>
  <Override PartName="/ppt/media/image4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6"/>
    <p:sldMasterId id="2147484184" r:id="rId7"/>
    <p:sldMasterId id="2147484196" r:id="rId8"/>
    <p:sldMasterId id="2147484208" r:id="rId9"/>
  </p:sldMasterIdLst>
  <p:notesMasterIdLst>
    <p:notesMasterId r:id="rId34"/>
  </p:notesMasterIdLst>
  <p:handoutMasterIdLst>
    <p:handoutMasterId r:id="rId35"/>
  </p:handoutMasterIdLst>
  <p:sldIdLst>
    <p:sldId id="445" r:id="rId10"/>
    <p:sldId id="515" r:id="rId11"/>
    <p:sldId id="520" r:id="rId12"/>
    <p:sldId id="521" r:id="rId13"/>
    <p:sldId id="522" r:id="rId14"/>
    <p:sldId id="524" r:id="rId15"/>
    <p:sldId id="525" r:id="rId16"/>
    <p:sldId id="518" r:id="rId17"/>
    <p:sldId id="530" r:id="rId18"/>
    <p:sldId id="517" r:id="rId19"/>
    <p:sldId id="529" r:id="rId20"/>
    <p:sldId id="531" r:id="rId21"/>
    <p:sldId id="505" r:id="rId22"/>
    <p:sldId id="527" r:id="rId23"/>
    <p:sldId id="532" r:id="rId24"/>
    <p:sldId id="533" r:id="rId25"/>
    <p:sldId id="534" r:id="rId26"/>
    <p:sldId id="528" r:id="rId27"/>
    <p:sldId id="538" r:id="rId28"/>
    <p:sldId id="536" r:id="rId29"/>
    <p:sldId id="537" r:id="rId30"/>
    <p:sldId id="541" r:id="rId31"/>
    <p:sldId id="542" r:id="rId32"/>
    <p:sldId id="523" r:id="rId33"/>
  </p:sldIdLst>
  <p:sldSz cx="12188825" cy="6858000"/>
  <p:notesSz cx="9385300" cy="7077075"/>
  <p:defaultTextStyle>
    <a:defPPr>
      <a:defRPr lang="en-US"/>
    </a:defPPr>
    <a:lvl1pPr marL="0" algn="l" defTabSz="607673" rtl="0" eaLnBrk="1" latinLnBrk="0" hangingPunct="1">
      <a:defRPr sz="2400" kern="1200">
        <a:solidFill>
          <a:schemeClr val="tx1"/>
        </a:solidFill>
        <a:latin typeface="+mn-lt"/>
        <a:ea typeface="+mn-ea"/>
        <a:cs typeface="+mn-cs"/>
      </a:defRPr>
    </a:lvl1pPr>
    <a:lvl2pPr marL="607673" algn="l" defTabSz="607673" rtl="0" eaLnBrk="1" latinLnBrk="0" hangingPunct="1">
      <a:defRPr sz="2400" kern="1200">
        <a:solidFill>
          <a:schemeClr val="tx1"/>
        </a:solidFill>
        <a:latin typeface="+mn-lt"/>
        <a:ea typeface="+mn-ea"/>
        <a:cs typeface="+mn-cs"/>
      </a:defRPr>
    </a:lvl2pPr>
    <a:lvl3pPr marL="1215346" algn="l" defTabSz="607673" rtl="0" eaLnBrk="1" latinLnBrk="0" hangingPunct="1">
      <a:defRPr sz="2400" kern="1200">
        <a:solidFill>
          <a:schemeClr val="tx1"/>
        </a:solidFill>
        <a:latin typeface="+mn-lt"/>
        <a:ea typeface="+mn-ea"/>
        <a:cs typeface="+mn-cs"/>
      </a:defRPr>
    </a:lvl3pPr>
    <a:lvl4pPr marL="1823018" algn="l" defTabSz="607673" rtl="0" eaLnBrk="1" latinLnBrk="0" hangingPunct="1">
      <a:defRPr sz="2400" kern="1200">
        <a:solidFill>
          <a:schemeClr val="tx1"/>
        </a:solidFill>
        <a:latin typeface="+mn-lt"/>
        <a:ea typeface="+mn-ea"/>
        <a:cs typeface="+mn-cs"/>
      </a:defRPr>
    </a:lvl4pPr>
    <a:lvl5pPr marL="2430685" algn="l" defTabSz="607673" rtl="0" eaLnBrk="1" latinLnBrk="0" hangingPunct="1">
      <a:defRPr sz="2400" kern="1200">
        <a:solidFill>
          <a:schemeClr val="tx1"/>
        </a:solidFill>
        <a:latin typeface="+mn-lt"/>
        <a:ea typeface="+mn-ea"/>
        <a:cs typeface="+mn-cs"/>
      </a:defRPr>
    </a:lvl5pPr>
    <a:lvl6pPr marL="3038345" algn="l" defTabSz="607673" rtl="0" eaLnBrk="1" latinLnBrk="0" hangingPunct="1">
      <a:defRPr sz="2400" kern="1200">
        <a:solidFill>
          <a:schemeClr val="tx1"/>
        </a:solidFill>
        <a:latin typeface="+mn-lt"/>
        <a:ea typeface="+mn-ea"/>
        <a:cs typeface="+mn-cs"/>
      </a:defRPr>
    </a:lvl6pPr>
    <a:lvl7pPr marL="3646032" algn="l" defTabSz="607673" rtl="0" eaLnBrk="1" latinLnBrk="0" hangingPunct="1">
      <a:defRPr sz="2400" kern="1200">
        <a:solidFill>
          <a:schemeClr val="tx1"/>
        </a:solidFill>
        <a:latin typeface="+mn-lt"/>
        <a:ea typeface="+mn-ea"/>
        <a:cs typeface="+mn-cs"/>
      </a:defRPr>
    </a:lvl7pPr>
    <a:lvl8pPr marL="4253689" algn="l" defTabSz="607673" rtl="0" eaLnBrk="1" latinLnBrk="0" hangingPunct="1">
      <a:defRPr sz="2400" kern="1200">
        <a:solidFill>
          <a:schemeClr val="tx1"/>
        </a:solidFill>
        <a:latin typeface="+mn-lt"/>
        <a:ea typeface="+mn-ea"/>
        <a:cs typeface="+mn-cs"/>
      </a:defRPr>
    </a:lvl8pPr>
    <a:lvl9pPr marL="4861345" algn="l" defTabSz="607673"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739B70-A5D3-49AA-89E8-28E91D5C17E6}">
          <p14:sldIdLst>
            <p14:sldId id="445"/>
            <p14:sldId id="515"/>
            <p14:sldId id="520"/>
            <p14:sldId id="521"/>
            <p14:sldId id="522"/>
            <p14:sldId id="524"/>
            <p14:sldId id="525"/>
            <p14:sldId id="518"/>
            <p14:sldId id="530"/>
            <p14:sldId id="517"/>
            <p14:sldId id="529"/>
            <p14:sldId id="531"/>
            <p14:sldId id="505"/>
            <p14:sldId id="527"/>
            <p14:sldId id="532"/>
            <p14:sldId id="533"/>
            <p14:sldId id="534"/>
            <p14:sldId id="528"/>
            <p14:sldId id="538"/>
            <p14:sldId id="536"/>
            <p14:sldId id="537"/>
            <p14:sldId id="541"/>
            <p14:sldId id="542"/>
            <p14:sldId id="523"/>
          </p14:sldIdLst>
        </p14:section>
      </p14:sectionLst>
    </p:ext>
    <p:ext uri="{EFAFB233-063F-42B5-8137-9DF3F51BA10A}">
      <p15:sldGuideLst xmlns:p15="http://schemas.microsoft.com/office/powerpoint/2012/main">
        <p15:guide id="1" orient="horz" pos="576">
          <p15:clr>
            <a:srgbClr val="A4A3A4"/>
          </p15:clr>
        </p15:guide>
        <p15:guide id="2" orient="horz" pos="4224">
          <p15:clr>
            <a:srgbClr val="A4A3A4"/>
          </p15:clr>
        </p15:guide>
        <p15:guide id="3" orient="horz" pos="3744">
          <p15:clr>
            <a:srgbClr val="A4A3A4"/>
          </p15:clr>
        </p15:guide>
        <p15:guide id="4" orient="horz" pos="768">
          <p15:clr>
            <a:srgbClr val="A4A3A4"/>
          </p15:clr>
        </p15:guide>
        <p15:guide id="5" orient="horz" pos="166">
          <p15:clr>
            <a:srgbClr val="A4A3A4"/>
          </p15:clr>
        </p15:guide>
        <p15:guide id="6" orient="horz" pos="3232">
          <p15:clr>
            <a:srgbClr val="A4A3A4"/>
          </p15:clr>
        </p15:guide>
        <p15:guide id="7" pos="3935">
          <p15:clr>
            <a:srgbClr val="A4A3A4"/>
          </p15:clr>
        </p15:guide>
        <p15:guide id="8" pos="287">
          <p15:clr>
            <a:srgbClr val="A4A3A4"/>
          </p15:clr>
        </p15:guide>
        <p15:guide id="9" pos="7391">
          <p15:clr>
            <a:srgbClr val="A4A3A4"/>
          </p15:clr>
        </p15:guide>
        <p15:guide id="10" pos="863">
          <p15:clr>
            <a:srgbClr val="A4A3A4"/>
          </p15:clr>
        </p15:guide>
        <p15:guide id="11" pos="6815">
          <p15:clr>
            <a:srgbClr val="A4A3A4"/>
          </p15:clr>
        </p15:guide>
        <p15:guide id="12" pos="3839">
          <p15:clr>
            <a:srgbClr val="A4A3A4"/>
          </p15:clr>
        </p15:guide>
        <p15:guide id="13" pos="3743">
          <p15:clr>
            <a:srgbClr val="A4A3A4"/>
          </p15:clr>
        </p15:guide>
        <p15:guide id="14" orient="horz" pos="595">
          <p15:clr>
            <a:srgbClr val="A4A3A4"/>
          </p15:clr>
        </p15:guide>
        <p15:guide id="15" orient="horz" pos="3760">
          <p15:clr>
            <a:srgbClr val="A4A3A4"/>
          </p15:clr>
        </p15:guide>
        <p15:guide id="16" orient="horz" pos="688">
          <p15:clr>
            <a:srgbClr val="A4A3A4"/>
          </p15:clr>
        </p15:guide>
        <p15:guide id="17" orient="horz" pos="3067">
          <p15:clr>
            <a:srgbClr val="A4A3A4"/>
          </p15:clr>
        </p15:guide>
        <p15:guide id="18" orient="horz" pos="1385">
          <p15:clr>
            <a:srgbClr val="A4A3A4"/>
          </p15:clr>
        </p15:guide>
        <p15:guide id="19" orient="horz" pos="1484">
          <p15:clr>
            <a:srgbClr val="A4A3A4"/>
          </p15:clr>
        </p15:guide>
        <p15:guide id="20" orient="horz" pos="2175">
          <p15:clr>
            <a:srgbClr val="A4A3A4"/>
          </p15:clr>
        </p15:guide>
        <p15:guide id="21" orient="horz" pos="2275">
          <p15:clr>
            <a:srgbClr val="A4A3A4"/>
          </p15:clr>
        </p15:guide>
        <p15:guide id="22" orient="horz" pos="2976">
          <p15:clr>
            <a:srgbClr val="A4A3A4"/>
          </p15:clr>
        </p15:guide>
        <p15:guide id="23" orient="horz" pos="259">
          <p15:clr>
            <a:srgbClr val="A4A3A4"/>
          </p15:clr>
        </p15:guide>
        <p15:guide id="24" orient="horz" pos="3393">
          <p15:clr>
            <a:srgbClr val="A4A3A4"/>
          </p15:clr>
        </p15:guide>
        <p15:guide id="25" pos="3883">
          <p15:clr>
            <a:srgbClr val="A4A3A4"/>
          </p15:clr>
        </p15:guide>
        <p15:guide id="26" pos="248">
          <p15:clr>
            <a:srgbClr val="A4A3A4"/>
          </p15:clr>
        </p15:guide>
        <p15:guide id="27" pos="7423">
          <p15:clr>
            <a:srgbClr val="A4A3A4"/>
          </p15:clr>
        </p15:guide>
        <p15:guide id="28" pos="711">
          <p15:clr>
            <a:srgbClr val="A4A3A4"/>
          </p15:clr>
        </p15:guide>
        <p15:guide id="29" pos="6958">
          <p15:clr>
            <a:srgbClr val="A4A3A4"/>
          </p15:clr>
        </p15:guide>
        <p15:guide id="30" pos="3833">
          <p15:clr>
            <a:srgbClr val="A4A3A4"/>
          </p15:clr>
        </p15:guide>
        <p15:guide id="31" pos="3783">
          <p15:clr>
            <a:srgbClr val="A4A3A4"/>
          </p15:clr>
        </p15:guide>
        <p15:guide id="32" pos="1407">
          <p15:clr>
            <a:srgbClr val="A4A3A4"/>
          </p15:clr>
        </p15:guide>
        <p15:guide id="33" pos="1508">
          <p15:clr>
            <a:srgbClr val="A4A3A4"/>
          </p15:clr>
        </p15:guide>
        <p15:guide id="34" pos="2199">
          <p15:clr>
            <a:srgbClr val="A4A3A4"/>
          </p15:clr>
        </p15:guide>
        <p15:guide id="35" pos="2297">
          <p15:clr>
            <a:srgbClr val="A4A3A4"/>
          </p15:clr>
        </p15:guide>
        <p15:guide id="36" pos="2990">
          <p15:clr>
            <a:srgbClr val="A4A3A4"/>
          </p15:clr>
        </p15:guide>
        <p15:guide id="37" pos="3091">
          <p15:clr>
            <a:srgbClr val="A4A3A4"/>
          </p15:clr>
        </p15:guide>
        <p15:guide id="38" pos="4579">
          <p15:clr>
            <a:srgbClr val="A4A3A4"/>
          </p15:clr>
        </p15:guide>
        <p15:guide id="39" pos="4675">
          <p15:clr>
            <a:srgbClr val="A4A3A4"/>
          </p15:clr>
        </p15:guide>
        <p15:guide id="40" pos="5371">
          <p15:clr>
            <a:srgbClr val="A4A3A4"/>
          </p15:clr>
        </p15:guide>
        <p15:guide id="41" pos="5467">
          <p15:clr>
            <a:srgbClr val="A4A3A4"/>
          </p15:clr>
        </p15:guide>
        <p15:guide id="42" pos="6163">
          <p15:clr>
            <a:srgbClr val="A4A3A4"/>
          </p15:clr>
        </p15:guide>
        <p15:guide id="43" pos="6264">
          <p15:clr>
            <a:srgbClr val="A4A3A4"/>
          </p15:clr>
        </p15:guide>
        <p15:guide id="44" pos="3799">
          <p15:clr>
            <a:srgbClr val="A4A3A4"/>
          </p15:clr>
        </p15:guide>
        <p15:guide id="45" pos="2864">
          <p15:clr>
            <a:srgbClr val="A4A3A4"/>
          </p15:clr>
        </p15:guide>
      </p15:sldGuideLst>
    </p:ext>
    <p:ext uri="{2D200454-40CA-4A62-9FC3-DE9A4176ACB9}">
      <p15:notesGuideLst xmlns:p15="http://schemas.microsoft.com/office/powerpoint/2012/main">
        <p15:guide id="1" orient="horz" pos="2956">
          <p15:clr>
            <a:srgbClr val="A4A3A4"/>
          </p15:clr>
        </p15:guide>
        <p15:guide id="2" pos="2229">
          <p15:clr>
            <a:srgbClr val="A4A3A4"/>
          </p15:clr>
        </p15:guide>
        <p15:guide id="3" orient="horz" pos="2229">
          <p15:clr>
            <a:srgbClr val="A4A3A4"/>
          </p15:clr>
        </p15:guide>
        <p15:guide id="4" pos="295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en" initials="K" lastIdx="94" clrIdx="0"/>
  <p:cmAuthor id="1" name="Lisa Ginther Huh" initials="LMGH" lastIdx="544" clrIdx="1"/>
  <p:cmAuthor id="2" name="Jordan" initials="J" lastIdx="0" clrIdx="2"/>
  <p:cmAuthor id="3" name="Jason Russell" initials="JR" lastIdx="1" clrIdx="3"/>
  <p:cmAuthor id="4" name="David Carmichael" initials="DC" lastIdx="2" clrIdx="4"/>
  <p:cmAuthor id="5" name="Dan O'Hara" initials="DO" lastIdx="1" clrIdx="5"/>
  <p:cmAuthor id="6" name="Ramond Haynes" initials="RH" lastIdx="1" clrIdx="6">
    <p:extLst>
      <p:ext uri="{19B8F6BF-5375-455C-9EA6-DF929625EA0E}">
        <p15:presenceInfo xmlns:p15="http://schemas.microsoft.com/office/powerpoint/2012/main" userId="S-1-5-21-1482476501-2139871995-682003330-2016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9"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9CD"/>
    <a:srgbClr val="FF7106"/>
    <a:srgbClr val="F86223"/>
    <a:srgbClr val="FF5800"/>
    <a:srgbClr val="C81E55"/>
    <a:srgbClr val="717171"/>
    <a:srgbClr val="34495E"/>
    <a:srgbClr val="FEEBCD"/>
    <a:srgbClr val="FFF5E8"/>
    <a:srgbClr val="FF5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433" autoAdjust="0"/>
  </p:normalViewPr>
  <p:slideViewPr>
    <p:cSldViewPr snapToGrid="0" snapToObjects="1">
      <p:cViewPr varScale="1">
        <p:scale>
          <a:sx n="113" d="100"/>
          <a:sy n="113" d="100"/>
        </p:scale>
        <p:origin x="432" y="96"/>
      </p:cViewPr>
      <p:guideLst>
        <p:guide orient="horz" pos="576"/>
        <p:guide orient="horz" pos="4224"/>
        <p:guide orient="horz" pos="3744"/>
        <p:guide orient="horz" pos="768"/>
        <p:guide orient="horz" pos="166"/>
        <p:guide orient="horz" pos="3232"/>
        <p:guide pos="3935"/>
        <p:guide pos="287"/>
        <p:guide pos="7391"/>
        <p:guide pos="863"/>
        <p:guide pos="6815"/>
        <p:guide pos="3839"/>
        <p:guide pos="3743"/>
        <p:guide orient="horz" pos="595"/>
        <p:guide orient="horz" pos="3760"/>
        <p:guide orient="horz" pos="688"/>
        <p:guide orient="horz" pos="3067"/>
        <p:guide orient="horz" pos="1385"/>
        <p:guide orient="horz" pos="1484"/>
        <p:guide orient="horz" pos="2175"/>
        <p:guide orient="horz" pos="2275"/>
        <p:guide orient="horz" pos="2976"/>
        <p:guide orient="horz" pos="259"/>
        <p:guide orient="horz" pos="3393"/>
        <p:guide pos="3883"/>
        <p:guide pos="248"/>
        <p:guide pos="7423"/>
        <p:guide pos="711"/>
        <p:guide pos="6958"/>
        <p:guide pos="3833"/>
        <p:guide pos="3783"/>
        <p:guide pos="1407"/>
        <p:guide pos="1508"/>
        <p:guide pos="2199"/>
        <p:guide pos="2297"/>
        <p:guide pos="2990"/>
        <p:guide pos="3091"/>
        <p:guide pos="4579"/>
        <p:guide pos="4675"/>
        <p:guide pos="5371"/>
        <p:guide pos="5467"/>
        <p:guide pos="6163"/>
        <p:guide pos="6264"/>
        <p:guide pos="3799"/>
        <p:guide pos="2864"/>
      </p:guideLst>
    </p:cSldViewPr>
  </p:slideViewPr>
  <p:outlineViewPr>
    <p:cViewPr>
      <p:scale>
        <a:sx n="33" d="100"/>
        <a:sy n="33" d="100"/>
      </p:scale>
      <p:origin x="0" y="5832"/>
    </p:cViewPr>
  </p:outlineViewPr>
  <p:notesTextViewPr>
    <p:cViewPr>
      <p:scale>
        <a:sx n="100" d="100"/>
        <a:sy n="100" d="100"/>
      </p:scale>
      <p:origin x="0" y="0"/>
    </p:cViewPr>
  </p:notesTextViewPr>
  <p:sorterViewPr>
    <p:cViewPr>
      <p:scale>
        <a:sx n="70" d="100"/>
        <a:sy n="70" d="100"/>
      </p:scale>
      <p:origin x="0" y="-800"/>
    </p:cViewPr>
  </p:sorterViewPr>
  <p:notesViewPr>
    <p:cSldViewPr snapToObjects="1">
      <p:cViewPr>
        <p:scale>
          <a:sx n="90" d="100"/>
          <a:sy n="90" d="100"/>
        </p:scale>
        <p:origin x="-156" y="-640"/>
      </p:cViewPr>
      <p:guideLst>
        <p:guide orient="horz" pos="2956"/>
        <p:guide pos="2229"/>
        <p:guide orient="horz" pos="2229"/>
        <p:guide pos="295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theme" Target="theme/theme1.xml"/><Relationship Id="rId21" Type="http://schemas.openxmlformats.org/officeDocument/2006/relationships/slide" Target="slides/slide12.xml"/><Relationship Id="rId34" Type="http://schemas.openxmlformats.org/officeDocument/2006/relationships/notesMaster" Target="notesMasters/notesMaster1.xml"/><Relationship Id="rId7" Type="http://schemas.openxmlformats.org/officeDocument/2006/relationships/slideMaster" Target="slideMasters/slideMaster2.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commentAuthors" Target="commentAuthor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35" Type="http://schemas.openxmlformats.org/officeDocument/2006/relationships/handoutMaster" Target="handoutMasters/handoutMaster1.xml"/><Relationship Id="rId9" Type="http://schemas.openxmlformats.org/officeDocument/2006/relationships/slideMaster" Target="slideMasters/slideMaster4.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8"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7384" cy="35433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315811" y="1"/>
            <a:ext cx="4067384" cy="354333"/>
          </a:xfrm>
          <a:prstGeom prst="rect">
            <a:avLst/>
          </a:prstGeom>
        </p:spPr>
        <p:txBody>
          <a:bodyPr vert="horz" lIns="91440" tIns="45720" rIns="91440" bIns="45720" rtlCol="0"/>
          <a:lstStyle>
            <a:lvl1pPr algn="r">
              <a:defRPr sz="1200"/>
            </a:lvl1pPr>
          </a:lstStyle>
          <a:p>
            <a:fld id="{7DB19FAA-1C81-4F33-AB22-A1AAE4B45DC0}" type="datetimeFigureOut">
              <a:rPr lang="en-US" smtClean="0"/>
              <a:t>7/26/2016</a:t>
            </a:fld>
            <a:endParaRPr lang="en-US" dirty="0"/>
          </a:p>
        </p:txBody>
      </p:sp>
      <p:sp>
        <p:nvSpPr>
          <p:cNvPr id="4" name="Footer Placeholder 3"/>
          <p:cNvSpPr>
            <a:spLocks noGrp="1"/>
          </p:cNvSpPr>
          <p:nvPr>
            <p:ph type="ftr" sz="quarter" idx="2"/>
          </p:nvPr>
        </p:nvSpPr>
        <p:spPr>
          <a:xfrm>
            <a:off x="0" y="6721547"/>
            <a:ext cx="4067384" cy="35433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5811" y="6721547"/>
            <a:ext cx="4067384" cy="354333"/>
          </a:xfrm>
          <a:prstGeom prst="rect">
            <a:avLst/>
          </a:prstGeom>
        </p:spPr>
        <p:txBody>
          <a:bodyPr vert="horz" lIns="91440" tIns="45720" rIns="91440" bIns="45720" rtlCol="0" anchor="b"/>
          <a:lstStyle>
            <a:lvl1pPr algn="r">
              <a:defRPr sz="1200"/>
            </a:lvl1pPr>
          </a:lstStyle>
          <a:p>
            <a:fld id="{C2FBF6D6-963F-4354-937F-8DF8BC0B02CE}" type="slidenum">
              <a:rPr lang="en-US" smtClean="0"/>
              <a:t>‹#›</a:t>
            </a:fld>
            <a:endParaRPr lang="en-US" dirty="0"/>
          </a:p>
        </p:txBody>
      </p:sp>
    </p:spTree>
    <p:extLst>
      <p:ext uri="{BB962C8B-B14F-4D97-AF65-F5344CB8AC3E}">
        <p14:creationId xmlns:p14="http://schemas.microsoft.com/office/powerpoint/2010/main" val="745984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066964" cy="353854"/>
          </a:xfrm>
          <a:prstGeom prst="rect">
            <a:avLst/>
          </a:prstGeom>
        </p:spPr>
        <p:txBody>
          <a:bodyPr vert="horz" lIns="94064" tIns="47032" rIns="94064" bIns="47032" rtlCol="0"/>
          <a:lstStyle>
            <a:lvl1pPr algn="l">
              <a:defRPr sz="1200"/>
            </a:lvl1pPr>
          </a:lstStyle>
          <a:p>
            <a:endParaRPr lang="en-US" dirty="0"/>
          </a:p>
        </p:txBody>
      </p:sp>
      <p:sp>
        <p:nvSpPr>
          <p:cNvPr id="3" name="Date Placeholder 2"/>
          <p:cNvSpPr>
            <a:spLocks noGrp="1"/>
          </p:cNvSpPr>
          <p:nvPr>
            <p:ph type="dt" idx="1"/>
          </p:nvPr>
        </p:nvSpPr>
        <p:spPr>
          <a:xfrm>
            <a:off x="5316167" y="0"/>
            <a:ext cx="4066964" cy="353854"/>
          </a:xfrm>
          <a:prstGeom prst="rect">
            <a:avLst/>
          </a:prstGeom>
        </p:spPr>
        <p:txBody>
          <a:bodyPr vert="horz" lIns="94064" tIns="47032" rIns="94064" bIns="47032" rtlCol="0"/>
          <a:lstStyle>
            <a:lvl1pPr algn="r">
              <a:defRPr sz="1200"/>
            </a:lvl1pPr>
          </a:lstStyle>
          <a:p>
            <a:fld id="{DEF801FC-B6AD-40EF-BCC7-7A47670AFEDA}" type="datetimeFigureOut">
              <a:rPr lang="en-US" smtClean="0"/>
              <a:t>7/26/2016</a:t>
            </a:fld>
            <a:endParaRPr lang="en-US" dirty="0"/>
          </a:p>
        </p:txBody>
      </p:sp>
      <p:sp>
        <p:nvSpPr>
          <p:cNvPr id="4" name="Slide Image Placeholder 3"/>
          <p:cNvSpPr>
            <a:spLocks noGrp="1" noRot="1" noChangeAspect="1"/>
          </p:cNvSpPr>
          <p:nvPr>
            <p:ph type="sldImg" idx="2"/>
          </p:nvPr>
        </p:nvSpPr>
        <p:spPr>
          <a:xfrm>
            <a:off x="2333625" y="530225"/>
            <a:ext cx="4718050" cy="2654300"/>
          </a:xfrm>
          <a:prstGeom prst="rect">
            <a:avLst/>
          </a:prstGeom>
          <a:noFill/>
          <a:ln w="12700">
            <a:solidFill>
              <a:prstClr val="black"/>
            </a:solidFill>
          </a:ln>
        </p:spPr>
        <p:txBody>
          <a:bodyPr vert="horz" lIns="94064" tIns="47032" rIns="94064" bIns="47032" rtlCol="0" anchor="ctr"/>
          <a:lstStyle/>
          <a:p>
            <a:endParaRPr lang="en-US" dirty="0"/>
          </a:p>
        </p:txBody>
      </p:sp>
      <p:sp>
        <p:nvSpPr>
          <p:cNvPr id="5" name="Notes Placeholder 4"/>
          <p:cNvSpPr>
            <a:spLocks noGrp="1"/>
          </p:cNvSpPr>
          <p:nvPr>
            <p:ph type="body" sz="quarter" idx="3"/>
          </p:nvPr>
        </p:nvSpPr>
        <p:spPr>
          <a:xfrm>
            <a:off x="938531" y="3361611"/>
            <a:ext cx="7508240" cy="3184684"/>
          </a:xfrm>
          <a:prstGeom prst="rect">
            <a:avLst/>
          </a:prstGeom>
        </p:spPr>
        <p:txBody>
          <a:bodyPr vert="horz" lIns="94064" tIns="47032" rIns="94064" bIns="4703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6721993"/>
            <a:ext cx="4066964" cy="353854"/>
          </a:xfrm>
          <a:prstGeom prst="rect">
            <a:avLst/>
          </a:prstGeom>
        </p:spPr>
        <p:txBody>
          <a:bodyPr vert="horz" lIns="94064" tIns="47032" rIns="94064" bIns="47032"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6167" y="6721993"/>
            <a:ext cx="4066964" cy="353854"/>
          </a:xfrm>
          <a:prstGeom prst="rect">
            <a:avLst/>
          </a:prstGeom>
        </p:spPr>
        <p:txBody>
          <a:bodyPr vert="horz" lIns="94064" tIns="47032" rIns="94064" bIns="47032" rtlCol="0" anchor="b"/>
          <a:lstStyle>
            <a:lvl1pPr algn="r">
              <a:defRPr sz="1200"/>
            </a:lvl1pPr>
          </a:lstStyle>
          <a:p>
            <a:fld id="{121D6561-DDFE-4E4A-B588-7E0B11A2D575}" type="slidenum">
              <a:rPr lang="en-US" smtClean="0"/>
              <a:t>‹#›</a:t>
            </a:fld>
            <a:endParaRPr lang="en-US" dirty="0"/>
          </a:p>
        </p:txBody>
      </p:sp>
    </p:spTree>
    <p:extLst>
      <p:ext uri="{BB962C8B-B14F-4D97-AF65-F5344CB8AC3E}">
        <p14:creationId xmlns:p14="http://schemas.microsoft.com/office/powerpoint/2010/main" val="3786915130"/>
      </p:ext>
    </p:extLst>
  </p:cSld>
  <p:clrMap bg1="lt1" tx1="dk1" bg2="lt2" tx2="dk2" accent1="accent1" accent2="accent2" accent3="accent3" accent4="accent4" accent5="accent5" accent6="accent6" hlink="hlink" folHlink="folHlink"/>
  <p:notesStyle>
    <a:lvl1pPr marL="0" algn="l" defTabSz="911668" rtl="0" eaLnBrk="1" latinLnBrk="0" hangingPunct="1">
      <a:defRPr sz="1200" kern="1200">
        <a:solidFill>
          <a:schemeClr val="tx1"/>
        </a:solidFill>
        <a:latin typeface="+mn-lt"/>
        <a:ea typeface="+mn-ea"/>
        <a:cs typeface="+mn-cs"/>
      </a:defRPr>
    </a:lvl1pPr>
    <a:lvl2pPr marL="455786" algn="l" defTabSz="911668" rtl="0" eaLnBrk="1" latinLnBrk="0" hangingPunct="1">
      <a:defRPr sz="1200" kern="1200">
        <a:solidFill>
          <a:schemeClr val="tx1"/>
        </a:solidFill>
        <a:latin typeface="+mn-lt"/>
        <a:ea typeface="+mn-ea"/>
        <a:cs typeface="+mn-cs"/>
      </a:defRPr>
    </a:lvl2pPr>
    <a:lvl3pPr marL="911668" algn="l" defTabSz="911668" rtl="0" eaLnBrk="1" latinLnBrk="0" hangingPunct="1">
      <a:defRPr sz="1200" kern="1200">
        <a:solidFill>
          <a:schemeClr val="tx1"/>
        </a:solidFill>
        <a:latin typeface="+mn-lt"/>
        <a:ea typeface="+mn-ea"/>
        <a:cs typeface="+mn-cs"/>
      </a:defRPr>
    </a:lvl3pPr>
    <a:lvl4pPr marL="1367498" algn="l" defTabSz="911668" rtl="0" eaLnBrk="1" latinLnBrk="0" hangingPunct="1">
      <a:defRPr sz="1200" kern="1200">
        <a:solidFill>
          <a:schemeClr val="tx1"/>
        </a:solidFill>
        <a:latin typeface="+mn-lt"/>
        <a:ea typeface="+mn-ea"/>
        <a:cs typeface="+mn-cs"/>
      </a:defRPr>
    </a:lvl4pPr>
    <a:lvl5pPr marL="1823338" algn="l" defTabSz="911668" rtl="0" eaLnBrk="1" latinLnBrk="0" hangingPunct="1">
      <a:defRPr sz="1200" kern="1200">
        <a:solidFill>
          <a:schemeClr val="tx1"/>
        </a:solidFill>
        <a:latin typeface="+mn-lt"/>
        <a:ea typeface="+mn-ea"/>
        <a:cs typeface="+mn-cs"/>
      </a:defRPr>
    </a:lvl5pPr>
    <a:lvl6pPr marL="2279120" algn="l" defTabSz="911668" rtl="0" eaLnBrk="1" latinLnBrk="0" hangingPunct="1">
      <a:defRPr sz="1200" kern="1200">
        <a:solidFill>
          <a:schemeClr val="tx1"/>
        </a:solidFill>
        <a:latin typeface="+mn-lt"/>
        <a:ea typeface="+mn-ea"/>
        <a:cs typeface="+mn-cs"/>
      </a:defRPr>
    </a:lvl6pPr>
    <a:lvl7pPr marL="2734999" algn="l" defTabSz="911668" rtl="0" eaLnBrk="1" latinLnBrk="0" hangingPunct="1">
      <a:defRPr sz="1200" kern="1200">
        <a:solidFill>
          <a:schemeClr val="tx1"/>
        </a:solidFill>
        <a:latin typeface="+mn-lt"/>
        <a:ea typeface="+mn-ea"/>
        <a:cs typeface="+mn-cs"/>
      </a:defRPr>
    </a:lvl7pPr>
    <a:lvl8pPr marL="3190819" algn="l" defTabSz="911668" rtl="0" eaLnBrk="1" latinLnBrk="0" hangingPunct="1">
      <a:defRPr sz="1200" kern="1200">
        <a:solidFill>
          <a:schemeClr val="tx1"/>
        </a:solidFill>
        <a:latin typeface="+mn-lt"/>
        <a:ea typeface="+mn-ea"/>
        <a:cs typeface="+mn-cs"/>
      </a:defRPr>
    </a:lvl8pPr>
    <a:lvl9pPr marL="3646672" algn="l" defTabSz="911668"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8_Divider page – Image 07">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t="-152"/>
          <a:stretch/>
        </p:blipFill>
        <p:spPr>
          <a:xfrm>
            <a:off x="1" y="-10391"/>
            <a:ext cx="12188824" cy="6878782"/>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2181" y="5949833"/>
            <a:ext cx="2214941" cy="603367"/>
          </a:xfrm>
          <a:prstGeom prst="rect">
            <a:avLst/>
          </a:prstGeom>
        </p:spPr>
      </p:pic>
      <p:sp>
        <p:nvSpPr>
          <p:cNvPr id="6" name="Rectangle 4"/>
          <p:cNvSpPr>
            <a:spLocks noGrp="1" noChangeArrowheads="1"/>
          </p:cNvSpPr>
          <p:nvPr>
            <p:ph type="ctrTitle" hasCustomPrompt="1"/>
          </p:nvPr>
        </p:nvSpPr>
        <p:spPr>
          <a:xfrm>
            <a:off x="1130400" y="961200"/>
            <a:ext cx="4338896" cy="1563933"/>
          </a:xfrm>
          <a:prstGeom prst="rect">
            <a:avLst/>
          </a:prstGeom>
        </p:spPr>
        <p:txBody>
          <a:bodyPr lIns="72000" anchor="t" anchorCtr="0"/>
          <a:lstStyle>
            <a:lvl1pPr>
              <a:lnSpc>
                <a:spcPct val="90000"/>
              </a:lnSpc>
              <a:defRPr sz="4400" baseline="0">
                <a:solidFill>
                  <a:schemeClr val="tx2"/>
                </a:solidFill>
              </a:defRPr>
            </a:lvl1pPr>
          </a:lstStyle>
          <a:p>
            <a:r>
              <a:rPr lang="en-US" dirty="0" smtClean="0"/>
              <a:t>Digital experiences anytime, anyplace</a:t>
            </a:r>
            <a:endParaRPr lang="en-US" dirty="0"/>
          </a:p>
        </p:txBody>
      </p:sp>
      <p:sp>
        <p:nvSpPr>
          <p:cNvPr id="7" name="Rectangle 6"/>
          <p:cNvSpPr/>
          <p:nvPr userDrawn="1"/>
        </p:nvSpPr>
        <p:spPr>
          <a:xfrm>
            <a:off x="723904" y="660400"/>
            <a:ext cx="10820400" cy="4259943"/>
          </a:xfrm>
          <a:prstGeom prst="rect">
            <a:avLst/>
          </a:prstGeom>
          <a:noFill/>
          <a:ln w="190500" cap="sq">
            <a:solidFill>
              <a:srgbClr val="FF5800"/>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en-US" dirty="0"/>
          </a:p>
        </p:txBody>
      </p:sp>
      <p:sp>
        <p:nvSpPr>
          <p:cNvPr id="9" name="Rectangle 5"/>
          <p:cNvSpPr txBox="1">
            <a:spLocks noChangeArrowheads="1"/>
          </p:cNvSpPr>
          <p:nvPr userDrawn="1"/>
        </p:nvSpPr>
        <p:spPr bwMode="auto">
          <a:xfrm>
            <a:off x="4851240" y="653162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600" dirty="0" smtClean="0">
                <a:solidFill>
                  <a:schemeClr val="bg1"/>
                </a:solidFill>
                <a:latin typeface="Segoe UI" panose="020B0502040204020203" pitchFamily="34" charset="0"/>
                <a:cs typeface="Segoe UI" panose="020B0502040204020203" pitchFamily="34" charset="0"/>
              </a:rPr>
              <a:t>©2016 Avanade Inc. All Rights Reserved.</a:t>
            </a:r>
            <a:endParaRPr lang="en-US" sz="600"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22646957"/>
      </p:ext>
    </p:extLst>
  </p:cSld>
  <p:clrMapOvr>
    <a:masterClrMapping/>
  </p:clrMapOvr>
  <p:extLst mod="1">
    <p:ext uri="{DCECCB84-F9BA-43D5-87BE-67443E8EF086}">
      <p15:sldGuideLst xmlns:p15="http://schemas.microsoft.com/office/powerpoint/2012/main">
        <p15:guide id="1" orient="horz" pos="2160">
          <p15:clr>
            <a:srgbClr val="FBAE40"/>
          </p15:clr>
        </p15:guide>
        <p15:guide id="2" pos="3839">
          <p15:clr>
            <a:srgbClr val="FBAE40"/>
          </p15:clr>
        </p15:guide>
        <p15:guide id="3" orient="horz" pos="61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675255" y="1187620"/>
            <a:ext cx="5377148" cy="49310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11"/>
          </p:nvPr>
        </p:nvSpPr>
        <p:spPr>
          <a:xfrm>
            <a:off x="6145106" y="1187620"/>
            <a:ext cx="5377148" cy="49310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719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userDrawn="1"/>
        </p:nvSpPr>
        <p:spPr>
          <a:xfrm>
            <a:off x="0" y="-7783"/>
            <a:ext cx="12188825" cy="6350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80"/>
            <a:endParaRPr lang="en-US" sz="1764">
              <a:solidFill>
                <a:srgbClr val="FFFFFF"/>
              </a:solidFill>
            </a:endParaRPr>
          </a:p>
        </p:txBody>
      </p:sp>
    </p:spTree>
    <p:extLst>
      <p:ext uri="{BB962C8B-B14F-4D97-AF65-F5344CB8AC3E}">
        <p14:creationId xmlns:p14="http://schemas.microsoft.com/office/powerpoint/2010/main" val="1316310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ay_BG_Divider_noPeople">
    <p:spTree>
      <p:nvGrpSpPr>
        <p:cNvPr id="1" name=""/>
        <p:cNvGrpSpPr/>
        <p:nvPr/>
      </p:nvGrpSpPr>
      <p:grpSpPr>
        <a:xfrm>
          <a:off x="0" y="0"/>
          <a:ext cx="0" cy="0"/>
          <a:chOff x="0" y="0"/>
          <a:chExt cx="0" cy="0"/>
        </a:xfrm>
      </p:grpSpPr>
      <p:sp>
        <p:nvSpPr>
          <p:cNvPr id="25" name="Rectangle 24"/>
          <p:cNvSpPr/>
          <p:nvPr userDrawn="1"/>
        </p:nvSpPr>
        <p:spPr>
          <a:xfrm>
            <a:off x="912812" y="915184"/>
            <a:ext cx="10363200" cy="397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US">
              <a:solidFill>
                <a:srgbClr val="FFFFFF"/>
              </a:solidFill>
            </a:endParaRPr>
          </a:p>
        </p:txBody>
      </p:sp>
      <p:sp>
        <p:nvSpPr>
          <p:cNvPr id="28" name="Rectangle 27"/>
          <p:cNvSpPr/>
          <p:nvPr userDrawn="1"/>
        </p:nvSpPr>
        <p:spPr>
          <a:xfrm>
            <a:off x="1128710" y="1093897"/>
            <a:ext cx="6140451" cy="361475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US" dirty="0">
              <a:solidFill>
                <a:srgbClr val="FFFFFF"/>
              </a:solidFill>
            </a:endParaRPr>
          </a:p>
        </p:txBody>
      </p:sp>
      <p:sp>
        <p:nvSpPr>
          <p:cNvPr id="68" name="Rectangle 67"/>
          <p:cNvSpPr/>
          <p:nvPr userDrawn="1"/>
        </p:nvSpPr>
        <p:spPr>
          <a:xfrm>
            <a:off x="680720" y="660400"/>
            <a:ext cx="10820400" cy="4490720"/>
          </a:xfrm>
          <a:prstGeom prst="rect">
            <a:avLst/>
          </a:prstGeom>
          <a:noFill/>
          <a:ln w="571500" cap="sq">
            <a:solidFill>
              <a:srgbClr val="FF58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US">
              <a:solidFill>
                <a:srgbClr val="FFFFFF"/>
              </a:solidFill>
            </a:endParaRPr>
          </a:p>
        </p:txBody>
      </p:sp>
      <p:sp>
        <p:nvSpPr>
          <p:cNvPr id="70" name="Rectangle 69"/>
          <p:cNvSpPr/>
          <p:nvPr userDrawn="1"/>
        </p:nvSpPr>
        <p:spPr>
          <a:xfrm>
            <a:off x="7421564" y="1099045"/>
            <a:ext cx="3616324" cy="1099643"/>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US">
              <a:solidFill>
                <a:srgbClr val="FFFFFF"/>
              </a:solidFill>
            </a:endParaRPr>
          </a:p>
        </p:txBody>
      </p:sp>
      <p:sp>
        <p:nvSpPr>
          <p:cNvPr id="71" name="Rectangle 70"/>
          <p:cNvSpPr/>
          <p:nvPr userDrawn="1"/>
        </p:nvSpPr>
        <p:spPr>
          <a:xfrm>
            <a:off x="9947460" y="2355850"/>
            <a:ext cx="1097307" cy="1104772"/>
          </a:xfrm>
          <a:prstGeom prst="rect">
            <a:avLst/>
          </a:prstGeom>
          <a:solidFill>
            <a:srgbClr val="64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US">
              <a:solidFill>
                <a:srgbClr val="FFFFFF"/>
              </a:solidFill>
            </a:endParaRPr>
          </a:p>
        </p:txBody>
      </p:sp>
      <p:sp>
        <p:nvSpPr>
          <p:cNvPr id="72" name="Rectangle 71"/>
          <p:cNvSpPr/>
          <p:nvPr userDrawn="1"/>
        </p:nvSpPr>
        <p:spPr>
          <a:xfrm>
            <a:off x="8679327" y="3611564"/>
            <a:ext cx="2358561" cy="1104900"/>
          </a:xfrm>
          <a:prstGeom prst="rect">
            <a:avLst/>
          </a:prstGeom>
          <a:solidFill>
            <a:srgbClr val="FF5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US">
              <a:solidFill>
                <a:srgbClr val="FFFFFF"/>
              </a:solidFill>
            </a:endParaRPr>
          </a:p>
        </p:txBody>
      </p:sp>
      <p:sp>
        <p:nvSpPr>
          <p:cNvPr id="76" name="Rectangle 75"/>
          <p:cNvSpPr/>
          <p:nvPr userDrawn="1"/>
        </p:nvSpPr>
        <p:spPr>
          <a:xfrm>
            <a:off x="7421564" y="2355850"/>
            <a:ext cx="2358385" cy="11047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US">
              <a:solidFill>
                <a:srgbClr val="FFFFFF"/>
              </a:solidFill>
            </a:endParaRPr>
          </a:p>
        </p:txBody>
      </p:sp>
      <p:sp>
        <p:nvSpPr>
          <p:cNvPr id="78" name="Rectangle 77"/>
          <p:cNvSpPr/>
          <p:nvPr userDrawn="1"/>
        </p:nvSpPr>
        <p:spPr>
          <a:xfrm>
            <a:off x="7418204" y="3611692"/>
            <a:ext cx="1097307" cy="1104772"/>
          </a:xfrm>
          <a:prstGeom prst="rect">
            <a:avLst/>
          </a:prstGeom>
          <a:solidFill>
            <a:srgbClr val="64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US">
              <a:solidFill>
                <a:srgbClr val="FFFFFF"/>
              </a:solidFill>
            </a:endParaRPr>
          </a:p>
        </p:txBody>
      </p:sp>
      <p:sp useBgFill="1">
        <p:nvSpPr>
          <p:cNvPr id="80" name="Rectangle 79"/>
          <p:cNvSpPr/>
          <p:nvPr userDrawn="1"/>
        </p:nvSpPr>
        <p:spPr>
          <a:xfrm>
            <a:off x="227012" y="5386388"/>
            <a:ext cx="11734800" cy="1000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AU">
              <a:solidFill>
                <a:srgbClr val="FFFFFF"/>
              </a:solidFill>
            </a:endParaRPr>
          </a:p>
        </p:txBody>
      </p:sp>
      <p:sp useBgFill="1">
        <p:nvSpPr>
          <p:cNvPr id="81" name="Rectangle 80"/>
          <p:cNvSpPr/>
          <p:nvPr userDrawn="1"/>
        </p:nvSpPr>
        <p:spPr>
          <a:xfrm>
            <a:off x="227012" y="315913"/>
            <a:ext cx="11734800" cy="1000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AU">
              <a:solidFill>
                <a:srgbClr val="FFFFFF"/>
              </a:solidFill>
            </a:endParaRPr>
          </a:p>
        </p:txBody>
      </p:sp>
      <p:pic>
        <p:nvPicPr>
          <p:cNvPr id="21" name="Picture 20" descr="AVA_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9788" y="6041559"/>
            <a:ext cx="2446222" cy="666413"/>
          </a:xfrm>
          <a:prstGeom prst="rect">
            <a:avLst/>
          </a:prstGeom>
        </p:spPr>
      </p:pic>
      <p:sp>
        <p:nvSpPr>
          <p:cNvPr id="23" name="Rectangle 4"/>
          <p:cNvSpPr>
            <a:spLocks noGrp="1" noChangeArrowheads="1"/>
          </p:cNvSpPr>
          <p:nvPr>
            <p:ph type="ctrTitle" hasCustomPrompt="1"/>
          </p:nvPr>
        </p:nvSpPr>
        <p:spPr>
          <a:xfrm>
            <a:off x="1117761" y="1219200"/>
            <a:ext cx="5905339" cy="853517"/>
          </a:xfrm>
        </p:spPr>
        <p:txBody>
          <a:bodyPr lIns="72000"/>
          <a:lstStyle>
            <a:lvl1pPr>
              <a:lnSpc>
                <a:spcPct val="90000"/>
              </a:lnSpc>
              <a:defRPr sz="2800" baseline="0">
                <a:solidFill>
                  <a:schemeClr val="bg1"/>
                </a:solidFill>
              </a:defRPr>
            </a:lvl1pPr>
          </a:lstStyle>
          <a:p>
            <a:r>
              <a:rPr lang="en-US" dirty="0"/>
              <a:t>Click to add deliverable name</a:t>
            </a:r>
          </a:p>
        </p:txBody>
      </p:sp>
      <p:sp>
        <p:nvSpPr>
          <p:cNvPr id="24" name="Text Placeholder 9"/>
          <p:cNvSpPr>
            <a:spLocks noGrp="1"/>
          </p:cNvSpPr>
          <p:nvPr>
            <p:ph type="body" sz="quarter" idx="11" hasCustomPrompt="1"/>
          </p:nvPr>
        </p:nvSpPr>
        <p:spPr>
          <a:xfrm>
            <a:off x="7421564" y="1087297"/>
            <a:ext cx="3616324" cy="1014664"/>
          </a:xfrm>
        </p:spPr>
        <p:txBody>
          <a:bodyPr lIns="36000" tIns="36000"/>
          <a:lstStyle>
            <a:lvl1pPr marL="0" indent="0">
              <a:buNone/>
              <a:defRPr sz="2000">
                <a:solidFill>
                  <a:srgbClr val="FFFFFF"/>
                </a:solidFill>
              </a:defRPr>
            </a:lvl1pPr>
            <a:lvl2pPr marL="217488" indent="0">
              <a:buNone/>
              <a:defRPr sz="1400">
                <a:solidFill>
                  <a:srgbClr val="FFFFFF"/>
                </a:solidFill>
              </a:defRPr>
            </a:lvl2pPr>
            <a:lvl3pPr marL="457200" indent="0">
              <a:buNone/>
              <a:defRPr sz="1400">
                <a:solidFill>
                  <a:srgbClr val="FFFFFF"/>
                </a:solidFill>
              </a:defRPr>
            </a:lvl3pPr>
            <a:lvl4pPr marL="685800" indent="0">
              <a:buNone/>
              <a:defRPr sz="1400">
                <a:solidFill>
                  <a:srgbClr val="FFFFFF"/>
                </a:solidFill>
              </a:defRPr>
            </a:lvl4pPr>
            <a:lvl5pPr marL="914400" indent="0">
              <a:buNone/>
              <a:defRPr sz="1400">
                <a:solidFill>
                  <a:srgbClr val="FFFFFF"/>
                </a:solidFill>
              </a:defRPr>
            </a:lvl5pPr>
          </a:lstStyle>
          <a:p>
            <a:pPr lvl="0"/>
            <a:r>
              <a:rPr lang="en-US" dirty="0"/>
              <a:t>Click to add customer name</a:t>
            </a:r>
          </a:p>
        </p:txBody>
      </p:sp>
      <p:sp>
        <p:nvSpPr>
          <p:cNvPr id="26" name="Text Placeholder 9"/>
          <p:cNvSpPr>
            <a:spLocks noGrp="1"/>
          </p:cNvSpPr>
          <p:nvPr>
            <p:ph type="body" sz="quarter" idx="17" hasCustomPrompt="1"/>
          </p:nvPr>
        </p:nvSpPr>
        <p:spPr>
          <a:xfrm>
            <a:off x="7421563" y="2476510"/>
            <a:ext cx="2362543" cy="976303"/>
          </a:xfrm>
        </p:spPr>
        <p:txBody>
          <a:bodyPr lIns="36000" tIns="36000" rIns="36000" bIns="36000" anchor="b"/>
          <a:lstStyle>
            <a:lvl1pPr marL="0" indent="0">
              <a:buNone/>
              <a:defRPr sz="1400" baseline="0">
                <a:solidFill>
                  <a:srgbClr val="FFFFFF"/>
                </a:solidFill>
              </a:defRPr>
            </a:lvl1pPr>
            <a:lvl2pPr marL="217488" indent="0">
              <a:buNone/>
              <a:defRPr sz="1400">
                <a:solidFill>
                  <a:srgbClr val="FFFFFF"/>
                </a:solidFill>
              </a:defRPr>
            </a:lvl2pPr>
            <a:lvl3pPr marL="457200" indent="0">
              <a:buNone/>
              <a:defRPr sz="1400">
                <a:solidFill>
                  <a:srgbClr val="FFFFFF"/>
                </a:solidFill>
              </a:defRPr>
            </a:lvl3pPr>
            <a:lvl4pPr marL="685800" indent="0">
              <a:buNone/>
              <a:defRPr sz="1400">
                <a:solidFill>
                  <a:srgbClr val="FFFFFF"/>
                </a:solidFill>
              </a:defRPr>
            </a:lvl4pPr>
            <a:lvl5pPr marL="914400" indent="0">
              <a:buNone/>
              <a:defRPr sz="1400">
                <a:solidFill>
                  <a:srgbClr val="FFFFFF"/>
                </a:solidFill>
              </a:defRPr>
            </a:lvl5pPr>
          </a:lstStyle>
          <a:p>
            <a:pPr lvl="0"/>
            <a:r>
              <a:rPr lang="en-US" dirty="0"/>
              <a:t>Click to add other information</a:t>
            </a:r>
          </a:p>
        </p:txBody>
      </p:sp>
      <p:sp>
        <p:nvSpPr>
          <p:cNvPr id="27" name="Content Placeholder 2"/>
          <p:cNvSpPr>
            <a:spLocks noGrp="1"/>
          </p:cNvSpPr>
          <p:nvPr>
            <p:ph idx="1" hasCustomPrompt="1"/>
          </p:nvPr>
        </p:nvSpPr>
        <p:spPr>
          <a:xfrm>
            <a:off x="10363199" y="5943600"/>
            <a:ext cx="1405467" cy="764372"/>
          </a:xfrm>
        </p:spPr>
        <p:txBody>
          <a:bodyPr/>
          <a:lstStyle>
            <a:lvl1pPr marL="0" indent="0">
              <a:spcAft>
                <a:spcPts val="200"/>
              </a:spcAft>
              <a:buNone/>
              <a:defRPr baseline="0"/>
            </a:lvl1pPr>
            <a:lvl2pPr>
              <a:spcAft>
                <a:spcPts val="300"/>
              </a:spcAft>
              <a:defRPr/>
            </a:lvl2pPr>
            <a:lvl3pPr>
              <a:spcAft>
                <a:spcPts val="300"/>
              </a:spcAft>
              <a:defRPr/>
            </a:lvl3pPr>
            <a:lvl4pPr>
              <a:spcAft>
                <a:spcPts val="300"/>
              </a:spcAft>
              <a:defRPr/>
            </a:lvl4pPr>
            <a:lvl5pPr>
              <a:spcAft>
                <a:spcPts val="300"/>
              </a:spcAft>
              <a:defRPr/>
            </a:lvl5pPr>
          </a:lstStyle>
          <a:p>
            <a:pPr lvl="0"/>
            <a:r>
              <a:rPr lang="en-US" dirty="0"/>
              <a:t>Click to insert customer logo</a:t>
            </a:r>
          </a:p>
        </p:txBody>
      </p:sp>
      <p:sp>
        <p:nvSpPr>
          <p:cNvPr id="5" name="Slide Number Placeholder 4"/>
          <p:cNvSpPr>
            <a:spLocks noGrp="1"/>
          </p:cNvSpPr>
          <p:nvPr>
            <p:ph type="sldNum" sz="quarter" idx="18"/>
          </p:nvPr>
        </p:nvSpPr>
        <p:spPr/>
        <p:txBody>
          <a:bodyPr/>
          <a:lstStyle/>
          <a:p>
            <a:fld id="{5FF2E63E-D57D-4EFD-8380-089500058C9E}" type="slidenum">
              <a:rPr lang="en-US" smtClean="0">
                <a:solidFill>
                  <a:srgbClr val="464646"/>
                </a:solidFill>
              </a:rPr>
              <a:pPr/>
              <a:t>‹#›</a:t>
            </a:fld>
            <a:endParaRPr lang="en-US" dirty="0">
              <a:solidFill>
                <a:srgbClr val="464646"/>
              </a:solidFill>
            </a:endParaRPr>
          </a:p>
        </p:txBody>
      </p:sp>
      <p:sp>
        <p:nvSpPr>
          <p:cNvPr id="18" name="Rectangle 5"/>
          <p:cNvSpPr txBox="1">
            <a:spLocks noChangeArrowheads="1"/>
          </p:cNvSpPr>
          <p:nvPr userDrawn="1"/>
        </p:nvSpPr>
        <p:spPr bwMode="auto">
          <a:xfrm>
            <a:off x="393700" y="5395595"/>
            <a:ext cx="2486346" cy="165099"/>
          </a:xfrm>
          <a:prstGeom prst="rect">
            <a:avLst/>
          </a:prstGeom>
          <a:noFill/>
          <a:ln w="9525">
            <a:noFill/>
            <a:miter lim="800000"/>
            <a:headEnd/>
            <a:tailEnd/>
          </a:ln>
          <a:effectLst/>
        </p:spPr>
        <p:txBody>
          <a:bodyPr lIns="0" tIns="0" rIns="0" bIns="0" anchor="ctr"/>
          <a:lstStyle/>
          <a:p>
            <a:pPr defTabSz="607720">
              <a:lnSpc>
                <a:spcPct val="90000"/>
              </a:lnSpc>
              <a:spcAft>
                <a:spcPct val="30000"/>
              </a:spcAft>
            </a:pPr>
            <a:r>
              <a:rPr lang="en-US" sz="600" dirty="0">
                <a:solidFill>
                  <a:srgbClr val="747678"/>
                </a:solidFill>
              </a:rPr>
              <a:t>© 2016 Avanade Inc. All Rights Reserved.</a:t>
            </a:r>
          </a:p>
        </p:txBody>
      </p:sp>
    </p:spTree>
    <p:extLst>
      <p:ext uri="{BB962C8B-B14F-4D97-AF65-F5344CB8AC3E}">
        <p14:creationId xmlns:p14="http://schemas.microsoft.com/office/powerpoint/2010/main" val="3185372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White_BG_Divider_noPeople">
    <p:spTree>
      <p:nvGrpSpPr>
        <p:cNvPr id="1" name=""/>
        <p:cNvGrpSpPr/>
        <p:nvPr/>
      </p:nvGrpSpPr>
      <p:grpSpPr>
        <a:xfrm>
          <a:off x="0" y="0"/>
          <a:ext cx="0" cy="0"/>
          <a:chOff x="0" y="0"/>
          <a:chExt cx="0" cy="0"/>
        </a:xfrm>
      </p:grpSpPr>
      <p:sp>
        <p:nvSpPr>
          <p:cNvPr id="46" name="Slide Number Placeholder 2"/>
          <p:cNvSpPr>
            <a:spLocks noGrp="1"/>
          </p:cNvSpPr>
          <p:nvPr>
            <p:ph type="sldNum" sz="quarter" idx="4"/>
          </p:nvPr>
        </p:nvSpPr>
        <p:spPr>
          <a:xfrm>
            <a:off x="11375179" y="6504257"/>
            <a:ext cx="406294" cy="199379"/>
          </a:xfrm>
          <a:prstGeom prst="rect">
            <a:avLst/>
          </a:prstGeom>
        </p:spPr>
        <p:txBody>
          <a:bodyPr lIns="0" tIns="0" rIns="0" bIns="0" anchor="b"/>
          <a:lstStyle>
            <a:lvl1pPr algn="r">
              <a:defRPr sz="1050">
                <a:solidFill>
                  <a:schemeClr val="tx2"/>
                </a:solidFill>
              </a:defRPr>
            </a:lvl1pPr>
          </a:lstStyle>
          <a:p>
            <a:fld id="{5FF2E63E-D57D-4EFD-8380-089500058C9E}" type="slidenum">
              <a:rPr lang="en-US" smtClean="0">
                <a:solidFill>
                  <a:srgbClr val="464646"/>
                </a:solidFill>
              </a:rPr>
              <a:pPr/>
              <a:t>‹#›</a:t>
            </a:fld>
            <a:endParaRPr lang="en-US" dirty="0">
              <a:solidFill>
                <a:srgbClr val="464646"/>
              </a:solidFill>
            </a:endParaRPr>
          </a:p>
        </p:txBody>
      </p:sp>
      <p:sp>
        <p:nvSpPr>
          <p:cNvPr id="47" name="Rectangle 46"/>
          <p:cNvSpPr/>
          <p:nvPr userDrawn="1"/>
        </p:nvSpPr>
        <p:spPr>
          <a:xfrm>
            <a:off x="659757" y="660400"/>
            <a:ext cx="10841363" cy="4490720"/>
          </a:xfrm>
          <a:prstGeom prst="rect">
            <a:avLst/>
          </a:prstGeom>
          <a:noFill/>
          <a:ln w="571500" cap="sq">
            <a:solidFill>
              <a:srgbClr val="FF580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US">
              <a:solidFill>
                <a:srgbClr val="FFFFFF"/>
              </a:solidFill>
            </a:endParaRPr>
          </a:p>
        </p:txBody>
      </p:sp>
      <p:sp>
        <p:nvSpPr>
          <p:cNvPr id="2" name="Rectangle 1"/>
          <p:cNvSpPr/>
          <p:nvPr userDrawn="1"/>
        </p:nvSpPr>
        <p:spPr>
          <a:xfrm>
            <a:off x="227012" y="5386388"/>
            <a:ext cx="11734800" cy="100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AU">
              <a:solidFill>
                <a:srgbClr val="FFFFFF"/>
              </a:solidFill>
            </a:endParaRPr>
          </a:p>
        </p:txBody>
      </p:sp>
      <p:sp>
        <p:nvSpPr>
          <p:cNvPr id="51" name="Rectangle 4"/>
          <p:cNvSpPr>
            <a:spLocks noGrp="1" noChangeArrowheads="1"/>
          </p:cNvSpPr>
          <p:nvPr>
            <p:ph type="ctrTitle"/>
          </p:nvPr>
        </p:nvSpPr>
        <p:spPr>
          <a:xfrm>
            <a:off x="1128713" y="1092201"/>
            <a:ext cx="9917112" cy="2355849"/>
          </a:xfrm>
        </p:spPr>
        <p:txBody>
          <a:bodyPr lIns="72000" tIns="0" rIns="72000"/>
          <a:lstStyle>
            <a:lvl1pPr algn="ctr">
              <a:lnSpc>
                <a:spcPct val="90000"/>
              </a:lnSpc>
              <a:defRPr sz="2800">
                <a:solidFill>
                  <a:schemeClr val="accent1"/>
                </a:solidFill>
              </a:defRPr>
            </a:lvl1pPr>
          </a:lstStyle>
          <a:p>
            <a:r>
              <a:rPr lang="en-US"/>
              <a:t>Click to edit Master title style</a:t>
            </a:r>
            <a:endParaRPr lang="en-US" dirty="0"/>
          </a:p>
        </p:txBody>
      </p:sp>
      <p:sp>
        <p:nvSpPr>
          <p:cNvPr id="52" name="Rectangle 51"/>
          <p:cNvSpPr/>
          <p:nvPr userDrawn="1"/>
        </p:nvSpPr>
        <p:spPr>
          <a:xfrm>
            <a:off x="227012" y="311151"/>
            <a:ext cx="11734800" cy="100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AU">
              <a:solidFill>
                <a:srgbClr val="FFFFFF"/>
              </a:solidFill>
            </a:endParaRPr>
          </a:p>
        </p:txBody>
      </p:sp>
      <p:pic>
        <p:nvPicPr>
          <p:cNvPr id="9" name="Picture 8" descr="AVA_log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9789" y="6355080"/>
            <a:ext cx="1241911" cy="338328"/>
          </a:xfrm>
          <a:prstGeom prst="rect">
            <a:avLst/>
          </a:prstGeom>
        </p:spPr>
      </p:pic>
      <p:sp>
        <p:nvSpPr>
          <p:cNvPr id="10" name="Rectangle 5"/>
          <p:cNvSpPr txBox="1">
            <a:spLocks noChangeArrowheads="1"/>
          </p:cNvSpPr>
          <p:nvPr userDrawn="1"/>
        </p:nvSpPr>
        <p:spPr bwMode="auto">
          <a:xfrm>
            <a:off x="4851240" y="6531622"/>
            <a:ext cx="2486346" cy="165099"/>
          </a:xfrm>
          <a:prstGeom prst="rect">
            <a:avLst/>
          </a:prstGeom>
          <a:noFill/>
          <a:ln w="9525">
            <a:noFill/>
            <a:miter lim="800000"/>
            <a:headEnd/>
            <a:tailEnd/>
          </a:ln>
          <a:effectLst/>
        </p:spPr>
        <p:txBody>
          <a:bodyPr lIns="0" tIns="0" rIns="0" bIns="0" anchor="b"/>
          <a:lstStyle/>
          <a:p>
            <a:pPr algn="ctr" defTabSz="607720">
              <a:lnSpc>
                <a:spcPct val="90000"/>
              </a:lnSpc>
              <a:spcAft>
                <a:spcPct val="30000"/>
              </a:spcAft>
            </a:pPr>
            <a:r>
              <a:rPr lang="en-US" sz="600" dirty="0">
                <a:solidFill>
                  <a:srgbClr val="464646"/>
                </a:solidFill>
              </a:rPr>
              <a:t>© 2016 Avanade Inc. All Rights Reserved.</a:t>
            </a:r>
          </a:p>
        </p:txBody>
      </p:sp>
    </p:spTree>
    <p:extLst>
      <p:ext uri="{BB962C8B-B14F-4D97-AF65-F5344CB8AC3E}">
        <p14:creationId xmlns:p14="http://schemas.microsoft.com/office/powerpoint/2010/main" val="2727441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_BG_noPeople">
    <p:spTree>
      <p:nvGrpSpPr>
        <p:cNvPr id="1" name=""/>
        <p:cNvGrpSpPr/>
        <p:nvPr/>
      </p:nvGrpSpPr>
      <p:grpSpPr>
        <a:xfrm>
          <a:off x="0" y="0"/>
          <a:ext cx="0" cy="0"/>
          <a:chOff x="0" y="0"/>
          <a:chExt cx="0" cy="0"/>
        </a:xfrm>
      </p:grpSpPr>
      <p:sp>
        <p:nvSpPr>
          <p:cNvPr id="6" name="Slide Number Placeholder 2"/>
          <p:cNvSpPr>
            <a:spLocks noGrp="1"/>
          </p:cNvSpPr>
          <p:nvPr>
            <p:ph type="sldNum" sz="quarter" idx="4"/>
          </p:nvPr>
        </p:nvSpPr>
        <p:spPr>
          <a:xfrm>
            <a:off x="11375179" y="6504257"/>
            <a:ext cx="406294" cy="199379"/>
          </a:xfrm>
          <a:prstGeom prst="rect">
            <a:avLst/>
          </a:prstGeom>
        </p:spPr>
        <p:txBody>
          <a:bodyPr lIns="0" tIns="0" rIns="0" bIns="0" anchor="b"/>
          <a:lstStyle>
            <a:lvl1pPr algn="r">
              <a:defRPr sz="1050">
                <a:solidFill>
                  <a:schemeClr val="tx2"/>
                </a:solidFill>
              </a:defRPr>
            </a:lvl1pPr>
          </a:lstStyle>
          <a:p>
            <a:fld id="{5FF2E63E-D57D-4EFD-8380-089500058C9E}" type="slidenum">
              <a:rPr lang="en-US" smtClean="0">
                <a:solidFill>
                  <a:srgbClr val="464646"/>
                </a:solidFill>
              </a:rPr>
              <a:pPr/>
              <a:t>‹#›</a:t>
            </a:fld>
            <a:endParaRPr lang="en-US" dirty="0">
              <a:solidFill>
                <a:srgbClr val="464646"/>
              </a:solidFill>
            </a:endParaRPr>
          </a:p>
        </p:txBody>
      </p:sp>
      <p:sp>
        <p:nvSpPr>
          <p:cNvPr id="7" name="Title 1"/>
          <p:cNvSpPr>
            <a:spLocks noGrp="1"/>
          </p:cNvSpPr>
          <p:nvPr>
            <p:ph type="title" hasCustomPrompt="1"/>
          </p:nvPr>
        </p:nvSpPr>
        <p:spPr>
          <a:xfrm>
            <a:off x="393699" y="269875"/>
            <a:ext cx="11390313" cy="665480"/>
          </a:xfrm>
        </p:spPr>
        <p:txBody>
          <a:bodyPr/>
          <a:lstStyle>
            <a:lvl1pPr>
              <a:defRPr>
                <a:solidFill>
                  <a:schemeClr val="accent1"/>
                </a:solidFill>
              </a:defRPr>
            </a:lvl1pPr>
          </a:lstStyle>
          <a:p>
            <a:r>
              <a:rPr lang="en-US" dirty="0"/>
              <a:t>Click to edit </a:t>
            </a:r>
            <a:br>
              <a:rPr lang="en-US" dirty="0"/>
            </a:br>
            <a:r>
              <a:rPr lang="en-US" dirty="0"/>
              <a:t>Master title style</a:t>
            </a:r>
          </a:p>
        </p:txBody>
      </p:sp>
      <p:sp>
        <p:nvSpPr>
          <p:cNvPr id="8" name="Content Placeholder 2"/>
          <p:cNvSpPr>
            <a:spLocks noGrp="1"/>
          </p:cNvSpPr>
          <p:nvPr>
            <p:ph idx="1"/>
          </p:nvPr>
        </p:nvSpPr>
        <p:spPr>
          <a:xfrm>
            <a:off x="1129397" y="1092200"/>
            <a:ext cx="9918015" cy="4851399"/>
          </a:xfrm>
        </p:spPr>
        <p:txBody>
          <a:bodyPr/>
          <a:lstStyle>
            <a:lvl1pPr>
              <a:spcAft>
                <a:spcPts val="600"/>
              </a:spcAft>
              <a:defRPr>
                <a:solidFill>
                  <a:srgbClr val="646464"/>
                </a:solidFill>
              </a:defRPr>
            </a:lvl1pPr>
            <a:lvl2pPr>
              <a:spcAft>
                <a:spcPts val="600"/>
              </a:spcAft>
              <a:defRPr>
                <a:solidFill>
                  <a:srgbClr val="646464"/>
                </a:solidFill>
              </a:defRPr>
            </a:lvl2pPr>
            <a:lvl3pPr>
              <a:spcAft>
                <a:spcPts val="600"/>
              </a:spcAft>
              <a:defRPr>
                <a:solidFill>
                  <a:srgbClr val="646464"/>
                </a:solidFill>
              </a:defRPr>
            </a:lvl3pPr>
            <a:lvl4pPr>
              <a:spcAft>
                <a:spcPts val="600"/>
              </a:spcAft>
              <a:defRPr>
                <a:solidFill>
                  <a:srgbClr val="646464"/>
                </a:solidFill>
              </a:defRPr>
            </a:lvl4pPr>
            <a:lvl5pPr>
              <a:spcAft>
                <a:spcPts val="600"/>
              </a:spcAft>
              <a:defRPr>
                <a:solidFill>
                  <a:srgbClr val="64646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5126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White_BG_noPeople_Two Columns">
    <p:spTree>
      <p:nvGrpSpPr>
        <p:cNvPr id="1" name=""/>
        <p:cNvGrpSpPr/>
        <p:nvPr/>
      </p:nvGrpSpPr>
      <p:grpSpPr>
        <a:xfrm>
          <a:off x="0" y="0"/>
          <a:ext cx="0" cy="0"/>
          <a:chOff x="0" y="0"/>
          <a:chExt cx="0" cy="0"/>
        </a:xfrm>
      </p:grpSpPr>
      <p:sp>
        <p:nvSpPr>
          <p:cNvPr id="6" name="Slide Number Placeholder 2"/>
          <p:cNvSpPr>
            <a:spLocks noGrp="1"/>
          </p:cNvSpPr>
          <p:nvPr>
            <p:ph type="sldNum" sz="quarter" idx="4"/>
          </p:nvPr>
        </p:nvSpPr>
        <p:spPr>
          <a:xfrm>
            <a:off x="11375179" y="6504257"/>
            <a:ext cx="406294" cy="199379"/>
          </a:xfrm>
          <a:prstGeom prst="rect">
            <a:avLst/>
          </a:prstGeom>
        </p:spPr>
        <p:txBody>
          <a:bodyPr lIns="0" tIns="0" rIns="0" bIns="0" anchor="b"/>
          <a:lstStyle>
            <a:lvl1pPr algn="r">
              <a:defRPr sz="1050">
                <a:solidFill>
                  <a:schemeClr val="tx2"/>
                </a:solidFill>
              </a:defRPr>
            </a:lvl1pPr>
          </a:lstStyle>
          <a:p>
            <a:fld id="{5FF2E63E-D57D-4EFD-8380-089500058C9E}" type="slidenum">
              <a:rPr lang="en-US" smtClean="0">
                <a:solidFill>
                  <a:srgbClr val="464646"/>
                </a:solidFill>
              </a:rPr>
              <a:pPr/>
              <a:t>‹#›</a:t>
            </a:fld>
            <a:endParaRPr lang="en-US" dirty="0">
              <a:solidFill>
                <a:srgbClr val="464646"/>
              </a:solidFill>
            </a:endParaRPr>
          </a:p>
        </p:txBody>
      </p:sp>
      <p:sp>
        <p:nvSpPr>
          <p:cNvPr id="7" name="Title 1"/>
          <p:cNvSpPr>
            <a:spLocks noGrp="1"/>
          </p:cNvSpPr>
          <p:nvPr>
            <p:ph type="title" hasCustomPrompt="1"/>
          </p:nvPr>
        </p:nvSpPr>
        <p:spPr>
          <a:xfrm>
            <a:off x="393699" y="269875"/>
            <a:ext cx="11390313" cy="665480"/>
          </a:xfrm>
        </p:spPr>
        <p:txBody>
          <a:bodyPr/>
          <a:lstStyle>
            <a:lvl1pPr>
              <a:defRPr>
                <a:solidFill>
                  <a:schemeClr val="accent1"/>
                </a:solidFill>
              </a:defRPr>
            </a:lvl1pPr>
          </a:lstStyle>
          <a:p>
            <a:r>
              <a:rPr lang="en-US" dirty="0"/>
              <a:t>Click to edit </a:t>
            </a:r>
            <a:br>
              <a:rPr lang="en-US" dirty="0"/>
            </a:br>
            <a:r>
              <a:rPr lang="en-US" dirty="0"/>
              <a:t>Master title style</a:t>
            </a:r>
          </a:p>
        </p:txBody>
      </p:sp>
      <p:sp>
        <p:nvSpPr>
          <p:cNvPr id="8" name="Content Placeholder 2"/>
          <p:cNvSpPr>
            <a:spLocks noGrp="1"/>
          </p:cNvSpPr>
          <p:nvPr>
            <p:ph idx="1"/>
          </p:nvPr>
        </p:nvSpPr>
        <p:spPr>
          <a:xfrm>
            <a:off x="1129397" y="1092200"/>
            <a:ext cx="4876116" cy="4876799"/>
          </a:xfrm>
        </p:spPr>
        <p:txBody>
          <a:bodyPr/>
          <a:lstStyle>
            <a:lvl1pPr>
              <a:spcAft>
                <a:spcPts val="600"/>
              </a:spcAft>
              <a:defRPr>
                <a:solidFill>
                  <a:srgbClr val="646464"/>
                </a:solidFill>
              </a:defRPr>
            </a:lvl1pPr>
            <a:lvl2pPr>
              <a:spcAft>
                <a:spcPts val="600"/>
              </a:spcAft>
              <a:defRPr>
                <a:solidFill>
                  <a:srgbClr val="646464"/>
                </a:solidFill>
              </a:defRPr>
            </a:lvl2pPr>
            <a:lvl3pPr>
              <a:spcAft>
                <a:spcPts val="600"/>
              </a:spcAft>
              <a:defRPr>
                <a:solidFill>
                  <a:srgbClr val="646464"/>
                </a:solidFill>
              </a:defRPr>
            </a:lvl3pPr>
            <a:lvl4pPr>
              <a:spcAft>
                <a:spcPts val="600"/>
              </a:spcAft>
              <a:defRPr>
                <a:solidFill>
                  <a:srgbClr val="646464"/>
                </a:solidFill>
              </a:defRPr>
            </a:lvl4pPr>
            <a:lvl5pPr>
              <a:spcAft>
                <a:spcPts val="600"/>
              </a:spcAft>
              <a:defRPr>
                <a:solidFill>
                  <a:srgbClr val="64646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6164263" y="1092201"/>
            <a:ext cx="4881562" cy="4876798"/>
          </a:xfrm>
        </p:spPr>
        <p:txBody>
          <a:bodyPr/>
          <a:lstStyle>
            <a:lvl1pPr>
              <a:spcAft>
                <a:spcPts val="600"/>
              </a:spcAft>
              <a:defRPr>
                <a:solidFill>
                  <a:srgbClr val="646464"/>
                </a:solidFill>
              </a:defRPr>
            </a:lvl1pPr>
            <a:lvl2pPr>
              <a:spcAft>
                <a:spcPts val="600"/>
              </a:spcAft>
              <a:defRPr>
                <a:solidFill>
                  <a:srgbClr val="646464"/>
                </a:solidFill>
              </a:defRPr>
            </a:lvl2pPr>
            <a:lvl3pPr>
              <a:spcAft>
                <a:spcPts val="600"/>
              </a:spcAft>
              <a:defRPr>
                <a:solidFill>
                  <a:srgbClr val="646464"/>
                </a:solidFill>
              </a:defRPr>
            </a:lvl3pPr>
            <a:lvl4pPr>
              <a:spcAft>
                <a:spcPts val="600"/>
              </a:spcAft>
              <a:defRPr>
                <a:solidFill>
                  <a:srgbClr val="646464"/>
                </a:solidFill>
              </a:defRPr>
            </a:lvl4pPr>
            <a:lvl5pPr>
              <a:spcAft>
                <a:spcPts val="600"/>
              </a:spcAft>
              <a:defRPr>
                <a:solidFill>
                  <a:srgbClr val="64646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12080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urse Goals / Module Objectives">
    <p:spTree>
      <p:nvGrpSpPr>
        <p:cNvPr id="1" name=""/>
        <p:cNvGrpSpPr/>
        <p:nvPr/>
      </p:nvGrpSpPr>
      <p:grpSpPr>
        <a:xfrm>
          <a:off x="0" y="0"/>
          <a:ext cx="0" cy="0"/>
          <a:chOff x="0" y="0"/>
          <a:chExt cx="0" cy="0"/>
        </a:xfrm>
      </p:grpSpPr>
      <p:sp>
        <p:nvSpPr>
          <p:cNvPr id="10" name="Content Placeholder 9"/>
          <p:cNvSpPr>
            <a:spLocks noGrp="1"/>
          </p:cNvSpPr>
          <p:nvPr>
            <p:ph sz="quarter" idx="12" hasCustomPrompt="1"/>
          </p:nvPr>
        </p:nvSpPr>
        <p:spPr/>
        <p:txBody>
          <a:bodyPr/>
          <a:lstStyle>
            <a:lvl2pPr>
              <a:defRPr/>
            </a:lvl2pPr>
            <a:lvl3pPr>
              <a:defRPr/>
            </a:lvl3pPr>
          </a:lstStyle>
          <a:p>
            <a:pPr lvl="0"/>
            <a:r>
              <a:rPr lang="en-CA" dirty="0"/>
              <a:t>First Level Text</a:t>
            </a:r>
          </a:p>
          <a:p>
            <a:pPr lvl="1"/>
            <a:r>
              <a:rPr lang="en-CA" dirty="0"/>
              <a:t>Second Level Text</a:t>
            </a:r>
          </a:p>
          <a:p>
            <a:pPr lvl="2"/>
            <a:r>
              <a:rPr lang="en-CA" dirty="0"/>
              <a:t>Third Level Text</a:t>
            </a:r>
          </a:p>
          <a:p>
            <a:pPr lvl="3"/>
            <a:r>
              <a:rPr lang="en-CA" dirty="0"/>
              <a:t>Fourth Level Text</a:t>
            </a:r>
          </a:p>
          <a:p>
            <a:pPr lvl="4"/>
            <a:r>
              <a:rPr lang="en-CA" dirty="0"/>
              <a:t>Fifth Level Text</a:t>
            </a:r>
          </a:p>
        </p:txBody>
      </p:sp>
      <p:sp>
        <p:nvSpPr>
          <p:cNvPr id="4" name="Title 3"/>
          <p:cNvSpPr>
            <a:spLocks noGrp="1"/>
          </p:cNvSpPr>
          <p:nvPr>
            <p:ph type="title" hasCustomPrompt="1"/>
          </p:nvPr>
        </p:nvSpPr>
        <p:spPr/>
        <p:txBody>
          <a:bodyPr/>
          <a:lstStyle/>
          <a:p>
            <a:r>
              <a:rPr lang="en-US" dirty="0"/>
              <a:t>Master Title Slide Headline</a:t>
            </a:r>
            <a:endParaRPr lang="en-CA" dirty="0"/>
          </a:p>
        </p:txBody>
      </p:sp>
      <p:sp>
        <p:nvSpPr>
          <p:cNvPr id="5" name="Slide Number Placeholder 2"/>
          <p:cNvSpPr>
            <a:spLocks noGrp="1"/>
          </p:cNvSpPr>
          <p:nvPr>
            <p:ph type="sldNum" sz="quarter" idx="4"/>
          </p:nvPr>
        </p:nvSpPr>
        <p:spPr>
          <a:xfrm>
            <a:off x="11375179" y="6504257"/>
            <a:ext cx="406294" cy="199379"/>
          </a:xfrm>
          <a:prstGeom prst="rect">
            <a:avLst/>
          </a:prstGeom>
        </p:spPr>
        <p:txBody>
          <a:bodyPr lIns="0" tIns="0" rIns="0" bIns="0" anchor="b"/>
          <a:lstStyle>
            <a:lvl1pPr algn="r">
              <a:defRPr sz="1050">
                <a:solidFill>
                  <a:schemeClr val="tx2"/>
                </a:solidFill>
              </a:defRPr>
            </a:lvl1pPr>
          </a:lstStyle>
          <a:p>
            <a:fld id="{5FF2E63E-D57D-4EFD-8380-089500058C9E}" type="slidenum">
              <a:rPr lang="en-US" smtClean="0">
                <a:solidFill>
                  <a:srgbClr val="464646"/>
                </a:solidFill>
              </a:rPr>
              <a:pPr/>
              <a:t>‹#›</a:t>
            </a:fld>
            <a:endParaRPr lang="en-US" dirty="0">
              <a:solidFill>
                <a:srgbClr val="464646"/>
              </a:solidFill>
            </a:endParaRPr>
          </a:p>
        </p:txBody>
      </p:sp>
    </p:spTree>
    <p:extLst>
      <p:ext uri="{BB962C8B-B14F-4D97-AF65-F5344CB8AC3E}">
        <p14:creationId xmlns:p14="http://schemas.microsoft.com/office/powerpoint/2010/main" val="3364193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2" y="274320"/>
            <a:ext cx="10847208" cy="914400"/>
          </a:xfrm>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87553" y="1371599"/>
            <a:ext cx="5484971" cy="4572000"/>
          </a:xfrm>
        </p:spPr>
        <p:txBody>
          <a:bodyPr/>
          <a:lstStyle>
            <a:lvl1pPr>
              <a:defRPr sz="2200">
                <a:solidFill>
                  <a:schemeClr val="tx1">
                    <a:lumMod val="50000"/>
                    <a:lumOff val="50000"/>
                  </a:schemeClr>
                </a:solidFill>
              </a:defRPr>
            </a:lvl1pPr>
            <a:lvl2pPr>
              <a:defRPr sz="2000">
                <a:solidFill>
                  <a:schemeClr val="tx1">
                    <a:lumMod val="50000"/>
                    <a:lumOff val="50000"/>
                  </a:schemeClr>
                </a:solidFill>
              </a:defRPr>
            </a:lvl2pPr>
            <a:lvl3pPr>
              <a:defRPr sz="1800">
                <a:solidFill>
                  <a:schemeClr val="tx1">
                    <a:lumMod val="50000"/>
                    <a:lumOff val="50000"/>
                  </a:schemeClr>
                </a:solidFill>
              </a:defRPr>
            </a:lvl3pPr>
            <a:lvl4pPr>
              <a:defRPr sz="1600">
                <a:solidFill>
                  <a:schemeClr val="tx1">
                    <a:lumMod val="50000"/>
                    <a:lumOff val="50000"/>
                  </a:schemeClr>
                </a:solidFill>
              </a:defRPr>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094413" y="1371600"/>
            <a:ext cx="5484971" cy="4572000"/>
          </a:xfrm>
        </p:spPr>
        <p:txBody>
          <a:bodyPr/>
          <a:lstStyle>
            <a:lvl1pPr>
              <a:defRPr sz="2200">
                <a:solidFill>
                  <a:schemeClr val="tx1">
                    <a:lumMod val="50000"/>
                    <a:lumOff val="50000"/>
                  </a:schemeClr>
                </a:solidFill>
              </a:defRPr>
            </a:lvl1pPr>
            <a:lvl2pPr>
              <a:defRPr sz="2000">
                <a:solidFill>
                  <a:schemeClr val="tx1">
                    <a:lumMod val="50000"/>
                    <a:lumOff val="50000"/>
                  </a:schemeClr>
                </a:solidFill>
              </a:defRPr>
            </a:lvl2pPr>
            <a:lvl3pPr>
              <a:defRPr sz="1800">
                <a:solidFill>
                  <a:schemeClr val="tx1">
                    <a:lumMod val="50000"/>
                    <a:lumOff val="50000"/>
                  </a:schemeClr>
                </a:solidFill>
              </a:defRPr>
            </a:lvl3pPr>
            <a:lvl4pPr>
              <a:defRPr sz="1600">
                <a:solidFill>
                  <a:schemeClr val="tx1">
                    <a:lumMod val="50000"/>
                    <a:lumOff val="50000"/>
                  </a:schemeClr>
                </a:solidFill>
              </a:defRPr>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2"/>
          <p:cNvSpPr>
            <a:spLocks noGrp="1"/>
          </p:cNvSpPr>
          <p:nvPr>
            <p:ph type="sldNum" sz="quarter" idx="4"/>
          </p:nvPr>
        </p:nvSpPr>
        <p:spPr>
          <a:xfrm>
            <a:off x="11375179" y="6504257"/>
            <a:ext cx="406294" cy="199379"/>
          </a:xfrm>
          <a:prstGeom prst="rect">
            <a:avLst/>
          </a:prstGeom>
        </p:spPr>
        <p:txBody>
          <a:bodyPr lIns="0" tIns="0" rIns="0" bIns="0" anchor="b"/>
          <a:lstStyle>
            <a:lvl1pPr algn="r">
              <a:defRPr sz="1050">
                <a:solidFill>
                  <a:schemeClr val="tx2"/>
                </a:solidFill>
              </a:defRPr>
            </a:lvl1pPr>
          </a:lstStyle>
          <a:p>
            <a:fld id="{5FF2E63E-D57D-4EFD-8380-089500058C9E}" type="slidenum">
              <a:rPr lang="en-US" smtClean="0">
                <a:solidFill>
                  <a:srgbClr val="464646"/>
                </a:solidFill>
              </a:rPr>
              <a:pPr/>
              <a:t>‹#›</a:t>
            </a:fld>
            <a:endParaRPr lang="en-US" dirty="0">
              <a:solidFill>
                <a:srgbClr val="464646"/>
              </a:solidFill>
            </a:endParaRPr>
          </a:p>
        </p:txBody>
      </p:sp>
    </p:spTree>
    <p:extLst>
      <p:ext uri="{BB962C8B-B14F-4D97-AF65-F5344CB8AC3E}">
        <p14:creationId xmlns:p14="http://schemas.microsoft.com/office/powerpoint/2010/main" val="3583712948"/>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IVIDER_orange solid box">
    <p:spTree>
      <p:nvGrpSpPr>
        <p:cNvPr id="1" name=""/>
        <p:cNvGrpSpPr/>
        <p:nvPr/>
      </p:nvGrpSpPr>
      <p:grpSpPr>
        <a:xfrm>
          <a:off x="0" y="0"/>
          <a:ext cx="0" cy="0"/>
          <a:chOff x="0" y="0"/>
          <a:chExt cx="0" cy="0"/>
        </a:xfrm>
      </p:grpSpPr>
      <p:pic>
        <p:nvPicPr>
          <p:cNvPr id="3" name="Picture 7" descr="DIVIDER_orange solid box.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588"/>
            <a:ext cx="12188825" cy="5884863"/>
          </a:xfrm>
          <a:prstGeom prst="rect">
            <a:avLst/>
          </a:prstGeom>
          <a:noFill/>
          <a:ln w="9525">
            <a:noFill/>
            <a:miter lim="800000"/>
            <a:headEnd/>
            <a:tailEnd/>
          </a:ln>
        </p:spPr>
      </p:pic>
      <p:sp>
        <p:nvSpPr>
          <p:cNvPr id="8196" name="Rectangle 4"/>
          <p:cNvSpPr>
            <a:spLocks noGrp="1" noChangeArrowheads="1"/>
          </p:cNvSpPr>
          <p:nvPr>
            <p:ph type="ctrTitle"/>
          </p:nvPr>
        </p:nvSpPr>
        <p:spPr>
          <a:xfrm>
            <a:off x="609441" y="454921"/>
            <a:ext cx="10969943" cy="1371600"/>
          </a:xfrm>
        </p:spPr>
        <p:txBody>
          <a:bodyPr/>
          <a:lstStyle>
            <a:lvl1pPr>
              <a:lnSpc>
                <a:spcPct val="90000"/>
              </a:lnSpc>
              <a:defRPr sz="3200">
                <a:solidFill>
                  <a:schemeClr val="bg1"/>
                </a:solidFill>
              </a:defRPr>
            </a:lvl1pPr>
          </a:lstStyle>
          <a:p>
            <a:r>
              <a:rPr lang="en-US"/>
              <a:t>Click to edit Master title style</a:t>
            </a:r>
            <a:endParaRPr lang="en-US" dirty="0"/>
          </a:p>
        </p:txBody>
      </p:sp>
      <p:sp>
        <p:nvSpPr>
          <p:cNvPr id="7" name="Slide Number Placeholder 2"/>
          <p:cNvSpPr>
            <a:spLocks noGrp="1"/>
          </p:cNvSpPr>
          <p:nvPr>
            <p:ph type="sldNum" sz="quarter" idx="4"/>
          </p:nvPr>
        </p:nvSpPr>
        <p:spPr>
          <a:xfrm>
            <a:off x="11375179" y="6504257"/>
            <a:ext cx="406294" cy="199379"/>
          </a:xfrm>
          <a:prstGeom prst="rect">
            <a:avLst/>
          </a:prstGeom>
        </p:spPr>
        <p:txBody>
          <a:bodyPr lIns="0" tIns="0" rIns="0" bIns="0" anchor="b"/>
          <a:lstStyle>
            <a:lvl1pPr algn="r">
              <a:defRPr sz="1050">
                <a:solidFill>
                  <a:schemeClr val="tx2"/>
                </a:solidFill>
              </a:defRPr>
            </a:lvl1pPr>
          </a:lstStyle>
          <a:p>
            <a:fld id="{5FF2E63E-D57D-4EFD-8380-089500058C9E}" type="slidenum">
              <a:rPr lang="en-US" smtClean="0">
                <a:solidFill>
                  <a:srgbClr val="464646"/>
                </a:solidFill>
              </a:rPr>
              <a:pPr/>
              <a:t>‹#›</a:t>
            </a:fld>
            <a:endParaRPr lang="en-US" dirty="0">
              <a:solidFill>
                <a:srgbClr val="464646"/>
              </a:solidFill>
            </a:endParaRPr>
          </a:p>
        </p:txBody>
      </p:sp>
    </p:spTree>
    <p:extLst>
      <p:ext uri="{BB962C8B-B14F-4D97-AF65-F5344CB8AC3E}">
        <p14:creationId xmlns:p14="http://schemas.microsoft.com/office/powerpoint/2010/main" val="3093763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49653" y="1532570"/>
            <a:ext cx="10985855"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a:xfrm>
            <a:off x="9056040" y="6358621"/>
            <a:ext cx="2741612" cy="365125"/>
          </a:xfrm>
        </p:spPr>
        <p:txBody>
          <a:bodyPr/>
          <a:lstStyle/>
          <a:p>
            <a:fld id="{D23C339E-6384-4B7D-8AAA-399CE7159230}" type="slidenum">
              <a:rPr lang="en-US" smtClean="0"/>
              <a:t>‹#›</a:t>
            </a:fld>
            <a:endParaRPr lang="en-US" dirty="0"/>
          </a:p>
        </p:txBody>
      </p:sp>
      <p:sp>
        <p:nvSpPr>
          <p:cNvPr id="8" name="Rectangle 7"/>
          <p:cNvSpPr/>
          <p:nvPr userDrawn="1"/>
        </p:nvSpPr>
        <p:spPr>
          <a:xfrm>
            <a:off x="-6606" y="10360"/>
            <a:ext cx="12188825" cy="997527"/>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rgbClr val="FFC000"/>
              </a:solidFill>
            </a:endParaRPr>
          </a:p>
        </p:txBody>
      </p:sp>
      <p:pic>
        <p:nvPicPr>
          <p:cNvPr id="15" name="Picture 1"/>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0747722" y="84407"/>
            <a:ext cx="1471779" cy="81261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hasCustomPrompt="1"/>
          </p:nvPr>
        </p:nvSpPr>
        <p:spPr>
          <a:xfrm>
            <a:off x="549653" y="205822"/>
            <a:ext cx="11390313" cy="665480"/>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sz="2800">
                <a:solidFill>
                  <a:srgbClr val="FF5800"/>
                </a:solidFill>
              </a:defRPr>
            </a:lvl1pPr>
          </a:lstStyle>
          <a:p>
            <a:pPr lvl="0"/>
            <a:r>
              <a:rPr lang="en-US" dirty="0" smtClean="0"/>
              <a:t>Click to add title</a:t>
            </a:r>
            <a:endParaRPr lang="en-US" dirty="0"/>
          </a:p>
        </p:txBody>
      </p:sp>
    </p:spTree>
    <p:extLst>
      <p:ext uri="{BB962C8B-B14F-4D97-AF65-F5344CB8AC3E}">
        <p14:creationId xmlns:p14="http://schemas.microsoft.com/office/powerpoint/2010/main" val="65240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49653" y="1617381"/>
            <a:ext cx="5180013"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66034" y="1617381"/>
            <a:ext cx="5180012"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9056040" y="6358621"/>
            <a:ext cx="2741612" cy="365125"/>
          </a:xfrm>
        </p:spPr>
        <p:txBody>
          <a:bodyPr/>
          <a:lstStyle/>
          <a:p>
            <a:fld id="{D23C339E-6384-4B7D-8AAA-399CE7159230}" type="slidenum">
              <a:rPr lang="en-US" smtClean="0"/>
              <a:t>‹#›</a:t>
            </a:fld>
            <a:endParaRPr lang="en-US" dirty="0"/>
          </a:p>
        </p:txBody>
      </p:sp>
      <p:sp>
        <p:nvSpPr>
          <p:cNvPr id="8" name="Rectangle 7"/>
          <p:cNvSpPr/>
          <p:nvPr userDrawn="1"/>
        </p:nvSpPr>
        <p:spPr>
          <a:xfrm>
            <a:off x="-6606" y="10360"/>
            <a:ext cx="12188825" cy="997527"/>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rgbClr val="FFC000"/>
              </a:solidFill>
            </a:endParaRPr>
          </a:p>
        </p:txBody>
      </p:sp>
      <p:pic>
        <p:nvPicPr>
          <p:cNvPr id="17" name="Picture 1"/>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0747722" y="84407"/>
            <a:ext cx="1471779" cy="81261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hasCustomPrompt="1"/>
          </p:nvPr>
        </p:nvSpPr>
        <p:spPr>
          <a:xfrm>
            <a:off x="549653" y="205822"/>
            <a:ext cx="11390313" cy="665480"/>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sz="2800">
                <a:solidFill>
                  <a:srgbClr val="FF5800"/>
                </a:solidFill>
              </a:defRPr>
            </a:lvl1pPr>
          </a:lstStyle>
          <a:p>
            <a:pPr lvl="0"/>
            <a:r>
              <a:rPr lang="en-US" dirty="0" smtClean="0"/>
              <a:t>Click to add title</a:t>
            </a:r>
            <a:endParaRPr lang="en-US" dirty="0"/>
          </a:p>
        </p:txBody>
      </p:sp>
    </p:spTree>
    <p:extLst>
      <p:ext uri="{BB962C8B-B14F-4D97-AF65-F5344CB8AC3E}">
        <p14:creationId xmlns:p14="http://schemas.microsoft.com/office/powerpoint/2010/main" val="1619692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49653" y="1532570"/>
            <a:ext cx="10985855"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a:xfrm>
            <a:off x="9056040" y="6358621"/>
            <a:ext cx="2741612" cy="365125"/>
          </a:xfrm>
        </p:spPr>
        <p:txBody>
          <a:bodyPr/>
          <a:lstStyle/>
          <a:p>
            <a:fld id="{D23C339E-6384-4B7D-8AAA-399CE7159230}" type="slidenum">
              <a:rPr lang="en-US" smtClean="0"/>
              <a:t>‹#›</a:t>
            </a:fld>
            <a:endParaRPr lang="en-US" dirty="0"/>
          </a:p>
        </p:txBody>
      </p:sp>
      <p:sp>
        <p:nvSpPr>
          <p:cNvPr id="8" name="Rectangle 7"/>
          <p:cNvSpPr/>
          <p:nvPr userDrawn="1"/>
        </p:nvSpPr>
        <p:spPr>
          <a:xfrm>
            <a:off x="-6606" y="10360"/>
            <a:ext cx="12188825" cy="997527"/>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rgbClr val="FFC000"/>
              </a:solidFill>
            </a:endParaRPr>
          </a:p>
        </p:txBody>
      </p:sp>
      <p:pic>
        <p:nvPicPr>
          <p:cNvPr id="15" name="Picture 1"/>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0747722" y="84407"/>
            <a:ext cx="1471779" cy="81261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hasCustomPrompt="1"/>
          </p:nvPr>
        </p:nvSpPr>
        <p:spPr>
          <a:xfrm>
            <a:off x="549653" y="205822"/>
            <a:ext cx="11390313" cy="665480"/>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sz="2800" baseline="0">
                <a:solidFill>
                  <a:srgbClr val="FF5800"/>
                </a:solidFill>
              </a:defRPr>
            </a:lvl1pPr>
          </a:lstStyle>
          <a:p>
            <a:pPr lvl="0"/>
            <a:r>
              <a:rPr lang="en-US" dirty="0" smtClean="0"/>
              <a:t> </a:t>
            </a:r>
            <a:endParaRPr lang="en-US" dirty="0"/>
          </a:p>
        </p:txBody>
      </p:sp>
    </p:spTree>
    <p:extLst>
      <p:ext uri="{BB962C8B-B14F-4D97-AF65-F5344CB8AC3E}">
        <p14:creationId xmlns:p14="http://schemas.microsoft.com/office/powerpoint/2010/main" val="207020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49653" y="1617381"/>
            <a:ext cx="5180013"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66034" y="1617381"/>
            <a:ext cx="5180012"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2"/>
          </p:nvPr>
        </p:nvSpPr>
        <p:spPr>
          <a:xfrm>
            <a:off x="9056040" y="6358621"/>
            <a:ext cx="2741612" cy="365125"/>
          </a:xfrm>
        </p:spPr>
        <p:txBody>
          <a:bodyPr/>
          <a:lstStyle/>
          <a:p>
            <a:fld id="{D23C339E-6384-4B7D-8AAA-399CE7159230}" type="slidenum">
              <a:rPr lang="en-US" smtClean="0"/>
              <a:t>‹#›</a:t>
            </a:fld>
            <a:endParaRPr lang="en-US" dirty="0"/>
          </a:p>
        </p:txBody>
      </p:sp>
      <p:sp>
        <p:nvSpPr>
          <p:cNvPr id="8" name="Rectangle 7"/>
          <p:cNvSpPr/>
          <p:nvPr userDrawn="1"/>
        </p:nvSpPr>
        <p:spPr>
          <a:xfrm>
            <a:off x="-6606" y="10360"/>
            <a:ext cx="12188825" cy="997527"/>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rgbClr val="FFC000"/>
              </a:solidFill>
            </a:endParaRPr>
          </a:p>
        </p:txBody>
      </p:sp>
      <p:pic>
        <p:nvPicPr>
          <p:cNvPr id="17" name="Picture 1"/>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10747722" y="84407"/>
            <a:ext cx="1471779" cy="81261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a:spLocks noGrp="1"/>
          </p:cNvSpPr>
          <p:nvPr>
            <p:ph type="title" hasCustomPrompt="1"/>
          </p:nvPr>
        </p:nvSpPr>
        <p:spPr>
          <a:xfrm>
            <a:off x="549653" y="205822"/>
            <a:ext cx="11390313" cy="665480"/>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sz="2800">
                <a:solidFill>
                  <a:srgbClr val="FF5800"/>
                </a:solidFill>
              </a:defRPr>
            </a:lvl1pPr>
          </a:lstStyle>
          <a:p>
            <a:pPr lvl="0"/>
            <a:r>
              <a:rPr lang="en-US" dirty="0" smtClean="0"/>
              <a:t> </a:t>
            </a:r>
            <a:endParaRPr lang="en-US" dirty="0"/>
          </a:p>
        </p:txBody>
      </p:sp>
    </p:spTree>
    <p:extLst>
      <p:ext uri="{BB962C8B-B14F-4D97-AF65-F5344CB8AC3E}">
        <p14:creationId xmlns:p14="http://schemas.microsoft.com/office/powerpoint/2010/main" val="96972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23C339E-6384-4B7D-8AAA-399CE7159230}" type="slidenum">
              <a:rPr lang="en-US" smtClean="0"/>
              <a:t>‹#›</a:t>
            </a:fld>
            <a:endParaRPr lang="en-US" dirty="0"/>
          </a:p>
        </p:txBody>
      </p:sp>
      <p:sp>
        <p:nvSpPr>
          <p:cNvPr id="6" name="object 3"/>
          <p:cNvSpPr/>
          <p:nvPr userDrawn="1"/>
        </p:nvSpPr>
        <p:spPr>
          <a:xfrm>
            <a:off x="6823" y="8314"/>
            <a:ext cx="12174295" cy="6849686"/>
          </a:xfrm>
          <a:prstGeom prst="rect">
            <a:avLst/>
          </a:prstGeom>
          <a:blipFill>
            <a:blip r:embed="rId2" cstate="print">
              <a:extLst>
                <a:ext uri="{28A0092B-C50C-407E-A947-70E740481C1C}">
                  <a14:useLocalDpi xmlns:a14="http://schemas.microsoft.com/office/drawing/2010/main"/>
                </a:ext>
              </a:extLst>
            </a:blip>
            <a:stretch>
              <a:fillRect/>
            </a:stretch>
          </a:blipFill>
        </p:spPr>
        <p:txBody>
          <a:bodyPr wrap="square" lIns="0" tIns="0" rIns="0" bIns="0" rtlCol="0"/>
          <a:lstStyle/>
          <a:p>
            <a:endParaRPr dirty="0"/>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91477" y="6332299"/>
            <a:ext cx="1285937" cy="372041"/>
          </a:xfrm>
          <a:prstGeom prst="rect">
            <a:avLst/>
          </a:prstGeom>
        </p:spPr>
      </p:pic>
      <p:sp>
        <p:nvSpPr>
          <p:cNvPr id="8" name="Rectangle 7"/>
          <p:cNvSpPr/>
          <p:nvPr userDrawn="1"/>
        </p:nvSpPr>
        <p:spPr>
          <a:xfrm>
            <a:off x="682739" y="4379428"/>
            <a:ext cx="10820400" cy="1614488"/>
          </a:xfrm>
          <a:prstGeom prst="rect">
            <a:avLst/>
          </a:prstGeom>
          <a:noFill/>
          <a:ln w="44450" cap="sq">
            <a:solidFill>
              <a:srgbClr val="F86223"/>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en-US" dirty="0">
              <a:solidFill>
                <a:srgbClr val="F86223"/>
              </a:solidFill>
            </a:endParaRPr>
          </a:p>
        </p:txBody>
      </p:sp>
      <p:sp>
        <p:nvSpPr>
          <p:cNvPr id="9" name="object 9"/>
          <p:cNvSpPr txBox="1"/>
          <p:nvPr userDrawn="1"/>
        </p:nvSpPr>
        <p:spPr>
          <a:xfrm>
            <a:off x="1058960" y="4484662"/>
            <a:ext cx="5301615" cy="984885"/>
          </a:xfrm>
          <a:prstGeom prst="rect">
            <a:avLst/>
          </a:prstGeom>
          <a:ln>
            <a:noFill/>
          </a:ln>
        </p:spPr>
        <p:txBody>
          <a:bodyPr vert="horz" wrap="square" lIns="0" tIns="0" rIns="0" bIns="0" rtlCol="0">
            <a:spAutoFit/>
          </a:bodyPr>
          <a:lstStyle/>
          <a:p>
            <a:pPr marL="12700"/>
            <a:r>
              <a:rPr lang="en-US" sz="3200" spc="-5" dirty="0" smtClean="0">
                <a:solidFill>
                  <a:schemeClr val="bg1"/>
                </a:solidFill>
                <a:latin typeface="Segoe UI Light"/>
                <a:cs typeface="Segoe UI Light"/>
              </a:rPr>
              <a:t>Divider</a:t>
            </a:r>
          </a:p>
          <a:p>
            <a:pPr marL="12700"/>
            <a:r>
              <a:rPr lang="en-US" sz="3200" spc="-5" dirty="0" smtClean="0">
                <a:solidFill>
                  <a:schemeClr val="bg2">
                    <a:lumMod val="75000"/>
                  </a:schemeClr>
                </a:solidFill>
                <a:latin typeface="Segoe UI Light"/>
                <a:cs typeface="Segoe UI Light"/>
              </a:rPr>
              <a:t>Subhead</a:t>
            </a:r>
            <a:endParaRPr lang="en-US" sz="3200" dirty="0">
              <a:solidFill>
                <a:schemeClr val="bg2">
                  <a:lumMod val="75000"/>
                </a:schemeClr>
              </a:solidFill>
              <a:latin typeface="Segoe UI Light"/>
              <a:cs typeface="Segoe UI Light"/>
            </a:endParaRPr>
          </a:p>
        </p:txBody>
      </p:sp>
      <p:sp>
        <p:nvSpPr>
          <p:cNvPr id="10" name="Rectangle 5"/>
          <p:cNvSpPr txBox="1">
            <a:spLocks noChangeArrowheads="1"/>
          </p:cNvSpPr>
          <p:nvPr userDrawn="1"/>
        </p:nvSpPr>
        <p:spPr bwMode="auto">
          <a:xfrm>
            <a:off x="4851240" y="653162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600" dirty="0" smtClean="0">
                <a:solidFill>
                  <a:schemeClr val="bg1"/>
                </a:solidFill>
                <a:latin typeface="Segoe UI" panose="020B0502040204020203" pitchFamily="34" charset="0"/>
                <a:cs typeface="Segoe UI" panose="020B0502040204020203" pitchFamily="34" charset="0"/>
              </a:rPr>
              <a:t>©2016 Avanade Inc. All Rights Reserved.</a:t>
            </a:r>
            <a:endParaRPr lang="en-US" sz="600" dirty="0">
              <a:solidFill>
                <a:schemeClr val="bg1"/>
              </a:solidFill>
              <a:latin typeface="Segoe UI" panose="020B0502040204020203" pitchFamily="34" charset="0"/>
              <a:cs typeface="Segoe UI" panose="020B0502040204020203" pitchFamily="34" charset="0"/>
            </a:endParaRPr>
          </a:p>
        </p:txBody>
      </p:sp>
      <p:sp>
        <p:nvSpPr>
          <p:cNvPr id="11" name="Slide Number Placeholder 6"/>
          <p:cNvSpPr txBox="1">
            <a:spLocks/>
          </p:cNvSpPr>
          <p:nvPr userDrawn="1"/>
        </p:nvSpPr>
        <p:spPr>
          <a:xfrm>
            <a:off x="9056040" y="6358621"/>
            <a:ext cx="2741612" cy="365125"/>
          </a:xfrm>
          <a:prstGeom prst="rect">
            <a:avLst/>
          </a:prstGeom>
        </p:spPr>
        <p:txBody>
          <a:bodyPr vert="horz" lIns="91440" tIns="45720" rIns="91440" bIns="45720" rtlCol="0" anchor="ctr"/>
          <a:lstStyle>
            <a:defPPr>
              <a:defRPr lang="en-US"/>
            </a:defPPr>
            <a:lvl1pPr marL="0" algn="r" defTabSz="607673" rtl="0" eaLnBrk="1" latinLnBrk="0" hangingPunct="1">
              <a:defRPr sz="1200" kern="1200">
                <a:solidFill>
                  <a:schemeClr val="tx1">
                    <a:tint val="75000"/>
                  </a:schemeClr>
                </a:solidFill>
                <a:latin typeface="Segoe UI" panose="020B0502040204020203" pitchFamily="34" charset="0"/>
                <a:ea typeface="+mn-ea"/>
                <a:cs typeface="Segoe UI" panose="020B0502040204020203" pitchFamily="34" charset="0"/>
              </a:defRPr>
            </a:lvl1pPr>
            <a:lvl2pPr marL="607673" algn="l" defTabSz="607673" rtl="0" eaLnBrk="1" latinLnBrk="0" hangingPunct="1">
              <a:defRPr sz="2400" kern="1200">
                <a:solidFill>
                  <a:schemeClr val="tx1"/>
                </a:solidFill>
                <a:latin typeface="+mn-lt"/>
                <a:ea typeface="+mn-ea"/>
                <a:cs typeface="+mn-cs"/>
              </a:defRPr>
            </a:lvl2pPr>
            <a:lvl3pPr marL="1215346" algn="l" defTabSz="607673" rtl="0" eaLnBrk="1" latinLnBrk="0" hangingPunct="1">
              <a:defRPr sz="2400" kern="1200">
                <a:solidFill>
                  <a:schemeClr val="tx1"/>
                </a:solidFill>
                <a:latin typeface="+mn-lt"/>
                <a:ea typeface="+mn-ea"/>
                <a:cs typeface="+mn-cs"/>
              </a:defRPr>
            </a:lvl3pPr>
            <a:lvl4pPr marL="1823018" algn="l" defTabSz="607673" rtl="0" eaLnBrk="1" latinLnBrk="0" hangingPunct="1">
              <a:defRPr sz="2400" kern="1200">
                <a:solidFill>
                  <a:schemeClr val="tx1"/>
                </a:solidFill>
                <a:latin typeface="+mn-lt"/>
                <a:ea typeface="+mn-ea"/>
                <a:cs typeface="+mn-cs"/>
              </a:defRPr>
            </a:lvl4pPr>
            <a:lvl5pPr marL="2430685" algn="l" defTabSz="607673" rtl="0" eaLnBrk="1" latinLnBrk="0" hangingPunct="1">
              <a:defRPr sz="2400" kern="1200">
                <a:solidFill>
                  <a:schemeClr val="tx1"/>
                </a:solidFill>
                <a:latin typeface="+mn-lt"/>
                <a:ea typeface="+mn-ea"/>
                <a:cs typeface="+mn-cs"/>
              </a:defRPr>
            </a:lvl5pPr>
            <a:lvl6pPr marL="3038345" algn="l" defTabSz="607673" rtl="0" eaLnBrk="1" latinLnBrk="0" hangingPunct="1">
              <a:defRPr sz="2400" kern="1200">
                <a:solidFill>
                  <a:schemeClr val="tx1"/>
                </a:solidFill>
                <a:latin typeface="+mn-lt"/>
                <a:ea typeface="+mn-ea"/>
                <a:cs typeface="+mn-cs"/>
              </a:defRPr>
            </a:lvl6pPr>
            <a:lvl7pPr marL="3646032" algn="l" defTabSz="607673" rtl="0" eaLnBrk="1" latinLnBrk="0" hangingPunct="1">
              <a:defRPr sz="2400" kern="1200">
                <a:solidFill>
                  <a:schemeClr val="tx1"/>
                </a:solidFill>
                <a:latin typeface="+mn-lt"/>
                <a:ea typeface="+mn-ea"/>
                <a:cs typeface="+mn-cs"/>
              </a:defRPr>
            </a:lvl7pPr>
            <a:lvl8pPr marL="4253689" algn="l" defTabSz="607673" rtl="0" eaLnBrk="1" latinLnBrk="0" hangingPunct="1">
              <a:defRPr sz="2400" kern="1200">
                <a:solidFill>
                  <a:schemeClr val="tx1"/>
                </a:solidFill>
                <a:latin typeface="+mn-lt"/>
                <a:ea typeface="+mn-ea"/>
                <a:cs typeface="+mn-cs"/>
              </a:defRPr>
            </a:lvl8pPr>
            <a:lvl9pPr marL="4861345" algn="l" defTabSz="607673" rtl="0" eaLnBrk="1" latinLnBrk="0" hangingPunct="1">
              <a:defRPr sz="2400" kern="1200">
                <a:solidFill>
                  <a:schemeClr val="tx1"/>
                </a:solidFill>
                <a:latin typeface="+mn-lt"/>
                <a:ea typeface="+mn-ea"/>
                <a:cs typeface="+mn-cs"/>
              </a:defRPr>
            </a:lvl9pPr>
          </a:lstStyle>
          <a:p>
            <a:fld id="{D23C339E-6384-4B7D-8AAA-399CE7159230}" type="slidenum">
              <a:rPr lang="en-US" smtClean="0"/>
              <a:pPr/>
              <a:t>‹#›</a:t>
            </a:fld>
            <a:endParaRPr lang="en-US" dirty="0"/>
          </a:p>
        </p:txBody>
      </p:sp>
    </p:spTree>
    <p:extLst>
      <p:ext uri="{BB962C8B-B14F-4D97-AF65-F5344CB8AC3E}">
        <p14:creationId xmlns:p14="http://schemas.microsoft.com/office/powerpoint/2010/main" val="1860639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_BG_noPeople">
    <p:spTree>
      <p:nvGrpSpPr>
        <p:cNvPr id="1" name=""/>
        <p:cNvGrpSpPr/>
        <p:nvPr/>
      </p:nvGrpSpPr>
      <p:grpSpPr>
        <a:xfrm>
          <a:off x="0" y="0"/>
          <a:ext cx="0" cy="0"/>
          <a:chOff x="0" y="0"/>
          <a:chExt cx="0" cy="0"/>
        </a:xfrm>
      </p:grpSpPr>
      <p:sp>
        <p:nvSpPr>
          <p:cNvPr id="6" name="Slide Number Placeholder 2"/>
          <p:cNvSpPr>
            <a:spLocks noGrp="1"/>
          </p:cNvSpPr>
          <p:nvPr>
            <p:ph type="sldNum" sz="quarter" idx="4"/>
          </p:nvPr>
        </p:nvSpPr>
        <p:spPr>
          <a:xfrm>
            <a:off x="11375179" y="6504257"/>
            <a:ext cx="406294" cy="199379"/>
          </a:xfrm>
          <a:prstGeom prst="rect">
            <a:avLst/>
          </a:prstGeom>
        </p:spPr>
        <p:txBody>
          <a:bodyPr lIns="0" tIns="0" rIns="0" bIns="0" anchor="b"/>
          <a:lstStyle>
            <a:lvl1pPr algn="r">
              <a:defRPr sz="1050">
                <a:solidFill>
                  <a:schemeClr val="tx2"/>
                </a:solidFill>
              </a:defRPr>
            </a:lvl1pPr>
          </a:lstStyle>
          <a:p>
            <a:fld id="{5FF2E63E-D57D-4EFD-8380-089500058C9E}" type="slidenum">
              <a:rPr lang="en-US" smtClean="0">
                <a:solidFill>
                  <a:srgbClr val="464646"/>
                </a:solidFill>
              </a:rPr>
              <a:pPr/>
              <a:t>‹#›</a:t>
            </a:fld>
            <a:endParaRPr lang="en-US" dirty="0">
              <a:solidFill>
                <a:srgbClr val="464646"/>
              </a:solidFill>
            </a:endParaRPr>
          </a:p>
        </p:txBody>
      </p:sp>
      <p:sp>
        <p:nvSpPr>
          <p:cNvPr id="7" name="Title 1"/>
          <p:cNvSpPr>
            <a:spLocks noGrp="1"/>
          </p:cNvSpPr>
          <p:nvPr>
            <p:ph type="title" hasCustomPrompt="1"/>
          </p:nvPr>
        </p:nvSpPr>
        <p:spPr>
          <a:xfrm>
            <a:off x="393699" y="269875"/>
            <a:ext cx="11390313" cy="665480"/>
          </a:xfrm>
        </p:spPr>
        <p:txBody>
          <a:bodyPr/>
          <a:lstStyle>
            <a:lvl1pPr>
              <a:defRPr>
                <a:solidFill>
                  <a:schemeClr val="accent1"/>
                </a:solidFill>
              </a:defRPr>
            </a:lvl1pPr>
          </a:lstStyle>
          <a:p>
            <a:r>
              <a:rPr lang="en-US" dirty="0" smtClean="0"/>
              <a:t>Click to edit </a:t>
            </a:r>
            <a:br>
              <a:rPr lang="en-US" dirty="0" smtClean="0"/>
            </a:br>
            <a:r>
              <a:rPr lang="en-US" dirty="0" smtClean="0"/>
              <a:t>Master title style</a:t>
            </a:r>
            <a:endParaRPr lang="en-US" dirty="0"/>
          </a:p>
        </p:txBody>
      </p:sp>
      <p:sp>
        <p:nvSpPr>
          <p:cNvPr id="8" name="Content Placeholder 2"/>
          <p:cNvSpPr>
            <a:spLocks noGrp="1"/>
          </p:cNvSpPr>
          <p:nvPr>
            <p:ph idx="1"/>
          </p:nvPr>
        </p:nvSpPr>
        <p:spPr>
          <a:xfrm>
            <a:off x="1129397" y="1092200"/>
            <a:ext cx="9918015" cy="4851399"/>
          </a:xfrm>
        </p:spPr>
        <p:txBody>
          <a:bodyPr/>
          <a:lstStyle>
            <a:lvl1pPr>
              <a:spcAft>
                <a:spcPts val="600"/>
              </a:spcAft>
              <a:defRPr>
                <a:solidFill>
                  <a:srgbClr val="646464"/>
                </a:solidFill>
              </a:defRPr>
            </a:lvl1pPr>
            <a:lvl2pPr>
              <a:spcAft>
                <a:spcPts val="600"/>
              </a:spcAft>
              <a:defRPr>
                <a:solidFill>
                  <a:srgbClr val="646464"/>
                </a:solidFill>
              </a:defRPr>
            </a:lvl2pPr>
            <a:lvl3pPr>
              <a:spcAft>
                <a:spcPts val="600"/>
              </a:spcAft>
              <a:defRPr>
                <a:solidFill>
                  <a:srgbClr val="646464"/>
                </a:solidFill>
              </a:defRPr>
            </a:lvl3pPr>
            <a:lvl4pPr>
              <a:spcAft>
                <a:spcPts val="600"/>
              </a:spcAft>
              <a:defRPr>
                <a:solidFill>
                  <a:srgbClr val="646464"/>
                </a:solidFill>
              </a:defRPr>
            </a:lvl4pPr>
            <a:lvl5pPr>
              <a:spcAft>
                <a:spcPts val="600"/>
              </a:spcAft>
              <a:defRPr>
                <a:solidFill>
                  <a:srgbClr val="646464"/>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2281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201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quarter" idx="10"/>
          </p:nvPr>
        </p:nvSpPr>
        <p:spPr>
          <a:xfrm>
            <a:off x="675255" y="1187620"/>
            <a:ext cx="10847650" cy="49310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348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8.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609013" y="6356350"/>
            <a:ext cx="2741612" cy="365125"/>
          </a:xfrm>
          <a:prstGeom prst="rect">
            <a:avLst/>
          </a:prstGeom>
        </p:spPr>
        <p:txBody>
          <a:bodyPr vert="horz" lIns="91440" tIns="45720" rIns="91440" bIns="45720" rtlCol="0" anchor="ctr"/>
          <a:lstStyle>
            <a:lvl1pPr algn="r">
              <a:defRPr sz="1200">
                <a:solidFill>
                  <a:schemeClr val="tx1">
                    <a:tint val="75000"/>
                  </a:schemeClr>
                </a:solidFill>
                <a:latin typeface="Segoe UI" panose="020B0502040204020203" pitchFamily="34" charset="0"/>
                <a:cs typeface="Segoe UI" panose="020B0502040204020203" pitchFamily="34" charset="0"/>
              </a:defRPr>
            </a:lvl1pPr>
          </a:lstStyle>
          <a:p>
            <a:fld id="{D23C339E-6384-4B7D-8AAA-399CE7159230}" type="slidenum">
              <a:rPr lang="en-US" smtClean="0"/>
              <a:pPr/>
              <a:t>‹#›</a:t>
            </a:fld>
            <a:endParaRPr lang="en-US" dirty="0"/>
          </a:p>
        </p:txBody>
      </p:sp>
      <p:sp>
        <p:nvSpPr>
          <p:cNvPr id="7" name="Rectangle 6"/>
          <p:cNvSpPr/>
          <p:nvPr userDrawn="1"/>
        </p:nvSpPr>
        <p:spPr>
          <a:xfrm>
            <a:off x="-6606" y="10360"/>
            <a:ext cx="12188825" cy="997527"/>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rgbClr val="FFC000"/>
              </a:solidFill>
            </a:endParaRPr>
          </a:p>
        </p:txBody>
      </p:sp>
      <p:pic>
        <p:nvPicPr>
          <p:cNvPr id="14" name="Picture 1"/>
          <p:cNvPicPr>
            <a:picLocks noChangeAspect="1" noChangeArrowheads="1"/>
          </p:cNvPicPr>
          <p:nvPr userDrawn="1"/>
        </p:nvPicPr>
        <p:blipFill rotWithShape="1">
          <a:blip r:embed="rId8" cstate="screen">
            <a:extLst>
              <a:ext uri="{28A0092B-C50C-407E-A947-70E740481C1C}">
                <a14:useLocalDpi xmlns:a14="http://schemas.microsoft.com/office/drawing/2010/main"/>
              </a:ext>
            </a:extLst>
          </a:blip>
          <a:srcRect/>
          <a:stretch/>
        </p:blipFill>
        <p:spPr bwMode="auto">
          <a:xfrm>
            <a:off x="10747722" y="84407"/>
            <a:ext cx="1471779" cy="81261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5"/>
          <p:cNvSpPr txBox="1">
            <a:spLocks noChangeArrowheads="1"/>
          </p:cNvSpPr>
          <p:nvPr userDrawn="1"/>
        </p:nvSpPr>
        <p:spPr bwMode="auto">
          <a:xfrm>
            <a:off x="4851240" y="6531623"/>
            <a:ext cx="2486346" cy="165099"/>
          </a:xfrm>
          <a:prstGeom prst="rect">
            <a:avLst/>
          </a:prstGeom>
          <a:noFill/>
          <a:ln w="9525">
            <a:noFill/>
            <a:miter lim="800000"/>
            <a:headEnd/>
            <a:tailEnd/>
          </a:ln>
          <a:effectLst/>
        </p:spPr>
        <p:txBody>
          <a:bodyPr lIns="0" tIns="0" rIns="0" bIns="0" anchor="b"/>
          <a:lstStyle/>
          <a:p>
            <a:pPr algn="ctr">
              <a:lnSpc>
                <a:spcPct val="90000"/>
              </a:lnSpc>
              <a:spcAft>
                <a:spcPct val="30000"/>
              </a:spcAft>
            </a:pPr>
            <a:r>
              <a:rPr lang="en-US" sz="600" dirty="0" smtClean="0">
                <a:solidFill>
                  <a:schemeClr val="tx2"/>
                </a:solidFill>
                <a:latin typeface="Segoe UI" panose="020B0502040204020203" pitchFamily="34" charset="0"/>
                <a:cs typeface="Segoe UI" panose="020B0502040204020203" pitchFamily="34" charset="0"/>
              </a:rPr>
              <a:t>©2016 Avanade Inc. All Rights Reserved.</a:t>
            </a:r>
            <a:endParaRPr lang="en-US" sz="600" dirty="0">
              <a:solidFill>
                <a:schemeClr val="tx2"/>
              </a:solidFill>
              <a:latin typeface="Segoe UI" panose="020B0502040204020203" pitchFamily="34" charset="0"/>
              <a:cs typeface="Segoe UI" panose="020B0502040204020203" pitchFamily="34" charset="0"/>
            </a:endParaRPr>
          </a:p>
        </p:txBody>
      </p:sp>
      <p:sp>
        <p:nvSpPr>
          <p:cNvPr id="10" name="Title 1"/>
          <p:cNvSpPr txBox="1">
            <a:spLocks/>
          </p:cNvSpPr>
          <p:nvPr userDrawn="1"/>
        </p:nvSpPr>
        <p:spPr>
          <a:xfrm>
            <a:off x="549653" y="205822"/>
            <a:ext cx="11390313" cy="665480"/>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sz="2800" kern="1200">
                <a:solidFill>
                  <a:srgbClr val="FF0000"/>
                </a:solidFill>
                <a:latin typeface="Segoe UI" panose="020B0502040204020203" pitchFamily="34" charset="0"/>
                <a:ea typeface="+mj-ea"/>
                <a:cs typeface="Segoe UI" panose="020B0502040204020203" pitchFamily="34" charset="0"/>
              </a:defRPr>
            </a:lvl1pPr>
          </a:lstStyle>
          <a:p>
            <a:r>
              <a:rPr lang="en-US" dirty="0" smtClean="0">
                <a:solidFill>
                  <a:srgbClr val="FF5800"/>
                </a:solidFill>
              </a:rPr>
              <a:t>Click to add title</a:t>
            </a:r>
            <a:endParaRPr lang="en-US" dirty="0">
              <a:solidFill>
                <a:srgbClr val="FF5800"/>
              </a:solidFill>
            </a:endParaRPr>
          </a:p>
        </p:txBody>
      </p:sp>
    </p:spTree>
    <p:extLst>
      <p:ext uri="{BB962C8B-B14F-4D97-AF65-F5344CB8AC3E}">
        <p14:creationId xmlns:p14="http://schemas.microsoft.com/office/powerpoint/2010/main" val="1620160603"/>
      </p:ext>
    </p:extLst>
  </p:cSld>
  <p:clrMap bg1="lt1" tx1="dk1" bg2="lt2" tx2="dk2" accent1="accent1" accent2="accent2" accent3="accent3" accent4="accent4" accent5="accent5" accent6="accent6" hlink="hlink" folHlink="folHlink"/>
  <p:sldLayoutIdLst>
    <p:sldLayoutId id="2147484166" r:id="rId1"/>
    <p:sldLayoutId id="2147484158" r:id="rId2"/>
    <p:sldLayoutId id="2147484144" r:id="rId3"/>
    <p:sldLayoutId id="2147484170" r:id="rId4"/>
    <p:sldLayoutId id="2147484171" r:id="rId5"/>
    <p:sldLayoutId id="2147484147" r:id="rId6"/>
  </p:sldLayoutIdLst>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3700" y="263525"/>
            <a:ext cx="10641694" cy="6810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a:t>
            </a:r>
            <a:br>
              <a:rPr lang="en-US" dirty="0" smtClean="0"/>
            </a:br>
            <a:r>
              <a:rPr lang="en-US" dirty="0" smtClean="0"/>
              <a:t>Master title style</a:t>
            </a:r>
          </a:p>
        </p:txBody>
      </p:sp>
      <p:sp>
        <p:nvSpPr>
          <p:cNvPr id="1027" name="Rectangle 3"/>
          <p:cNvSpPr>
            <a:spLocks noGrp="1" noChangeArrowheads="1"/>
          </p:cNvSpPr>
          <p:nvPr>
            <p:ph type="body" idx="1"/>
          </p:nvPr>
        </p:nvSpPr>
        <p:spPr bwMode="auto">
          <a:xfrm>
            <a:off x="1124478" y="1092200"/>
            <a:ext cx="9912556" cy="4876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Rectangle 2"/>
          <p:cNvSpPr/>
          <p:nvPr/>
        </p:nvSpPr>
        <p:spPr>
          <a:xfrm>
            <a:off x="1128713" y="823476"/>
            <a:ext cx="10652760" cy="182261"/>
          </a:xfrm>
          <a:prstGeom prst="rect">
            <a:avLst/>
          </a:prstGeom>
          <a:solidFill>
            <a:schemeClr val="bg2">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US">
              <a:solidFill>
                <a:srgbClr val="FFFFFF"/>
              </a:solidFill>
            </a:endParaRPr>
          </a:p>
        </p:txBody>
      </p:sp>
      <p:sp>
        <p:nvSpPr>
          <p:cNvPr id="10" name="Rectangle 9"/>
          <p:cNvSpPr/>
          <p:nvPr/>
        </p:nvSpPr>
        <p:spPr>
          <a:xfrm>
            <a:off x="393700" y="823476"/>
            <a:ext cx="735013" cy="182261"/>
          </a:xfrm>
          <a:prstGeom prst="rect">
            <a:avLst/>
          </a:prstGeom>
          <a:solidFill>
            <a:srgbClr val="FF58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US">
              <a:solidFill>
                <a:srgbClr val="FFFFFF"/>
              </a:solidFill>
            </a:endParaRPr>
          </a:p>
        </p:txBody>
      </p:sp>
      <p:sp>
        <p:nvSpPr>
          <p:cNvPr id="18" name="Rectangle 5"/>
          <p:cNvSpPr txBox="1">
            <a:spLocks noChangeArrowheads="1"/>
          </p:cNvSpPr>
          <p:nvPr/>
        </p:nvSpPr>
        <p:spPr bwMode="auto">
          <a:xfrm>
            <a:off x="4851240" y="6531622"/>
            <a:ext cx="2486346" cy="165099"/>
          </a:xfrm>
          <a:prstGeom prst="rect">
            <a:avLst/>
          </a:prstGeom>
          <a:noFill/>
          <a:ln w="9525">
            <a:noFill/>
            <a:miter lim="800000"/>
            <a:headEnd/>
            <a:tailEnd/>
          </a:ln>
          <a:effectLst/>
        </p:spPr>
        <p:txBody>
          <a:bodyPr lIns="0" tIns="0" rIns="0" bIns="0" anchor="b"/>
          <a:lstStyle/>
          <a:p>
            <a:pPr algn="ctr" defTabSz="607720">
              <a:lnSpc>
                <a:spcPct val="90000"/>
              </a:lnSpc>
              <a:spcAft>
                <a:spcPct val="30000"/>
              </a:spcAft>
            </a:pPr>
            <a:r>
              <a:rPr lang="en-US" sz="600" dirty="0">
                <a:solidFill>
                  <a:srgbClr val="464646"/>
                </a:solidFill>
              </a:rPr>
              <a:t>© </a:t>
            </a:r>
            <a:r>
              <a:rPr lang="en-US" sz="600" dirty="0" smtClean="0">
                <a:solidFill>
                  <a:srgbClr val="464646"/>
                </a:solidFill>
              </a:rPr>
              <a:t>2015 </a:t>
            </a:r>
            <a:r>
              <a:rPr lang="en-US" sz="600" dirty="0">
                <a:solidFill>
                  <a:srgbClr val="464646"/>
                </a:solidFill>
              </a:rPr>
              <a:t>Avanade Inc. All Rights Reserved.</a:t>
            </a:r>
          </a:p>
        </p:txBody>
      </p:sp>
      <p:sp>
        <p:nvSpPr>
          <p:cNvPr id="19" name="Rectangle 18"/>
          <p:cNvSpPr/>
          <p:nvPr/>
        </p:nvSpPr>
        <p:spPr>
          <a:xfrm>
            <a:off x="1128713" y="823476"/>
            <a:ext cx="10652760" cy="5296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US">
              <a:solidFill>
                <a:srgbClr val="FFFFFF"/>
              </a:solidFill>
            </a:endParaRPr>
          </a:p>
        </p:txBody>
      </p:sp>
      <p:sp>
        <p:nvSpPr>
          <p:cNvPr id="20" name="Rectangle 19"/>
          <p:cNvSpPr/>
          <p:nvPr/>
        </p:nvSpPr>
        <p:spPr>
          <a:xfrm>
            <a:off x="393700" y="823474"/>
            <a:ext cx="735014" cy="52961"/>
          </a:xfrm>
          <a:prstGeom prst="rect">
            <a:avLst/>
          </a:prstGeom>
          <a:solidFill>
            <a:srgbClr val="FF5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US">
              <a:solidFill>
                <a:srgbClr val="FFFFFF"/>
              </a:solidFill>
            </a:endParaRPr>
          </a:p>
        </p:txBody>
      </p:sp>
      <p:sp>
        <p:nvSpPr>
          <p:cNvPr id="83" name="Slide Number Placeholder 2"/>
          <p:cNvSpPr>
            <a:spLocks noGrp="1"/>
          </p:cNvSpPr>
          <p:nvPr>
            <p:ph type="sldNum" sz="quarter" idx="4"/>
          </p:nvPr>
        </p:nvSpPr>
        <p:spPr>
          <a:xfrm>
            <a:off x="11375179" y="6504257"/>
            <a:ext cx="406294" cy="199379"/>
          </a:xfrm>
          <a:prstGeom prst="rect">
            <a:avLst/>
          </a:prstGeom>
        </p:spPr>
        <p:txBody>
          <a:bodyPr lIns="0" tIns="0" rIns="0" bIns="0" anchor="b"/>
          <a:lstStyle>
            <a:lvl1pPr algn="r">
              <a:defRPr sz="1050">
                <a:solidFill>
                  <a:schemeClr val="tx2"/>
                </a:solidFill>
              </a:defRPr>
            </a:lvl1pPr>
          </a:lstStyle>
          <a:p>
            <a:pPr defTabSz="607720"/>
            <a:fld id="{5FF2E63E-D57D-4EFD-8380-089500058C9E}" type="slidenum">
              <a:rPr lang="en-US" smtClean="0">
                <a:solidFill>
                  <a:srgbClr val="464646"/>
                </a:solidFill>
              </a:rPr>
              <a:pPr defTabSz="607720"/>
              <a:t>‹#›</a:t>
            </a:fld>
            <a:endParaRPr lang="en-US" dirty="0">
              <a:solidFill>
                <a:srgbClr val="464646"/>
              </a:solidFill>
            </a:endParaRPr>
          </a:p>
        </p:txBody>
      </p:sp>
      <p:pic>
        <p:nvPicPr>
          <p:cNvPr id="11" name="Picture 10" descr="AVA_logo.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9789" y="6355080"/>
            <a:ext cx="1241911" cy="338328"/>
          </a:xfrm>
          <a:prstGeom prst="rect">
            <a:avLst/>
          </a:prstGeom>
        </p:spPr>
      </p:pic>
    </p:spTree>
    <p:extLst>
      <p:ext uri="{BB962C8B-B14F-4D97-AF65-F5344CB8AC3E}">
        <p14:creationId xmlns:p14="http://schemas.microsoft.com/office/powerpoint/2010/main" val="1171486483"/>
      </p:ext>
    </p:extLst>
  </p:cSld>
  <p:clrMap bg1="lt1" tx1="dk1" bg2="lt2" tx2="dk2" accent1="accent1" accent2="accent2" accent3="accent3" accent4="accent4" accent5="accent5" accent6="accent6" hlink="hlink" folHlink="folHlink"/>
  <p:sldLayoutIdLst>
    <p:sldLayoutId id="2147484186" r:id="rId1"/>
  </p:sldLayoutIdLst>
  <p:timing>
    <p:tnLst>
      <p:par>
        <p:cTn id="1" dur="indefinite" restart="never" nodeType="tmRoot"/>
      </p:par>
    </p:tnLst>
  </p:timing>
  <p:hf hdr="0" ftr="0" dt="0"/>
  <p:txStyles>
    <p:titleStyle>
      <a:lvl1pPr algn="l" rtl="0" eaLnBrk="1" fontAlgn="base" hangingPunct="1">
        <a:lnSpc>
          <a:spcPct val="80000"/>
        </a:lnSpc>
        <a:spcBef>
          <a:spcPct val="0"/>
        </a:spcBef>
        <a:spcAft>
          <a:spcPct val="30000"/>
        </a:spcAft>
        <a:defRPr sz="2200">
          <a:solidFill>
            <a:schemeClr val="accent1"/>
          </a:solidFill>
          <a:latin typeface="+mj-lt"/>
          <a:ea typeface="+mj-ea"/>
          <a:cs typeface="+mj-cs"/>
        </a:defRPr>
      </a:lvl1pPr>
      <a:lvl2pPr algn="l" rtl="0" eaLnBrk="1" fontAlgn="base" hangingPunct="1">
        <a:lnSpc>
          <a:spcPct val="90000"/>
        </a:lnSpc>
        <a:spcBef>
          <a:spcPct val="0"/>
        </a:spcBef>
        <a:spcAft>
          <a:spcPct val="30000"/>
        </a:spcAft>
        <a:defRPr sz="3200">
          <a:solidFill>
            <a:schemeClr val="tx2"/>
          </a:solidFill>
          <a:latin typeface="Arial" charset="0"/>
        </a:defRPr>
      </a:lvl2pPr>
      <a:lvl3pPr algn="l" rtl="0" eaLnBrk="1" fontAlgn="base" hangingPunct="1">
        <a:lnSpc>
          <a:spcPct val="90000"/>
        </a:lnSpc>
        <a:spcBef>
          <a:spcPct val="0"/>
        </a:spcBef>
        <a:spcAft>
          <a:spcPct val="30000"/>
        </a:spcAft>
        <a:defRPr sz="3200">
          <a:solidFill>
            <a:schemeClr val="tx2"/>
          </a:solidFill>
          <a:latin typeface="Arial" charset="0"/>
        </a:defRPr>
      </a:lvl3pPr>
      <a:lvl4pPr algn="l" rtl="0" eaLnBrk="1" fontAlgn="base" hangingPunct="1">
        <a:lnSpc>
          <a:spcPct val="90000"/>
        </a:lnSpc>
        <a:spcBef>
          <a:spcPct val="0"/>
        </a:spcBef>
        <a:spcAft>
          <a:spcPct val="30000"/>
        </a:spcAft>
        <a:defRPr sz="3200">
          <a:solidFill>
            <a:schemeClr val="tx2"/>
          </a:solidFill>
          <a:latin typeface="Arial" charset="0"/>
        </a:defRPr>
      </a:lvl4pPr>
      <a:lvl5pPr algn="l" rtl="0" eaLnBrk="1" fontAlgn="base" hangingPunct="1">
        <a:lnSpc>
          <a:spcPct val="90000"/>
        </a:lnSpc>
        <a:spcBef>
          <a:spcPct val="0"/>
        </a:spcBef>
        <a:spcAft>
          <a:spcPct val="30000"/>
        </a:spcAft>
        <a:defRPr sz="3200">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174625" indent="-174625" algn="l" rtl="0" eaLnBrk="1" fontAlgn="base" hangingPunct="1">
        <a:lnSpc>
          <a:spcPct val="90000"/>
        </a:lnSpc>
        <a:spcBef>
          <a:spcPct val="0"/>
        </a:spcBef>
        <a:spcAft>
          <a:spcPts val="600"/>
        </a:spcAft>
        <a:buChar char="•"/>
        <a:defRPr sz="1400">
          <a:solidFill>
            <a:srgbClr val="646464"/>
          </a:solidFill>
          <a:latin typeface="+mn-lt"/>
          <a:ea typeface="+mn-ea"/>
          <a:cs typeface="+mn-cs"/>
        </a:defRPr>
      </a:lvl1pPr>
      <a:lvl2pPr marL="423863" indent="-206375" algn="l" rtl="0" eaLnBrk="1" fontAlgn="base" hangingPunct="1">
        <a:lnSpc>
          <a:spcPct val="90000"/>
        </a:lnSpc>
        <a:spcBef>
          <a:spcPct val="0"/>
        </a:spcBef>
        <a:spcAft>
          <a:spcPts val="600"/>
        </a:spcAft>
        <a:buFont typeface="Arial" charset="0"/>
        <a:buChar char="–"/>
        <a:defRPr sz="1400">
          <a:solidFill>
            <a:srgbClr val="646464"/>
          </a:solidFill>
          <a:latin typeface="+mn-lt"/>
        </a:defRPr>
      </a:lvl2pPr>
      <a:lvl3pPr marL="652463" indent="-195263" algn="l" rtl="0" eaLnBrk="1" fontAlgn="base" hangingPunct="1">
        <a:lnSpc>
          <a:spcPct val="90000"/>
        </a:lnSpc>
        <a:spcBef>
          <a:spcPct val="0"/>
        </a:spcBef>
        <a:spcAft>
          <a:spcPts val="600"/>
        </a:spcAft>
        <a:buFont typeface="Wingdings" pitchFamily="2" charset="2"/>
        <a:buChar char="§"/>
        <a:defRPr sz="1400">
          <a:solidFill>
            <a:srgbClr val="646464"/>
          </a:solidFill>
          <a:latin typeface="+mn-lt"/>
        </a:defRPr>
      </a:lvl3pPr>
      <a:lvl4pPr marL="881063" indent="-195263" algn="l" rtl="0" eaLnBrk="1" fontAlgn="base" hangingPunct="1">
        <a:lnSpc>
          <a:spcPct val="90000"/>
        </a:lnSpc>
        <a:spcBef>
          <a:spcPct val="0"/>
        </a:spcBef>
        <a:spcAft>
          <a:spcPts val="600"/>
        </a:spcAft>
        <a:buFont typeface="Arial" charset="0"/>
        <a:buChar char="–"/>
        <a:defRPr sz="1400">
          <a:solidFill>
            <a:srgbClr val="646464"/>
          </a:solidFill>
          <a:latin typeface="+mn-lt"/>
        </a:defRPr>
      </a:lvl4pPr>
      <a:lvl5pPr marL="1089025" indent="-174625" algn="l" rtl="0" eaLnBrk="1" fontAlgn="base" hangingPunct="1">
        <a:lnSpc>
          <a:spcPct val="90000"/>
        </a:lnSpc>
        <a:spcBef>
          <a:spcPct val="0"/>
        </a:spcBef>
        <a:spcAft>
          <a:spcPts val="600"/>
        </a:spcAft>
        <a:buFont typeface="Arial"/>
        <a:buChar char="•"/>
        <a:defRPr sz="1400">
          <a:solidFill>
            <a:srgbClr val="646464"/>
          </a:solidFill>
          <a:latin typeface="+mn-lt"/>
        </a:defRPr>
      </a:lvl5pPr>
      <a:lvl6pPr marL="1546225" indent="-174625" algn="l" rtl="0" eaLnBrk="1" fontAlgn="base" hangingPunct="1">
        <a:lnSpc>
          <a:spcPct val="90000"/>
        </a:lnSpc>
        <a:spcBef>
          <a:spcPct val="20000"/>
        </a:spcBef>
        <a:spcAft>
          <a:spcPct val="0"/>
        </a:spcAft>
        <a:buFont typeface="Arial" charset="0"/>
        <a:buChar char="–"/>
        <a:defRPr sz="1600">
          <a:solidFill>
            <a:schemeClr val="tx1"/>
          </a:solidFill>
          <a:latin typeface="+mn-lt"/>
        </a:defRPr>
      </a:lvl6pPr>
      <a:lvl7pPr marL="2003425" indent="-174625" algn="l" rtl="0" eaLnBrk="1" fontAlgn="base" hangingPunct="1">
        <a:lnSpc>
          <a:spcPct val="90000"/>
        </a:lnSpc>
        <a:spcBef>
          <a:spcPct val="20000"/>
        </a:spcBef>
        <a:spcAft>
          <a:spcPct val="0"/>
        </a:spcAft>
        <a:buFont typeface="Arial" charset="0"/>
        <a:buChar char="–"/>
        <a:defRPr sz="1600">
          <a:solidFill>
            <a:schemeClr val="tx1"/>
          </a:solidFill>
          <a:latin typeface="+mn-lt"/>
        </a:defRPr>
      </a:lvl7pPr>
      <a:lvl8pPr marL="2460625" indent="-174625" algn="l" rtl="0" eaLnBrk="1" fontAlgn="base" hangingPunct="1">
        <a:lnSpc>
          <a:spcPct val="90000"/>
        </a:lnSpc>
        <a:spcBef>
          <a:spcPct val="20000"/>
        </a:spcBef>
        <a:spcAft>
          <a:spcPct val="0"/>
        </a:spcAft>
        <a:buFont typeface="Arial" charset="0"/>
        <a:buChar char="–"/>
        <a:defRPr sz="1600">
          <a:solidFill>
            <a:schemeClr val="tx1"/>
          </a:solidFill>
          <a:latin typeface="+mn-lt"/>
        </a:defRPr>
      </a:lvl8pPr>
      <a:lvl9pPr marL="2917825" indent="-174625" algn="l" rtl="0" eaLnBrk="1" fontAlgn="base" hangingPunct="1">
        <a:lnSpc>
          <a:spcPct val="90000"/>
        </a:lnSpc>
        <a:spcBef>
          <a:spcPct val="20000"/>
        </a:spcBef>
        <a:spcAft>
          <a:spcPct val="0"/>
        </a:spcAft>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6474" y="10158"/>
            <a:ext cx="12195299" cy="978056"/>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80"/>
            <a:endParaRPr lang="en-US" sz="1764" dirty="0">
              <a:solidFill>
                <a:srgbClr val="FFC000"/>
              </a:solidFill>
            </a:endParaRPr>
          </a:p>
        </p:txBody>
      </p:sp>
      <p:pic>
        <p:nvPicPr>
          <p:cNvPr id="9" name="Picture 1"/>
          <p:cNvPicPr>
            <a:picLocks noChangeAspect="1" noChangeArrowheads="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10653944" y="107727"/>
            <a:ext cx="1442471" cy="796757"/>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75047" y="301626"/>
            <a:ext cx="10847208" cy="6865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75047" y="1460502"/>
            <a:ext cx="10847208" cy="44418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5"/>
          <p:cNvSpPr txBox="1">
            <a:spLocks noChangeArrowheads="1"/>
          </p:cNvSpPr>
          <p:nvPr/>
        </p:nvSpPr>
        <p:spPr bwMode="auto">
          <a:xfrm>
            <a:off x="4851241" y="6531623"/>
            <a:ext cx="2486346" cy="165099"/>
          </a:xfrm>
          <a:prstGeom prst="rect">
            <a:avLst/>
          </a:prstGeom>
          <a:noFill/>
          <a:ln w="9525">
            <a:noFill/>
            <a:miter lim="800000"/>
            <a:headEnd/>
            <a:tailEnd/>
          </a:ln>
          <a:effectLst/>
        </p:spPr>
        <p:txBody>
          <a:bodyPr lIns="0" tIns="0" rIns="0" bIns="0" anchor="b"/>
          <a:lstStyle/>
          <a:p>
            <a:pPr algn="ctr" defTabSz="607433">
              <a:lnSpc>
                <a:spcPct val="90000"/>
              </a:lnSpc>
              <a:spcAft>
                <a:spcPct val="30000"/>
              </a:spcAft>
              <a:defRPr/>
            </a:pPr>
            <a:r>
              <a:rPr lang="en-US" sz="600" dirty="0">
                <a:solidFill>
                  <a:srgbClr val="464646"/>
                </a:solidFill>
              </a:rPr>
              <a:t>© 2016 Avanade Inc. All Rights Reserved.</a:t>
            </a:r>
          </a:p>
        </p:txBody>
      </p:sp>
      <p:sp>
        <p:nvSpPr>
          <p:cNvPr id="14" name="Slide Number Placeholder 2"/>
          <p:cNvSpPr txBox="1">
            <a:spLocks/>
          </p:cNvSpPr>
          <p:nvPr/>
        </p:nvSpPr>
        <p:spPr>
          <a:xfrm>
            <a:off x="11375180" y="6504258"/>
            <a:ext cx="406294" cy="199379"/>
          </a:xfrm>
          <a:prstGeom prst="rect">
            <a:avLst/>
          </a:prstGeom>
        </p:spPr>
        <p:txBody>
          <a:bodyPr lIns="0" tIns="0" rIns="0" bIns="0" anchor="b"/>
          <a:lstStyle>
            <a:defPPr>
              <a:defRPr lang="en-US"/>
            </a:defPPr>
            <a:lvl1pPr marL="0" algn="r" defTabSz="607720" rtl="0" eaLnBrk="1" latinLnBrk="0" hangingPunct="1">
              <a:defRPr sz="1050" kern="1200">
                <a:solidFill>
                  <a:schemeClr val="tx2"/>
                </a:solidFill>
                <a:latin typeface="+mn-lt"/>
                <a:ea typeface="+mn-ea"/>
                <a:cs typeface="+mn-cs"/>
              </a:defRPr>
            </a:lvl1pPr>
            <a:lvl2pPr marL="607720" algn="l" defTabSz="607720" rtl="0" eaLnBrk="1" latinLnBrk="0" hangingPunct="1">
              <a:defRPr sz="2400" kern="1200">
                <a:solidFill>
                  <a:schemeClr val="tx1"/>
                </a:solidFill>
                <a:latin typeface="+mn-lt"/>
                <a:ea typeface="+mn-ea"/>
                <a:cs typeface="+mn-cs"/>
              </a:defRPr>
            </a:lvl2pPr>
            <a:lvl3pPr marL="1215441" algn="l" defTabSz="607720" rtl="0" eaLnBrk="1" latinLnBrk="0" hangingPunct="1">
              <a:defRPr sz="2400" kern="1200">
                <a:solidFill>
                  <a:schemeClr val="tx1"/>
                </a:solidFill>
                <a:latin typeface="+mn-lt"/>
                <a:ea typeface="+mn-ea"/>
                <a:cs typeface="+mn-cs"/>
              </a:defRPr>
            </a:lvl3pPr>
            <a:lvl4pPr marL="1823161" algn="l" defTabSz="607720" rtl="0" eaLnBrk="1" latinLnBrk="0" hangingPunct="1">
              <a:defRPr sz="2400" kern="1200">
                <a:solidFill>
                  <a:schemeClr val="tx1"/>
                </a:solidFill>
                <a:latin typeface="+mn-lt"/>
                <a:ea typeface="+mn-ea"/>
                <a:cs typeface="+mn-cs"/>
              </a:defRPr>
            </a:lvl4pPr>
            <a:lvl5pPr marL="2430875" algn="l" defTabSz="607720" rtl="0" eaLnBrk="1" latinLnBrk="0" hangingPunct="1">
              <a:defRPr sz="2400" kern="1200">
                <a:solidFill>
                  <a:schemeClr val="tx1"/>
                </a:solidFill>
                <a:latin typeface="+mn-lt"/>
                <a:ea typeface="+mn-ea"/>
                <a:cs typeface="+mn-cs"/>
              </a:defRPr>
            </a:lvl5pPr>
            <a:lvl6pPr marL="3038583" algn="l" defTabSz="607720" rtl="0" eaLnBrk="1" latinLnBrk="0" hangingPunct="1">
              <a:defRPr sz="2400" kern="1200">
                <a:solidFill>
                  <a:schemeClr val="tx1"/>
                </a:solidFill>
                <a:latin typeface="+mn-lt"/>
                <a:ea typeface="+mn-ea"/>
                <a:cs typeface="+mn-cs"/>
              </a:defRPr>
            </a:lvl6pPr>
            <a:lvl7pPr marL="3646318" algn="l" defTabSz="607720" rtl="0" eaLnBrk="1" latinLnBrk="0" hangingPunct="1">
              <a:defRPr sz="2400" kern="1200">
                <a:solidFill>
                  <a:schemeClr val="tx1"/>
                </a:solidFill>
                <a:latin typeface="+mn-lt"/>
                <a:ea typeface="+mn-ea"/>
                <a:cs typeface="+mn-cs"/>
              </a:defRPr>
            </a:lvl7pPr>
            <a:lvl8pPr marL="4254022" algn="l" defTabSz="607720" rtl="0" eaLnBrk="1" latinLnBrk="0" hangingPunct="1">
              <a:defRPr sz="2400" kern="1200">
                <a:solidFill>
                  <a:schemeClr val="tx1"/>
                </a:solidFill>
                <a:latin typeface="+mn-lt"/>
                <a:ea typeface="+mn-ea"/>
                <a:cs typeface="+mn-cs"/>
              </a:defRPr>
            </a:lvl8pPr>
            <a:lvl9pPr marL="4861725" algn="l" defTabSz="607720" rtl="0" eaLnBrk="1" latinLnBrk="0" hangingPunct="1">
              <a:defRPr sz="2400" kern="1200">
                <a:solidFill>
                  <a:schemeClr val="tx1"/>
                </a:solidFill>
                <a:latin typeface="+mn-lt"/>
                <a:ea typeface="+mn-ea"/>
                <a:cs typeface="+mn-cs"/>
              </a:defRPr>
            </a:lvl9pPr>
          </a:lstStyle>
          <a:p>
            <a:pPr defTabSz="607433">
              <a:defRPr/>
            </a:pPr>
            <a:fld id="{5FF2E63E-D57D-4EFD-8380-089500058C9E}" type="slidenum">
              <a:rPr lang="en-US" sz="1100" smtClean="0">
                <a:solidFill>
                  <a:srgbClr val="464646"/>
                </a:solidFill>
              </a:rPr>
              <a:pPr defTabSz="607433">
                <a:defRPr/>
              </a:pPr>
              <a:t>‹#›</a:t>
            </a:fld>
            <a:endParaRPr lang="en-US" sz="1100" dirty="0">
              <a:solidFill>
                <a:srgbClr val="464646"/>
              </a:solidFill>
            </a:endParaRPr>
          </a:p>
        </p:txBody>
      </p:sp>
      <p:pic>
        <p:nvPicPr>
          <p:cNvPr id="7" name="Picture 6" descr="ava_tag_color_rgb.jp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95251" y="6370211"/>
            <a:ext cx="1224000" cy="333427"/>
          </a:xfrm>
          <a:prstGeom prst="rect">
            <a:avLst/>
          </a:prstGeom>
        </p:spPr>
      </p:pic>
    </p:spTree>
    <p:extLst>
      <p:ext uri="{BB962C8B-B14F-4D97-AF65-F5344CB8AC3E}">
        <p14:creationId xmlns:p14="http://schemas.microsoft.com/office/powerpoint/2010/main" val="2711088525"/>
      </p:ext>
    </p:extLst>
  </p:cSld>
  <p:clrMap bg1="lt1" tx1="dk1" bg2="lt2" tx2="dk2" accent1="accent1" accent2="accent2" accent3="accent3" accent4="accent4" accent5="accent5" accent6="accent6" hlink="hlink" folHlink="folHlink"/>
  <p:sldLayoutIdLst>
    <p:sldLayoutId id="2147484204" r:id="rId1"/>
    <p:sldLayoutId id="2147484205" r:id="rId2"/>
    <p:sldLayoutId id="2147484206" r:id="rId3"/>
    <p:sldLayoutId id="2147484207" r:id="rId4"/>
  </p:sldLayoutIdLst>
  <p:hf hdr="0" ftr="0" dt="0"/>
  <p:txStyles>
    <p:titleStyle>
      <a:lvl1pPr algn="l" rtl="0" eaLnBrk="1" fontAlgn="base" hangingPunct="1">
        <a:lnSpc>
          <a:spcPct val="90000"/>
        </a:lnSpc>
        <a:spcBef>
          <a:spcPct val="0"/>
        </a:spcBef>
        <a:spcAft>
          <a:spcPct val="30000"/>
        </a:spcAft>
        <a:defRPr sz="2744">
          <a:solidFill>
            <a:srgbClr val="F86B16"/>
          </a:solidFill>
          <a:latin typeface="+mj-lt"/>
          <a:ea typeface="+mj-ea"/>
          <a:cs typeface="+mj-cs"/>
        </a:defRPr>
      </a:lvl1pPr>
      <a:lvl2pPr algn="l" rtl="0" eaLnBrk="1" fontAlgn="base" hangingPunct="1">
        <a:lnSpc>
          <a:spcPct val="90000"/>
        </a:lnSpc>
        <a:spcBef>
          <a:spcPct val="0"/>
        </a:spcBef>
        <a:spcAft>
          <a:spcPct val="30000"/>
        </a:spcAft>
        <a:defRPr sz="3199">
          <a:solidFill>
            <a:schemeClr val="tx2"/>
          </a:solidFill>
          <a:latin typeface="Arial" charset="0"/>
        </a:defRPr>
      </a:lvl2pPr>
      <a:lvl3pPr algn="l" rtl="0" eaLnBrk="1" fontAlgn="base" hangingPunct="1">
        <a:lnSpc>
          <a:spcPct val="90000"/>
        </a:lnSpc>
        <a:spcBef>
          <a:spcPct val="0"/>
        </a:spcBef>
        <a:spcAft>
          <a:spcPct val="30000"/>
        </a:spcAft>
        <a:defRPr sz="3199">
          <a:solidFill>
            <a:schemeClr val="tx2"/>
          </a:solidFill>
          <a:latin typeface="Arial" charset="0"/>
        </a:defRPr>
      </a:lvl3pPr>
      <a:lvl4pPr algn="l" rtl="0" eaLnBrk="1" fontAlgn="base" hangingPunct="1">
        <a:lnSpc>
          <a:spcPct val="90000"/>
        </a:lnSpc>
        <a:spcBef>
          <a:spcPct val="0"/>
        </a:spcBef>
        <a:spcAft>
          <a:spcPct val="30000"/>
        </a:spcAft>
        <a:defRPr sz="3199">
          <a:solidFill>
            <a:schemeClr val="tx2"/>
          </a:solidFill>
          <a:latin typeface="Arial" charset="0"/>
        </a:defRPr>
      </a:lvl4pPr>
      <a:lvl5pPr algn="l" rtl="0" eaLnBrk="1" fontAlgn="base" hangingPunct="1">
        <a:lnSpc>
          <a:spcPct val="90000"/>
        </a:lnSpc>
        <a:spcBef>
          <a:spcPct val="0"/>
        </a:spcBef>
        <a:spcAft>
          <a:spcPct val="30000"/>
        </a:spcAft>
        <a:defRPr sz="3199">
          <a:solidFill>
            <a:schemeClr val="tx2"/>
          </a:solidFill>
          <a:latin typeface="Arial" charset="0"/>
        </a:defRPr>
      </a:lvl5pPr>
      <a:lvl6pPr marL="456983" algn="l" rtl="0" eaLnBrk="1" fontAlgn="base" hangingPunct="1">
        <a:spcBef>
          <a:spcPct val="0"/>
        </a:spcBef>
        <a:spcAft>
          <a:spcPct val="0"/>
        </a:spcAft>
        <a:defRPr sz="3199" b="1">
          <a:solidFill>
            <a:schemeClr val="tx2"/>
          </a:solidFill>
          <a:latin typeface="Arial" charset="0"/>
        </a:defRPr>
      </a:lvl6pPr>
      <a:lvl7pPr marL="913966" algn="l" rtl="0" eaLnBrk="1" fontAlgn="base" hangingPunct="1">
        <a:spcBef>
          <a:spcPct val="0"/>
        </a:spcBef>
        <a:spcAft>
          <a:spcPct val="0"/>
        </a:spcAft>
        <a:defRPr sz="3199" b="1">
          <a:solidFill>
            <a:schemeClr val="tx2"/>
          </a:solidFill>
          <a:latin typeface="Arial" charset="0"/>
        </a:defRPr>
      </a:lvl7pPr>
      <a:lvl8pPr marL="1370950" algn="l" rtl="0" eaLnBrk="1" fontAlgn="base" hangingPunct="1">
        <a:spcBef>
          <a:spcPct val="0"/>
        </a:spcBef>
        <a:spcAft>
          <a:spcPct val="0"/>
        </a:spcAft>
        <a:defRPr sz="3199" b="1">
          <a:solidFill>
            <a:schemeClr val="tx2"/>
          </a:solidFill>
          <a:latin typeface="Arial" charset="0"/>
        </a:defRPr>
      </a:lvl8pPr>
      <a:lvl9pPr marL="1827933" algn="l" rtl="0" eaLnBrk="1" fontAlgn="base" hangingPunct="1">
        <a:spcBef>
          <a:spcPct val="0"/>
        </a:spcBef>
        <a:spcAft>
          <a:spcPct val="0"/>
        </a:spcAft>
        <a:defRPr sz="3199" b="1">
          <a:solidFill>
            <a:schemeClr val="tx2"/>
          </a:solidFill>
          <a:latin typeface="Arial" charset="0"/>
        </a:defRPr>
      </a:lvl9pPr>
    </p:titleStyle>
    <p:bodyStyle>
      <a:lvl1pPr marL="174543" indent="-174543" algn="l" rtl="0" eaLnBrk="1" fontAlgn="base" hangingPunct="1">
        <a:lnSpc>
          <a:spcPct val="90000"/>
        </a:lnSpc>
        <a:spcBef>
          <a:spcPct val="0"/>
        </a:spcBef>
        <a:spcAft>
          <a:spcPct val="30000"/>
        </a:spcAft>
        <a:buChar char="•"/>
        <a:defRPr sz="1600">
          <a:solidFill>
            <a:srgbClr val="646464"/>
          </a:solidFill>
          <a:latin typeface="+mn-lt"/>
          <a:ea typeface="+mn-ea"/>
          <a:cs typeface="+mn-cs"/>
        </a:defRPr>
      </a:lvl1pPr>
      <a:lvl2pPr marL="423662" indent="-206278" algn="l" rtl="0" eaLnBrk="1" fontAlgn="base" hangingPunct="1">
        <a:lnSpc>
          <a:spcPct val="90000"/>
        </a:lnSpc>
        <a:spcBef>
          <a:spcPct val="0"/>
        </a:spcBef>
        <a:spcAft>
          <a:spcPct val="30000"/>
        </a:spcAft>
        <a:buFont typeface="Arial" charset="0"/>
        <a:buChar char="–"/>
        <a:defRPr sz="1600">
          <a:solidFill>
            <a:srgbClr val="646464"/>
          </a:solidFill>
          <a:latin typeface="+mn-lt"/>
        </a:defRPr>
      </a:lvl2pPr>
      <a:lvl3pPr marL="652154" indent="-195170" algn="l" rtl="0" eaLnBrk="1" fontAlgn="base" hangingPunct="1">
        <a:lnSpc>
          <a:spcPct val="90000"/>
        </a:lnSpc>
        <a:spcBef>
          <a:spcPct val="0"/>
        </a:spcBef>
        <a:spcAft>
          <a:spcPct val="30000"/>
        </a:spcAft>
        <a:buFont typeface="Wingdings" pitchFamily="2" charset="2"/>
        <a:buChar char="§"/>
        <a:defRPr sz="1600">
          <a:solidFill>
            <a:srgbClr val="646464"/>
          </a:solidFill>
          <a:latin typeface="+mn-lt"/>
        </a:defRPr>
      </a:lvl3pPr>
      <a:lvl4pPr marL="880645" indent="-195170" algn="l" rtl="0" eaLnBrk="1" fontAlgn="base" hangingPunct="1">
        <a:lnSpc>
          <a:spcPct val="90000"/>
        </a:lnSpc>
        <a:spcBef>
          <a:spcPct val="0"/>
        </a:spcBef>
        <a:spcAft>
          <a:spcPct val="30000"/>
        </a:spcAft>
        <a:buFont typeface="Arial" charset="0"/>
        <a:buChar char="–"/>
        <a:defRPr sz="1600">
          <a:solidFill>
            <a:srgbClr val="646464"/>
          </a:solidFill>
          <a:latin typeface="+mn-lt"/>
        </a:defRPr>
      </a:lvl4pPr>
      <a:lvl5pPr marL="1088509" indent="-174543" algn="l" rtl="0" eaLnBrk="1" fontAlgn="base" hangingPunct="1">
        <a:lnSpc>
          <a:spcPct val="90000"/>
        </a:lnSpc>
        <a:spcBef>
          <a:spcPct val="0"/>
        </a:spcBef>
        <a:spcAft>
          <a:spcPct val="30000"/>
        </a:spcAft>
        <a:buFont typeface="Arial"/>
        <a:buChar char="•"/>
        <a:defRPr sz="1600">
          <a:solidFill>
            <a:srgbClr val="646464"/>
          </a:solidFill>
          <a:latin typeface="+mn-lt"/>
        </a:defRPr>
      </a:lvl5pPr>
      <a:lvl6pPr marL="1545491" indent="-174543" algn="l" rtl="0" eaLnBrk="1" fontAlgn="base" hangingPunct="1">
        <a:lnSpc>
          <a:spcPct val="90000"/>
        </a:lnSpc>
        <a:spcBef>
          <a:spcPct val="20000"/>
        </a:spcBef>
        <a:spcAft>
          <a:spcPct val="0"/>
        </a:spcAft>
        <a:buFont typeface="Arial" charset="0"/>
        <a:buChar char="–"/>
        <a:defRPr sz="1600">
          <a:solidFill>
            <a:schemeClr val="tx1"/>
          </a:solidFill>
          <a:latin typeface="+mn-lt"/>
        </a:defRPr>
      </a:lvl6pPr>
      <a:lvl7pPr marL="2002476" indent="-174543" algn="l" rtl="0" eaLnBrk="1" fontAlgn="base" hangingPunct="1">
        <a:lnSpc>
          <a:spcPct val="90000"/>
        </a:lnSpc>
        <a:spcBef>
          <a:spcPct val="20000"/>
        </a:spcBef>
        <a:spcAft>
          <a:spcPct val="0"/>
        </a:spcAft>
        <a:buFont typeface="Arial" charset="0"/>
        <a:buChar char="–"/>
        <a:defRPr sz="1600">
          <a:solidFill>
            <a:schemeClr val="tx1"/>
          </a:solidFill>
          <a:latin typeface="+mn-lt"/>
        </a:defRPr>
      </a:lvl7pPr>
      <a:lvl8pPr marL="2459458" indent="-174543" algn="l" rtl="0" eaLnBrk="1" fontAlgn="base" hangingPunct="1">
        <a:lnSpc>
          <a:spcPct val="90000"/>
        </a:lnSpc>
        <a:spcBef>
          <a:spcPct val="20000"/>
        </a:spcBef>
        <a:spcAft>
          <a:spcPct val="0"/>
        </a:spcAft>
        <a:buFont typeface="Arial" charset="0"/>
        <a:buChar char="–"/>
        <a:defRPr sz="1600">
          <a:solidFill>
            <a:schemeClr val="tx1"/>
          </a:solidFill>
          <a:latin typeface="+mn-lt"/>
        </a:defRPr>
      </a:lvl8pPr>
      <a:lvl9pPr marL="2916441" indent="-174543" algn="l" rtl="0" eaLnBrk="1" fontAlgn="base" hangingPunct="1">
        <a:lnSpc>
          <a:spcPct val="90000"/>
        </a:lnSpc>
        <a:spcBef>
          <a:spcPct val="20000"/>
        </a:spcBef>
        <a:spcAft>
          <a:spcPct val="0"/>
        </a:spcAft>
        <a:buFont typeface="Arial" charset="0"/>
        <a:buChar char="–"/>
        <a:defRPr sz="1600">
          <a:solidFill>
            <a:schemeClr val="tx1"/>
          </a:solidFill>
          <a:latin typeface="+mn-lt"/>
        </a:defRPr>
      </a:lvl9pPr>
    </p:bodyStyle>
    <p:otherStyle>
      <a:defPPr>
        <a:defRPr lang="en-US"/>
      </a:defPPr>
      <a:lvl1pPr marL="0" algn="l" defTabSz="913966" rtl="0" eaLnBrk="1" latinLnBrk="0" hangingPunct="1">
        <a:defRPr sz="1799" kern="1200">
          <a:solidFill>
            <a:schemeClr val="tx1"/>
          </a:solidFill>
          <a:latin typeface="+mn-lt"/>
          <a:ea typeface="+mn-ea"/>
          <a:cs typeface="+mn-cs"/>
        </a:defRPr>
      </a:lvl1pPr>
      <a:lvl2pPr marL="456983" algn="l" defTabSz="913966" rtl="0" eaLnBrk="1" latinLnBrk="0" hangingPunct="1">
        <a:defRPr sz="1799" kern="1200">
          <a:solidFill>
            <a:schemeClr val="tx1"/>
          </a:solidFill>
          <a:latin typeface="+mn-lt"/>
          <a:ea typeface="+mn-ea"/>
          <a:cs typeface="+mn-cs"/>
        </a:defRPr>
      </a:lvl2pPr>
      <a:lvl3pPr marL="913966" algn="l" defTabSz="913966" rtl="0" eaLnBrk="1" latinLnBrk="0" hangingPunct="1">
        <a:defRPr sz="1799" kern="1200">
          <a:solidFill>
            <a:schemeClr val="tx1"/>
          </a:solidFill>
          <a:latin typeface="+mn-lt"/>
          <a:ea typeface="+mn-ea"/>
          <a:cs typeface="+mn-cs"/>
        </a:defRPr>
      </a:lvl3pPr>
      <a:lvl4pPr marL="1370950" algn="l" defTabSz="913966" rtl="0" eaLnBrk="1" latinLnBrk="0" hangingPunct="1">
        <a:defRPr sz="1799" kern="1200">
          <a:solidFill>
            <a:schemeClr val="tx1"/>
          </a:solidFill>
          <a:latin typeface="+mn-lt"/>
          <a:ea typeface="+mn-ea"/>
          <a:cs typeface="+mn-cs"/>
        </a:defRPr>
      </a:lvl4pPr>
      <a:lvl5pPr marL="1827933" algn="l" defTabSz="913966" rtl="0" eaLnBrk="1" latinLnBrk="0" hangingPunct="1">
        <a:defRPr sz="1799" kern="1200">
          <a:solidFill>
            <a:schemeClr val="tx1"/>
          </a:solidFill>
          <a:latin typeface="+mn-lt"/>
          <a:ea typeface="+mn-ea"/>
          <a:cs typeface="+mn-cs"/>
        </a:defRPr>
      </a:lvl5pPr>
      <a:lvl6pPr marL="2284916" algn="l" defTabSz="913966" rtl="0" eaLnBrk="1" latinLnBrk="0" hangingPunct="1">
        <a:defRPr sz="1799" kern="1200">
          <a:solidFill>
            <a:schemeClr val="tx1"/>
          </a:solidFill>
          <a:latin typeface="+mn-lt"/>
          <a:ea typeface="+mn-ea"/>
          <a:cs typeface="+mn-cs"/>
        </a:defRPr>
      </a:lvl6pPr>
      <a:lvl7pPr marL="2741898" algn="l" defTabSz="913966" rtl="0" eaLnBrk="1" latinLnBrk="0" hangingPunct="1">
        <a:defRPr sz="1799" kern="1200">
          <a:solidFill>
            <a:schemeClr val="tx1"/>
          </a:solidFill>
          <a:latin typeface="+mn-lt"/>
          <a:ea typeface="+mn-ea"/>
          <a:cs typeface="+mn-cs"/>
        </a:defRPr>
      </a:lvl7pPr>
      <a:lvl8pPr marL="3198882" algn="l" defTabSz="913966" rtl="0" eaLnBrk="1" latinLnBrk="0" hangingPunct="1">
        <a:defRPr sz="1799" kern="1200">
          <a:solidFill>
            <a:schemeClr val="tx1"/>
          </a:solidFill>
          <a:latin typeface="+mn-lt"/>
          <a:ea typeface="+mn-ea"/>
          <a:cs typeface="+mn-cs"/>
        </a:defRPr>
      </a:lvl8pPr>
      <a:lvl9pPr marL="3655866" algn="l" defTabSz="913966" rtl="0" eaLnBrk="1" latinLnBrk="0" hangingPunct="1">
        <a:defRPr sz="17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3700" y="263525"/>
            <a:ext cx="10641694" cy="6810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a:t>
            </a:r>
            <a:br>
              <a:rPr lang="en-US" dirty="0"/>
            </a:br>
            <a:r>
              <a:rPr lang="en-US" dirty="0"/>
              <a:t>Master title style</a:t>
            </a:r>
          </a:p>
        </p:txBody>
      </p:sp>
      <p:sp>
        <p:nvSpPr>
          <p:cNvPr id="1027" name="Rectangle 3"/>
          <p:cNvSpPr>
            <a:spLocks noGrp="1" noChangeArrowheads="1"/>
          </p:cNvSpPr>
          <p:nvPr>
            <p:ph type="body" idx="1"/>
          </p:nvPr>
        </p:nvSpPr>
        <p:spPr bwMode="auto">
          <a:xfrm>
            <a:off x="1124478" y="1092200"/>
            <a:ext cx="9912556" cy="4876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p:cNvSpPr/>
          <p:nvPr/>
        </p:nvSpPr>
        <p:spPr>
          <a:xfrm>
            <a:off x="1128713" y="823476"/>
            <a:ext cx="10652760" cy="182261"/>
          </a:xfrm>
          <a:prstGeom prst="rect">
            <a:avLst/>
          </a:prstGeom>
          <a:solidFill>
            <a:schemeClr val="bg2">
              <a:lumMod val="75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US">
              <a:solidFill>
                <a:srgbClr val="FFFFFF"/>
              </a:solidFill>
            </a:endParaRPr>
          </a:p>
        </p:txBody>
      </p:sp>
      <p:sp>
        <p:nvSpPr>
          <p:cNvPr id="10" name="Rectangle 9"/>
          <p:cNvSpPr/>
          <p:nvPr/>
        </p:nvSpPr>
        <p:spPr>
          <a:xfrm>
            <a:off x="393700" y="823476"/>
            <a:ext cx="735013" cy="182261"/>
          </a:xfrm>
          <a:prstGeom prst="rect">
            <a:avLst/>
          </a:prstGeom>
          <a:solidFill>
            <a:srgbClr val="FF58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US">
              <a:solidFill>
                <a:srgbClr val="FFFFFF"/>
              </a:solidFill>
            </a:endParaRPr>
          </a:p>
        </p:txBody>
      </p:sp>
      <p:sp>
        <p:nvSpPr>
          <p:cNvPr id="18" name="Rectangle 5"/>
          <p:cNvSpPr txBox="1">
            <a:spLocks noChangeArrowheads="1"/>
          </p:cNvSpPr>
          <p:nvPr/>
        </p:nvSpPr>
        <p:spPr bwMode="auto">
          <a:xfrm>
            <a:off x="4851240" y="6531622"/>
            <a:ext cx="2486346" cy="165099"/>
          </a:xfrm>
          <a:prstGeom prst="rect">
            <a:avLst/>
          </a:prstGeom>
          <a:noFill/>
          <a:ln w="9525">
            <a:noFill/>
            <a:miter lim="800000"/>
            <a:headEnd/>
            <a:tailEnd/>
          </a:ln>
          <a:effectLst/>
        </p:spPr>
        <p:txBody>
          <a:bodyPr lIns="0" tIns="0" rIns="0" bIns="0" anchor="b"/>
          <a:lstStyle/>
          <a:p>
            <a:pPr algn="ctr" defTabSz="607720">
              <a:lnSpc>
                <a:spcPct val="90000"/>
              </a:lnSpc>
              <a:spcAft>
                <a:spcPct val="30000"/>
              </a:spcAft>
            </a:pPr>
            <a:r>
              <a:rPr lang="en-US" sz="600" dirty="0">
                <a:solidFill>
                  <a:srgbClr val="464646"/>
                </a:solidFill>
              </a:rPr>
              <a:t>© 2016 Avanade Inc. All Rights Reserved.</a:t>
            </a:r>
          </a:p>
        </p:txBody>
      </p:sp>
      <p:sp>
        <p:nvSpPr>
          <p:cNvPr id="19" name="Rectangle 18"/>
          <p:cNvSpPr/>
          <p:nvPr/>
        </p:nvSpPr>
        <p:spPr>
          <a:xfrm>
            <a:off x="1128713" y="823476"/>
            <a:ext cx="10652760" cy="5296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US">
              <a:solidFill>
                <a:srgbClr val="FFFFFF"/>
              </a:solidFill>
            </a:endParaRPr>
          </a:p>
        </p:txBody>
      </p:sp>
      <p:sp>
        <p:nvSpPr>
          <p:cNvPr id="20" name="Rectangle 19"/>
          <p:cNvSpPr/>
          <p:nvPr/>
        </p:nvSpPr>
        <p:spPr>
          <a:xfrm>
            <a:off x="393700" y="823474"/>
            <a:ext cx="735014" cy="52961"/>
          </a:xfrm>
          <a:prstGeom prst="rect">
            <a:avLst/>
          </a:prstGeom>
          <a:solidFill>
            <a:srgbClr val="FF5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US">
              <a:solidFill>
                <a:srgbClr val="FFFFFF"/>
              </a:solidFill>
            </a:endParaRPr>
          </a:p>
        </p:txBody>
      </p:sp>
      <p:sp>
        <p:nvSpPr>
          <p:cNvPr id="83" name="Slide Number Placeholder 2"/>
          <p:cNvSpPr>
            <a:spLocks noGrp="1"/>
          </p:cNvSpPr>
          <p:nvPr>
            <p:ph type="sldNum" sz="quarter" idx="4"/>
          </p:nvPr>
        </p:nvSpPr>
        <p:spPr>
          <a:xfrm>
            <a:off x="11375179" y="6504257"/>
            <a:ext cx="406294" cy="199379"/>
          </a:xfrm>
          <a:prstGeom prst="rect">
            <a:avLst/>
          </a:prstGeom>
        </p:spPr>
        <p:txBody>
          <a:bodyPr lIns="0" tIns="0" rIns="0" bIns="0" anchor="b"/>
          <a:lstStyle>
            <a:lvl1pPr algn="r">
              <a:defRPr sz="1050">
                <a:solidFill>
                  <a:schemeClr val="tx2"/>
                </a:solidFill>
              </a:defRPr>
            </a:lvl1pPr>
          </a:lstStyle>
          <a:p>
            <a:pPr defTabSz="607720"/>
            <a:fld id="{5FF2E63E-D57D-4EFD-8380-089500058C9E}" type="slidenum">
              <a:rPr lang="en-US" smtClean="0">
                <a:solidFill>
                  <a:srgbClr val="464646"/>
                </a:solidFill>
              </a:rPr>
              <a:pPr defTabSz="607720"/>
              <a:t>‹#›</a:t>
            </a:fld>
            <a:endParaRPr lang="en-US" dirty="0">
              <a:solidFill>
                <a:srgbClr val="464646"/>
              </a:solidFill>
            </a:endParaRPr>
          </a:p>
        </p:txBody>
      </p:sp>
      <p:pic>
        <p:nvPicPr>
          <p:cNvPr id="11" name="Picture 10" descr="AVA_logo.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9789" y="6355080"/>
            <a:ext cx="1241911" cy="338328"/>
          </a:xfrm>
          <a:prstGeom prst="rect">
            <a:avLst/>
          </a:prstGeom>
        </p:spPr>
      </p:pic>
    </p:spTree>
    <p:extLst>
      <p:ext uri="{BB962C8B-B14F-4D97-AF65-F5344CB8AC3E}">
        <p14:creationId xmlns:p14="http://schemas.microsoft.com/office/powerpoint/2010/main" val="288738260"/>
      </p:ext>
    </p:extLst>
  </p:cSld>
  <p:clrMap bg1="lt1" tx1="dk1" bg2="lt2" tx2="dk2" accent1="accent1" accent2="accent2" accent3="accent3" accent4="accent4" accent5="accent5" accent6="accent6" hlink="hlink" folHlink="folHlink"/>
  <p:sldLayoutIdLst>
    <p:sldLayoutId id="2147484209" r:id="rId1"/>
    <p:sldLayoutId id="2147484210" r:id="rId2"/>
    <p:sldLayoutId id="2147484211" r:id="rId3"/>
    <p:sldLayoutId id="2147484212" r:id="rId4"/>
    <p:sldLayoutId id="2147484213" r:id="rId5"/>
    <p:sldLayoutId id="2147484214" r:id="rId6"/>
    <p:sldLayoutId id="2147484215" r:id="rId7"/>
  </p:sldLayoutIdLst>
  <p:hf hdr="0" ftr="0" dt="0"/>
  <p:txStyles>
    <p:titleStyle>
      <a:lvl1pPr algn="l" rtl="0" eaLnBrk="1" fontAlgn="base" hangingPunct="1">
        <a:lnSpc>
          <a:spcPct val="80000"/>
        </a:lnSpc>
        <a:spcBef>
          <a:spcPct val="0"/>
        </a:spcBef>
        <a:spcAft>
          <a:spcPct val="30000"/>
        </a:spcAft>
        <a:defRPr sz="2200">
          <a:solidFill>
            <a:schemeClr val="accent1"/>
          </a:solidFill>
          <a:latin typeface="+mj-lt"/>
          <a:ea typeface="+mj-ea"/>
          <a:cs typeface="+mj-cs"/>
        </a:defRPr>
      </a:lvl1pPr>
      <a:lvl2pPr algn="l" rtl="0" eaLnBrk="1" fontAlgn="base" hangingPunct="1">
        <a:lnSpc>
          <a:spcPct val="90000"/>
        </a:lnSpc>
        <a:spcBef>
          <a:spcPct val="0"/>
        </a:spcBef>
        <a:spcAft>
          <a:spcPct val="30000"/>
        </a:spcAft>
        <a:defRPr sz="3200">
          <a:solidFill>
            <a:schemeClr val="tx2"/>
          </a:solidFill>
          <a:latin typeface="Arial" charset="0"/>
        </a:defRPr>
      </a:lvl2pPr>
      <a:lvl3pPr algn="l" rtl="0" eaLnBrk="1" fontAlgn="base" hangingPunct="1">
        <a:lnSpc>
          <a:spcPct val="90000"/>
        </a:lnSpc>
        <a:spcBef>
          <a:spcPct val="0"/>
        </a:spcBef>
        <a:spcAft>
          <a:spcPct val="30000"/>
        </a:spcAft>
        <a:defRPr sz="3200">
          <a:solidFill>
            <a:schemeClr val="tx2"/>
          </a:solidFill>
          <a:latin typeface="Arial" charset="0"/>
        </a:defRPr>
      </a:lvl3pPr>
      <a:lvl4pPr algn="l" rtl="0" eaLnBrk="1" fontAlgn="base" hangingPunct="1">
        <a:lnSpc>
          <a:spcPct val="90000"/>
        </a:lnSpc>
        <a:spcBef>
          <a:spcPct val="0"/>
        </a:spcBef>
        <a:spcAft>
          <a:spcPct val="30000"/>
        </a:spcAft>
        <a:defRPr sz="3200">
          <a:solidFill>
            <a:schemeClr val="tx2"/>
          </a:solidFill>
          <a:latin typeface="Arial" charset="0"/>
        </a:defRPr>
      </a:lvl4pPr>
      <a:lvl5pPr algn="l" rtl="0" eaLnBrk="1" fontAlgn="base" hangingPunct="1">
        <a:lnSpc>
          <a:spcPct val="90000"/>
        </a:lnSpc>
        <a:spcBef>
          <a:spcPct val="0"/>
        </a:spcBef>
        <a:spcAft>
          <a:spcPct val="30000"/>
        </a:spcAft>
        <a:defRPr sz="3200">
          <a:solidFill>
            <a:schemeClr val="tx2"/>
          </a:solidFill>
          <a:latin typeface="Arial" charset="0"/>
        </a:defRPr>
      </a:lvl5pPr>
      <a:lvl6pPr marL="457200" algn="l" rtl="0" eaLnBrk="1" fontAlgn="base" hangingPunct="1">
        <a:spcBef>
          <a:spcPct val="0"/>
        </a:spcBef>
        <a:spcAft>
          <a:spcPct val="0"/>
        </a:spcAft>
        <a:defRPr sz="3200" b="1">
          <a:solidFill>
            <a:schemeClr val="tx2"/>
          </a:solidFill>
          <a:latin typeface="Arial" charset="0"/>
        </a:defRPr>
      </a:lvl6pPr>
      <a:lvl7pPr marL="914400" algn="l" rtl="0" eaLnBrk="1" fontAlgn="base" hangingPunct="1">
        <a:spcBef>
          <a:spcPct val="0"/>
        </a:spcBef>
        <a:spcAft>
          <a:spcPct val="0"/>
        </a:spcAft>
        <a:defRPr sz="3200" b="1">
          <a:solidFill>
            <a:schemeClr val="tx2"/>
          </a:solidFill>
          <a:latin typeface="Arial" charset="0"/>
        </a:defRPr>
      </a:lvl7pPr>
      <a:lvl8pPr marL="1371600" algn="l" rtl="0" eaLnBrk="1" fontAlgn="base" hangingPunct="1">
        <a:spcBef>
          <a:spcPct val="0"/>
        </a:spcBef>
        <a:spcAft>
          <a:spcPct val="0"/>
        </a:spcAft>
        <a:defRPr sz="3200" b="1">
          <a:solidFill>
            <a:schemeClr val="tx2"/>
          </a:solidFill>
          <a:latin typeface="Arial" charset="0"/>
        </a:defRPr>
      </a:lvl8pPr>
      <a:lvl9pPr marL="1828800" algn="l" rtl="0" eaLnBrk="1" fontAlgn="base" hangingPunct="1">
        <a:spcBef>
          <a:spcPct val="0"/>
        </a:spcBef>
        <a:spcAft>
          <a:spcPct val="0"/>
        </a:spcAft>
        <a:defRPr sz="3200" b="1">
          <a:solidFill>
            <a:schemeClr val="tx2"/>
          </a:solidFill>
          <a:latin typeface="Arial" charset="0"/>
        </a:defRPr>
      </a:lvl9pPr>
    </p:titleStyle>
    <p:bodyStyle>
      <a:lvl1pPr marL="174625" indent="-174625" algn="l" rtl="0" eaLnBrk="1" fontAlgn="base" hangingPunct="1">
        <a:lnSpc>
          <a:spcPct val="90000"/>
        </a:lnSpc>
        <a:spcBef>
          <a:spcPct val="0"/>
        </a:spcBef>
        <a:spcAft>
          <a:spcPts val="600"/>
        </a:spcAft>
        <a:buChar char="•"/>
        <a:defRPr sz="1400">
          <a:solidFill>
            <a:srgbClr val="646464"/>
          </a:solidFill>
          <a:latin typeface="+mn-lt"/>
          <a:ea typeface="+mn-ea"/>
          <a:cs typeface="+mn-cs"/>
        </a:defRPr>
      </a:lvl1pPr>
      <a:lvl2pPr marL="423863" indent="-206375" algn="l" rtl="0" eaLnBrk="1" fontAlgn="base" hangingPunct="1">
        <a:lnSpc>
          <a:spcPct val="90000"/>
        </a:lnSpc>
        <a:spcBef>
          <a:spcPct val="0"/>
        </a:spcBef>
        <a:spcAft>
          <a:spcPts val="600"/>
        </a:spcAft>
        <a:buFont typeface="Arial" charset="0"/>
        <a:buChar char="–"/>
        <a:defRPr sz="1400">
          <a:solidFill>
            <a:srgbClr val="646464"/>
          </a:solidFill>
          <a:latin typeface="+mn-lt"/>
        </a:defRPr>
      </a:lvl2pPr>
      <a:lvl3pPr marL="652463" indent="-195263" algn="l" rtl="0" eaLnBrk="1" fontAlgn="base" hangingPunct="1">
        <a:lnSpc>
          <a:spcPct val="90000"/>
        </a:lnSpc>
        <a:spcBef>
          <a:spcPct val="0"/>
        </a:spcBef>
        <a:spcAft>
          <a:spcPts val="600"/>
        </a:spcAft>
        <a:buFont typeface="Wingdings" pitchFamily="2" charset="2"/>
        <a:buChar char="§"/>
        <a:defRPr sz="1400">
          <a:solidFill>
            <a:srgbClr val="646464"/>
          </a:solidFill>
          <a:latin typeface="+mn-lt"/>
        </a:defRPr>
      </a:lvl3pPr>
      <a:lvl4pPr marL="881063" indent="-195263" algn="l" rtl="0" eaLnBrk="1" fontAlgn="base" hangingPunct="1">
        <a:lnSpc>
          <a:spcPct val="90000"/>
        </a:lnSpc>
        <a:spcBef>
          <a:spcPct val="0"/>
        </a:spcBef>
        <a:spcAft>
          <a:spcPts val="600"/>
        </a:spcAft>
        <a:buFont typeface="Arial" charset="0"/>
        <a:buChar char="–"/>
        <a:defRPr sz="1400">
          <a:solidFill>
            <a:srgbClr val="646464"/>
          </a:solidFill>
          <a:latin typeface="+mn-lt"/>
        </a:defRPr>
      </a:lvl4pPr>
      <a:lvl5pPr marL="1089025" indent="-174625" algn="l" rtl="0" eaLnBrk="1" fontAlgn="base" hangingPunct="1">
        <a:lnSpc>
          <a:spcPct val="90000"/>
        </a:lnSpc>
        <a:spcBef>
          <a:spcPct val="0"/>
        </a:spcBef>
        <a:spcAft>
          <a:spcPts val="600"/>
        </a:spcAft>
        <a:buFont typeface="Arial"/>
        <a:buChar char="•"/>
        <a:defRPr sz="1400">
          <a:solidFill>
            <a:srgbClr val="646464"/>
          </a:solidFill>
          <a:latin typeface="+mn-lt"/>
        </a:defRPr>
      </a:lvl5pPr>
      <a:lvl6pPr marL="1546225" indent="-174625" algn="l" rtl="0" eaLnBrk="1" fontAlgn="base" hangingPunct="1">
        <a:lnSpc>
          <a:spcPct val="90000"/>
        </a:lnSpc>
        <a:spcBef>
          <a:spcPct val="20000"/>
        </a:spcBef>
        <a:spcAft>
          <a:spcPct val="0"/>
        </a:spcAft>
        <a:buFont typeface="Arial" charset="0"/>
        <a:buChar char="–"/>
        <a:defRPr sz="1600">
          <a:solidFill>
            <a:schemeClr val="tx1"/>
          </a:solidFill>
          <a:latin typeface="+mn-lt"/>
        </a:defRPr>
      </a:lvl6pPr>
      <a:lvl7pPr marL="2003425" indent="-174625" algn="l" rtl="0" eaLnBrk="1" fontAlgn="base" hangingPunct="1">
        <a:lnSpc>
          <a:spcPct val="90000"/>
        </a:lnSpc>
        <a:spcBef>
          <a:spcPct val="20000"/>
        </a:spcBef>
        <a:spcAft>
          <a:spcPct val="0"/>
        </a:spcAft>
        <a:buFont typeface="Arial" charset="0"/>
        <a:buChar char="–"/>
        <a:defRPr sz="1600">
          <a:solidFill>
            <a:schemeClr val="tx1"/>
          </a:solidFill>
          <a:latin typeface="+mn-lt"/>
        </a:defRPr>
      </a:lvl7pPr>
      <a:lvl8pPr marL="2460625" indent="-174625" algn="l" rtl="0" eaLnBrk="1" fontAlgn="base" hangingPunct="1">
        <a:lnSpc>
          <a:spcPct val="90000"/>
        </a:lnSpc>
        <a:spcBef>
          <a:spcPct val="20000"/>
        </a:spcBef>
        <a:spcAft>
          <a:spcPct val="0"/>
        </a:spcAft>
        <a:buFont typeface="Arial" charset="0"/>
        <a:buChar char="–"/>
        <a:defRPr sz="1600">
          <a:solidFill>
            <a:schemeClr val="tx1"/>
          </a:solidFill>
          <a:latin typeface="+mn-lt"/>
        </a:defRPr>
      </a:lvl8pPr>
      <a:lvl9pPr marL="2917825" indent="-174625" algn="l" rtl="0" eaLnBrk="1" fontAlgn="base" hangingPunct="1">
        <a:lnSpc>
          <a:spcPct val="90000"/>
        </a:lnSpc>
        <a:spcBef>
          <a:spcPct val="20000"/>
        </a:spcBef>
        <a:spcAft>
          <a:spcPct val="0"/>
        </a:spcAft>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gif"/><Relationship Id="rId1" Type="http://schemas.openxmlformats.org/officeDocument/2006/relationships/slideLayout" Target="../slideLayouts/slideLayout3.xml"/><Relationship Id="rId6" Type="http://schemas.openxmlformats.org/officeDocument/2006/relationships/hyperlink" Target="http://govhack-toolkit.readthedocs.io/" TargetMode="External"/><Relationship Id="rId5" Type="http://schemas.openxmlformats.org/officeDocument/2006/relationships/hyperlink" Target="http://portal.govhack.org/datasets.html" TargetMode="External"/><Relationship Id="rId4" Type="http://schemas.openxmlformats.org/officeDocument/2006/relationships/hyperlink" Target="https://www.govhack.org/location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www.govhack.org/"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emf"/><Relationship Id="rId18" Type="http://schemas.openxmlformats.org/officeDocument/2006/relationships/image" Target="../media/image61.png"/><Relationship Id="rId3" Type="http://schemas.openxmlformats.org/officeDocument/2006/relationships/image" Target="../media/image46.png"/><Relationship Id="rId21" Type="http://schemas.openxmlformats.org/officeDocument/2006/relationships/image" Target="../media/image64.png"/><Relationship Id="rId7" Type="http://schemas.openxmlformats.org/officeDocument/2006/relationships/image" Target="../media/image50.emf"/><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image" Target="../media/image45.emf"/><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3.xml"/><Relationship Id="rId6" Type="http://schemas.openxmlformats.org/officeDocument/2006/relationships/image" Target="../media/image49.emf"/><Relationship Id="rId11" Type="http://schemas.openxmlformats.org/officeDocument/2006/relationships/image" Target="../media/image54.emf"/><Relationship Id="rId5" Type="http://schemas.openxmlformats.org/officeDocument/2006/relationships/image" Target="../media/image48.emf"/><Relationship Id="rId15" Type="http://schemas.openxmlformats.org/officeDocument/2006/relationships/image" Target="../media/image58.emf"/><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emf"/><Relationship Id="rId22" Type="http://schemas.openxmlformats.org/officeDocument/2006/relationships/image" Target="../media/image6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emf"/><Relationship Id="rId3" Type="http://schemas.openxmlformats.org/officeDocument/2006/relationships/image" Target="../media/image46.png"/><Relationship Id="rId7" Type="http://schemas.openxmlformats.org/officeDocument/2006/relationships/image" Target="../media/image51.png"/><Relationship Id="rId12" Type="http://schemas.openxmlformats.org/officeDocument/2006/relationships/image" Target="../media/image56.emf"/><Relationship Id="rId17" Type="http://schemas.openxmlformats.org/officeDocument/2006/relationships/image" Target="../media/image66.emf"/><Relationship Id="rId2" Type="http://schemas.openxmlformats.org/officeDocument/2006/relationships/image" Target="../media/image45.emf"/><Relationship Id="rId16" Type="http://schemas.openxmlformats.org/officeDocument/2006/relationships/image" Target="../media/image49.emf"/><Relationship Id="rId1" Type="http://schemas.openxmlformats.org/officeDocument/2006/relationships/slideLayout" Target="../slideLayouts/slideLayout3.xml"/><Relationship Id="rId6" Type="http://schemas.openxmlformats.org/officeDocument/2006/relationships/image" Target="../media/image50.emf"/><Relationship Id="rId11" Type="http://schemas.openxmlformats.org/officeDocument/2006/relationships/image" Target="../media/image55.png"/><Relationship Id="rId5" Type="http://schemas.openxmlformats.org/officeDocument/2006/relationships/image" Target="../media/image48.emf"/><Relationship Id="rId15" Type="http://schemas.openxmlformats.org/officeDocument/2006/relationships/image" Target="../media/image65.png"/><Relationship Id="rId10" Type="http://schemas.openxmlformats.org/officeDocument/2006/relationships/image" Target="../media/image54.emf"/><Relationship Id="rId4" Type="http://schemas.openxmlformats.org/officeDocument/2006/relationships/image" Target="../media/image47.png"/><Relationship Id="rId9" Type="http://schemas.openxmlformats.org/officeDocument/2006/relationships/image" Target="../media/image53.png"/><Relationship Id="rId14" Type="http://schemas.openxmlformats.org/officeDocument/2006/relationships/image" Target="../media/image64.png"/></Relationships>
</file>

<file path=ppt/slides/_rels/slide2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jpeg"/><Relationship Id="rId18" Type="http://schemas.openxmlformats.org/officeDocument/2006/relationships/image" Target="../media/image29.jpeg"/><Relationship Id="rId3" Type="http://schemas.openxmlformats.org/officeDocument/2006/relationships/image" Target="../media/image14.png"/><Relationship Id="rId21" Type="http://schemas.openxmlformats.org/officeDocument/2006/relationships/image" Target="../media/image32.jpg"/><Relationship Id="rId7" Type="http://schemas.openxmlformats.org/officeDocument/2006/relationships/image" Target="../media/image18.png"/><Relationship Id="rId12" Type="http://schemas.openxmlformats.org/officeDocument/2006/relationships/image" Target="../media/image23.jpeg"/><Relationship Id="rId17" Type="http://schemas.openxmlformats.org/officeDocument/2006/relationships/image" Target="../media/image28.jpeg"/><Relationship Id="rId2" Type="http://schemas.openxmlformats.org/officeDocument/2006/relationships/image" Target="../media/image13.jpeg"/><Relationship Id="rId16" Type="http://schemas.openxmlformats.org/officeDocument/2006/relationships/image" Target="../media/image27.jpeg"/><Relationship Id="rId20" Type="http://schemas.openxmlformats.org/officeDocument/2006/relationships/image" Target="../media/image31.jp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jpeg"/><Relationship Id="rId5" Type="http://schemas.openxmlformats.org/officeDocument/2006/relationships/image" Target="../media/image16.jpg"/><Relationship Id="rId15" Type="http://schemas.openxmlformats.org/officeDocument/2006/relationships/image" Target="../media/image26.jpeg"/><Relationship Id="rId23" Type="http://schemas.openxmlformats.org/officeDocument/2006/relationships/image" Target="../media/image34.png"/><Relationship Id="rId10" Type="http://schemas.openxmlformats.org/officeDocument/2006/relationships/image" Target="../media/image21.jpe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jpeg"/><Relationship Id="rId14" Type="http://schemas.openxmlformats.org/officeDocument/2006/relationships/image" Target="../media/image25.jpeg"/><Relationship Id="rId22" Type="http://schemas.openxmlformats.org/officeDocument/2006/relationships/image" Target="../media/image3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36.png"/><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49370" y="2697997"/>
            <a:ext cx="4393593" cy="1200321"/>
          </a:xfrm>
          <a:prstGeom prst="rect">
            <a:avLst/>
          </a:prstGeom>
        </p:spPr>
        <p:txBody>
          <a:bodyPr wrap="square" lIns="91433" tIns="45716" rIns="91433" bIns="45716">
            <a:spAutoFit/>
          </a:bodyPr>
          <a:lstStyle/>
          <a:p>
            <a:pPr algn="ctr">
              <a:defRPr/>
            </a:pPr>
            <a:r>
              <a:rPr lang="en-US" sz="3600" b="1" dirty="0" smtClean="0">
                <a:solidFill>
                  <a:srgbClr val="3499CD"/>
                </a:solidFill>
                <a:latin typeface="Segoe UI" charset="0"/>
                <a:ea typeface="Segoe UI" charset="0"/>
                <a:cs typeface="Segoe UI" charset="0"/>
              </a:rPr>
              <a:t>Across Australia</a:t>
            </a:r>
          </a:p>
          <a:p>
            <a:pPr algn="ctr">
              <a:defRPr/>
            </a:pPr>
            <a:r>
              <a:rPr lang="en-US" sz="3600" b="1" dirty="0" smtClean="0">
                <a:solidFill>
                  <a:srgbClr val="3499CD"/>
                </a:solidFill>
                <a:latin typeface="Segoe UI" charset="0"/>
                <a:ea typeface="Segoe UI" charset="0"/>
                <a:cs typeface="Segoe UI" charset="0"/>
              </a:rPr>
              <a:t>29-31 July 2016</a:t>
            </a:r>
            <a:endParaRPr lang="en-US" sz="3600" b="1" dirty="0">
              <a:solidFill>
                <a:srgbClr val="3499CD"/>
              </a:solidFill>
              <a:latin typeface="Segoe UI" charset="0"/>
              <a:ea typeface="Segoe UI" charset="0"/>
              <a:cs typeface="Segoe UI"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56947" y="973102"/>
            <a:ext cx="4876397" cy="950897"/>
          </a:xfrm>
          <a:prstGeom prst="rect">
            <a:avLst/>
          </a:prstGeom>
        </p:spPr>
      </p:pic>
    </p:spTree>
    <p:extLst>
      <p:ext uri="{BB962C8B-B14F-4D97-AF65-F5344CB8AC3E}">
        <p14:creationId xmlns:p14="http://schemas.microsoft.com/office/powerpoint/2010/main" val="448905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349166" y="4063724"/>
            <a:ext cx="2590800" cy="21145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rot="20963425">
            <a:off x="-127950" y="1277576"/>
            <a:ext cx="2621269" cy="1345585"/>
          </a:xfrm>
          <a:prstGeom prst="rect">
            <a:avLst/>
          </a:prstGeom>
        </p:spPr>
      </p:pic>
      <p:sp>
        <p:nvSpPr>
          <p:cNvPr id="3" name="Title 2"/>
          <p:cNvSpPr>
            <a:spLocks noGrp="1"/>
          </p:cNvSpPr>
          <p:nvPr>
            <p:ph type="title"/>
          </p:nvPr>
        </p:nvSpPr>
        <p:spPr/>
        <p:txBody>
          <a:bodyPr/>
          <a:lstStyle/>
          <a:p>
            <a:r>
              <a:rPr lang="en-AU" dirty="0" smtClean="0"/>
              <a:t>What do we do next?</a:t>
            </a:r>
            <a:endParaRPr lang="en-AU" dirty="0"/>
          </a:p>
        </p:txBody>
      </p:sp>
      <p:sp>
        <p:nvSpPr>
          <p:cNvPr id="2" name="Rectangle 1"/>
          <p:cNvSpPr/>
          <p:nvPr/>
        </p:nvSpPr>
        <p:spPr>
          <a:xfrm>
            <a:off x="2308884" y="1284627"/>
            <a:ext cx="7537849" cy="4708981"/>
          </a:xfrm>
          <a:prstGeom prst="rect">
            <a:avLst/>
          </a:prstGeom>
        </p:spPr>
        <p:txBody>
          <a:bodyPr wrap="square">
            <a:spAutoFit/>
          </a:bodyPr>
          <a:lstStyle/>
          <a:p>
            <a:pPr marL="514350" lvl="1" indent="-514350">
              <a:buFont typeface="+mj-lt"/>
              <a:buAutoNum type="arabicParenR"/>
            </a:pPr>
            <a:r>
              <a:rPr lang="en-AU" sz="2000" b="1" dirty="0" smtClean="0">
                <a:solidFill>
                  <a:schemeClr val="bg1">
                    <a:lumMod val="50000"/>
                  </a:schemeClr>
                </a:solidFill>
              </a:rPr>
              <a:t>Register</a:t>
            </a:r>
          </a:p>
          <a:p>
            <a:pPr marL="1122023" lvl="2" indent="-514350">
              <a:buFont typeface="+mj-lt"/>
              <a:buAutoNum type="alphaLcPeriod"/>
            </a:pPr>
            <a:r>
              <a:rPr lang="en-AU" sz="2000" dirty="0" smtClean="0">
                <a:solidFill>
                  <a:schemeClr val="bg1">
                    <a:lumMod val="50000"/>
                  </a:schemeClr>
                </a:solidFill>
              </a:rPr>
              <a:t>Go </a:t>
            </a:r>
            <a:r>
              <a:rPr lang="en-AU" sz="2000" dirty="0">
                <a:solidFill>
                  <a:schemeClr val="bg1">
                    <a:lumMod val="50000"/>
                  </a:schemeClr>
                </a:solidFill>
              </a:rPr>
              <a:t>to </a:t>
            </a:r>
            <a:r>
              <a:rPr lang="en-AU" sz="2000" dirty="0">
                <a:solidFill>
                  <a:schemeClr val="bg1">
                    <a:lumMod val="50000"/>
                  </a:schemeClr>
                </a:solidFill>
                <a:hlinkClick r:id="rId4"/>
              </a:rPr>
              <a:t>https://www.govhack.org/locations</a:t>
            </a:r>
            <a:r>
              <a:rPr lang="en-AU" sz="2000" dirty="0" smtClean="0">
                <a:solidFill>
                  <a:schemeClr val="bg1">
                    <a:lumMod val="50000"/>
                  </a:schemeClr>
                </a:solidFill>
                <a:hlinkClick r:id="rId4"/>
              </a:rPr>
              <a:t>/</a:t>
            </a:r>
            <a:endParaRPr lang="en-AU" sz="2000" dirty="0" smtClean="0">
              <a:solidFill>
                <a:schemeClr val="bg1">
                  <a:lumMod val="50000"/>
                </a:schemeClr>
              </a:solidFill>
            </a:endParaRPr>
          </a:p>
          <a:p>
            <a:pPr marL="1122023" lvl="2" indent="-514350">
              <a:buFont typeface="+mj-lt"/>
              <a:buAutoNum type="alphaLcPeriod"/>
            </a:pPr>
            <a:r>
              <a:rPr lang="en-AU" sz="2000" dirty="0" smtClean="0">
                <a:solidFill>
                  <a:schemeClr val="bg1">
                    <a:lumMod val="50000"/>
                  </a:schemeClr>
                </a:solidFill>
              </a:rPr>
              <a:t>Register </a:t>
            </a:r>
            <a:r>
              <a:rPr lang="en-AU" sz="2000" dirty="0">
                <a:solidFill>
                  <a:schemeClr val="bg1">
                    <a:lumMod val="50000"/>
                  </a:schemeClr>
                </a:solidFill>
              </a:rPr>
              <a:t>for the </a:t>
            </a:r>
            <a:r>
              <a:rPr lang="en-AU" sz="2000" dirty="0" smtClean="0">
                <a:solidFill>
                  <a:schemeClr val="bg1">
                    <a:lumMod val="50000"/>
                  </a:schemeClr>
                </a:solidFill>
              </a:rPr>
              <a:t>official </a:t>
            </a:r>
            <a:r>
              <a:rPr lang="en-AU" sz="2000" dirty="0">
                <a:solidFill>
                  <a:schemeClr val="bg1">
                    <a:lumMod val="50000"/>
                  </a:schemeClr>
                </a:solidFill>
              </a:rPr>
              <a:t>event in your city</a:t>
            </a:r>
          </a:p>
          <a:p>
            <a:pPr marL="514350" lvl="1" indent="-514350">
              <a:buFont typeface="+mj-lt"/>
              <a:buAutoNum type="arabicParenR"/>
            </a:pPr>
            <a:r>
              <a:rPr lang="en-US" sz="2000" b="1" dirty="0" smtClean="0">
                <a:solidFill>
                  <a:schemeClr val="bg1">
                    <a:lumMod val="50000"/>
                  </a:schemeClr>
                </a:solidFill>
              </a:rPr>
              <a:t>Putting on your thinking cap and get creative</a:t>
            </a:r>
          </a:p>
          <a:p>
            <a:pPr marL="1122023" lvl="2" indent="-514350">
              <a:buFont typeface="+mj-lt"/>
              <a:buAutoNum type="alphaLcPeriod"/>
            </a:pPr>
            <a:r>
              <a:rPr lang="en-US" sz="2000" dirty="0" smtClean="0">
                <a:solidFill>
                  <a:schemeClr val="bg1">
                    <a:lumMod val="50000"/>
                  </a:schemeClr>
                </a:solidFill>
              </a:rPr>
              <a:t>Go to </a:t>
            </a:r>
            <a:r>
              <a:rPr lang="en-US" sz="2000" dirty="0">
                <a:solidFill>
                  <a:schemeClr val="bg1">
                    <a:lumMod val="50000"/>
                  </a:schemeClr>
                </a:solidFill>
                <a:hlinkClick r:id="rId5"/>
              </a:rPr>
              <a:t>http://portal.govhack.org/datasets.html</a:t>
            </a:r>
            <a:r>
              <a:rPr lang="en-US" sz="2000" dirty="0">
                <a:solidFill>
                  <a:schemeClr val="bg1">
                    <a:lumMod val="50000"/>
                  </a:schemeClr>
                </a:solidFill>
              </a:rPr>
              <a:t> </a:t>
            </a:r>
            <a:r>
              <a:rPr lang="en-US" sz="2000" dirty="0" smtClean="0">
                <a:solidFill>
                  <a:schemeClr val="bg1">
                    <a:lumMod val="50000"/>
                  </a:schemeClr>
                </a:solidFill>
              </a:rPr>
              <a:t>to see potential datasets that may be used</a:t>
            </a:r>
          </a:p>
          <a:p>
            <a:pPr marL="1122023" lvl="2" indent="-514350">
              <a:buFont typeface="+mj-lt"/>
              <a:buAutoNum type="alphaLcPeriod"/>
            </a:pPr>
            <a:r>
              <a:rPr lang="en-US" sz="2000" dirty="0" smtClean="0">
                <a:solidFill>
                  <a:schemeClr val="bg1">
                    <a:lumMod val="50000"/>
                  </a:schemeClr>
                </a:solidFill>
              </a:rPr>
              <a:t>Check site regularly for official datasets to be published</a:t>
            </a:r>
            <a:endParaRPr lang="en-AU" sz="2000" dirty="0">
              <a:solidFill>
                <a:schemeClr val="bg1">
                  <a:lumMod val="50000"/>
                </a:schemeClr>
              </a:solidFill>
            </a:endParaRPr>
          </a:p>
          <a:p>
            <a:pPr marL="514350" lvl="1" indent="-514350">
              <a:buFont typeface="+mj-lt"/>
              <a:buAutoNum type="arabicParenR"/>
            </a:pPr>
            <a:r>
              <a:rPr lang="en-AU" sz="2000" b="1" dirty="0" smtClean="0">
                <a:solidFill>
                  <a:schemeClr val="bg1">
                    <a:lumMod val="50000"/>
                  </a:schemeClr>
                </a:solidFill>
              </a:rPr>
              <a:t>Review participation kit </a:t>
            </a:r>
            <a:r>
              <a:rPr lang="en-AU" sz="2000" dirty="0" smtClean="0">
                <a:solidFill>
                  <a:schemeClr val="bg1">
                    <a:lumMod val="50000"/>
                  </a:schemeClr>
                </a:solidFill>
                <a:hlinkClick r:id="rId6"/>
              </a:rPr>
              <a:t>http</a:t>
            </a:r>
            <a:r>
              <a:rPr lang="en-AU" sz="2000" dirty="0">
                <a:solidFill>
                  <a:schemeClr val="bg1">
                    <a:lumMod val="50000"/>
                  </a:schemeClr>
                </a:solidFill>
                <a:hlinkClick r:id="rId6"/>
              </a:rPr>
              <a:t>://govhack-toolkit.readthedocs.io</a:t>
            </a:r>
            <a:r>
              <a:rPr lang="en-AU" sz="2000" dirty="0" smtClean="0">
                <a:solidFill>
                  <a:schemeClr val="bg1">
                    <a:lumMod val="50000"/>
                  </a:schemeClr>
                </a:solidFill>
                <a:hlinkClick r:id="rId6"/>
              </a:rPr>
              <a:t>/</a:t>
            </a:r>
            <a:r>
              <a:rPr lang="en-AU" sz="2000" dirty="0" smtClean="0">
                <a:solidFill>
                  <a:schemeClr val="bg1">
                    <a:lumMod val="50000"/>
                  </a:schemeClr>
                </a:solidFill>
              </a:rPr>
              <a:t> </a:t>
            </a:r>
            <a:endParaRPr lang="en-AU" sz="2000" dirty="0">
              <a:solidFill>
                <a:schemeClr val="bg1">
                  <a:lumMod val="50000"/>
                </a:schemeClr>
              </a:solidFill>
            </a:endParaRPr>
          </a:p>
          <a:p>
            <a:pPr marL="514350" lvl="1" indent="-514350">
              <a:buFont typeface="+mj-lt"/>
              <a:buAutoNum type="arabicParenR"/>
            </a:pPr>
            <a:r>
              <a:rPr lang="en-AU" sz="2000" b="1" dirty="0" smtClean="0">
                <a:solidFill>
                  <a:schemeClr val="bg1">
                    <a:lumMod val="50000"/>
                  </a:schemeClr>
                </a:solidFill>
              </a:rPr>
              <a:t>Create Team</a:t>
            </a:r>
          </a:p>
          <a:p>
            <a:pPr marL="1122023" lvl="2" indent="-514350">
              <a:buFont typeface="+mj-lt"/>
              <a:buAutoNum type="alphaLcPeriod"/>
            </a:pPr>
            <a:r>
              <a:rPr lang="en-AU" sz="2000" dirty="0" smtClean="0">
                <a:solidFill>
                  <a:schemeClr val="bg1">
                    <a:lumMod val="50000"/>
                  </a:schemeClr>
                </a:solidFill>
              </a:rPr>
              <a:t>Ray will register team once we’ve shaped our ideas</a:t>
            </a:r>
          </a:p>
          <a:p>
            <a:pPr marL="514350" lvl="1" indent="-514350">
              <a:buFont typeface="+mj-lt"/>
              <a:buAutoNum type="arabicParenR"/>
            </a:pPr>
            <a:r>
              <a:rPr lang="en-US" sz="2000" b="1" dirty="0" smtClean="0">
                <a:solidFill>
                  <a:schemeClr val="bg1">
                    <a:lumMod val="50000"/>
                  </a:schemeClr>
                </a:solidFill>
              </a:rPr>
              <a:t>Join our team before 29 June</a:t>
            </a:r>
            <a:endParaRPr lang="en-AU" sz="2000" b="1" dirty="0" smtClean="0">
              <a:solidFill>
                <a:schemeClr val="bg1">
                  <a:lumMod val="50000"/>
                </a:schemeClr>
              </a:solidFill>
            </a:endParaRPr>
          </a:p>
          <a:p>
            <a:pPr marL="514350" lvl="1" indent="-514350">
              <a:buFont typeface="+mj-lt"/>
              <a:buAutoNum type="arabicParenR"/>
            </a:pPr>
            <a:r>
              <a:rPr lang="en-AU" sz="2000" b="1" dirty="0" smtClean="0">
                <a:solidFill>
                  <a:schemeClr val="bg1">
                    <a:lumMod val="50000"/>
                  </a:schemeClr>
                </a:solidFill>
              </a:rPr>
              <a:t>Create Node Events</a:t>
            </a:r>
            <a:endParaRPr lang="en-AU" sz="2000" b="1" dirty="0">
              <a:solidFill>
                <a:schemeClr val="bg1">
                  <a:lumMod val="50000"/>
                </a:schemeClr>
              </a:solidFill>
            </a:endParaRPr>
          </a:p>
          <a:p>
            <a:pPr marL="1122023" lvl="2" indent="-514350">
              <a:buFont typeface="+mj-lt"/>
              <a:buAutoNum type="alphaLcPeriod"/>
            </a:pPr>
            <a:r>
              <a:rPr lang="en-AU" sz="2000" dirty="0" smtClean="0">
                <a:solidFill>
                  <a:schemeClr val="bg1">
                    <a:lumMod val="50000"/>
                  </a:schemeClr>
                </a:solidFill>
              </a:rPr>
              <a:t>We will determine if Avanade offices will used to host “Node Events” depending on level of participation in each city</a:t>
            </a:r>
            <a:endParaRPr lang="en-AU" sz="2000" dirty="0">
              <a:solidFill>
                <a:schemeClr val="bg1">
                  <a:lumMod val="50000"/>
                </a:schemeClr>
              </a:solidFill>
            </a:endParaRPr>
          </a:p>
        </p:txBody>
      </p:sp>
    </p:spTree>
    <p:extLst>
      <p:ext uri="{BB962C8B-B14F-4D97-AF65-F5344CB8AC3E}">
        <p14:creationId xmlns:p14="http://schemas.microsoft.com/office/powerpoint/2010/main" val="4190609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What’s your commitment to the team?</a:t>
            </a:r>
            <a:endParaRPr lang="en-AU" dirty="0"/>
          </a:p>
        </p:txBody>
      </p:sp>
      <p:sp>
        <p:nvSpPr>
          <p:cNvPr id="8" name="Rectangle 7"/>
          <p:cNvSpPr/>
          <p:nvPr/>
        </p:nvSpPr>
        <p:spPr>
          <a:xfrm>
            <a:off x="361722" y="1868824"/>
            <a:ext cx="11766173" cy="2677656"/>
          </a:xfrm>
          <a:prstGeom prst="rect">
            <a:avLst/>
          </a:prstGeom>
        </p:spPr>
        <p:txBody>
          <a:bodyPr wrap="square">
            <a:spAutoFit/>
          </a:bodyPr>
          <a:lstStyle/>
          <a:p>
            <a:pPr marL="0" lvl="1"/>
            <a:endParaRPr lang="en-AU" sz="2800" dirty="0">
              <a:solidFill>
                <a:schemeClr val="bg1">
                  <a:lumMod val="50000"/>
                </a:schemeClr>
              </a:solidFill>
            </a:endParaRPr>
          </a:p>
          <a:p>
            <a:pPr marL="457200" lvl="1" indent="-457200">
              <a:buFont typeface="Arial" panose="020B0604020202020204" pitchFamily="34" charset="0"/>
              <a:buChar char="•"/>
            </a:pPr>
            <a:r>
              <a:rPr lang="en-AU" sz="2800" dirty="0" smtClean="0">
                <a:solidFill>
                  <a:schemeClr val="bg1">
                    <a:lumMod val="50000"/>
                  </a:schemeClr>
                </a:solidFill>
              </a:rPr>
              <a:t>Participate weekly planning sessions (brainstorming, storyboarding, ideation)</a:t>
            </a:r>
          </a:p>
          <a:p>
            <a:pPr marL="457200" lvl="1" indent="-457200">
              <a:buFont typeface="Arial" panose="020B0604020202020204" pitchFamily="34" charset="0"/>
              <a:buChar char="•"/>
            </a:pPr>
            <a:r>
              <a:rPr lang="en-US" sz="2800" dirty="0" smtClean="0">
                <a:solidFill>
                  <a:schemeClr val="bg1">
                    <a:lumMod val="50000"/>
                  </a:schemeClr>
                </a:solidFill>
              </a:rPr>
              <a:t>Study up &amp; prototype on your area of technology</a:t>
            </a:r>
          </a:p>
          <a:p>
            <a:pPr marL="457200" lvl="1" indent="-457200">
              <a:buFont typeface="Arial" panose="020B0604020202020204" pitchFamily="34" charset="0"/>
              <a:buChar char="•"/>
            </a:pPr>
            <a:r>
              <a:rPr lang="en-US" sz="2800" dirty="0" smtClean="0">
                <a:solidFill>
                  <a:schemeClr val="bg1">
                    <a:lumMod val="50000"/>
                  </a:schemeClr>
                </a:solidFill>
              </a:rPr>
              <a:t>Attend </a:t>
            </a:r>
            <a:r>
              <a:rPr lang="en-US" sz="2800" dirty="0" err="1" smtClean="0">
                <a:solidFill>
                  <a:schemeClr val="bg1">
                    <a:lumMod val="50000"/>
                  </a:schemeClr>
                </a:solidFill>
              </a:rPr>
              <a:t>GovHack</a:t>
            </a:r>
            <a:r>
              <a:rPr lang="en-US" sz="2800" dirty="0" smtClean="0">
                <a:solidFill>
                  <a:schemeClr val="bg1">
                    <a:lumMod val="50000"/>
                  </a:schemeClr>
                </a:solidFill>
              </a:rPr>
              <a:t> event on 29, 30 and 31 July; a portion of all of it is okay</a:t>
            </a:r>
          </a:p>
          <a:p>
            <a:pPr marL="457200" lvl="1" indent="-457200">
              <a:buFont typeface="Arial" panose="020B0604020202020204" pitchFamily="34" charset="0"/>
              <a:buChar char="•"/>
            </a:pPr>
            <a:endParaRPr lang="en-US" sz="2800" dirty="0" smtClean="0">
              <a:solidFill>
                <a:schemeClr val="bg1">
                  <a:lumMod val="50000"/>
                </a:schemeClr>
              </a:solidFill>
            </a:endParaRPr>
          </a:p>
          <a:p>
            <a:pPr marL="457200" lvl="1" indent="-457200">
              <a:buFont typeface="Arial" panose="020B0604020202020204" pitchFamily="34" charset="0"/>
              <a:buChar char="•"/>
            </a:pPr>
            <a:endParaRPr lang="en-AU" sz="2800" dirty="0">
              <a:solidFill>
                <a:schemeClr val="bg1">
                  <a:lumMod val="50000"/>
                </a:schemeClr>
              </a:solidFill>
            </a:endParaRPr>
          </a:p>
        </p:txBody>
      </p:sp>
    </p:spTree>
    <p:extLst>
      <p:ext uri="{BB962C8B-B14F-4D97-AF65-F5344CB8AC3E}">
        <p14:creationId xmlns:p14="http://schemas.microsoft.com/office/powerpoint/2010/main" val="3938867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err="1" smtClean="0"/>
              <a:t>GovHack</a:t>
            </a:r>
            <a:r>
              <a:rPr lang="en-AU" dirty="0" smtClean="0"/>
              <a:t> Judging Criteria (in </a:t>
            </a:r>
            <a:r>
              <a:rPr lang="en-AU" smtClean="0"/>
              <a:t>no particular order)</a:t>
            </a:r>
            <a:endParaRPr lang="en-AU" dirty="0"/>
          </a:p>
        </p:txBody>
      </p:sp>
      <p:sp>
        <p:nvSpPr>
          <p:cNvPr id="8" name="Rectangle 7"/>
          <p:cNvSpPr/>
          <p:nvPr/>
        </p:nvSpPr>
        <p:spPr>
          <a:xfrm>
            <a:off x="390464" y="1758757"/>
            <a:ext cx="11433983" cy="3539430"/>
          </a:xfrm>
          <a:prstGeom prst="rect">
            <a:avLst/>
          </a:prstGeom>
        </p:spPr>
        <p:txBody>
          <a:bodyPr wrap="square">
            <a:spAutoFit/>
          </a:bodyPr>
          <a:lstStyle/>
          <a:p>
            <a:pPr marL="457200" indent="-457200">
              <a:buFont typeface="Arial" panose="020B0604020202020204" pitchFamily="34" charset="0"/>
              <a:buChar char="•"/>
            </a:pPr>
            <a:r>
              <a:rPr lang="en-AU" sz="3200" dirty="0" smtClean="0">
                <a:solidFill>
                  <a:schemeClr val="bg1">
                    <a:lumMod val="50000"/>
                  </a:schemeClr>
                </a:solidFill>
              </a:rPr>
              <a:t>Consistency </a:t>
            </a:r>
            <a:r>
              <a:rPr lang="en-AU" sz="3200" dirty="0">
                <a:solidFill>
                  <a:schemeClr val="bg1">
                    <a:lumMod val="50000"/>
                  </a:schemeClr>
                </a:solidFill>
              </a:rPr>
              <a:t>with contest purposes including social value</a:t>
            </a:r>
          </a:p>
          <a:p>
            <a:pPr marL="457200" indent="-457200">
              <a:buFont typeface="Arial" panose="020B0604020202020204" pitchFamily="34" charset="0"/>
              <a:buChar char="•"/>
            </a:pPr>
            <a:r>
              <a:rPr lang="en-AU" sz="3200" dirty="0">
                <a:solidFill>
                  <a:schemeClr val="bg1">
                    <a:lumMod val="50000"/>
                  </a:schemeClr>
                </a:solidFill>
              </a:rPr>
              <a:t>Quality and design (including standards compliance)</a:t>
            </a:r>
          </a:p>
          <a:p>
            <a:pPr marL="457200" indent="-457200">
              <a:buFont typeface="Arial" panose="020B0604020202020204" pitchFamily="34" charset="0"/>
              <a:buChar char="•"/>
            </a:pPr>
            <a:r>
              <a:rPr lang="en-AU" sz="3200" dirty="0">
                <a:solidFill>
                  <a:schemeClr val="bg1">
                    <a:lumMod val="50000"/>
                  </a:schemeClr>
                </a:solidFill>
              </a:rPr>
              <a:t>Usability (including documentation and ease of use</a:t>
            </a:r>
            <a:r>
              <a:rPr lang="en-AU" sz="3200" dirty="0" smtClean="0">
                <a:solidFill>
                  <a:schemeClr val="bg1">
                    <a:lumMod val="50000"/>
                  </a:schemeClr>
                </a:solidFill>
              </a:rPr>
              <a:t>)</a:t>
            </a:r>
          </a:p>
          <a:p>
            <a:pPr marL="457200" indent="-457200">
              <a:buFont typeface="Arial" panose="020B0604020202020204" pitchFamily="34" charset="0"/>
              <a:buChar char="•"/>
            </a:pPr>
            <a:r>
              <a:rPr lang="en-AU" sz="3200" dirty="0" smtClean="0">
                <a:solidFill>
                  <a:schemeClr val="bg1">
                    <a:lumMod val="50000"/>
                  </a:schemeClr>
                </a:solidFill>
              </a:rPr>
              <a:t>The relevance to the team nominated category definition</a:t>
            </a:r>
          </a:p>
          <a:p>
            <a:pPr marL="457200" indent="-457200">
              <a:buFont typeface="Arial" panose="020B0604020202020204" pitchFamily="34" charset="0"/>
              <a:buChar char="•"/>
            </a:pPr>
            <a:r>
              <a:rPr lang="en-AU" sz="3200" dirty="0" smtClean="0">
                <a:solidFill>
                  <a:schemeClr val="bg1">
                    <a:lumMod val="50000"/>
                  </a:schemeClr>
                </a:solidFill>
              </a:rPr>
              <a:t>Specific </a:t>
            </a:r>
            <a:r>
              <a:rPr lang="en-AU" sz="3200" dirty="0">
                <a:solidFill>
                  <a:schemeClr val="bg1">
                    <a:lumMod val="50000"/>
                  </a:schemeClr>
                </a:solidFill>
              </a:rPr>
              <a:t>prize eligibility criteria detailed (if any) e.g. data use, team </a:t>
            </a:r>
            <a:r>
              <a:rPr lang="en-AU" sz="3200" dirty="0" smtClean="0">
                <a:solidFill>
                  <a:schemeClr val="bg1">
                    <a:lumMod val="50000"/>
                  </a:schemeClr>
                </a:solidFill>
              </a:rPr>
              <a:t>criteria</a:t>
            </a:r>
          </a:p>
          <a:p>
            <a:pPr marL="457200" indent="-457200">
              <a:buFont typeface="Arial" panose="020B0604020202020204" pitchFamily="34" charset="0"/>
              <a:buChar char="•"/>
            </a:pPr>
            <a:r>
              <a:rPr lang="en-AU" sz="3200" dirty="0">
                <a:solidFill>
                  <a:schemeClr val="bg1">
                    <a:lumMod val="50000"/>
                  </a:schemeClr>
                </a:solidFill>
              </a:rPr>
              <a:t>Originality</a:t>
            </a:r>
          </a:p>
        </p:txBody>
      </p:sp>
    </p:spTree>
    <p:extLst>
      <p:ext uri="{BB962C8B-B14F-4D97-AF65-F5344CB8AC3E}">
        <p14:creationId xmlns:p14="http://schemas.microsoft.com/office/powerpoint/2010/main" val="883030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b="1" dirty="0" err="1" smtClean="0"/>
              <a:t>GovHack</a:t>
            </a:r>
            <a:r>
              <a:rPr lang="en-AU" b="1" dirty="0" smtClean="0"/>
              <a:t> 2016 </a:t>
            </a:r>
            <a:r>
              <a:rPr lang="en-AU" dirty="0" smtClean="0">
                <a:hlinkClick r:id="rId2"/>
              </a:rPr>
              <a:t>http://www.govhack.org</a:t>
            </a:r>
            <a:r>
              <a:rPr lang="en-AU" dirty="0" smtClean="0"/>
              <a:t> </a:t>
            </a:r>
            <a:endParaRPr lang="en-AU"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7017" y="871302"/>
            <a:ext cx="11000976" cy="58499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91251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49370" y="2697997"/>
            <a:ext cx="4393593" cy="1200321"/>
          </a:xfrm>
          <a:prstGeom prst="rect">
            <a:avLst/>
          </a:prstGeom>
        </p:spPr>
        <p:txBody>
          <a:bodyPr wrap="square" lIns="91433" tIns="45716" rIns="91433" bIns="45716">
            <a:spAutoFit/>
          </a:bodyPr>
          <a:lstStyle/>
          <a:p>
            <a:pPr algn="ctr">
              <a:defRPr/>
            </a:pPr>
            <a:r>
              <a:rPr lang="en-US" sz="3600" b="1" dirty="0" smtClean="0">
                <a:solidFill>
                  <a:srgbClr val="3499CD"/>
                </a:solidFill>
                <a:latin typeface="Segoe UI" charset="0"/>
                <a:ea typeface="Segoe UI" charset="0"/>
                <a:cs typeface="Segoe UI" charset="0"/>
              </a:rPr>
              <a:t>21 July 2016</a:t>
            </a:r>
          </a:p>
          <a:p>
            <a:pPr algn="ctr">
              <a:defRPr/>
            </a:pPr>
            <a:r>
              <a:rPr lang="en-US" sz="3600" b="1" dirty="0" smtClean="0">
                <a:solidFill>
                  <a:srgbClr val="3499CD"/>
                </a:solidFill>
                <a:latin typeface="Segoe UI" charset="0"/>
                <a:ea typeface="Segoe UI" charset="0"/>
                <a:cs typeface="Segoe UI" charset="0"/>
              </a:rPr>
              <a:t>Update</a:t>
            </a:r>
            <a:endParaRPr lang="en-US" sz="3600" b="1" dirty="0">
              <a:solidFill>
                <a:srgbClr val="3499CD"/>
              </a:solidFill>
              <a:latin typeface="Segoe UI" charset="0"/>
              <a:ea typeface="Segoe UI" charset="0"/>
              <a:cs typeface="Segoe UI"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56947" y="973102"/>
            <a:ext cx="4876397" cy="950897"/>
          </a:xfrm>
          <a:prstGeom prst="rect">
            <a:avLst/>
          </a:prstGeom>
        </p:spPr>
      </p:pic>
    </p:spTree>
    <p:extLst>
      <p:ext uri="{BB962C8B-B14F-4D97-AF65-F5344CB8AC3E}">
        <p14:creationId xmlns:p14="http://schemas.microsoft.com/office/powerpoint/2010/main" val="245887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9653" y="205822"/>
            <a:ext cx="10403577" cy="665480"/>
          </a:xfrm>
        </p:spPr>
        <p:txBody>
          <a:bodyPr/>
          <a:lstStyle/>
          <a:p>
            <a:r>
              <a:rPr lang="en-AU" dirty="0" err="1" smtClean="0"/>
              <a:t>GovHack</a:t>
            </a:r>
            <a:r>
              <a:rPr lang="en-AU" dirty="0" smtClean="0"/>
              <a:t> 2016 – Yammer Group</a:t>
            </a:r>
            <a:endParaRPr lang="en-AU" dirty="0"/>
          </a:p>
        </p:txBody>
      </p:sp>
      <p:sp>
        <p:nvSpPr>
          <p:cNvPr id="359" name="Slide Number Placeholder 1"/>
          <p:cNvSpPr>
            <a:spLocks noGrp="1"/>
          </p:cNvSpPr>
          <p:nvPr>
            <p:ph type="sldNum" sz="quarter" idx="12"/>
          </p:nvPr>
        </p:nvSpPr>
        <p:spPr>
          <a:xfrm>
            <a:off x="11443854" y="6358621"/>
            <a:ext cx="353797" cy="365125"/>
          </a:xfrm>
        </p:spPr>
        <p:txBody>
          <a:bodyPr/>
          <a:lstStyle/>
          <a:p>
            <a:fld id="{4E388375-8574-407A-BB63-90525CDC9B4A}" type="slidenum">
              <a:rPr lang="en-US" smtClean="0"/>
              <a:t>15</a:t>
            </a:fld>
            <a:endParaRPr lang="en-US" dirty="0"/>
          </a:p>
        </p:txBody>
      </p:sp>
      <p:pic>
        <p:nvPicPr>
          <p:cNvPr id="137" name="Picture 2" descr="C:\Users\RAMOND~1.HAY\AppData\Local\Temp\SNAGHTML6763e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466" y="1088599"/>
            <a:ext cx="7794625" cy="554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19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9653" y="205822"/>
            <a:ext cx="10403577" cy="665480"/>
          </a:xfrm>
        </p:spPr>
        <p:txBody>
          <a:bodyPr/>
          <a:lstStyle/>
          <a:p>
            <a:r>
              <a:rPr lang="en-AU" dirty="0" err="1" smtClean="0"/>
              <a:t>GovHack</a:t>
            </a:r>
            <a:r>
              <a:rPr lang="en-AU" dirty="0" smtClean="0"/>
              <a:t> 2016 – SharePoint Team Site</a:t>
            </a:r>
            <a:endParaRPr lang="en-AU" dirty="0"/>
          </a:p>
        </p:txBody>
      </p:sp>
      <p:sp>
        <p:nvSpPr>
          <p:cNvPr id="359" name="Slide Number Placeholder 1"/>
          <p:cNvSpPr>
            <a:spLocks noGrp="1"/>
          </p:cNvSpPr>
          <p:nvPr>
            <p:ph type="sldNum" sz="quarter" idx="12"/>
          </p:nvPr>
        </p:nvSpPr>
        <p:spPr>
          <a:xfrm>
            <a:off x="11443854" y="6358621"/>
            <a:ext cx="353797" cy="365125"/>
          </a:xfrm>
        </p:spPr>
        <p:txBody>
          <a:bodyPr/>
          <a:lstStyle/>
          <a:p>
            <a:fld id="{4E388375-8574-407A-BB63-90525CDC9B4A}" type="slidenum">
              <a:rPr lang="en-US" smtClean="0"/>
              <a:t>16</a:t>
            </a:fld>
            <a:endParaRPr lang="en-US" dirty="0"/>
          </a:p>
        </p:txBody>
      </p:sp>
      <p:pic>
        <p:nvPicPr>
          <p:cNvPr id="4102" name="Picture 6" descr="C:\Users\RAMOND~1.HAY\AppData\Local\Temp\SNAGHTML67bfe9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529" y="1231332"/>
            <a:ext cx="10564405" cy="50442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606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9653" y="205822"/>
            <a:ext cx="10403577" cy="665480"/>
          </a:xfrm>
        </p:spPr>
        <p:txBody>
          <a:bodyPr/>
          <a:lstStyle/>
          <a:p>
            <a:r>
              <a:rPr lang="en-AU" dirty="0" err="1" smtClean="0"/>
              <a:t>GovHack</a:t>
            </a:r>
            <a:r>
              <a:rPr lang="en-AU" dirty="0" smtClean="0"/>
              <a:t> 2016 – Local Events</a:t>
            </a:r>
            <a:endParaRPr lang="en-AU" dirty="0"/>
          </a:p>
        </p:txBody>
      </p:sp>
      <p:sp>
        <p:nvSpPr>
          <p:cNvPr id="359" name="Slide Number Placeholder 1"/>
          <p:cNvSpPr>
            <a:spLocks noGrp="1"/>
          </p:cNvSpPr>
          <p:nvPr>
            <p:ph type="sldNum" sz="quarter" idx="12"/>
          </p:nvPr>
        </p:nvSpPr>
        <p:spPr>
          <a:xfrm>
            <a:off x="11443854" y="6358621"/>
            <a:ext cx="353797" cy="365125"/>
          </a:xfrm>
        </p:spPr>
        <p:txBody>
          <a:bodyPr/>
          <a:lstStyle/>
          <a:p>
            <a:fld id="{4E388375-8574-407A-BB63-90525CDC9B4A}" type="slidenum">
              <a:rPr lang="en-US" smtClean="0"/>
              <a:t>17</a:t>
            </a:fld>
            <a:endParaRPr lang="en-US" dirty="0"/>
          </a:p>
        </p:txBody>
      </p:sp>
      <p:pic>
        <p:nvPicPr>
          <p:cNvPr id="5" name="Picture 4"/>
          <p:cNvPicPr>
            <a:picLocks noChangeAspect="1"/>
          </p:cNvPicPr>
          <p:nvPr/>
        </p:nvPicPr>
        <p:blipFill>
          <a:blip r:embed="rId2"/>
          <a:stretch>
            <a:fillRect/>
          </a:stretch>
        </p:blipFill>
        <p:spPr>
          <a:xfrm>
            <a:off x="3539067" y="871302"/>
            <a:ext cx="5178962" cy="5610542"/>
          </a:xfrm>
          <a:prstGeom prst="rect">
            <a:avLst/>
          </a:prstGeom>
        </p:spPr>
      </p:pic>
      <p:sp>
        <p:nvSpPr>
          <p:cNvPr id="4" name="Explosion 2 3"/>
          <p:cNvSpPr/>
          <p:nvPr/>
        </p:nvSpPr>
        <p:spPr>
          <a:xfrm>
            <a:off x="7459133" y="296333"/>
            <a:ext cx="4470400" cy="3234266"/>
          </a:xfrm>
          <a:prstGeom prst="irregularSeal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The rumor is the theme will be </a:t>
            </a:r>
            <a:r>
              <a:rPr lang="en-US" sz="2000" u="sng" dirty="0"/>
              <a:t>Transportation</a:t>
            </a:r>
            <a:endParaRPr lang="en-AU" sz="2000" u="sng" dirty="0"/>
          </a:p>
          <a:p>
            <a:pPr algn="ctr"/>
            <a:endParaRPr lang="en-AU" sz="2000" dirty="0"/>
          </a:p>
        </p:txBody>
      </p:sp>
    </p:spTree>
    <p:extLst>
      <p:ext uri="{BB962C8B-B14F-4D97-AF65-F5344CB8AC3E}">
        <p14:creationId xmlns:p14="http://schemas.microsoft.com/office/powerpoint/2010/main" val="35604463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9653" y="205822"/>
            <a:ext cx="10403577" cy="665480"/>
          </a:xfrm>
        </p:spPr>
        <p:txBody>
          <a:bodyPr/>
          <a:lstStyle/>
          <a:p>
            <a:r>
              <a:rPr lang="en-AU" dirty="0" err="1" smtClean="0"/>
              <a:t>GovHack</a:t>
            </a:r>
            <a:r>
              <a:rPr lang="en-AU" dirty="0" smtClean="0"/>
              <a:t> 2016 - AMAP Environment (Draft)</a:t>
            </a:r>
            <a:endParaRPr lang="en-AU" dirty="0"/>
          </a:p>
        </p:txBody>
      </p:sp>
      <p:sp>
        <p:nvSpPr>
          <p:cNvPr id="359" name="Slide Number Placeholder 1"/>
          <p:cNvSpPr>
            <a:spLocks noGrp="1"/>
          </p:cNvSpPr>
          <p:nvPr>
            <p:ph type="sldNum" sz="quarter" idx="12"/>
          </p:nvPr>
        </p:nvSpPr>
        <p:spPr>
          <a:xfrm>
            <a:off x="11443854" y="6358621"/>
            <a:ext cx="353797" cy="365125"/>
          </a:xfrm>
        </p:spPr>
        <p:txBody>
          <a:bodyPr/>
          <a:lstStyle/>
          <a:p>
            <a:fld id="{4E388375-8574-407A-BB63-90525CDC9B4A}" type="slidenum">
              <a:rPr lang="en-US" smtClean="0"/>
              <a:t>18</a:t>
            </a:fld>
            <a:endParaRPr lang="en-US" dirty="0"/>
          </a:p>
        </p:txBody>
      </p:sp>
      <p:sp>
        <p:nvSpPr>
          <p:cNvPr id="168" name="Rectangle 167"/>
          <p:cNvSpPr/>
          <p:nvPr/>
        </p:nvSpPr>
        <p:spPr>
          <a:xfrm>
            <a:off x="90303" y="1388748"/>
            <a:ext cx="1443687" cy="4691121"/>
          </a:xfrm>
          <a:prstGeom prst="rect">
            <a:avLst/>
          </a:prstGeom>
          <a:solidFill>
            <a:srgbClr val="BCBDBC"/>
          </a:solidFill>
          <a:ln w="6350" cap="flat" cmpd="sng" algn="ctr">
            <a:solidFill>
              <a:srgbClr val="BCBDBC"/>
            </a:solidFill>
            <a:prstDash val="solid"/>
          </a:ln>
          <a:effectLst/>
        </p:spPr>
        <p:txBody>
          <a:bodyPr rtlCol="0" anchor="ctr"/>
          <a:lstStyle/>
          <a:p>
            <a:pPr algn="ctr" defTabSz="619628">
              <a:defRPr/>
            </a:pPr>
            <a:endParaRPr lang="en-US" sz="2398" kern="0" dirty="0" smtClean="0">
              <a:solidFill>
                <a:srgbClr val="FFFFFF"/>
              </a:solidFill>
            </a:endParaRPr>
          </a:p>
        </p:txBody>
      </p:sp>
      <p:sp>
        <p:nvSpPr>
          <p:cNvPr id="169" name="TextBox 168"/>
          <p:cNvSpPr txBox="1"/>
          <p:nvPr/>
        </p:nvSpPr>
        <p:spPr>
          <a:xfrm>
            <a:off x="177473" y="1397304"/>
            <a:ext cx="1323447" cy="533375"/>
          </a:xfrm>
          <a:prstGeom prst="rect">
            <a:avLst/>
          </a:prstGeom>
          <a:noFill/>
        </p:spPr>
        <p:txBody>
          <a:bodyPr wrap="square" rtlCol="0">
            <a:spAutoFit/>
          </a:bodyPr>
          <a:lstStyle/>
          <a:p>
            <a:pPr algn="ctr" defTabSz="913763" fontAlgn="base">
              <a:spcBef>
                <a:spcPct val="0"/>
              </a:spcBef>
              <a:spcAft>
                <a:spcPct val="0"/>
              </a:spcAft>
            </a:pPr>
            <a:r>
              <a:rPr lang="en-US" sz="1399" b="1" dirty="0">
                <a:solidFill>
                  <a:srgbClr val="464646">
                    <a:lumMod val="50000"/>
                  </a:srgbClr>
                </a:solidFill>
                <a:cs typeface="Segoe UI" panose="020B0502040204020203" pitchFamily="34" charset="0"/>
              </a:rPr>
              <a:t>Data Feeds &amp; Sources</a:t>
            </a:r>
          </a:p>
        </p:txBody>
      </p:sp>
      <p:sp>
        <p:nvSpPr>
          <p:cNvPr id="170" name="TextBox 169"/>
          <p:cNvSpPr txBox="1"/>
          <p:nvPr/>
        </p:nvSpPr>
        <p:spPr>
          <a:xfrm>
            <a:off x="1480192" y="1109521"/>
            <a:ext cx="1697687" cy="313772"/>
          </a:xfrm>
          <a:prstGeom prst="rect">
            <a:avLst/>
          </a:prstGeom>
          <a:noFill/>
        </p:spPr>
        <p:txBody>
          <a:bodyPr wrap="square" rtlCol="0">
            <a:spAutoFit/>
          </a:bodyPr>
          <a:lstStyle/>
          <a:p>
            <a:pPr algn="ctr" defTabSz="913763" fontAlgn="base">
              <a:spcBef>
                <a:spcPct val="0"/>
              </a:spcBef>
              <a:spcAft>
                <a:spcPct val="0"/>
              </a:spcAft>
            </a:pPr>
            <a:r>
              <a:rPr lang="en-US" sz="1399" b="1" dirty="0">
                <a:solidFill>
                  <a:srgbClr val="D2D2D2">
                    <a:lumMod val="50000"/>
                  </a:srgbClr>
                </a:solidFill>
                <a:cs typeface="Segoe UI" panose="020B0502040204020203" pitchFamily="34" charset="0"/>
              </a:rPr>
              <a:t>Data Ingestion</a:t>
            </a:r>
          </a:p>
        </p:txBody>
      </p:sp>
      <p:sp>
        <p:nvSpPr>
          <p:cNvPr id="171" name="TextBox 170"/>
          <p:cNvSpPr txBox="1"/>
          <p:nvPr/>
        </p:nvSpPr>
        <p:spPr>
          <a:xfrm>
            <a:off x="3212664" y="1109521"/>
            <a:ext cx="1592241" cy="313772"/>
          </a:xfrm>
          <a:prstGeom prst="rect">
            <a:avLst/>
          </a:prstGeom>
          <a:noFill/>
        </p:spPr>
        <p:txBody>
          <a:bodyPr wrap="square" rtlCol="0">
            <a:spAutoFit/>
          </a:bodyPr>
          <a:lstStyle/>
          <a:p>
            <a:pPr algn="ctr" defTabSz="913763" fontAlgn="base">
              <a:spcBef>
                <a:spcPct val="0"/>
              </a:spcBef>
              <a:spcAft>
                <a:spcPct val="0"/>
              </a:spcAft>
            </a:pPr>
            <a:r>
              <a:rPr lang="en-US" sz="1399" b="1" dirty="0">
                <a:solidFill>
                  <a:srgbClr val="D2D2D2">
                    <a:lumMod val="50000"/>
                  </a:srgbClr>
                </a:solidFill>
                <a:cs typeface="Segoe UI" panose="020B0502040204020203" pitchFamily="34" charset="0"/>
              </a:rPr>
              <a:t>Data in Motion</a:t>
            </a:r>
          </a:p>
        </p:txBody>
      </p:sp>
      <p:sp>
        <p:nvSpPr>
          <p:cNvPr id="172" name="TextBox 171"/>
          <p:cNvSpPr txBox="1"/>
          <p:nvPr/>
        </p:nvSpPr>
        <p:spPr>
          <a:xfrm>
            <a:off x="5454225" y="1136047"/>
            <a:ext cx="2515460" cy="307648"/>
          </a:xfrm>
          <a:prstGeom prst="rect">
            <a:avLst/>
          </a:prstGeom>
          <a:noFill/>
        </p:spPr>
        <p:txBody>
          <a:bodyPr wrap="square" rtlCol="0">
            <a:spAutoFit/>
          </a:bodyPr>
          <a:lstStyle/>
          <a:p>
            <a:pPr algn="ctr" defTabSz="913763" fontAlgn="base">
              <a:spcBef>
                <a:spcPct val="0"/>
              </a:spcBef>
              <a:spcAft>
                <a:spcPct val="0"/>
              </a:spcAft>
            </a:pPr>
            <a:r>
              <a:rPr lang="en-US" sz="1399" b="1" dirty="0">
                <a:solidFill>
                  <a:srgbClr val="D2D2D2">
                    <a:lumMod val="50000"/>
                  </a:srgbClr>
                </a:solidFill>
                <a:cs typeface="Segoe UI" panose="020B0502040204020203" pitchFamily="34" charset="0"/>
              </a:rPr>
              <a:t>Data </a:t>
            </a:r>
            <a:r>
              <a:rPr lang="en-US" sz="1399" b="1" dirty="0" smtClean="0">
                <a:solidFill>
                  <a:srgbClr val="D2D2D2">
                    <a:lumMod val="50000"/>
                  </a:srgbClr>
                </a:solidFill>
                <a:cs typeface="Segoe UI" panose="020B0502040204020203" pitchFamily="34" charset="0"/>
              </a:rPr>
              <a:t>Storage &amp; Modelling</a:t>
            </a:r>
            <a:endParaRPr lang="en-US" sz="1399" b="1" dirty="0">
              <a:solidFill>
                <a:srgbClr val="D2D2D2">
                  <a:lumMod val="50000"/>
                </a:srgbClr>
              </a:solidFill>
              <a:cs typeface="Segoe UI" panose="020B0502040204020203" pitchFamily="34" charset="0"/>
            </a:endParaRPr>
          </a:p>
        </p:txBody>
      </p:sp>
      <p:sp>
        <p:nvSpPr>
          <p:cNvPr id="173" name="TextBox 172"/>
          <p:cNvSpPr txBox="1"/>
          <p:nvPr/>
        </p:nvSpPr>
        <p:spPr>
          <a:xfrm>
            <a:off x="8229497" y="1109521"/>
            <a:ext cx="2021091" cy="313772"/>
          </a:xfrm>
          <a:prstGeom prst="rect">
            <a:avLst/>
          </a:prstGeom>
          <a:noFill/>
        </p:spPr>
        <p:txBody>
          <a:bodyPr wrap="square" rtlCol="0">
            <a:spAutoFit/>
          </a:bodyPr>
          <a:lstStyle/>
          <a:p>
            <a:pPr algn="ctr" defTabSz="913763" fontAlgn="base">
              <a:spcBef>
                <a:spcPct val="0"/>
              </a:spcBef>
              <a:spcAft>
                <a:spcPct val="0"/>
              </a:spcAft>
            </a:pPr>
            <a:r>
              <a:rPr lang="en-US" sz="1399" b="1" dirty="0">
                <a:solidFill>
                  <a:srgbClr val="D2D2D2">
                    <a:lumMod val="50000"/>
                  </a:srgbClr>
                </a:solidFill>
                <a:cs typeface="Segoe UI" panose="020B0502040204020203" pitchFamily="34" charset="0"/>
              </a:rPr>
              <a:t>Compute + Analytics</a:t>
            </a:r>
          </a:p>
        </p:txBody>
      </p:sp>
      <p:sp>
        <p:nvSpPr>
          <p:cNvPr id="174" name="TextBox 173"/>
          <p:cNvSpPr txBox="1"/>
          <p:nvPr/>
        </p:nvSpPr>
        <p:spPr>
          <a:xfrm>
            <a:off x="10194764" y="1109521"/>
            <a:ext cx="1803527" cy="313772"/>
          </a:xfrm>
          <a:prstGeom prst="rect">
            <a:avLst/>
          </a:prstGeom>
          <a:noFill/>
        </p:spPr>
        <p:txBody>
          <a:bodyPr wrap="square" rtlCol="0">
            <a:spAutoFit/>
          </a:bodyPr>
          <a:lstStyle/>
          <a:p>
            <a:pPr algn="ctr" defTabSz="913763" fontAlgn="base">
              <a:spcBef>
                <a:spcPct val="0"/>
              </a:spcBef>
              <a:spcAft>
                <a:spcPct val="0"/>
              </a:spcAft>
            </a:pPr>
            <a:r>
              <a:rPr lang="en-US" sz="1399" b="1" dirty="0">
                <a:solidFill>
                  <a:srgbClr val="D2D2D2">
                    <a:lumMod val="50000"/>
                  </a:srgbClr>
                </a:solidFill>
                <a:cs typeface="Segoe UI" panose="020B0502040204020203" pitchFamily="34" charset="0"/>
              </a:rPr>
              <a:t>Data Consumption</a:t>
            </a:r>
          </a:p>
        </p:txBody>
      </p:sp>
      <p:sp>
        <p:nvSpPr>
          <p:cNvPr id="175" name="Rectangle 174"/>
          <p:cNvSpPr/>
          <p:nvPr/>
        </p:nvSpPr>
        <p:spPr>
          <a:xfrm>
            <a:off x="1539644" y="1388749"/>
            <a:ext cx="10556622" cy="4691120"/>
          </a:xfrm>
          <a:prstGeom prst="rect">
            <a:avLst/>
          </a:prstGeom>
          <a:noFill/>
          <a:ln w="10795" cap="flat" cmpd="sng" algn="ctr">
            <a:solidFill>
              <a:srgbClr val="D2D2D2">
                <a:lumMod val="75000"/>
              </a:srgbClr>
            </a:solidFill>
            <a:prstDash val="solid"/>
          </a:ln>
          <a:effectLst/>
        </p:spPr>
        <p:txBody>
          <a:bodyPr rtlCol="0" anchor="ctr"/>
          <a:lstStyle/>
          <a:p>
            <a:pPr algn="ctr" defTabSz="913763" fontAlgn="base">
              <a:spcBef>
                <a:spcPct val="0"/>
              </a:spcBef>
              <a:spcAft>
                <a:spcPct val="0"/>
              </a:spcAft>
              <a:defRPr/>
            </a:pPr>
            <a:endParaRPr lang="en-US" sz="1798" kern="0" dirty="0">
              <a:solidFill>
                <a:srgbClr val="FFFFFF"/>
              </a:solidFill>
              <a:latin typeface="Segoe UI"/>
            </a:endParaRPr>
          </a:p>
        </p:txBody>
      </p:sp>
      <p:cxnSp>
        <p:nvCxnSpPr>
          <p:cNvPr id="176" name="Straight Connector 175"/>
          <p:cNvCxnSpPr/>
          <p:nvPr/>
        </p:nvCxnSpPr>
        <p:spPr>
          <a:xfrm>
            <a:off x="3247201" y="1371515"/>
            <a:ext cx="0" cy="4614350"/>
          </a:xfrm>
          <a:prstGeom prst="line">
            <a:avLst/>
          </a:prstGeom>
          <a:noFill/>
          <a:ln w="12700" cap="flat" cmpd="sng" algn="ctr">
            <a:solidFill>
              <a:srgbClr val="FFFFFF">
                <a:lumMod val="85000"/>
              </a:srgbClr>
            </a:solidFill>
            <a:prstDash val="solid"/>
            <a:tailEnd type="none" w="lg" len="lg"/>
          </a:ln>
          <a:effectLst/>
        </p:spPr>
      </p:cxnSp>
      <p:cxnSp>
        <p:nvCxnSpPr>
          <p:cNvPr id="177" name="Straight Connector 176"/>
          <p:cNvCxnSpPr/>
          <p:nvPr/>
        </p:nvCxnSpPr>
        <p:spPr>
          <a:xfrm>
            <a:off x="4860597" y="1371515"/>
            <a:ext cx="0" cy="4710728"/>
          </a:xfrm>
          <a:prstGeom prst="line">
            <a:avLst/>
          </a:prstGeom>
          <a:noFill/>
          <a:ln w="12700" cap="flat" cmpd="sng" algn="ctr">
            <a:solidFill>
              <a:srgbClr val="FFFFFF">
                <a:lumMod val="85000"/>
              </a:srgbClr>
            </a:solidFill>
            <a:prstDash val="solid"/>
            <a:tailEnd type="none" w="lg" len="lg"/>
          </a:ln>
          <a:effectLst/>
        </p:spPr>
      </p:cxnSp>
      <p:cxnSp>
        <p:nvCxnSpPr>
          <p:cNvPr id="178" name="Straight Connector 177"/>
          <p:cNvCxnSpPr/>
          <p:nvPr/>
        </p:nvCxnSpPr>
        <p:spPr>
          <a:xfrm>
            <a:off x="8203967" y="1371515"/>
            <a:ext cx="0" cy="4680876"/>
          </a:xfrm>
          <a:prstGeom prst="line">
            <a:avLst/>
          </a:prstGeom>
          <a:noFill/>
          <a:ln w="12700" cap="flat" cmpd="sng" algn="ctr">
            <a:solidFill>
              <a:srgbClr val="FFFFFF">
                <a:lumMod val="85000"/>
              </a:srgbClr>
            </a:solidFill>
            <a:prstDash val="solid"/>
            <a:tailEnd type="none" w="lg" len="lg"/>
          </a:ln>
          <a:effectLst/>
        </p:spPr>
      </p:cxnSp>
      <p:cxnSp>
        <p:nvCxnSpPr>
          <p:cNvPr id="179" name="Straight Connector 178"/>
          <p:cNvCxnSpPr/>
          <p:nvPr/>
        </p:nvCxnSpPr>
        <p:spPr>
          <a:xfrm>
            <a:off x="10119342" y="1371515"/>
            <a:ext cx="0" cy="4654373"/>
          </a:xfrm>
          <a:prstGeom prst="line">
            <a:avLst/>
          </a:prstGeom>
          <a:noFill/>
          <a:ln w="12700" cap="flat" cmpd="sng" algn="ctr">
            <a:solidFill>
              <a:srgbClr val="FFFFFF">
                <a:lumMod val="85000"/>
              </a:srgbClr>
            </a:solidFill>
            <a:prstDash val="solid"/>
            <a:tailEnd type="none" w="lg" len="lg"/>
          </a:ln>
          <a:effectLst/>
        </p:spPr>
      </p:cxnSp>
      <p:grpSp>
        <p:nvGrpSpPr>
          <p:cNvPr id="195" name="Group 194"/>
          <p:cNvGrpSpPr/>
          <p:nvPr/>
        </p:nvGrpSpPr>
        <p:grpSpPr>
          <a:xfrm>
            <a:off x="3466705" y="3522346"/>
            <a:ext cx="968336" cy="631340"/>
            <a:chOff x="3614465" y="2868024"/>
            <a:chExt cx="1493570" cy="1145882"/>
          </a:xfrm>
        </p:grpSpPr>
        <p:pic>
          <p:nvPicPr>
            <p:cNvPr id="254" name="Picture 253"/>
            <p:cNvPicPr>
              <a:picLocks noChangeAspect="1"/>
            </p:cNvPicPr>
            <p:nvPr/>
          </p:nvPicPr>
          <p:blipFill>
            <a:blip r:embed="rId2">
              <a:duotone>
                <a:srgbClr val="009FDA">
                  <a:shade val="45000"/>
                  <a:satMod val="135000"/>
                </a:srgbClr>
                <a:prstClr val="white"/>
              </a:duotone>
            </a:blip>
            <a:stretch>
              <a:fillRect/>
            </a:stretch>
          </p:blipFill>
          <p:spPr>
            <a:xfrm>
              <a:off x="4087923" y="2868024"/>
              <a:ext cx="512142" cy="505246"/>
            </a:xfrm>
            <a:prstGeom prst="rect">
              <a:avLst/>
            </a:prstGeom>
          </p:spPr>
        </p:pic>
        <p:sp>
          <p:nvSpPr>
            <p:cNvPr id="255" name="TextBox 254"/>
            <p:cNvSpPr txBox="1"/>
            <p:nvPr/>
          </p:nvSpPr>
          <p:spPr>
            <a:xfrm>
              <a:off x="3614465" y="3415685"/>
              <a:ext cx="1493570" cy="598221"/>
            </a:xfrm>
            <a:prstGeom prst="rect">
              <a:avLst/>
            </a:prstGeom>
            <a:noFill/>
          </p:spPr>
          <p:txBody>
            <a:bodyPr wrap="square" rtlCol="0">
              <a:spAutoFit/>
            </a:bodyPr>
            <a:lstStyle/>
            <a:p>
              <a:pPr algn="ctr" defTabSz="619628">
                <a:defRPr/>
              </a:pPr>
              <a:r>
                <a:rPr lang="en-US" sz="750" kern="0" dirty="0" smtClean="0">
                  <a:solidFill>
                    <a:srgbClr val="C8C8C8">
                      <a:lumMod val="50000"/>
                    </a:srgbClr>
                  </a:solidFill>
                  <a:latin typeface="Segoe UI" panose="020B0502040204020203" pitchFamily="34" charset="0"/>
                  <a:cs typeface="Segoe UI" panose="020B0502040204020203" pitchFamily="34" charset="0"/>
                </a:rPr>
                <a:t>Azure Data Factory Service</a:t>
              </a:r>
            </a:p>
          </p:txBody>
        </p:sp>
      </p:grpSp>
      <p:sp>
        <p:nvSpPr>
          <p:cNvPr id="256" name="Rectangle 255"/>
          <p:cNvSpPr/>
          <p:nvPr/>
        </p:nvSpPr>
        <p:spPr>
          <a:xfrm>
            <a:off x="6905498" y="3773596"/>
            <a:ext cx="1656474" cy="461408"/>
          </a:xfrm>
          <a:prstGeom prst="rect">
            <a:avLst/>
          </a:prstGeom>
          <a:noFill/>
        </p:spPr>
        <p:txBody>
          <a:bodyPr wrap="square" rtlCol="0">
            <a:spAutoFit/>
          </a:bodyPr>
          <a:lstStyle/>
          <a:p>
            <a:pPr algn="ctr" defTabSz="913763" fontAlgn="base">
              <a:spcBef>
                <a:spcPct val="0"/>
              </a:spcBef>
              <a:spcAft>
                <a:spcPct val="0"/>
              </a:spcAft>
            </a:pPr>
            <a:r>
              <a:rPr lang="en-US" sz="1199" b="1" dirty="0" smtClean="0">
                <a:solidFill>
                  <a:srgbClr val="002060"/>
                </a:solidFill>
                <a:cs typeface="Segoe UI" panose="020B0502040204020203" pitchFamily="34" charset="0"/>
              </a:rPr>
              <a:t>Data</a:t>
            </a:r>
          </a:p>
          <a:p>
            <a:pPr algn="ctr" defTabSz="913763" fontAlgn="base">
              <a:spcBef>
                <a:spcPct val="0"/>
              </a:spcBef>
              <a:spcAft>
                <a:spcPct val="0"/>
              </a:spcAft>
            </a:pPr>
            <a:r>
              <a:rPr lang="en-US" sz="1199" b="1" dirty="0" smtClean="0">
                <a:solidFill>
                  <a:srgbClr val="002060"/>
                </a:solidFill>
                <a:cs typeface="Segoe UI" panose="020B0502040204020203" pitchFamily="34" charset="0"/>
              </a:rPr>
              <a:t>Warehouse</a:t>
            </a:r>
          </a:p>
        </p:txBody>
      </p:sp>
      <p:sp>
        <p:nvSpPr>
          <p:cNvPr id="263" name="TextBox 262"/>
          <p:cNvSpPr txBox="1"/>
          <p:nvPr/>
        </p:nvSpPr>
        <p:spPr>
          <a:xfrm>
            <a:off x="2448886" y="4103566"/>
            <a:ext cx="1694191" cy="276871"/>
          </a:xfrm>
          <a:prstGeom prst="rect">
            <a:avLst/>
          </a:prstGeom>
          <a:noFill/>
        </p:spPr>
        <p:txBody>
          <a:bodyPr wrap="square" rtlCol="0">
            <a:spAutoFit/>
          </a:bodyPr>
          <a:lstStyle>
            <a:defPPr>
              <a:defRPr lang="en-US"/>
            </a:defPPr>
            <a:lvl1pPr algn="ctr" defTabSz="914400" fontAlgn="base">
              <a:spcBef>
                <a:spcPct val="0"/>
              </a:spcBef>
              <a:spcAft>
                <a:spcPct val="0"/>
              </a:spcAft>
              <a:defRPr sz="1200" b="1">
                <a:solidFill>
                  <a:srgbClr val="D2D2D2">
                    <a:lumMod val="50000"/>
                  </a:srgbClr>
                </a:solidFill>
                <a:cs typeface="Segoe UI" panose="020B0502040204020203" pitchFamily="34" charset="0"/>
              </a:defRPr>
            </a:lvl1pPr>
          </a:lstStyle>
          <a:p>
            <a:pPr>
              <a:defRPr/>
            </a:pPr>
            <a:r>
              <a:rPr lang="en-US" sz="1199" kern="0" dirty="0" smtClean="0">
                <a:solidFill>
                  <a:srgbClr val="002060"/>
                </a:solidFill>
              </a:rPr>
              <a:t>Batch Transactions</a:t>
            </a:r>
            <a:endParaRPr lang="en-US" sz="1199" kern="0" dirty="0">
              <a:solidFill>
                <a:srgbClr val="002060"/>
              </a:solidFill>
            </a:endParaRPr>
          </a:p>
        </p:txBody>
      </p:sp>
      <p:sp>
        <p:nvSpPr>
          <p:cNvPr id="275" name="TextBox 274"/>
          <p:cNvSpPr txBox="1"/>
          <p:nvPr/>
        </p:nvSpPr>
        <p:spPr>
          <a:xfrm>
            <a:off x="10169593" y="3077633"/>
            <a:ext cx="1941127" cy="276871"/>
          </a:xfrm>
          <a:prstGeom prst="rect">
            <a:avLst/>
          </a:prstGeom>
          <a:noFill/>
        </p:spPr>
        <p:txBody>
          <a:bodyPr wrap="square" rtlCol="0">
            <a:spAutoFit/>
          </a:bodyPr>
          <a:lstStyle>
            <a:defPPr>
              <a:defRPr lang="en-US"/>
            </a:defPPr>
            <a:lvl1pPr algn="ctr" defTabSz="914400" fontAlgn="base">
              <a:spcBef>
                <a:spcPct val="0"/>
              </a:spcBef>
              <a:spcAft>
                <a:spcPct val="0"/>
              </a:spcAft>
              <a:defRPr sz="1200">
                <a:solidFill>
                  <a:srgbClr val="D2D2D2">
                    <a:lumMod val="50000"/>
                  </a:srgbClr>
                </a:solidFill>
                <a:cs typeface="Segoe UI" panose="020B0502040204020203" pitchFamily="34" charset="0"/>
              </a:defRPr>
            </a:lvl1pPr>
          </a:lstStyle>
          <a:p>
            <a:pPr>
              <a:defRPr/>
            </a:pPr>
            <a:r>
              <a:rPr lang="en-US" sz="1199" b="1" kern="0" dirty="0" smtClean="0">
                <a:solidFill>
                  <a:srgbClr val="002060"/>
                </a:solidFill>
              </a:rPr>
              <a:t>Self-Service Analytics</a:t>
            </a:r>
            <a:endParaRPr lang="en-US" sz="1199" b="1" kern="0" dirty="0">
              <a:solidFill>
                <a:srgbClr val="002060"/>
              </a:solidFill>
            </a:endParaRPr>
          </a:p>
        </p:txBody>
      </p:sp>
      <p:grpSp>
        <p:nvGrpSpPr>
          <p:cNvPr id="291" name="Group 290"/>
          <p:cNvGrpSpPr/>
          <p:nvPr/>
        </p:nvGrpSpPr>
        <p:grpSpPr>
          <a:xfrm>
            <a:off x="10660698" y="3404071"/>
            <a:ext cx="959566" cy="516099"/>
            <a:chOff x="11195569" y="1542620"/>
            <a:chExt cx="959566" cy="516099"/>
          </a:xfrm>
        </p:grpSpPr>
        <p:sp>
          <p:nvSpPr>
            <p:cNvPr id="292" name="TextBox 291"/>
            <p:cNvSpPr txBox="1"/>
            <p:nvPr/>
          </p:nvSpPr>
          <p:spPr>
            <a:xfrm>
              <a:off x="11195569" y="1846834"/>
              <a:ext cx="959566" cy="211885"/>
            </a:xfrm>
            <a:prstGeom prst="rect">
              <a:avLst/>
            </a:prstGeom>
            <a:noFill/>
          </p:spPr>
          <p:txBody>
            <a:bodyPr wrap="square" rtlCol="0">
              <a:spAutoFit/>
            </a:bodyPr>
            <a:lstStyle/>
            <a:p>
              <a:pPr algn="ctr" defTabSz="619628"/>
              <a:r>
                <a:rPr lang="en-US" sz="750" dirty="0">
                  <a:solidFill>
                    <a:srgbClr val="C8C8C8">
                      <a:lumMod val="50000"/>
                    </a:srgbClr>
                  </a:solidFill>
                  <a:latin typeface="Segoe UI" panose="020B0502040204020203" pitchFamily="34" charset="0"/>
                  <a:cs typeface="Segoe UI" panose="020B0502040204020203" pitchFamily="34" charset="0"/>
                </a:rPr>
                <a:t>Power BI </a:t>
              </a:r>
              <a:r>
                <a:rPr lang="en-US" sz="750" dirty="0" smtClean="0">
                  <a:solidFill>
                    <a:srgbClr val="C8C8C8">
                      <a:lumMod val="50000"/>
                    </a:srgbClr>
                  </a:solidFill>
                  <a:latin typeface="Segoe UI" panose="020B0502040204020203" pitchFamily="34" charset="0"/>
                  <a:cs typeface="Segoe UI" panose="020B0502040204020203" pitchFamily="34" charset="0"/>
                </a:rPr>
                <a:t>Service</a:t>
              </a:r>
              <a:endParaRPr lang="en-US" sz="750" dirty="0">
                <a:solidFill>
                  <a:srgbClr val="C8C8C8">
                    <a:lumMod val="50000"/>
                  </a:srgbClr>
                </a:solidFill>
                <a:latin typeface="Segoe UI" panose="020B0502040204020203" pitchFamily="34" charset="0"/>
                <a:cs typeface="Segoe UI" panose="020B0502040204020203" pitchFamily="34" charset="0"/>
              </a:endParaRPr>
            </a:p>
          </p:txBody>
        </p:sp>
        <p:pic>
          <p:nvPicPr>
            <p:cNvPr id="328" name="Picture 327"/>
            <p:cNvPicPr>
              <a:picLocks noChangeAspect="1"/>
            </p:cNvPicPr>
            <p:nvPr/>
          </p:nvPicPr>
          <p:blipFill>
            <a:blip r:embed="rId3">
              <a:duotone>
                <a:srgbClr val="009FDA">
                  <a:shade val="45000"/>
                  <a:satMod val="135000"/>
                </a:srgbClr>
                <a:prstClr val="white"/>
              </a:duotone>
              <a:extLst>
                <a:ext uri="{28A0092B-C50C-407E-A947-70E740481C1C}">
                  <a14:useLocalDpi xmlns:a14="http://schemas.microsoft.com/office/drawing/2010/main" val="0"/>
                </a:ext>
              </a:extLst>
            </a:blip>
            <a:stretch>
              <a:fillRect/>
            </a:stretch>
          </p:blipFill>
          <p:spPr>
            <a:xfrm>
              <a:off x="11470545" y="1542620"/>
              <a:ext cx="331575" cy="326473"/>
            </a:xfrm>
            <a:prstGeom prst="rect">
              <a:avLst/>
            </a:prstGeom>
          </p:spPr>
        </p:pic>
      </p:grpSp>
      <p:sp>
        <p:nvSpPr>
          <p:cNvPr id="329" name="Rectangle 328"/>
          <p:cNvSpPr/>
          <p:nvPr/>
        </p:nvSpPr>
        <p:spPr>
          <a:xfrm>
            <a:off x="5934978" y="1420897"/>
            <a:ext cx="1851723" cy="276871"/>
          </a:xfrm>
          <a:prstGeom prst="rect">
            <a:avLst/>
          </a:prstGeom>
          <a:noFill/>
        </p:spPr>
        <p:txBody>
          <a:bodyPr wrap="square" rtlCol="0">
            <a:spAutoFit/>
          </a:bodyPr>
          <a:lstStyle/>
          <a:p>
            <a:pPr algn="ctr" defTabSz="913763" fontAlgn="base">
              <a:spcBef>
                <a:spcPct val="0"/>
              </a:spcBef>
              <a:spcAft>
                <a:spcPct val="0"/>
              </a:spcAft>
            </a:pPr>
            <a:r>
              <a:rPr lang="en-US" sz="1199" b="1" dirty="0" smtClean="0">
                <a:solidFill>
                  <a:srgbClr val="002060"/>
                </a:solidFill>
                <a:cs typeface="Segoe UI" panose="020B0502040204020203" pitchFamily="34" charset="0"/>
              </a:rPr>
              <a:t>Metadata Repository</a:t>
            </a:r>
            <a:endParaRPr lang="en-US" sz="1199" b="1" dirty="0">
              <a:solidFill>
                <a:srgbClr val="002060"/>
              </a:solidFill>
              <a:cs typeface="Segoe UI" panose="020B0502040204020203" pitchFamily="34" charset="0"/>
            </a:endParaRPr>
          </a:p>
        </p:txBody>
      </p:sp>
      <p:grpSp>
        <p:nvGrpSpPr>
          <p:cNvPr id="330" name="Group 329"/>
          <p:cNvGrpSpPr/>
          <p:nvPr/>
        </p:nvGrpSpPr>
        <p:grpSpPr>
          <a:xfrm>
            <a:off x="10548093" y="1700482"/>
            <a:ext cx="1147474" cy="524418"/>
            <a:chOff x="10929312" y="2386875"/>
            <a:chExt cx="1147474" cy="524418"/>
          </a:xfrm>
        </p:grpSpPr>
        <p:sp>
          <p:nvSpPr>
            <p:cNvPr id="331" name="TextBox 330"/>
            <p:cNvSpPr txBox="1"/>
            <p:nvPr/>
          </p:nvSpPr>
          <p:spPr>
            <a:xfrm>
              <a:off x="10929312" y="2699408"/>
              <a:ext cx="1147474" cy="211885"/>
            </a:xfrm>
            <a:prstGeom prst="rect">
              <a:avLst/>
            </a:prstGeom>
            <a:noFill/>
          </p:spPr>
          <p:txBody>
            <a:bodyPr wrap="square" rtlCol="0">
              <a:spAutoFit/>
            </a:bodyPr>
            <a:lstStyle/>
            <a:p>
              <a:pPr algn="ctr" defTabSz="619628"/>
              <a:r>
                <a:rPr lang="en-US" sz="750" dirty="0">
                  <a:solidFill>
                    <a:srgbClr val="C8C8C8">
                      <a:lumMod val="50000"/>
                    </a:srgbClr>
                  </a:solidFill>
                  <a:latin typeface="Segoe UI" panose="020B0502040204020203" pitchFamily="34" charset="0"/>
                  <a:cs typeface="Segoe UI" panose="020B0502040204020203" pitchFamily="34" charset="0"/>
                </a:rPr>
                <a:t>Data Catalog Service</a:t>
              </a:r>
            </a:p>
          </p:txBody>
        </p:sp>
        <p:pic>
          <p:nvPicPr>
            <p:cNvPr id="332" name="Picture 331"/>
            <p:cNvPicPr>
              <a:picLocks noChangeAspect="1"/>
            </p:cNvPicPr>
            <p:nvPr/>
          </p:nvPicPr>
          <p:blipFill>
            <a:blip r:embed="rId4">
              <a:duotone>
                <a:srgbClr val="009FDA">
                  <a:shade val="45000"/>
                  <a:satMod val="135000"/>
                </a:srgbClr>
                <a:prstClr val="white"/>
              </a:duotone>
            </a:blip>
            <a:stretch>
              <a:fillRect/>
            </a:stretch>
          </p:blipFill>
          <p:spPr>
            <a:xfrm>
              <a:off x="11355140" y="2386875"/>
              <a:ext cx="326902" cy="313344"/>
            </a:xfrm>
            <a:prstGeom prst="rect">
              <a:avLst/>
            </a:prstGeom>
          </p:spPr>
        </p:pic>
      </p:grpSp>
      <p:sp>
        <p:nvSpPr>
          <p:cNvPr id="333" name="TextBox 332"/>
          <p:cNvSpPr txBox="1"/>
          <p:nvPr/>
        </p:nvSpPr>
        <p:spPr>
          <a:xfrm>
            <a:off x="10133368" y="1420897"/>
            <a:ext cx="1976924" cy="276871"/>
          </a:xfrm>
          <a:prstGeom prst="rect">
            <a:avLst/>
          </a:prstGeom>
          <a:noFill/>
        </p:spPr>
        <p:txBody>
          <a:bodyPr wrap="square" rtlCol="0">
            <a:spAutoFit/>
          </a:bodyPr>
          <a:lstStyle>
            <a:defPPr>
              <a:defRPr lang="en-US"/>
            </a:defPPr>
            <a:lvl1pPr algn="ctr" defTabSz="914400" fontAlgn="base">
              <a:spcBef>
                <a:spcPct val="0"/>
              </a:spcBef>
              <a:spcAft>
                <a:spcPct val="0"/>
              </a:spcAft>
              <a:defRPr sz="1200">
                <a:solidFill>
                  <a:srgbClr val="D2D2D2">
                    <a:lumMod val="50000"/>
                  </a:srgbClr>
                </a:solidFill>
                <a:cs typeface="Segoe UI" panose="020B0502040204020203" pitchFamily="34" charset="0"/>
              </a:defRPr>
            </a:lvl1pPr>
          </a:lstStyle>
          <a:p>
            <a:pPr>
              <a:defRPr/>
            </a:pPr>
            <a:r>
              <a:rPr lang="en-US" sz="1199" b="1" kern="0" dirty="0">
                <a:solidFill>
                  <a:srgbClr val="002060"/>
                </a:solidFill>
              </a:rPr>
              <a:t>Data </a:t>
            </a:r>
            <a:r>
              <a:rPr lang="en-US" sz="1199" b="1" kern="0" dirty="0" smtClean="0">
                <a:solidFill>
                  <a:srgbClr val="002060"/>
                </a:solidFill>
              </a:rPr>
              <a:t>Stewardship</a:t>
            </a:r>
            <a:endParaRPr lang="en-US" sz="1199" b="1" kern="0" dirty="0">
              <a:solidFill>
                <a:srgbClr val="002060"/>
              </a:solidFill>
            </a:endParaRPr>
          </a:p>
        </p:txBody>
      </p:sp>
      <p:cxnSp>
        <p:nvCxnSpPr>
          <p:cNvPr id="334" name="Straight Arrow Connector 333"/>
          <p:cNvCxnSpPr>
            <a:stCxn id="254" idx="3"/>
            <a:endCxn id="375" idx="1"/>
          </p:cNvCxnSpPr>
          <p:nvPr/>
        </p:nvCxnSpPr>
        <p:spPr>
          <a:xfrm>
            <a:off x="4105705" y="3661532"/>
            <a:ext cx="1269122" cy="320820"/>
          </a:xfrm>
          <a:prstGeom prst="straightConnector1">
            <a:avLst/>
          </a:prstGeom>
          <a:noFill/>
          <a:ln w="6350" cap="flat" cmpd="sng" algn="ctr">
            <a:solidFill>
              <a:srgbClr val="FF5800"/>
            </a:solidFill>
            <a:prstDash val="solid"/>
            <a:miter lim="800000"/>
            <a:tailEnd type="triangle"/>
          </a:ln>
          <a:effectLst/>
        </p:spPr>
      </p:cxnSp>
      <p:cxnSp>
        <p:nvCxnSpPr>
          <p:cNvPr id="335" name="Straight Arrow Connector 334"/>
          <p:cNvCxnSpPr>
            <a:stCxn id="375" idx="0"/>
            <a:endCxn id="343" idx="2"/>
          </p:cNvCxnSpPr>
          <p:nvPr/>
        </p:nvCxnSpPr>
        <p:spPr>
          <a:xfrm flipV="1">
            <a:off x="5594710" y="2236389"/>
            <a:ext cx="1266129" cy="1523740"/>
          </a:xfrm>
          <a:prstGeom prst="straightConnector1">
            <a:avLst/>
          </a:prstGeom>
          <a:noFill/>
          <a:ln w="6350" cap="flat" cmpd="sng" algn="ctr">
            <a:solidFill>
              <a:srgbClr val="FF5800"/>
            </a:solidFill>
            <a:prstDash val="solid"/>
            <a:miter lim="800000"/>
            <a:tailEnd type="triangle"/>
          </a:ln>
          <a:effectLst/>
        </p:spPr>
      </p:cxnSp>
      <p:grpSp>
        <p:nvGrpSpPr>
          <p:cNvPr id="336" name="Group 335"/>
          <p:cNvGrpSpPr/>
          <p:nvPr/>
        </p:nvGrpSpPr>
        <p:grpSpPr>
          <a:xfrm>
            <a:off x="6287102" y="1711971"/>
            <a:ext cx="1147474" cy="524418"/>
            <a:chOff x="10929312" y="2386875"/>
            <a:chExt cx="1147474" cy="524418"/>
          </a:xfrm>
        </p:grpSpPr>
        <p:sp>
          <p:nvSpPr>
            <p:cNvPr id="343" name="TextBox 342"/>
            <p:cNvSpPr txBox="1"/>
            <p:nvPr/>
          </p:nvSpPr>
          <p:spPr>
            <a:xfrm>
              <a:off x="10929312" y="2699408"/>
              <a:ext cx="1147474" cy="211885"/>
            </a:xfrm>
            <a:prstGeom prst="rect">
              <a:avLst/>
            </a:prstGeom>
            <a:noFill/>
          </p:spPr>
          <p:txBody>
            <a:bodyPr wrap="square" rtlCol="0">
              <a:spAutoFit/>
            </a:bodyPr>
            <a:lstStyle/>
            <a:p>
              <a:pPr algn="ctr" defTabSz="619628"/>
              <a:r>
                <a:rPr lang="en-US" sz="750" dirty="0">
                  <a:solidFill>
                    <a:srgbClr val="C8C8C8">
                      <a:lumMod val="50000"/>
                    </a:srgbClr>
                  </a:solidFill>
                  <a:latin typeface="Segoe UI" panose="020B0502040204020203" pitchFamily="34" charset="0"/>
                  <a:cs typeface="Segoe UI" panose="020B0502040204020203" pitchFamily="34" charset="0"/>
                </a:rPr>
                <a:t>Data Catalog Service</a:t>
              </a:r>
            </a:p>
          </p:txBody>
        </p:sp>
        <p:pic>
          <p:nvPicPr>
            <p:cNvPr id="344" name="Picture 343"/>
            <p:cNvPicPr>
              <a:picLocks noChangeAspect="1"/>
            </p:cNvPicPr>
            <p:nvPr/>
          </p:nvPicPr>
          <p:blipFill>
            <a:blip r:embed="rId4">
              <a:duotone>
                <a:srgbClr val="009FDA">
                  <a:shade val="45000"/>
                  <a:satMod val="135000"/>
                </a:srgbClr>
                <a:prstClr val="white"/>
              </a:duotone>
            </a:blip>
            <a:stretch>
              <a:fillRect/>
            </a:stretch>
          </p:blipFill>
          <p:spPr>
            <a:xfrm>
              <a:off x="11355140" y="2386875"/>
              <a:ext cx="326902" cy="313344"/>
            </a:xfrm>
            <a:prstGeom prst="rect">
              <a:avLst/>
            </a:prstGeom>
          </p:spPr>
        </p:pic>
      </p:grpSp>
      <p:grpSp>
        <p:nvGrpSpPr>
          <p:cNvPr id="363" name="Group 362"/>
          <p:cNvGrpSpPr/>
          <p:nvPr/>
        </p:nvGrpSpPr>
        <p:grpSpPr>
          <a:xfrm>
            <a:off x="105625" y="2104671"/>
            <a:ext cx="1035859" cy="438398"/>
            <a:chOff x="284027" y="2690552"/>
            <a:chExt cx="1035859" cy="438398"/>
          </a:xfrm>
        </p:grpSpPr>
        <p:sp>
          <p:nvSpPr>
            <p:cNvPr id="364" name="Flowchart: Document 363"/>
            <p:cNvSpPr/>
            <p:nvPr/>
          </p:nvSpPr>
          <p:spPr>
            <a:xfrm>
              <a:off x="683909" y="2690552"/>
              <a:ext cx="236094" cy="245673"/>
            </a:xfrm>
            <a:prstGeom prst="flowChartDocument">
              <a:avLst/>
            </a:prstGeom>
            <a:solidFill>
              <a:srgbClr val="067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AU">
                <a:solidFill>
                  <a:srgbClr val="FFFFFF"/>
                </a:solidFill>
              </a:endParaRPr>
            </a:p>
          </p:txBody>
        </p:sp>
        <p:sp>
          <p:nvSpPr>
            <p:cNvPr id="365" name="TextBox 364"/>
            <p:cNvSpPr txBox="1"/>
            <p:nvPr/>
          </p:nvSpPr>
          <p:spPr>
            <a:xfrm>
              <a:off x="284027" y="2921201"/>
              <a:ext cx="1035859" cy="207749"/>
            </a:xfrm>
            <a:prstGeom prst="rect">
              <a:avLst/>
            </a:prstGeom>
            <a:noFill/>
          </p:spPr>
          <p:txBody>
            <a:bodyPr wrap="square" rtlCol="0">
              <a:spAutoFit/>
            </a:bodyPr>
            <a:lstStyle/>
            <a:p>
              <a:pPr algn="ctr" defTabSz="619628"/>
              <a:r>
                <a:rPr lang="en-US" sz="750" dirty="0" smtClean="0">
                  <a:solidFill>
                    <a:srgbClr val="C8C8C8">
                      <a:lumMod val="50000"/>
                    </a:srgbClr>
                  </a:solidFill>
                  <a:latin typeface="Segoe UI" panose="020B0502040204020203" pitchFamily="34" charset="0"/>
                  <a:cs typeface="Segoe UI" panose="020B0502040204020203" pitchFamily="34" charset="0"/>
                </a:rPr>
                <a:t>NSW Data Source</a:t>
              </a:r>
            </a:p>
          </p:txBody>
        </p:sp>
      </p:grpSp>
      <p:cxnSp>
        <p:nvCxnSpPr>
          <p:cNvPr id="366" name="Straight Arrow Connector 365"/>
          <p:cNvCxnSpPr>
            <a:stCxn id="364" idx="3"/>
            <a:endCxn id="457" idx="1"/>
          </p:cNvCxnSpPr>
          <p:nvPr/>
        </p:nvCxnSpPr>
        <p:spPr>
          <a:xfrm>
            <a:off x="741601" y="2227508"/>
            <a:ext cx="1026485" cy="1441976"/>
          </a:xfrm>
          <a:prstGeom prst="straightConnector1">
            <a:avLst/>
          </a:prstGeom>
          <a:noFill/>
          <a:ln w="6350" cap="flat" cmpd="sng" algn="ctr">
            <a:solidFill>
              <a:srgbClr val="FF5800"/>
            </a:solidFill>
            <a:prstDash val="solid"/>
            <a:miter lim="800000"/>
            <a:tailEnd type="triangle"/>
          </a:ln>
          <a:effectLst/>
        </p:spPr>
      </p:cxnSp>
      <p:cxnSp>
        <p:nvCxnSpPr>
          <p:cNvPr id="367" name="Straight Arrow Connector 366"/>
          <p:cNvCxnSpPr>
            <a:stCxn id="344" idx="3"/>
            <a:endCxn id="332" idx="1"/>
          </p:cNvCxnSpPr>
          <p:nvPr/>
        </p:nvCxnSpPr>
        <p:spPr>
          <a:xfrm flipV="1">
            <a:off x="7039832" y="1857154"/>
            <a:ext cx="3934089" cy="11489"/>
          </a:xfrm>
          <a:prstGeom prst="straightConnector1">
            <a:avLst/>
          </a:prstGeom>
          <a:noFill/>
          <a:ln w="6350" cap="flat" cmpd="sng" algn="ctr">
            <a:solidFill>
              <a:srgbClr val="FF5800"/>
            </a:solidFill>
            <a:prstDash val="solid"/>
            <a:miter lim="800000"/>
            <a:tailEnd type="triangle"/>
          </a:ln>
          <a:effectLst/>
        </p:spPr>
      </p:cxnSp>
      <p:cxnSp>
        <p:nvCxnSpPr>
          <p:cNvPr id="368" name="Straight Arrow Connector 367"/>
          <p:cNvCxnSpPr>
            <a:stCxn id="370" idx="3"/>
            <a:endCxn id="328" idx="1"/>
          </p:cNvCxnSpPr>
          <p:nvPr/>
        </p:nvCxnSpPr>
        <p:spPr>
          <a:xfrm>
            <a:off x="7847572" y="3459801"/>
            <a:ext cx="3088102" cy="107507"/>
          </a:xfrm>
          <a:prstGeom prst="straightConnector1">
            <a:avLst/>
          </a:prstGeom>
          <a:noFill/>
          <a:ln w="6350" cap="flat" cmpd="sng" algn="ctr">
            <a:solidFill>
              <a:srgbClr val="FF5800"/>
            </a:solidFill>
            <a:prstDash val="solid"/>
            <a:miter lim="800000"/>
            <a:tailEnd type="triangle"/>
          </a:ln>
          <a:effectLst/>
        </p:spPr>
      </p:cxnSp>
      <p:grpSp>
        <p:nvGrpSpPr>
          <p:cNvPr id="369" name="Group 368"/>
          <p:cNvGrpSpPr/>
          <p:nvPr/>
        </p:nvGrpSpPr>
        <p:grpSpPr>
          <a:xfrm>
            <a:off x="7451178" y="3319992"/>
            <a:ext cx="610805" cy="491503"/>
            <a:chOff x="3302465" y="6202481"/>
            <a:chExt cx="610805" cy="491503"/>
          </a:xfrm>
        </p:grpSpPr>
        <p:pic>
          <p:nvPicPr>
            <p:cNvPr id="370" name="Picture 369"/>
            <p:cNvPicPr>
              <a:picLocks noChangeAspect="1"/>
            </p:cNvPicPr>
            <p:nvPr/>
          </p:nvPicPr>
          <p:blipFill>
            <a:blip r:embed="rId5">
              <a:duotone>
                <a:srgbClr val="009FDA">
                  <a:shade val="45000"/>
                  <a:satMod val="135000"/>
                </a:srgbClr>
                <a:prstClr val="white"/>
              </a:duotone>
            </a:blip>
            <a:stretch>
              <a:fillRect/>
            </a:stretch>
          </p:blipFill>
          <p:spPr>
            <a:xfrm>
              <a:off x="3471186" y="6202481"/>
              <a:ext cx="227673" cy="279618"/>
            </a:xfrm>
            <a:prstGeom prst="rect">
              <a:avLst/>
            </a:prstGeom>
            <a:noFill/>
          </p:spPr>
        </p:pic>
        <p:sp>
          <p:nvSpPr>
            <p:cNvPr id="371" name="TextBox 370"/>
            <p:cNvSpPr txBox="1"/>
            <p:nvPr/>
          </p:nvSpPr>
          <p:spPr>
            <a:xfrm>
              <a:off x="3302465" y="6482099"/>
              <a:ext cx="610805" cy="211885"/>
            </a:xfrm>
            <a:prstGeom prst="rect">
              <a:avLst/>
            </a:prstGeom>
            <a:noFill/>
          </p:spPr>
          <p:txBody>
            <a:bodyPr wrap="square" rtlCol="0">
              <a:spAutoFit/>
            </a:bodyPr>
            <a:lstStyle/>
            <a:p>
              <a:pPr algn="ctr" defTabSz="619628">
                <a:defRPr/>
              </a:pPr>
              <a:r>
                <a:rPr lang="en-US" sz="750" kern="0" dirty="0" smtClean="0">
                  <a:solidFill>
                    <a:srgbClr val="C8C8C8">
                      <a:lumMod val="50000"/>
                    </a:srgbClr>
                  </a:solidFill>
                  <a:latin typeface="Segoe UI" panose="020B0502040204020203" pitchFamily="34" charset="0"/>
                  <a:cs typeface="Segoe UI" panose="020B0502040204020203" pitchFamily="34" charset="0"/>
                </a:rPr>
                <a:t>Azure DB</a:t>
              </a:r>
            </a:p>
          </p:txBody>
        </p:sp>
      </p:grpSp>
      <p:sp>
        <p:nvSpPr>
          <p:cNvPr id="372" name="Rectangle 371"/>
          <p:cNvSpPr/>
          <p:nvPr/>
        </p:nvSpPr>
        <p:spPr>
          <a:xfrm>
            <a:off x="4794442" y="4381484"/>
            <a:ext cx="1600533" cy="461408"/>
          </a:xfrm>
          <a:prstGeom prst="rect">
            <a:avLst/>
          </a:prstGeom>
          <a:noFill/>
        </p:spPr>
        <p:txBody>
          <a:bodyPr wrap="square" rtlCol="0">
            <a:spAutoFit/>
          </a:bodyPr>
          <a:lstStyle/>
          <a:p>
            <a:pPr algn="ctr" defTabSz="913763" fontAlgn="base">
              <a:spcBef>
                <a:spcPct val="0"/>
              </a:spcBef>
              <a:spcAft>
                <a:spcPct val="0"/>
              </a:spcAft>
            </a:pPr>
            <a:r>
              <a:rPr lang="en-US" sz="1199" b="1" dirty="0" smtClean="0">
                <a:solidFill>
                  <a:srgbClr val="002060"/>
                </a:solidFill>
                <a:cs typeface="Segoe UI" panose="020B0502040204020203" pitchFamily="34" charset="0"/>
              </a:rPr>
              <a:t>Data</a:t>
            </a:r>
          </a:p>
          <a:p>
            <a:pPr algn="ctr" defTabSz="913763" fontAlgn="base">
              <a:spcBef>
                <a:spcPct val="0"/>
              </a:spcBef>
              <a:spcAft>
                <a:spcPct val="0"/>
              </a:spcAft>
            </a:pPr>
            <a:r>
              <a:rPr lang="en-US" sz="1199" b="1" dirty="0" smtClean="0">
                <a:solidFill>
                  <a:srgbClr val="002060"/>
                </a:solidFill>
                <a:cs typeface="Segoe UI" panose="020B0502040204020203" pitchFamily="34" charset="0"/>
              </a:rPr>
              <a:t>Lake</a:t>
            </a:r>
            <a:endParaRPr lang="en-US" sz="1199" b="1" dirty="0">
              <a:solidFill>
                <a:srgbClr val="002060"/>
              </a:solidFill>
              <a:cs typeface="Segoe UI" panose="020B0502040204020203" pitchFamily="34" charset="0"/>
            </a:endParaRPr>
          </a:p>
        </p:txBody>
      </p:sp>
      <p:grpSp>
        <p:nvGrpSpPr>
          <p:cNvPr id="373" name="Group 372"/>
          <p:cNvGrpSpPr/>
          <p:nvPr/>
        </p:nvGrpSpPr>
        <p:grpSpPr>
          <a:xfrm>
            <a:off x="5181102" y="3760129"/>
            <a:ext cx="827215" cy="718698"/>
            <a:chOff x="7341281" y="5910099"/>
            <a:chExt cx="827215" cy="718698"/>
          </a:xfrm>
        </p:grpSpPr>
        <p:sp>
          <p:nvSpPr>
            <p:cNvPr id="374" name="TextBox 373"/>
            <p:cNvSpPr txBox="1"/>
            <p:nvPr/>
          </p:nvSpPr>
          <p:spPr>
            <a:xfrm>
              <a:off x="7341281" y="6305632"/>
              <a:ext cx="827215" cy="323165"/>
            </a:xfrm>
            <a:prstGeom prst="rect">
              <a:avLst/>
            </a:prstGeom>
            <a:noFill/>
          </p:spPr>
          <p:txBody>
            <a:bodyPr wrap="square" rtlCol="0">
              <a:spAutoFit/>
            </a:bodyPr>
            <a:lstStyle/>
            <a:p>
              <a:pPr algn="ctr" defTabSz="619628"/>
              <a:r>
                <a:rPr lang="en-US" sz="750" dirty="0" smtClean="0">
                  <a:solidFill>
                    <a:srgbClr val="C8C8C8">
                      <a:lumMod val="50000"/>
                    </a:srgbClr>
                  </a:solidFill>
                  <a:latin typeface="Segoe UI" panose="020B0502040204020203" pitchFamily="34" charset="0"/>
                  <a:cs typeface="Segoe UI" panose="020B0502040204020203" pitchFamily="34" charset="0"/>
                </a:rPr>
                <a:t>Azure</a:t>
              </a:r>
            </a:p>
            <a:p>
              <a:pPr algn="ctr" defTabSz="619628"/>
              <a:r>
                <a:rPr lang="en-US" sz="750" dirty="0" smtClean="0">
                  <a:solidFill>
                    <a:srgbClr val="C8C8C8">
                      <a:lumMod val="50000"/>
                    </a:srgbClr>
                  </a:solidFill>
                  <a:latin typeface="Segoe UI" panose="020B0502040204020203" pitchFamily="34" charset="0"/>
                  <a:cs typeface="Segoe UI" panose="020B0502040204020203" pitchFamily="34" charset="0"/>
                </a:rPr>
                <a:t>Blob Storage</a:t>
              </a:r>
            </a:p>
          </p:txBody>
        </p:sp>
        <p:pic>
          <p:nvPicPr>
            <p:cNvPr id="375" name="Picture 374"/>
            <p:cNvPicPr>
              <a:picLocks noChangeAspect="1"/>
            </p:cNvPicPr>
            <p:nvPr/>
          </p:nvPicPr>
          <p:blipFill>
            <a:blip r:embed="rId6">
              <a:duotone>
                <a:srgbClr val="009FDA">
                  <a:shade val="45000"/>
                  <a:satMod val="135000"/>
                </a:srgbClr>
                <a:prstClr val="white"/>
              </a:duotone>
            </a:blip>
            <a:stretch>
              <a:fillRect/>
            </a:stretch>
          </p:blipFill>
          <p:spPr>
            <a:xfrm>
              <a:off x="7535006" y="5910099"/>
              <a:ext cx="439765" cy="444445"/>
            </a:xfrm>
            <a:prstGeom prst="rect">
              <a:avLst/>
            </a:prstGeom>
          </p:spPr>
        </p:pic>
      </p:grpSp>
      <p:sp>
        <p:nvSpPr>
          <p:cNvPr id="376" name="TextBox 375"/>
          <p:cNvSpPr txBox="1"/>
          <p:nvPr/>
        </p:nvSpPr>
        <p:spPr>
          <a:xfrm>
            <a:off x="5796775" y="3513241"/>
            <a:ext cx="1838852" cy="461408"/>
          </a:xfrm>
          <a:prstGeom prst="rect">
            <a:avLst/>
          </a:prstGeom>
          <a:noFill/>
        </p:spPr>
        <p:txBody>
          <a:bodyPr wrap="square" rtlCol="0">
            <a:spAutoFit/>
          </a:bodyPr>
          <a:lstStyle>
            <a:defPPr>
              <a:defRPr lang="en-US"/>
            </a:defPPr>
            <a:lvl1pPr algn="ctr" defTabSz="914400" fontAlgn="base">
              <a:spcBef>
                <a:spcPct val="0"/>
              </a:spcBef>
              <a:spcAft>
                <a:spcPct val="0"/>
              </a:spcAft>
              <a:defRPr sz="1200" b="1">
                <a:solidFill>
                  <a:srgbClr val="D2D2D2">
                    <a:lumMod val="50000"/>
                  </a:srgbClr>
                </a:solidFill>
                <a:cs typeface="Segoe UI" panose="020B0502040204020203" pitchFamily="34" charset="0"/>
              </a:defRPr>
            </a:lvl1pPr>
          </a:lstStyle>
          <a:p>
            <a:pPr>
              <a:defRPr/>
            </a:pPr>
            <a:r>
              <a:rPr lang="en-US" sz="1199" kern="0" dirty="0" smtClean="0">
                <a:solidFill>
                  <a:srgbClr val="002060"/>
                </a:solidFill>
              </a:rPr>
              <a:t>Batch</a:t>
            </a:r>
          </a:p>
          <a:p>
            <a:pPr>
              <a:defRPr/>
            </a:pPr>
            <a:r>
              <a:rPr lang="en-US" sz="1199" kern="0" dirty="0" smtClean="0">
                <a:solidFill>
                  <a:srgbClr val="002060"/>
                </a:solidFill>
              </a:rPr>
              <a:t>Transform</a:t>
            </a:r>
          </a:p>
        </p:txBody>
      </p:sp>
      <p:grpSp>
        <p:nvGrpSpPr>
          <p:cNvPr id="377" name="Group 376"/>
          <p:cNvGrpSpPr/>
          <p:nvPr/>
        </p:nvGrpSpPr>
        <p:grpSpPr>
          <a:xfrm>
            <a:off x="6231829" y="2991513"/>
            <a:ext cx="959499" cy="575870"/>
            <a:chOff x="3827282" y="2098292"/>
            <a:chExt cx="2031218" cy="1351569"/>
          </a:xfrm>
        </p:grpSpPr>
        <p:pic>
          <p:nvPicPr>
            <p:cNvPr id="378" name="Picture 377"/>
            <p:cNvPicPr>
              <a:picLocks noChangeAspect="1"/>
            </p:cNvPicPr>
            <p:nvPr/>
          </p:nvPicPr>
          <p:blipFill>
            <a:blip r:embed="rId2">
              <a:duotone>
                <a:srgbClr val="009FDA">
                  <a:shade val="45000"/>
                  <a:satMod val="135000"/>
                </a:srgbClr>
                <a:prstClr val="white"/>
              </a:duotone>
            </a:blip>
            <a:stretch>
              <a:fillRect/>
            </a:stretch>
          </p:blipFill>
          <p:spPr>
            <a:xfrm>
              <a:off x="4537572" y="2098292"/>
              <a:ext cx="686981" cy="677733"/>
            </a:xfrm>
            <a:prstGeom prst="rect">
              <a:avLst/>
            </a:prstGeom>
          </p:spPr>
        </p:pic>
        <p:sp>
          <p:nvSpPr>
            <p:cNvPr id="379" name="TextBox 378"/>
            <p:cNvSpPr txBox="1"/>
            <p:nvPr/>
          </p:nvSpPr>
          <p:spPr>
            <a:xfrm>
              <a:off x="3827282" y="2676293"/>
              <a:ext cx="2031218" cy="773568"/>
            </a:xfrm>
            <a:prstGeom prst="rect">
              <a:avLst/>
            </a:prstGeom>
            <a:noFill/>
          </p:spPr>
          <p:txBody>
            <a:bodyPr wrap="square" rtlCol="0">
              <a:spAutoFit/>
            </a:bodyPr>
            <a:lstStyle/>
            <a:p>
              <a:pPr algn="ctr" defTabSz="619628">
                <a:defRPr/>
              </a:pPr>
              <a:r>
                <a:rPr lang="en-US" sz="750" kern="0" dirty="0" smtClean="0">
                  <a:solidFill>
                    <a:srgbClr val="C8C8C8">
                      <a:lumMod val="50000"/>
                    </a:srgbClr>
                  </a:solidFill>
                  <a:latin typeface="Segoe UI" panose="020B0502040204020203" pitchFamily="34" charset="0"/>
                  <a:cs typeface="Segoe UI" panose="020B0502040204020203" pitchFamily="34" charset="0"/>
                </a:rPr>
                <a:t>Azure Data Factory Service</a:t>
              </a:r>
            </a:p>
          </p:txBody>
        </p:sp>
      </p:grpSp>
      <p:cxnSp>
        <p:nvCxnSpPr>
          <p:cNvPr id="380" name="Straight Arrow Connector 379"/>
          <p:cNvCxnSpPr>
            <a:stCxn id="375" idx="3"/>
            <a:endCxn id="378" idx="1"/>
          </p:cNvCxnSpPr>
          <p:nvPr/>
        </p:nvCxnSpPr>
        <p:spPr>
          <a:xfrm flipV="1">
            <a:off x="5814592" y="3135896"/>
            <a:ext cx="752761" cy="846456"/>
          </a:xfrm>
          <a:prstGeom prst="straightConnector1">
            <a:avLst/>
          </a:prstGeom>
          <a:noFill/>
          <a:ln w="6350" cap="flat" cmpd="sng" algn="ctr">
            <a:solidFill>
              <a:srgbClr val="FF5800"/>
            </a:solidFill>
            <a:prstDash val="solid"/>
            <a:miter lim="800000"/>
            <a:tailEnd type="triangle"/>
          </a:ln>
          <a:effectLst/>
        </p:spPr>
      </p:cxnSp>
      <p:cxnSp>
        <p:nvCxnSpPr>
          <p:cNvPr id="381" name="Straight Arrow Connector 380"/>
          <p:cNvCxnSpPr>
            <a:stCxn id="378" idx="3"/>
            <a:endCxn id="370" idx="1"/>
          </p:cNvCxnSpPr>
          <p:nvPr/>
        </p:nvCxnSpPr>
        <p:spPr>
          <a:xfrm>
            <a:off x="6891866" y="3135896"/>
            <a:ext cx="728033" cy="323905"/>
          </a:xfrm>
          <a:prstGeom prst="straightConnector1">
            <a:avLst/>
          </a:prstGeom>
          <a:noFill/>
          <a:ln w="6350" cap="flat" cmpd="sng" algn="ctr">
            <a:solidFill>
              <a:srgbClr val="FF5800"/>
            </a:solidFill>
            <a:prstDash val="solid"/>
            <a:miter lim="800000"/>
            <a:tailEnd type="triangle"/>
          </a:ln>
          <a:effectLst/>
        </p:spPr>
      </p:cxnSp>
      <p:grpSp>
        <p:nvGrpSpPr>
          <p:cNvPr id="382" name="Group 381"/>
          <p:cNvGrpSpPr/>
          <p:nvPr/>
        </p:nvGrpSpPr>
        <p:grpSpPr>
          <a:xfrm>
            <a:off x="105625" y="2764069"/>
            <a:ext cx="1035859" cy="438398"/>
            <a:chOff x="284027" y="2690552"/>
            <a:chExt cx="1035859" cy="438398"/>
          </a:xfrm>
        </p:grpSpPr>
        <p:sp>
          <p:nvSpPr>
            <p:cNvPr id="383" name="Flowchart: Document 382"/>
            <p:cNvSpPr/>
            <p:nvPr/>
          </p:nvSpPr>
          <p:spPr>
            <a:xfrm>
              <a:off x="683909" y="2690552"/>
              <a:ext cx="236094" cy="245673"/>
            </a:xfrm>
            <a:prstGeom prst="flowChartDocument">
              <a:avLst/>
            </a:prstGeom>
            <a:solidFill>
              <a:srgbClr val="067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AU">
                <a:solidFill>
                  <a:srgbClr val="FFFFFF"/>
                </a:solidFill>
              </a:endParaRPr>
            </a:p>
          </p:txBody>
        </p:sp>
        <p:sp>
          <p:nvSpPr>
            <p:cNvPr id="384" name="TextBox 383"/>
            <p:cNvSpPr txBox="1"/>
            <p:nvPr/>
          </p:nvSpPr>
          <p:spPr>
            <a:xfrm>
              <a:off x="284027" y="2921201"/>
              <a:ext cx="1035859" cy="207749"/>
            </a:xfrm>
            <a:prstGeom prst="rect">
              <a:avLst/>
            </a:prstGeom>
            <a:noFill/>
          </p:spPr>
          <p:txBody>
            <a:bodyPr wrap="square" rtlCol="0">
              <a:spAutoFit/>
            </a:bodyPr>
            <a:lstStyle/>
            <a:p>
              <a:pPr algn="ctr" defTabSz="619628"/>
              <a:r>
                <a:rPr lang="en-US" sz="750" dirty="0" smtClean="0">
                  <a:solidFill>
                    <a:srgbClr val="C8C8C8">
                      <a:lumMod val="50000"/>
                    </a:srgbClr>
                  </a:solidFill>
                  <a:latin typeface="Segoe UI" panose="020B0502040204020203" pitchFamily="34" charset="0"/>
                  <a:cs typeface="Segoe UI" panose="020B0502040204020203" pitchFamily="34" charset="0"/>
                </a:rPr>
                <a:t>VIC Data Source</a:t>
              </a:r>
            </a:p>
          </p:txBody>
        </p:sp>
      </p:grpSp>
      <p:grpSp>
        <p:nvGrpSpPr>
          <p:cNvPr id="385" name="Group 384"/>
          <p:cNvGrpSpPr/>
          <p:nvPr/>
        </p:nvGrpSpPr>
        <p:grpSpPr>
          <a:xfrm>
            <a:off x="105625" y="3423467"/>
            <a:ext cx="1035859" cy="438398"/>
            <a:chOff x="284027" y="2690552"/>
            <a:chExt cx="1035859" cy="438398"/>
          </a:xfrm>
        </p:grpSpPr>
        <p:sp>
          <p:nvSpPr>
            <p:cNvPr id="386" name="Flowchart: Document 385"/>
            <p:cNvSpPr/>
            <p:nvPr/>
          </p:nvSpPr>
          <p:spPr>
            <a:xfrm>
              <a:off x="683909" y="2690552"/>
              <a:ext cx="236094" cy="245673"/>
            </a:xfrm>
            <a:prstGeom prst="flowChartDocument">
              <a:avLst/>
            </a:prstGeom>
            <a:solidFill>
              <a:srgbClr val="067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AU">
                <a:solidFill>
                  <a:srgbClr val="FFFFFF"/>
                </a:solidFill>
              </a:endParaRPr>
            </a:p>
          </p:txBody>
        </p:sp>
        <p:sp>
          <p:nvSpPr>
            <p:cNvPr id="387" name="TextBox 386"/>
            <p:cNvSpPr txBox="1"/>
            <p:nvPr/>
          </p:nvSpPr>
          <p:spPr>
            <a:xfrm>
              <a:off x="284027" y="2921201"/>
              <a:ext cx="1035859" cy="207749"/>
            </a:xfrm>
            <a:prstGeom prst="rect">
              <a:avLst/>
            </a:prstGeom>
            <a:noFill/>
          </p:spPr>
          <p:txBody>
            <a:bodyPr wrap="square" rtlCol="0">
              <a:spAutoFit/>
            </a:bodyPr>
            <a:lstStyle/>
            <a:p>
              <a:pPr algn="ctr" defTabSz="619628"/>
              <a:r>
                <a:rPr lang="en-US" sz="750" dirty="0" smtClean="0">
                  <a:solidFill>
                    <a:srgbClr val="C8C8C8">
                      <a:lumMod val="50000"/>
                    </a:srgbClr>
                  </a:solidFill>
                  <a:latin typeface="Segoe UI" panose="020B0502040204020203" pitchFamily="34" charset="0"/>
                  <a:cs typeface="Segoe UI" panose="020B0502040204020203" pitchFamily="34" charset="0"/>
                </a:rPr>
                <a:t>QLD Data Source</a:t>
              </a:r>
            </a:p>
          </p:txBody>
        </p:sp>
      </p:grpSp>
      <p:grpSp>
        <p:nvGrpSpPr>
          <p:cNvPr id="388" name="Group 387"/>
          <p:cNvGrpSpPr/>
          <p:nvPr/>
        </p:nvGrpSpPr>
        <p:grpSpPr>
          <a:xfrm>
            <a:off x="105625" y="4082865"/>
            <a:ext cx="1035859" cy="438398"/>
            <a:chOff x="284027" y="2690552"/>
            <a:chExt cx="1035859" cy="438398"/>
          </a:xfrm>
        </p:grpSpPr>
        <p:sp>
          <p:nvSpPr>
            <p:cNvPr id="389" name="Flowchart: Document 388"/>
            <p:cNvSpPr/>
            <p:nvPr/>
          </p:nvSpPr>
          <p:spPr>
            <a:xfrm>
              <a:off x="683909" y="2690552"/>
              <a:ext cx="236094" cy="245673"/>
            </a:xfrm>
            <a:prstGeom prst="flowChartDocument">
              <a:avLst/>
            </a:prstGeom>
            <a:solidFill>
              <a:srgbClr val="067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AU">
                <a:solidFill>
                  <a:srgbClr val="FFFFFF"/>
                </a:solidFill>
              </a:endParaRPr>
            </a:p>
          </p:txBody>
        </p:sp>
        <p:sp>
          <p:nvSpPr>
            <p:cNvPr id="390" name="TextBox 389"/>
            <p:cNvSpPr txBox="1"/>
            <p:nvPr/>
          </p:nvSpPr>
          <p:spPr>
            <a:xfrm>
              <a:off x="284027" y="2921201"/>
              <a:ext cx="1035859" cy="207749"/>
            </a:xfrm>
            <a:prstGeom prst="rect">
              <a:avLst/>
            </a:prstGeom>
            <a:noFill/>
          </p:spPr>
          <p:txBody>
            <a:bodyPr wrap="square" rtlCol="0">
              <a:spAutoFit/>
            </a:bodyPr>
            <a:lstStyle/>
            <a:p>
              <a:pPr algn="ctr" defTabSz="619628"/>
              <a:r>
                <a:rPr lang="en-US" sz="750" dirty="0" smtClean="0">
                  <a:solidFill>
                    <a:srgbClr val="C8C8C8">
                      <a:lumMod val="50000"/>
                    </a:srgbClr>
                  </a:solidFill>
                  <a:latin typeface="Segoe UI" panose="020B0502040204020203" pitchFamily="34" charset="0"/>
                  <a:cs typeface="Segoe UI" panose="020B0502040204020203" pitchFamily="34" charset="0"/>
                </a:rPr>
                <a:t>SA Data Source</a:t>
              </a:r>
            </a:p>
          </p:txBody>
        </p:sp>
      </p:grpSp>
      <p:grpSp>
        <p:nvGrpSpPr>
          <p:cNvPr id="391" name="Group 390"/>
          <p:cNvGrpSpPr/>
          <p:nvPr/>
        </p:nvGrpSpPr>
        <p:grpSpPr>
          <a:xfrm>
            <a:off x="105625" y="4742263"/>
            <a:ext cx="1035859" cy="438398"/>
            <a:chOff x="284027" y="2690552"/>
            <a:chExt cx="1035859" cy="438398"/>
          </a:xfrm>
        </p:grpSpPr>
        <p:sp>
          <p:nvSpPr>
            <p:cNvPr id="392" name="Flowchart: Document 391"/>
            <p:cNvSpPr/>
            <p:nvPr/>
          </p:nvSpPr>
          <p:spPr>
            <a:xfrm>
              <a:off x="683909" y="2690552"/>
              <a:ext cx="236094" cy="245673"/>
            </a:xfrm>
            <a:prstGeom prst="flowChartDocument">
              <a:avLst/>
            </a:prstGeom>
            <a:solidFill>
              <a:srgbClr val="067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AU">
                <a:solidFill>
                  <a:srgbClr val="FFFFFF"/>
                </a:solidFill>
              </a:endParaRPr>
            </a:p>
          </p:txBody>
        </p:sp>
        <p:sp>
          <p:nvSpPr>
            <p:cNvPr id="393" name="TextBox 392"/>
            <p:cNvSpPr txBox="1"/>
            <p:nvPr/>
          </p:nvSpPr>
          <p:spPr>
            <a:xfrm>
              <a:off x="284027" y="2921201"/>
              <a:ext cx="1035859" cy="207749"/>
            </a:xfrm>
            <a:prstGeom prst="rect">
              <a:avLst/>
            </a:prstGeom>
            <a:noFill/>
          </p:spPr>
          <p:txBody>
            <a:bodyPr wrap="square" rtlCol="0">
              <a:spAutoFit/>
            </a:bodyPr>
            <a:lstStyle/>
            <a:p>
              <a:pPr algn="ctr" defTabSz="619628"/>
              <a:r>
                <a:rPr lang="en-US" sz="750" dirty="0" smtClean="0">
                  <a:solidFill>
                    <a:srgbClr val="C8C8C8">
                      <a:lumMod val="50000"/>
                    </a:srgbClr>
                  </a:solidFill>
                  <a:latin typeface="Segoe UI" panose="020B0502040204020203" pitchFamily="34" charset="0"/>
                  <a:cs typeface="Segoe UI" panose="020B0502040204020203" pitchFamily="34" charset="0"/>
                </a:rPr>
                <a:t>WA Data Source</a:t>
              </a:r>
            </a:p>
          </p:txBody>
        </p:sp>
      </p:grpSp>
      <p:grpSp>
        <p:nvGrpSpPr>
          <p:cNvPr id="394" name="Group 393"/>
          <p:cNvGrpSpPr/>
          <p:nvPr/>
        </p:nvGrpSpPr>
        <p:grpSpPr>
          <a:xfrm>
            <a:off x="105625" y="5401660"/>
            <a:ext cx="1035859" cy="438398"/>
            <a:chOff x="284027" y="2690552"/>
            <a:chExt cx="1035859" cy="438398"/>
          </a:xfrm>
        </p:grpSpPr>
        <p:sp>
          <p:nvSpPr>
            <p:cNvPr id="395" name="Flowchart: Document 394"/>
            <p:cNvSpPr/>
            <p:nvPr/>
          </p:nvSpPr>
          <p:spPr>
            <a:xfrm>
              <a:off x="683909" y="2690552"/>
              <a:ext cx="236094" cy="245673"/>
            </a:xfrm>
            <a:prstGeom prst="flowChartDocument">
              <a:avLst/>
            </a:prstGeom>
            <a:solidFill>
              <a:srgbClr val="067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AU">
                <a:solidFill>
                  <a:srgbClr val="FFFFFF"/>
                </a:solidFill>
              </a:endParaRPr>
            </a:p>
          </p:txBody>
        </p:sp>
        <p:sp>
          <p:nvSpPr>
            <p:cNvPr id="396" name="TextBox 395"/>
            <p:cNvSpPr txBox="1"/>
            <p:nvPr/>
          </p:nvSpPr>
          <p:spPr>
            <a:xfrm>
              <a:off x="284027" y="2921201"/>
              <a:ext cx="1035859" cy="207749"/>
            </a:xfrm>
            <a:prstGeom prst="rect">
              <a:avLst/>
            </a:prstGeom>
            <a:noFill/>
          </p:spPr>
          <p:txBody>
            <a:bodyPr wrap="square" rtlCol="0">
              <a:spAutoFit/>
            </a:bodyPr>
            <a:lstStyle/>
            <a:p>
              <a:pPr algn="ctr" defTabSz="619628"/>
              <a:r>
                <a:rPr lang="en-US" sz="750" dirty="0" smtClean="0">
                  <a:solidFill>
                    <a:srgbClr val="C8C8C8">
                      <a:lumMod val="50000"/>
                    </a:srgbClr>
                  </a:solidFill>
                  <a:latin typeface="Segoe UI" panose="020B0502040204020203" pitchFamily="34" charset="0"/>
                  <a:cs typeface="Segoe UI" panose="020B0502040204020203" pitchFamily="34" charset="0"/>
                </a:rPr>
                <a:t>ACT Data Source</a:t>
              </a:r>
            </a:p>
          </p:txBody>
        </p:sp>
      </p:grpSp>
      <p:cxnSp>
        <p:nvCxnSpPr>
          <p:cNvPr id="397" name="Straight Arrow Connector 396"/>
          <p:cNvCxnSpPr>
            <a:stCxn id="383" idx="3"/>
            <a:endCxn id="457" idx="1"/>
          </p:cNvCxnSpPr>
          <p:nvPr/>
        </p:nvCxnSpPr>
        <p:spPr>
          <a:xfrm>
            <a:off x="741601" y="2886906"/>
            <a:ext cx="1026485" cy="782578"/>
          </a:xfrm>
          <a:prstGeom prst="straightConnector1">
            <a:avLst/>
          </a:prstGeom>
          <a:noFill/>
          <a:ln w="6350" cap="flat" cmpd="sng" algn="ctr">
            <a:solidFill>
              <a:srgbClr val="FF5800"/>
            </a:solidFill>
            <a:prstDash val="solid"/>
            <a:miter lim="800000"/>
            <a:tailEnd type="triangle"/>
          </a:ln>
          <a:effectLst/>
        </p:spPr>
      </p:cxnSp>
      <p:cxnSp>
        <p:nvCxnSpPr>
          <p:cNvPr id="398" name="Straight Arrow Connector 397"/>
          <p:cNvCxnSpPr>
            <a:stCxn id="386" idx="3"/>
            <a:endCxn id="457" idx="1"/>
          </p:cNvCxnSpPr>
          <p:nvPr/>
        </p:nvCxnSpPr>
        <p:spPr>
          <a:xfrm>
            <a:off x="741601" y="3546304"/>
            <a:ext cx="1026485" cy="123180"/>
          </a:xfrm>
          <a:prstGeom prst="straightConnector1">
            <a:avLst/>
          </a:prstGeom>
          <a:noFill/>
          <a:ln w="6350" cap="flat" cmpd="sng" algn="ctr">
            <a:solidFill>
              <a:srgbClr val="FF5800"/>
            </a:solidFill>
            <a:prstDash val="solid"/>
            <a:miter lim="800000"/>
            <a:tailEnd type="triangle"/>
          </a:ln>
          <a:effectLst/>
        </p:spPr>
      </p:cxnSp>
      <p:cxnSp>
        <p:nvCxnSpPr>
          <p:cNvPr id="399" name="Straight Arrow Connector 398"/>
          <p:cNvCxnSpPr>
            <a:stCxn id="389" idx="3"/>
            <a:endCxn id="457" idx="1"/>
          </p:cNvCxnSpPr>
          <p:nvPr/>
        </p:nvCxnSpPr>
        <p:spPr>
          <a:xfrm flipV="1">
            <a:off x="741601" y="3669484"/>
            <a:ext cx="1026485" cy="536218"/>
          </a:xfrm>
          <a:prstGeom prst="straightConnector1">
            <a:avLst/>
          </a:prstGeom>
          <a:noFill/>
          <a:ln w="6350" cap="flat" cmpd="sng" algn="ctr">
            <a:solidFill>
              <a:srgbClr val="FF5800"/>
            </a:solidFill>
            <a:prstDash val="solid"/>
            <a:miter lim="800000"/>
            <a:tailEnd type="triangle"/>
          </a:ln>
          <a:effectLst/>
        </p:spPr>
      </p:cxnSp>
      <p:cxnSp>
        <p:nvCxnSpPr>
          <p:cNvPr id="400" name="Straight Arrow Connector 399"/>
          <p:cNvCxnSpPr>
            <a:stCxn id="392" idx="3"/>
            <a:endCxn id="457" idx="1"/>
          </p:cNvCxnSpPr>
          <p:nvPr/>
        </p:nvCxnSpPr>
        <p:spPr>
          <a:xfrm flipV="1">
            <a:off x="741601" y="3669484"/>
            <a:ext cx="1026485" cy="1195616"/>
          </a:xfrm>
          <a:prstGeom prst="straightConnector1">
            <a:avLst/>
          </a:prstGeom>
          <a:noFill/>
          <a:ln w="6350" cap="flat" cmpd="sng" algn="ctr">
            <a:solidFill>
              <a:srgbClr val="FF5800"/>
            </a:solidFill>
            <a:prstDash val="solid"/>
            <a:miter lim="800000"/>
            <a:tailEnd type="triangle"/>
          </a:ln>
          <a:effectLst/>
        </p:spPr>
      </p:cxnSp>
      <p:cxnSp>
        <p:nvCxnSpPr>
          <p:cNvPr id="401" name="Straight Arrow Connector 400"/>
          <p:cNvCxnSpPr>
            <a:stCxn id="395" idx="3"/>
            <a:endCxn id="457" idx="1"/>
          </p:cNvCxnSpPr>
          <p:nvPr/>
        </p:nvCxnSpPr>
        <p:spPr>
          <a:xfrm flipV="1">
            <a:off x="741601" y="3669484"/>
            <a:ext cx="1026485" cy="1855013"/>
          </a:xfrm>
          <a:prstGeom prst="straightConnector1">
            <a:avLst/>
          </a:prstGeom>
          <a:noFill/>
          <a:ln w="6350" cap="flat" cmpd="sng" algn="ctr">
            <a:solidFill>
              <a:srgbClr val="FF5800"/>
            </a:solidFill>
            <a:prstDash val="solid"/>
            <a:miter lim="800000"/>
            <a:tailEnd type="triangle"/>
          </a:ln>
          <a:effectLst/>
        </p:spPr>
      </p:cxnSp>
      <p:grpSp>
        <p:nvGrpSpPr>
          <p:cNvPr id="402" name="Group 401"/>
          <p:cNvGrpSpPr/>
          <p:nvPr/>
        </p:nvGrpSpPr>
        <p:grpSpPr>
          <a:xfrm>
            <a:off x="8539917" y="4750389"/>
            <a:ext cx="1375351" cy="842039"/>
            <a:chOff x="5837708" y="4879896"/>
            <a:chExt cx="1375351" cy="842039"/>
          </a:xfrm>
        </p:grpSpPr>
        <p:sp>
          <p:nvSpPr>
            <p:cNvPr id="403" name="TextBox 402"/>
            <p:cNvSpPr txBox="1"/>
            <p:nvPr/>
          </p:nvSpPr>
          <p:spPr>
            <a:xfrm>
              <a:off x="5837708" y="5398770"/>
              <a:ext cx="1375351" cy="323165"/>
            </a:xfrm>
            <a:prstGeom prst="rect">
              <a:avLst/>
            </a:prstGeom>
            <a:noFill/>
          </p:spPr>
          <p:txBody>
            <a:bodyPr wrap="square" rtlCol="0">
              <a:spAutoFit/>
            </a:bodyPr>
            <a:lstStyle/>
            <a:p>
              <a:pPr algn="ctr" defTabSz="619628">
                <a:defRPr/>
              </a:pPr>
              <a:r>
                <a:rPr lang="en-US" sz="750" kern="0" dirty="0" smtClean="0">
                  <a:solidFill>
                    <a:srgbClr val="C8C8C8">
                      <a:lumMod val="50000"/>
                    </a:srgbClr>
                  </a:solidFill>
                  <a:latin typeface="Segoe UI" panose="020B0502040204020203" pitchFamily="34" charset="0"/>
                  <a:cs typeface="Segoe UI" panose="020B0502040204020203" pitchFamily="34" charset="0"/>
                </a:rPr>
                <a:t>HDInsight </a:t>
              </a:r>
            </a:p>
            <a:p>
              <a:pPr algn="ctr" defTabSz="619628">
                <a:defRPr/>
              </a:pPr>
              <a:r>
                <a:rPr lang="en-US" sz="750" kern="0" dirty="0" smtClean="0">
                  <a:solidFill>
                    <a:srgbClr val="C8C8C8">
                      <a:lumMod val="50000"/>
                    </a:srgbClr>
                  </a:solidFill>
                  <a:latin typeface="Segoe UI" panose="020B0502040204020203" pitchFamily="34" charset="0"/>
                  <a:cs typeface="Segoe UI" panose="020B0502040204020203" pitchFamily="34" charset="0"/>
                </a:rPr>
                <a:t>(R Server, Hadoop, Hive…)</a:t>
              </a:r>
            </a:p>
          </p:txBody>
        </p:sp>
        <p:grpSp>
          <p:nvGrpSpPr>
            <p:cNvPr id="404" name="Group 403"/>
            <p:cNvGrpSpPr/>
            <p:nvPr/>
          </p:nvGrpSpPr>
          <p:grpSpPr>
            <a:xfrm>
              <a:off x="6049763" y="4879896"/>
              <a:ext cx="951241" cy="553687"/>
              <a:chOff x="6008221" y="4879896"/>
              <a:chExt cx="951241" cy="553687"/>
            </a:xfrm>
          </p:grpSpPr>
          <p:pic>
            <p:nvPicPr>
              <p:cNvPr id="405" name="Picture 404"/>
              <p:cNvPicPr>
                <a:picLocks noChangeAspect="1"/>
              </p:cNvPicPr>
              <p:nvPr/>
            </p:nvPicPr>
            <p:blipFill>
              <a:blip r:embed="rId7">
                <a:duotone>
                  <a:srgbClr val="009FDA">
                    <a:shade val="45000"/>
                    <a:satMod val="135000"/>
                  </a:srgbClr>
                  <a:prstClr val="white"/>
                </a:duotone>
              </a:blip>
              <a:stretch>
                <a:fillRect/>
              </a:stretch>
            </p:blipFill>
            <p:spPr>
              <a:xfrm>
                <a:off x="6334368" y="4879896"/>
                <a:ext cx="379678" cy="330416"/>
              </a:xfrm>
              <a:prstGeom prst="rect">
                <a:avLst/>
              </a:prstGeom>
            </p:spPr>
          </p:pic>
          <p:pic>
            <p:nvPicPr>
              <p:cNvPr id="406" name="Picture 405"/>
              <p:cNvPicPr>
                <a:picLocks noChangeAspect="1"/>
              </p:cNvPicPr>
              <p:nvPr/>
            </p:nvPicPr>
            <p:blipFill>
              <a:blip r:embed="rId8">
                <a:duotone>
                  <a:srgbClr val="009FDA">
                    <a:shade val="45000"/>
                    <a:satMod val="135000"/>
                  </a:srgbClr>
                  <a:prstClr val="white"/>
                </a:duotone>
              </a:blip>
              <a:stretch>
                <a:fillRect/>
              </a:stretch>
            </p:blipFill>
            <p:spPr>
              <a:xfrm>
                <a:off x="6738176" y="5182304"/>
                <a:ext cx="221286" cy="251279"/>
              </a:xfrm>
              <a:prstGeom prst="rect">
                <a:avLst/>
              </a:prstGeom>
            </p:spPr>
          </p:pic>
          <p:pic>
            <p:nvPicPr>
              <p:cNvPr id="407" name="Picture 2" descr="https://www.r-project.org/Rlogo.png"/>
              <p:cNvPicPr>
                <a:picLocks noChangeAspect="1" noChangeArrowheads="1"/>
              </p:cNvPicPr>
              <p:nvPr/>
            </p:nvPicPr>
            <p:blipFill>
              <a:blip r:embed="rId9" cstate="print">
                <a:duotone>
                  <a:srgbClr val="009FDA">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008221" y="5224338"/>
                <a:ext cx="215756" cy="167211"/>
              </a:xfrm>
              <a:prstGeom prst="rect">
                <a:avLst/>
              </a:prstGeom>
              <a:noFill/>
              <a:extLst>
                <a:ext uri="{909E8E84-426E-40DD-AFC4-6F175D3DCCD1}">
                  <a14:hiddenFill xmlns:a14="http://schemas.microsoft.com/office/drawing/2010/main">
                    <a:solidFill>
                      <a:srgbClr val="FFFFFF"/>
                    </a:solidFill>
                  </a14:hiddenFill>
                </a:ext>
              </a:extLst>
            </p:spPr>
          </p:pic>
          <p:pic>
            <p:nvPicPr>
              <p:cNvPr id="408" name="Picture 407"/>
              <p:cNvPicPr>
                <a:picLocks noChangeAspect="1"/>
              </p:cNvPicPr>
              <p:nvPr/>
            </p:nvPicPr>
            <p:blipFill>
              <a:blip r:embed="rId10">
                <a:duotone>
                  <a:srgbClr val="009FDA">
                    <a:shade val="45000"/>
                    <a:satMod val="135000"/>
                  </a:srgbClr>
                  <a:prstClr val="white"/>
                </a:duotone>
              </a:blip>
              <a:stretch>
                <a:fillRect/>
              </a:stretch>
            </p:blipFill>
            <p:spPr>
              <a:xfrm>
                <a:off x="6325951" y="5219736"/>
                <a:ext cx="339419" cy="176415"/>
              </a:xfrm>
              <a:prstGeom prst="rect">
                <a:avLst/>
              </a:prstGeom>
            </p:spPr>
          </p:pic>
        </p:grpSp>
      </p:grpSp>
      <p:grpSp>
        <p:nvGrpSpPr>
          <p:cNvPr id="409" name="Group 408"/>
          <p:cNvGrpSpPr/>
          <p:nvPr/>
        </p:nvGrpSpPr>
        <p:grpSpPr>
          <a:xfrm>
            <a:off x="10646995" y="4440129"/>
            <a:ext cx="949023" cy="555204"/>
            <a:chOff x="6517958" y="3142803"/>
            <a:chExt cx="1135510" cy="624294"/>
          </a:xfrm>
        </p:grpSpPr>
        <p:pic>
          <p:nvPicPr>
            <p:cNvPr id="410" name="Picture 409"/>
            <p:cNvPicPr>
              <a:picLocks noChangeAspect="1"/>
            </p:cNvPicPr>
            <p:nvPr/>
          </p:nvPicPr>
          <p:blipFill>
            <a:blip r:embed="rId11">
              <a:duotone>
                <a:srgbClr val="009FDA">
                  <a:shade val="45000"/>
                  <a:satMod val="135000"/>
                </a:srgbClr>
                <a:prstClr val="white"/>
              </a:duotone>
            </a:blip>
            <a:stretch>
              <a:fillRect/>
            </a:stretch>
          </p:blipFill>
          <p:spPr>
            <a:xfrm>
              <a:off x="6931710" y="3142803"/>
              <a:ext cx="373457" cy="426186"/>
            </a:xfrm>
            <a:prstGeom prst="rect">
              <a:avLst/>
            </a:prstGeom>
          </p:spPr>
        </p:pic>
        <p:sp>
          <p:nvSpPr>
            <p:cNvPr id="411" name="TextBox 410"/>
            <p:cNvSpPr txBox="1"/>
            <p:nvPr/>
          </p:nvSpPr>
          <p:spPr>
            <a:xfrm>
              <a:off x="6517958" y="3528845"/>
              <a:ext cx="1135510" cy="238252"/>
            </a:xfrm>
            <a:prstGeom prst="rect">
              <a:avLst/>
            </a:prstGeom>
            <a:noFill/>
          </p:spPr>
          <p:txBody>
            <a:bodyPr wrap="square" rtlCol="0">
              <a:spAutoFit/>
            </a:bodyPr>
            <a:lstStyle/>
            <a:p>
              <a:pPr algn="ctr" defTabSz="619628">
                <a:defRPr/>
              </a:pPr>
              <a:r>
                <a:rPr lang="en-US" sz="750" kern="0" dirty="0" smtClean="0">
                  <a:solidFill>
                    <a:srgbClr val="C8C8C8">
                      <a:lumMod val="50000"/>
                    </a:srgbClr>
                  </a:solidFill>
                  <a:latin typeface="Segoe UI" panose="020B0502040204020203" pitchFamily="34" charset="0"/>
                  <a:cs typeface="Segoe UI" panose="020B0502040204020203" pitchFamily="34" charset="0"/>
                </a:rPr>
                <a:t>Azure ML Studio</a:t>
              </a:r>
            </a:p>
          </p:txBody>
        </p:sp>
      </p:grpSp>
      <p:sp>
        <p:nvSpPr>
          <p:cNvPr id="412" name="TextBox 411"/>
          <p:cNvSpPr txBox="1"/>
          <p:nvPr/>
        </p:nvSpPr>
        <p:spPr>
          <a:xfrm>
            <a:off x="10140415" y="4176036"/>
            <a:ext cx="1962183" cy="282383"/>
          </a:xfrm>
          <a:prstGeom prst="rect">
            <a:avLst/>
          </a:prstGeom>
          <a:noFill/>
        </p:spPr>
        <p:txBody>
          <a:bodyPr wrap="square" rtlCol="0">
            <a:spAutoFit/>
          </a:bodyPr>
          <a:lstStyle>
            <a:defPPr>
              <a:defRPr lang="en-US"/>
            </a:defPPr>
            <a:lvl1pPr algn="ctr" defTabSz="914400" fontAlgn="base">
              <a:spcBef>
                <a:spcPct val="0"/>
              </a:spcBef>
              <a:spcAft>
                <a:spcPct val="0"/>
              </a:spcAft>
              <a:defRPr sz="1200">
                <a:solidFill>
                  <a:srgbClr val="D2D2D2">
                    <a:lumMod val="50000"/>
                  </a:srgbClr>
                </a:solidFill>
                <a:cs typeface="Segoe UI" panose="020B0502040204020203" pitchFamily="34" charset="0"/>
              </a:defRPr>
            </a:lvl1pPr>
          </a:lstStyle>
          <a:p>
            <a:pPr>
              <a:defRPr/>
            </a:pPr>
            <a:r>
              <a:rPr lang="en-US" sz="1199" b="1" kern="0" dirty="0">
                <a:solidFill>
                  <a:srgbClr val="002060"/>
                </a:solidFill>
              </a:rPr>
              <a:t>Build/Train Models</a:t>
            </a:r>
          </a:p>
        </p:txBody>
      </p:sp>
      <p:grpSp>
        <p:nvGrpSpPr>
          <p:cNvPr id="413" name="Group 412"/>
          <p:cNvGrpSpPr/>
          <p:nvPr/>
        </p:nvGrpSpPr>
        <p:grpSpPr>
          <a:xfrm>
            <a:off x="10726531" y="5233385"/>
            <a:ext cx="982095" cy="514177"/>
            <a:chOff x="10578104" y="4088372"/>
            <a:chExt cx="962926" cy="504141"/>
          </a:xfrm>
        </p:grpSpPr>
        <p:pic>
          <p:nvPicPr>
            <p:cNvPr id="414" name="Picture 2" descr="https://www.r-project.org/Rlogo.png"/>
            <p:cNvPicPr>
              <a:picLocks noChangeAspect="1" noChangeArrowheads="1"/>
            </p:cNvPicPr>
            <p:nvPr/>
          </p:nvPicPr>
          <p:blipFill>
            <a:blip r:embed="rId12" cstate="print">
              <a:duotone>
                <a:srgbClr val="009FDA">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779804" y="4088372"/>
              <a:ext cx="381029" cy="295297"/>
            </a:xfrm>
            <a:prstGeom prst="rect">
              <a:avLst/>
            </a:prstGeom>
            <a:noFill/>
            <a:extLst>
              <a:ext uri="{909E8E84-426E-40DD-AFC4-6F175D3DCCD1}">
                <a14:hiddenFill xmlns:a14="http://schemas.microsoft.com/office/drawing/2010/main">
                  <a:solidFill>
                    <a:srgbClr val="FFFFFF"/>
                  </a:solidFill>
                </a14:hiddenFill>
              </a:ext>
            </a:extLst>
          </p:spPr>
        </p:pic>
        <p:sp>
          <p:nvSpPr>
            <p:cNvPr id="415" name="TextBox 414"/>
            <p:cNvSpPr txBox="1"/>
            <p:nvPr/>
          </p:nvSpPr>
          <p:spPr>
            <a:xfrm>
              <a:off x="10578104" y="4384901"/>
              <a:ext cx="962926" cy="207612"/>
            </a:xfrm>
            <a:prstGeom prst="rect">
              <a:avLst/>
            </a:prstGeom>
            <a:noFill/>
          </p:spPr>
          <p:txBody>
            <a:bodyPr wrap="square" rtlCol="0">
              <a:spAutoFit/>
            </a:bodyPr>
            <a:lstStyle/>
            <a:p>
              <a:pPr algn="ctr" defTabSz="932093">
                <a:defRPr/>
              </a:pPr>
              <a:r>
                <a:rPr lang="en-US" sz="750" kern="0" dirty="0" smtClean="0">
                  <a:solidFill>
                    <a:srgbClr val="BCBDBC">
                      <a:lumMod val="50000"/>
                    </a:srgbClr>
                  </a:solidFill>
                  <a:cs typeface="Segoe UI" panose="020B0502040204020203" pitchFamily="34" charset="0"/>
                </a:rPr>
                <a:t>R Studio</a:t>
              </a:r>
            </a:p>
          </p:txBody>
        </p:sp>
      </p:grpSp>
      <p:cxnSp>
        <p:nvCxnSpPr>
          <p:cNvPr id="416" name="Straight Arrow Connector 415"/>
          <p:cNvCxnSpPr>
            <a:stCxn id="405" idx="3"/>
            <a:endCxn id="410" idx="1"/>
          </p:cNvCxnSpPr>
          <p:nvPr/>
        </p:nvCxnSpPr>
        <p:spPr>
          <a:xfrm flipV="1">
            <a:off x="9457797" y="4629639"/>
            <a:ext cx="1534999" cy="285958"/>
          </a:xfrm>
          <a:prstGeom prst="straightConnector1">
            <a:avLst/>
          </a:prstGeom>
          <a:noFill/>
          <a:ln w="6350" cap="flat" cmpd="sng" algn="ctr">
            <a:solidFill>
              <a:srgbClr val="FF5800"/>
            </a:solidFill>
            <a:prstDash val="solid"/>
            <a:miter lim="800000"/>
            <a:tailEnd type="triangle"/>
          </a:ln>
          <a:effectLst/>
        </p:spPr>
      </p:cxnSp>
      <p:cxnSp>
        <p:nvCxnSpPr>
          <p:cNvPr id="417" name="Straight Arrow Connector 416"/>
          <p:cNvCxnSpPr>
            <a:stCxn id="405" idx="3"/>
            <a:endCxn id="414" idx="1"/>
          </p:cNvCxnSpPr>
          <p:nvPr/>
        </p:nvCxnSpPr>
        <p:spPr>
          <a:xfrm>
            <a:off x="9457797" y="4915597"/>
            <a:ext cx="1474449" cy="468376"/>
          </a:xfrm>
          <a:prstGeom prst="straightConnector1">
            <a:avLst/>
          </a:prstGeom>
          <a:noFill/>
          <a:ln w="6350" cap="flat" cmpd="sng" algn="ctr">
            <a:solidFill>
              <a:srgbClr val="FF5800"/>
            </a:solidFill>
            <a:prstDash val="solid"/>
            <a:miter lim="800000"/>
            <a:tailEnd type="triangle"/>
          </a:ln>
          <a:effectLst/>
        </p:spPr>
      </p:cxnSp>
      <p:sp>
        <p:nvSpPr>
          <p:cNvPr id="418" name="TextBox 417"/>
          <p:cNvSpPr txBox="1"/>
          <p:nvPr/>
        </p:nvSpPr>
        <p:spPr>
          <a:xfrm>
            <a:off x="8255713" y="5607606"/>
            <a:ext cx="2019856" cy="276871"/>
          </a:xfrm>
          <a:prstGeom prst="rect">
            <a:avLst/>
          </a:prstGeom>
          <a:noFill/>
        </p:spPr>
        <p:txBody>
          <a:bodyPr wrap="square" rtlCol="0">
            <a:spAutoFit/>
          </a:bodyPr>
          <a:lstStyle>
            <a:defPPr>
              <a:defRPr lang="en-US"/>
            </a:defPPr>
            <a:lvl1pPr algn="ctr" defTabSz="914400" fontAlgn="base">
              <a:spcBef>
                <a:spcPct val="0"/>
              </a:spcBef>
              <a:spcAft>
                <a:spcPct val="0"/>
              </a:spcAft>
              <a:defRPr sz="1200" b="1">
                <a:solidFill>
                  <a:srgbClr val="D2D2D2">
                    <a:lumMod val="50000"/>
                  </a:srgbClr>
                </a:solidFill>
                <a:cs typeface="Segoe UI" panose="020B0502040204020203" pitchFamily="34" charset="0"/>
              </a:defRPr>
            </a:lvl1pPr>
          </a:lstStyle>
          <a:p>
            <a:pPr>
              <a:defRPr/>
            </a:pPr>
            <a:r>
              <a:rPr lang="en-US" sz="1199" kern="0" dirty="0">
                <a:solidFill>
                  <a:srgbClr val="002060"/>
                </a:solidFill>
              </a:rPr>
              <a:t>Data Mashup &amp; Compute</a:t>
            </a:r>
          </a:p>
        </p:txBody>
      </p:sp>
      <p:cxnSp>
        <p:nvCxnSpPr>
          <p:cNvPr id="419" name="Straight Arrow Connector 418"/>
          <p:cNvCxnSpPr>
            <a:stCxn id="375" idx="3"/>
            <a:endCxn id="405" idx="1"/>
          </p:cNvCxnSpPr>
          <p:nvPr/>
        </p:nvCxnSpPr>
        <p:spPr>
          <a:xfrm>
            <a:off x="5814592" y="3982352"/>
            <a:ext cx="3263527" cy="933245"/>
          </a:xfrm>
          <a:prstGeom prst="straightConnector1">
            <a:avLst/>
          </a:prstGeom>
          <a:noFill/>
          <a:ln w="6350" cap="flat" cmpd="sng" algn="ctr">
            <a:solidFill>
              <a:srgbClr val="FF5800"/>
            </a:solidFill>
            <a:prstDash val="solid"/>
            <a:miter lim="800000"/>
            <a:tailEnd type="triangle"/>
          </a:ln>
          <a:effectLst/>
        </p:spPr>
      </p:cxnSp>
      <p:grpSp>
        <p:nvGrpSpPr>
          <p:cNvPr id="420" name="Group 419"/>
          <p:cNvGrpSpPr/>
          <p:nvPr/>
        </p:nvGrpSpPr>
        <p:grpSpPr>
          <a:xfrm>
            <a:off x="1816606" y="2156457"/>
            <a:ext cx="731898" cy="713137"/>
            <a:chOff x="2115385" y="2078943"/>
            <a:chExt cx="837442" cy="802030"/>
          </a:xfrm>
        </p:grpSpPr>
        <p:pic>
          <p:nvPicPr>
            <p:cNvPr id="421" name="Picture 420"/>
            <p:cNvPicPr>
              <a:picLocks noChangeAspect="1"/>
            </p:cNvPicPr>
            <p:nvPr/>
          </p:nvPicPr>
          <p:blipFill>
            <a:blip r:embed="rId13">
              <a:duotone>
                <a:srgbClr val="009FDA">
                  <a:shade val="45000"/>
                  <a:satMod val="135000"/>
                </a:srgbClr>
                <a:prstClr val="white"/>
              </a:duotone>
            </a:blip>
            <a:stretch>
              <a:fillRect/>
            </a:stretch>
          </p:blipFill>
          <p:spPr>
            <a:xfrm>
              <a:off x="2377432" y="2078943"/>
              <a:ext cx="352148" cy="362734"/>
            </a:xfrm>
            <a:prstGeom prst="rect">
              <a:avLst/>
            </a:prstGeom>
          </p:spPr>
        </p:pic>
        <p:sp>
          <p:nvSpPr>
            <p:cNvPr id="422" name="TextBox 421"/>
            <p:cNvSpPr txBox="1"/>
            <p:nvPr/>
          </p:nvSpPr>
          <p:spPr>
            <a:xfrm>
              <a:off x="2115385" y="2510290"/>
              <a:ext cx="837442" cy="370683"/>
            </a:xfrm>
            <a:prstGeom prst="rect">
              <a:avLst/>
            </a:prstGeom>
            <a:noFill/>
          </p:spPr>
          <p:txBody>
            <a:bodyPr wrap="square" rtlCol="0">
              <a:spAutoFit/>
            </a:bodyPr>
            <a:lstStyle/>
            <a:p>
              <a:pPr algn="ctr" defTabSz="619628">
                <a:defRPr/>
              </a:pPr>
              <a:r>
                <a:rPr lang="en-US" sz="750" kern="0" dirty="0" smtClean="0">
                  <a:solidFill>
                    <a:srgbClr val="C8C8C8">
                      <a:lumMod val="50000"/>
                    </a:srgbClr>
                  </a:solidFill>
                  <a:latin typeface="Segoe UI" panose="020B0502040204020203" pitchFamily="34" charset="0"/>
                  <a:cs typeface="Segoe UI" panose="020B0502040204020203" pitchFamily="34" charset="0"/>
                </a:rPr>
                <a:t>Azure Event Hubs</a:t>
              </a:r>
            </a:p>
          </p:txBody>
        </p:sp>
      </p:grpSp>
      <p:grpSp>
        <p:nvGrpSpPr>
          <p:cNvPr id="423" name="Group 422"/>
          <p:cNvGrpSpPr/>
          <p:nvPr/>
        </p:nvGrpSpPr>
        <p:grpSpPr>
          <a:xfrm>
            <a:off x="3600715" y="2147975"/>
            <a:ext cx="1002331" cy="595071"/>
            <a:chOff x="3219930" y="1752291"/>
            <a:chExt cx="2118425" cy="1393466"/>
          </a:xfrm>
        </p:grpSpPr>
        <p:pic>
          <p:nvPicPr>
            <p:cNvPr id="424" name="Picture 423"/>
            <p:cNvPicPr>
              <a:picLocks noChangeAspect="1"/>
            </p:cNvPicPr>
            <p:nvPr/>
          </p:nvPicPr>
          <p:blipFill>
            <a:blip r:embed="rId14">
              <a:duotone>
                <a:srgbClr val="009FDA">
                  <a:shade val="45000"/>
                  <a:satMod val="135000"/>
                </a:srgbClr>
                <a:prstClr val="white"/>
              </a:duotone>
            </a:blip>
            <a:stretch>
              <a:fillRect/>
            </a:stretch>
          </p:blipFill>
          <p:spPr>
            <a:xfrm>
              <a:off x="3836367" y="1752291"/>
              <a:ext cx="866194" cy="677733"/>
            </a:xfrm>
            <a:prstGeom prst="rect">
              <a:avLst/>
            </a:prstGeom>
          </p:spPr>
        </p:pic>
        <p:sp>
          <p:nvSpPr>
            <p:cNvPr id="425" name="TextBox 424"/>
            <p:cNvSpPr txBox="1"/>
            <p:nvPr/>
          </p:nvSpPr>
          <p:spPr>
            <a:xfrm>
              <a:off x="3219930" y="2373943"/>
              <a:ext cx="2118425" cy="771814"/>
            </a:xfrm>
            <a:prstGeom prst="rect">
              <a:avLst/>
            </a:prstGeom>
            <a:noFill/>
          </p:spPr>
          <p:txBody>
            <a:bodyPr wrap="square" rtlCol="0">
              <a:spAutoFit/>
            </a:bodyPr>
            <a:lstStyle/>
            <a:p>
              <a:pPr algn="ctr" defTabSz="619628">
                <a:defRPr/>
              </a:pPr>
              <a:r>
                <a:rPr lang="en-US" sz="750" kern="0" dirty="0" smtClean="0">
                  <a:solidFill>
                    <a:srgbClr val="C8C8C8">
                      <a:lumMod val="50000"/>
                    </a:srgbClr>
                  </a:solidFill>
                  <a:latin typeface="Segoe UI" panose="020B0502040204020203" pitchFamily="34" charset="0"/>
                  <a:cs typeface="Segoe UI" panose="020B0502040204020203" pitchFamily="34" charset="0"/>
                </a:rPr>
                <a:t>Azure Stream Analytics</a:t>
              </a:r>
            </a:p>
          </p:txBody>
        </p:sp>
      </p:grpSp>
      <p:sp>
        <p:nvSpPr>
          <p:cNvPr id="426" name="TextBox 425"/>
          <p:cNvSpPr txBox="1"/>
          <p:nvPr/>
        </p:nvSpPr>
        <p:spPr>
          <a:xfrm>
            <a:off x="1722315" y="1524522"/>
            <a:ext cx="1449352" cy="658805"/>
          </a:xfrm>
          <a:prstGeom prst="rect">
            <a:avLst/>
          </a:prstGeom>
          <a:noFill/>
        </p:spPr>
        <p:txBody>
          <a:bodyPr wrap="square" rtlCol="0">
            <a:spAutoFit/>
          </a:bodyPr>
          <a:lstStyle>
            <a:defPPr>
              <a:defRPr lang="en-US"/>
            </a:defPPr>
            <a:lvl1pPr algn="ctr" defTabSz="914400" fontAlgn="base">
              <a:spcBef>
                <a:spcPct val="0"/>
              </a:spcBef>
              <a:spcAft>
                <a:spcPct val="0"/>
              </a:spcAft>
              <a:defRPr sz="1200" b="1">
                <a:solidFill>
                  <a:srgbClr val="D2D2D2">
                    <a:lumMod val="50000"/>
                  </a:srgbClr>
                </a:solidFill>
                <a:cs typeface="Segoe UI" panose="020B0502040204020203" pitchFamily="34" charset="0"/>
              </a:defRPr>
            </a:lvl1pPr>
          </a:lstStyle>
          <a:p>
            <a:pPr>
              <a:defRPr/>
            </a:pPr>
            <a:r>
              <a:rPr lang="en-US" sz="1199" kern="0" dirty="0">
                <a:solidFill>
                  <a:srgbClr val="002060"/>
                </a:solidFill>
              </a:rPr>
              <a:t>Real-Time Transactions &amp; Events </a:t>
            </a:r>
          </a:p>
        </p:txBody>
      </p:sp>
      <p:sp>
        <p:nvSpPr>
          <p:cNvPr id="427" name="TextBox 426"/>
          <p:cNvSpPr txBox="1"/>
          <p:nvPr/>
        </p:nvSpPr>
        <p:spPr>
          <a:xfrm>
            <a:off x="3159997" y="1721919"/>
            <a:ext cx="1818384" cy="461408"/>
          </a:xfrm>
          <a:prstGeom prst="rect">
            <a:avLst/>
          </a:prstGeom>
          <a:noFill/>
        </p:spPr>
        <p:txBody>
          <a:bodyPr wrap="square" rtlCol="0">
            <a:spAutoFit/>
          </a:bodyPr>
          <a:lstStyle>
            <a:defPPr>
              <a:defRPr lang="en-US"/>
            </a:defPPr>
            <a:lvl1pPr algn="ctr" defTabSz="914400" fontAlgn="base">
              <a:spcBef>
                <a:spcPct val="0"/>
              </a:spcBef>
              <a:spcAft>
                <a:spcPct val="0"/>
              </a:spcAft>
              <a:defRPr sz="1200" b="1">
                <a:solidFill>
                  <a:srgbClr val="D2D2D2">
                    <a:lumMod val="50000"/>
                  </a:srgbClr>
                </a:solidFill>
                <a:cs typeface="Segoe UI" panose="020B0502040204020203" pitchFamily="34" charset="0"/>
              </a:defRPr>
            </a:lvl1pPr>
          </a:lstStyle>
          <a:p>
            <a:pPr>
              <a:defRPr/>
            </a:pPr>
            <a:r>
              <a:rPr lang="en-US" sz="1199" kern="0" dirty="0" smtClean="0">
                <a:solidFill>
                  <a:srgbClr val="002060"/>
                </a:solidFill>
              </a:rPr>
              <a:t>Stream</a:t>
            </a:r>
          </a:p>
          <a:p>
            <a:pPr>
              <a:defRPr/>
            </a:pPr>
            <a:r>
              <a:rPr lang="en-US" sz="1199" kern="0" dirty="0" smtClean="0">
                <a:solidFill>
                  <a:srgbClr val="002060"/>
                </a:solidFill>
              </a:rPr>
              <a:t>Real-time </a:t>
            </a:r>
            <a:r>
              <a:rPr lang="en-US" sz="1199" kern="0" dirty="0">
                <a:solidFill>
                  <a:srgbClr val="002060"/>
                </a:solidFill>
              </a:rPr>
              <a:t>Data</a:t>
            </a:r>
          </a:p>
        </p:txBody>
      </p:sp>
      <p:sp>
        <p:nvSpPr>
          <p:cNvPr id="432" name="TextBox 431"/>
          <p:cNvSpPr txBox="1"/>
          <p:nvPr/>
        </p:nvSpPr>
        <p:spPr>
          <a:xfrm>
            <a:off x="8353430" y="1956025"/>
            <a:ext cx="1780653" cy="282383"/>
          </a:xfrm>
          <a:prstGeom prst="rect">
            <a:avLst/>
          </a:prstGeom>
          <a:noFill/>
        </p:spPr>
        <p:txBody>
          <a:bodyPr wrap="square" rtlCol="0">
            <a:spAutoFit/>
          </a:bodyPr>
          <a:lstStyle>
            <a:defPPr>
              <a:defRPr lang="en-US"/>
            </a:defPPr>
            <a:lvl1pPr algn="ctr" defTabSz="914400" fontAlgn="base">
              <a:spcBef>
                <a:spcPct val="0"/>
              </a:spcBef>
              <a:spcAft>
                <a:spcPct val="0"/>
              </a:spcAft>
              <a:defRPr sz="1200" b="1">
                <a:solidFill>
                  <a:srgbClr val="D2D2D2">
                    <a:lumMod val="50000"/>
                  </a:srgbClr>
                </a:solidFill>
                <a:cs typeface="Segoe UI" panose="020B0502040204020203" pitchFamily="34" charset="0"/>
              </a:defRPr>
            </a:lvl1pPr>
          </a:lstStyle>
          <a:p>
            <a:r>
              <a:rPr lang="en-US" sz="1199" dirty="0">
                <a:solidFill>
                  <a:srgbClr val="002060"/>
                </a:solidFill>
              </a:rPr>
              <a:t>Data Service APIs</a:t>
            </a:r>
          </a:p>
        </p:txBody>
      </p:sp>
      <p:grpSp>
        <p:nvGrpSpPr>
          <p:cNvPr id="433" name="Group 432"/>
          <p:cNvGrpSpPr/>
          <p:nvPr/>
        </p:nvGrpSpPr>
        <p:grpSpPr>
          <a:xfrm>
            <a:off x="8075798" y="2218840"/>
            <a:ext cx="1137642" cy="631008"/>
            <a:chOff x="8110966" y="2032570"/>
            <a:chExt cx="1137642" cy="631008"/>
          </a:xfrm>
        </p:grpSpPr>
        <p:pic>
          <p:nvPicPr>
            <p:cNvPr id="434" name="Picture 433"/>
            <p:cNvPicPr>
              <a:picLocks noChangeAspect="1"/>
            </p:cNvPicPr>
            <p:nvPr/>
          </p:nvPicPr>
          <p:blipFill>
            <a:blip r:embed="rId15">
              <a:duotone>
                <a:srgbClr val="009FDA">
                  <a:shade val="45000"/>
                  <a:satMod val="135000"/>
                </a:srgbClr>
                <a:prstClr val="white"/>
              </a:duotone>
            </a:blip>
            <a:stretch>
              <a:fillRect/>
            </a:stretch>
          </p:blipFill>
          <p:spPr>
            <a:xfrm>
              <a:off x="8524749" y="2032570"/>
              <a:ext cx="310076" cy="333243"/>
            </a:xfrm>
            <a:prstGeom prst="rect">
              <a:avLst/>
            </a:prstGeom>
          </p:spPr>
        </p:pic>
        <p:sp>
          <p:nvSpPr>
            <p:cNvPr id="435" name="TextBox 434"/>
            <p:cNvSpPr txBox="1"/>
            <p:nvPr/>
          </p:nvSpPr>
          <p:spPr>
            <a:xfrm>
              <a:off x="8110966" y="2333980"/>
              <a:ext cx="1137642" cy="329598"/>
            </a:xfrm>
            <a:prstGeom prst="rect">
              <a:avLst/>
            </a:prstGeom>
            <a:noFill/>
          </p:spPr>
          <p:txBody>
            <a:bodyPr wrap="square" rtlCol="0">
              <a:spAutoFit/>
            </a:bodyPr>
            <a:lstStyle/>
            <a:p>
              <a:pPr algn="ctr" defTabSz="932742"/>
              <a:r>
                <a:rPr lang="en-US" sz="750" dirty="0">
                  <a:solidFill>
                    <a:srgbClr val="BCBDBC">
                      <a:lumMod val="50000"/>
                    </a:srgbClr>
                  </a:solidFill>
                  <a:latin typeface="Segoe UI" panose="020B0502040204020203" pitchFamily="34" charset="0"/>
                  <a:cs typeface="Segoe UI" panose="020B0502040204020203" pitchFamily="34" charset="0"/>
                </a:rPr>
                <a:t>Azure IOT </a:t>
              </a:r>
            </a:p>
            <a:p>
              <a:pPr algn="ctr" defTabSz="932742"/>
              <a:r>
                <a:rPr lang="en-US" sz="750" dirty="0">
                  <a:solidFill>
                    <a:srgbClr val="BCBDBC">
                      <a:lumMod val="50000"/>
                    </a:srgbClr>
                  </a:solidFill>
                  <a:latin typeface="Segoe UI" panose="020B0502040204020203" pitchFamily="34" charset="0"/>
                  <a:cs typeface="Segoe UI" panose="020B0502040204020203" pitchFamily="34" charset="0"/>
                </a:rPr>
                <a:t>Suite</a:t>
              </a:r>
            </a:p>
          </p:txBody>
        </p:sp>
      </p:grpSp>
      <p:grpSp>
        <p:nvGrpSpPr>
          <p:cNvPr id="436" name="Group 435"/>
          <p:cNvGrpSpPr/>
          <p:nvPr/>
        </p:nvGrpSpPr>
        <p:grpSpPr>
          <a:xfrm>
            <a:off x="9373369" y="2218840"/>
            <a:ext cx="938603" cy="553697"/>
            <a:chOff x="9434913" y="2032570"/>
            <a:chExt cx="938603" cy="553697"/>
          </a:xfrm>
        </p:grpSpPr>
        <p:pic>
          <p:nvPicPr>
            <p:cNvPr id="437" name="Picture 436"/>
            <p:cNvPicPr>
              <a:picLocks noChangeAspect="1"/>
            </p:cNvPicPr>
            <p:nvPr/>
          </p:nvPicPr>
          <p:blipFill>
            <a:blip r:embed="rId16" cstate="print">
              <a:duotone>
                <a:srgbClr val="009FDA">
                  <a:shade val="45000"/>
                  <a:satMod val="135000"/>
                </a:srgbClr>
                <a:prstClr val="white"/>
              </a:duotone>
              <a:extLst>
                <a:ext uri="{28A0092B-C50C-407E-A947-70E740481C1C}">
                  <a14:useLocalDpi xmlns:a14="http://schemas.microsoft.com/office/drawing/2010/main" val="0"/>
                </a:ext>
              </a:extLst>
            </a:blip>
            <a:stretch>
              <a:fillRect/>
            </a:stretch>
          </p:blipFill>
          <p:spPr>
            <a:xfrm>
              <a:off x="9732203" y="2032570"/>
              <a:ext cx="344023" cy="344023"/>
            </a:xfrm>
            <a:prstGeom prst="rect">
              <a:avLst/>
            </a:prstGeom>
          </p:spPr>
        </p:pic>
        <p:sp>
          <p:nvSpPr>
            <p:cNvPr id="438" name="TextBox 437"/>
            <p:cNvSpPr txBox="1"/>
            <p:nvPr/>
          </p:nvSpPr>
          <p:spPr>
            <a:xfrm>
              <a:off x="9434913" y="2374382"/>
              <a:ext cx="938603" cy="211885"/>
            </a:xfrm>
            <a:prstGeom prst="rect">
              <a:avLst/>
            </a:prstGeom>
            <a:noFill/>
          </p:spPr>
          <p:txBody>
            <a:bodyPr wrap="square" rtlCol="0">
              <a:spAutoFit/>
            </a:bodyPr>
            <a:lstStyle/>
            <a:p>
              <a:pPr algn="ctr" defTabSz="619628"/>
              <a:r>
                <a:rPr lang="en-US" sz="750" dirty="0">
                  <a:solidFill>
                    <a:srgbClr val="C8C8C8">
                      <a:lumMod val="50000"/>
                    </a:srgbClr>
                  </a:solidFill>
                  <a:latin typeface="Segoe UI" panose="020B0502040204020203" pitchFamily="34" charset="0"/>
                  <a:cs typeface="Segoe UI" panose="020B0502040204020203" pitchFamily="34" charset="0"/>
                </a:rPr>
                <a:t>App Service</a:t>
              </a:r>
            </a:p>
          </p:txBody>
        </p:sp>
      </p:grpSp>
      <p:grpSp>
        <p:nvGrpSpPr>
          <p:cNvPr id="439" name="Group 438"/>
          <p:cNvGrpSpPr/>
          <p:nvPr/>
        </p:nvGrpSpPr>
        <p:grpSpPr>
          <a:xfrm>
            <a:off x="8818011" y="2218840"/>
            <a:ext cx="845547" cy="513413"/>
            <a:chOff x="8812001" y="2032570"/>
            <a:chExt cx="845547" cy="513413"/>
          </a:xfrm>
        </p:grpSpPr>
        <p:pic>
          <p:nvPicPr>
            <p:cNvPr id="440" name="Picture 439"/>
            <p:cNvPicPr>
              <a:picLocks noChangeAspect="1"/>
            </p:cNvPicPr>
            <p:nvPr/>
          </p:nvPicPr>
          <p:blipFill>
            <a:blip r:embed="rId17" cstate="print">
              <a:duotone>
                <a:srgbClr val="009FDA">
                  <a:shade val="45000"/>
                  <a:satMod val="135000"/>
                </a:srgbClr>
                <a:prstClr val="white"/>
              </a:duotone>
              <a:extLst>
                <a:ext uri="{28A0092B-C50C-407E-A947-70E740481C1C}">
                  <a14:useLocalDpi xmlns:a14="http://schemas.microsoft.com/office/drawing/2010/main" val="0"/>
                </a:ext>
              </a:extLst>
            </a:blip>
            <a:stretch>
              <a:fillRect/>
            </a:stretch>
          </p:blipFill>
          <p:spPr>
            <a:xfrm>
              <a:off x="9091087" y="2032570"/>
              <a:ext cx="287374" cy="287374"/>
            </a:xfrm>
            <a:prstGeom prst="rect">
              <a:avLst/>
            </a:prstGeom>
          </p:spPr>
        </p:pic>
        <p:sp>
          <p:nvSpPr>
            <p:cNvPr id="441" name="TextBox 440"/>
            <p:cNvSpPr txBox="1"/>
            <p:nvPr/>
          </p:nvSpPr>
          <p:spPr>
            <a:xfrm>
              <a:off x="8812001" y="2334098"/>
              <a:ext cx="845547" cy="211885"/>
            </a:xfrm>
            <a:prstGeom prst="rect">
              <a:avLst/>
            </a:prstGeom>
            <a:noFill/>
          </p:spPr>
          <p:txBody>
            <a:bodyPr wrap="square" rtlCol="0">
              <a:spAutoFit/>
            </a:bodyPr>
            <a:lstStyle/>
            <a:p>
              <a:pPr algn="ctr" defTabSz="619628"/>
              <a:r>
                <a:rPr lang="en-US" sz="750" dirty="0">
                  <a:solidFill>
                    <a:srgbClr val="C8C8C8">
                      <a:lumMod val="50000"/>
                    </a:srgbClr>
                  </a:solidFill>
                  <a:latin typeface="Segoe UI" panose="020B0502040204020203" pitchFamily="34" charset="0"/>
                  <a:cs typeface="Segoe UI" panose="020B0502040204020203" pitchFamily="34" charset="0"/>
                </a:rPr>
                <a:t>App Insights</a:t>
              </a:r>
            </a:p>
          </p:txBody>
        </p:sp>
      </p:grpSp>
      <p:grpSp>
        <p:nvGrpSpPr>
          <p:cNvPr id="442" name="Group 441"/>
          <p:cNvGrpSpPr/>
          <p:nvPr/>
        </p:nvGrpSpPr>
        <p:grpSpPr>
          <a:xfrm>
            <a:off x="9442873" y="2878705"/>
            <a:ext cx="799595" cy="512344"/>
            <a:chOff x="9486095" y="2692435"/>
            <a:chExt cx="799595" cy="512344"/>
          </a:xfrm>
        </p:grpSpPr>
        <p:pic>
          <p:nvPicPr>
            <p:cNvPr id="443" name="Picture 442"/>
            <p:cNvPicPr>
              <a:picLocks noChangeAspect="1"/>
            </p:cNvPicPr>
            <p:nvPr/>
          </p:nvPicPr>
          <p:blipFill>
            <a:blip r:embed="rId18">
              <a:duotone>
                <a:srgbClr val="009FDA">
                  <a:shade val="45000"/>
                  <a:satMod val="135000"/>
                </a:srgbClr>
                <a:prstClr val="white"/>
              </a:duotone>
            </a:blip>
            <a:stretch>
              <a:fillRect/>
            </a:stretch>
          </p:blipFill>
          <p:spPr>
            <a:xfrm>
              <a:off x="9712218" y="2692435"/>
              <a:ext cx="347348" cy="322050"/>
            </a:xfrm>
            <a:prstGeom prst="rect">
              <a:avLst/>
            </a:prstGeom>
          </p:spPr>
        </p:pic>
        <p:sp>
          <p:nvSpPr>
            <p:cNvPr id="444" name="TextBox 443"/>
            <p:cNvSpPr txBox="1"/>
            <p:nvPr/>
          </p:nvSpPr>
          <p:spPr>
            <a:xfrm>
              <a:off x="9486095" y="2999338"/>
              <a:ext cx="799595" cy="205441"/>
            </a:xfrm>
            <a:prstGeom prst="rect">
              <a:avLst/>
            </a:prstGeom>
            <a:noFill/>
          </p:spPr>
          <p:txBody>
            <a:bodyPr wrap="square" rtlCol="0">
              <a:spAutoFit/>
            </a:bodyPr>
            <a:lstStyle/>
            <a:p>
              <a:pPr algn="ctr" defTabSz="607421">
                <a:defRPr/>
              </a:pPr>
              <a:r>
                <a:rPr lang="en-US" sz="735" kern="0" dirty="0" smtClean="0">
                  <a:solidFill>
                    <a:srgbClr val="C8C8C8">
                      <a:lumMod val="50000"/>
                    </a:srgbClr>
                  </a:solidFill>
                  <a:latin typeface="Segoe UI" panose="020B0502040204020203" pitchFamily="34" charset="0"/>
                  <a:cs typeface="Segoe UI" panose="020B0502040204020203" pitchFamily="34" charset="0"/>
                </a:rPr>
                <a:t>Azure Search</a:t>
              </a:r>
            </a:p>
          </p:txBody>
        </p:sp>
      </p:grpSp>
      <p:grpSp>
        <p:nvGrpSpPr>
          <p:cNvPr id="445" name="Group 444"/>
          <p:cNvGrpSpPr/>
          <p:nvPr/>
        </p:nvGrpSpPr>
        <p:grpSpPr>
          <a:xfrm>
            <a:off x="8834759" y="2878705"/>
            <a:ext cx="812050" cy="515566"/>
            <a:chOff x="8857517" y="2692435"/>
            <a:chExt cx="812050" cy="515566"/>
          </a:xfrm>
        </p:grpSpPr>
        <p:pic>
          <p:nvPicPr>
            <p:cNvPr id="446" name="Picture 445"/>
            <p:cNvPicPr>
              <a:picLocks noChangeAspect="1"/>
            </p:cNvPicPr>
            <p:nvPr/>
          </p:nvPicPr>
          <p:blipFill>
            <a:blip r:embed="rId19" cstate="print">
              <a:duotone>
                <a:srgbClr val="009FDA">
                  <a:shade val="45000"/>
                  <a:satMod val="135000"/>
                </a:srgbClr>
                <a:prstClr val="white"/>
              </a:duotone>
              <a:extLst>
                <a:ext uri="{28A0092B-C50C-407E-A947-70E740481C1C}">
                  <a14:useLocalDpi xmlns:a14="http://schemas.microsoft.com/office/drawing/2010/main" val="0"/>
                </a:ext>
              </a:extLst>
            </a:blip>
            <a:stretch>
              <a:fillRect/>
            </a:stretch>
          </p:blipFill>
          <p:spPr>
            <a:xfrm>
              <a:off x="9102032" y="2692435"/>
              <a:ext cx="323020" cy="323020"/>
            </a:xfrm>
            <a:prstGeom prst="rect">
              <a:avLst/>
            </a:prstGeom>
          </p:spPr>
        </p:pic>
        <p:sp>
          <p:nvSpPr>
            <p:cNvPr id="447" name="TextBox 446"/>
            <p:cNvSpPr txBox="1"/>
            <p:nvPr/>
          </p:nvSpPr>
          <p:spPr>
            <a:xfrm>
              <a:off x="8857517" y="2996116"/>
              <a:ext cx="812050" cy="211885"/>
            </a:xfrm>
            <a:prstGeom prst="rect">
              <a:avLst/>
            </a:prstGeom>
            <a:noFill/>
          </p:spPr>
          <p:txBody>
            <a:bodyPr wrap="square" rtlCol="0">
              <a:spAutoFit/>
            </a:bodyPr>
            <a:lstStyle/>
            <a:p>
              <a:pPr algn="ctr" defTabSz="619628"/>
              <a:r>
                <a:rPr lang="en-US" sz="750" dirty="0">
                  <a:solidFill>
                    <a:srgbClr val="C8C8C8">
                      <a:lumMod val="50000"/>
                    </a:srgbClr>
                  </a:solidFill>
                  <a:latin typeface="Segoe UI" panose="020B0502040204020203" pitchFamily="34" charset="0"/>
                  <a:cs typeface="Segoe UI" panose="020B0502040204020203" pitchFamily="34" charset="0"/>
                </a:rPr>
                <a:t>Logic Apps</a:t>
              </a:r>
            </a:p>
          </p:txBody>
        </p:sp>
      </p:grpSp>
      <p:grpSp>
        <p:nvGrpSpPr>
          <p:cNvPr id="448" name="Group 447"/>
          <p:cNvGrpSpPr/>
          <p:nvPr/>
        </p:nvGrpSpPr>
        <p:grpSpPr>
          <a:xfrm>
            <a:off x="8175318" y="2878705"/>
            <a:ext cx="938603" cy="515566"/>
            <a:chOff x="8234306" y="2692435"/>
            <a:chExt cx="938603" cy="515566"/>
          </a:xfrm>
        </p:grpSpPr>
        <p:pic>
          <p:nvPicPr>
            <p:cNvPr id="449" name="Picture 448"/>
            <p:cNvPicPr>
              <a:picLocks noChangeAspect="1"/>
            </p:cNvPicPr>
            <p:nvPr/>
          </p:nvPicPr>
          <p:blipFill>
            <a:blip r:embed="rId20" cstate="print">
              <a:duotone>
                <a:srgbClr val="009FDA">
                  <a:shade val="45000"/>
                  <a:satMod val="135000"/>
                </a:srgbClr>
                <a:prstClr val="white"/>
              </a:duotone>
              <a:extLst>
                <a:ext uri="{28A0092B-C50C-407E-A947-70E740481C1C}">
                  <a14:useLocalDpi xmlns:a14="http://schemas.microsoft.com/office/drawing/2010/main" val="0"/>
                </a:ext>
              </a:extLst>
            </a:blip>
            <a:stretch>
              <a:fillRect/>
            </a:stretch>
          </p:blipFill>
          <p:spPr>
            <a:xfrm>
              <a:off x="8532214" y="2692435"/>
              <a:ext cx="342786" cy="299949"/>
            </a:xfrm>
            <a:prstGeom prst="rect">
              <a:avLst/>
            </a:prstGeom>
          </p:spPr>
        </p:pic>
        <p:sp>
          <p:nvSpPr>
            <p:cNvPr id="450" name="TextBox 449"/>
            <p:cNvSpPr txBox="1"/>
            <p:nvPr/>
          </p:nvSpPr>
          <p:spPr>
            <a:xfrm>
              <a:off x="8234306" y="2996116"/>
              <a:ext cx="938603" cy="211885"/>
            </a:xfrm>
            <a:prstGeom prst="rect">
              <a:avLst/>
            </a:prstGeom>
            <a:noFill/>
          </p:spPr>
          <p:txBody>
            <a:bodyPr wrap="square" rtlCol="0">
              <a:spAutoFit/>
            </a:bodyPr>
            <a:lstStyle/>
            <a:p>
              <a:pPr algn="ctr" defTabSz="619628"/>
              <a:r>
                <a:rPr lang="en-US" sz="750" dirty="0">
                  <a:solidFill>
                    <a:srgbClr val="C8C8C8">
                      <a:lumMod val="50000"/>
                    </a:srgbClr>
                  </a:solidFill>
                  <a:latin typeface="Segoe UI" panose="020B0502040204020203" pitchFamily="34" charset="0"/>
                  <a:cs typeface="Segoe UI" panose="020B0502040204020203" pitchFamily="34" charset="0"/>
                </a:rPr>
                <a:t>API Web Apps</a:t>
              </a:r>
            </a:p>
          </p:txBody>
        </p:sp>
      </p:grpSp>
      <p:sp>
        <p:nvSpPr>
          <p:cNvPr id="451" name="Rectangle 450"/>
          <p:cNvSpPr/>
          <p:nvPr/>
        </p:nvSpPr>
        <p:spPr>
          <a:xfrm>
            <a:off x="8306093" y="1950056"/>
            <a:ext cx="1872385" cy="1433899"/>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AU">
              <a:solidFill>
                <a:srgbClr val="FFFFFF"/>
              </a:solidFill>
            </a:endParaRPr>
          </a:p>
        </p:txBody>
      </p:sp>
      <p:pic>
        <p:nvPicPr>
          <p:cNvPr id="453" name="Picture 452"/>
          <p:cNvPicPr>
            <a:picLocks noChangeAspect="1"/>
          </p:cNvPicPr>
          <p:nvPr/>
        </p:nvPicPr>
        <p:blipFill>
          <a:blip r:embed="rId21">
            <a:duotone>
              <a:srgbClr val="009FDA">
                <a:shade val="45000"/>
                <a:satMod val="135000"/>
              </a:srgbClr>
              <a:prstClr val="white"/>
            </a:duotone>
          </a:blip>
          <a:stretch>
            <a:fillRect/>
          </a:stretch>
        </p:blipFill>
        <p:spPr>
          <a:xfrm>
            <a:off x="2554996" y="2172009"/>
            <a:ext cx="492457" cy="365613"/>
          </a:xfrm>
          <a:prstGeom prst="rect">
            <a:avLst/>
          </a:prstGeom>
        </p:spPr>
      </p:pic>
      <p:sp>
        <p:nvSpPr>
          <p:cNvPr id="454" name="TextBox 453"/>
          <p:cNvSpPr txBox="1"/>
          <p:nvPr/>
        </p:nvSpPr>
        <p:spPr>
          <a:xfrm>
            <a:off x="2451588" y="2462555"/>
            <a:ext cx="732089" cy="329598"/>
          </a:xfrm>
          <a:prstGeom prst="rect">
            <a:avLst/>
          </a:prstGeom>
          <a:noFill/>
        </p:spPr>
        <p:txBody>
          <a:bodyPr wrap="square" rtlCol="0">
            <a:spAutoFit/>
          </a:bodyPr>
          <a:lstStyle/>
          <a:p>
            <a:pPr algn="ctr" defTabSz="932742"/>
            <a:r>
              <a:rPr lang="en-US" sz="750" dirty="0">
                <a:solidFill>
                  <a:srgbClr val="BCBDBC">
                    <a:lumMod val="50000"/>
                  </a:srgbClr>
                </a:solidFill>
                <a:latin typeface="Segoe UI" panose="020B0502040204020203" pitchFamily="34" charset="0"/>
                <a:cs typeface="Segoe UI" panose="020B0502040204020203" pitchFamily="34" charset="0"/>
              </a:rPr>
              <a:t>Azure IOT Hubs</a:t>
            </a:r>
          </a:p>
        </p:txBody>
      </p:sp>
      <p:sp>
        <p:nvSpPr>
          <p:cNvPr id="455" name="Rectangle 454"/>
          <p:cNvSpPr/>
          <p:nvPr/>
        </p:nvSpPr>
        <p:spPr>
          <a:xfrm>
            <a:off x="1730332" y="1481889"/>
            <a:ext cx="3005675" cy="1433899"/>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7720"/>
            <a:endParaRPr lang="en-AU">
              <a:solidFill>
                <a:srgbClr val="FFFFFF"/>
              </a:solidFill>
            </a:endParaRPr>
          </a:p>
        </p:txBody>
      </p:sp>
      <p:grpSp>
        <p:nvGrpSpPr>
          <p:cNvPr id="456" name="Group 455"/>
          <p:cNvGrpSpPr/>
          <p:nvPr/>
        </p:nvGrpSpPr>
        <p:grpSpPr>
          <a:xfrm>
            <a:off x="1531882" y="3473434"/>
            <a:ext cx="766482" cy="663476"/>
            <a:chOff x="2322288" y="4931425"/>
            <a:chExt cx="766482" cy="663476"/>
          </a:xfrm>
        </p:grpSpPr>
        <p:pic>
          <p:nvPicPr>
            <p:cNvPr id="457" name="Picture 456"/>
            <p:cNvPicPr>
              <a:picLocks noChangeAspect="1"/>
            </p:cNvPicPr>
            <p:nvPr/>
          </p:nvPicPr>
          <p:blipFill>
            <a:blip r:embed="rId22">
              <a:duotone>
                <a:srgbClr val="009FDA">
                  <a:shade val="45000"/>
                  <a:satMod val="135000"/>
                </a:srgbClr>
                <a:prstClr val="white"/>
              </a:duotone>
            </a:blip>
            <a:stretch>
              <a:fillRect/>
            </a:stretch>
          </p:blipFill>
          <p:spPr>
            <a:xfrm>
              <a:off x="2558492" y="4931425"/>
              <a:ext cx="294075" cy="392100"/>
            </a:xfrm>
            <a:prstGeom prst="rect">
              <a:avLst/>
            </a:prstGeom>
          </p:spPr>
        </p:pic>
        <p:sp>
          <p:nvSpPr>
            <p:cNvPr id="458" name="TextBox 457"/>
            <p:cNvSpPr txBox="1"/>
            <p:nvPr/>
          </p:nvSpPr>
          <p:spPr>
            <a:xfrm>
              <a:off x="2322288" y="5265303"/>
              <a:ext cx="766482" cy="329598"/>
            </a:xfrm>
            <a:prstGeom prst="rect">
              <a:avLst/>
            </a:prstGeom>
            <a:noFill/>
          </p:spPr>
          <p:txBody>
            <a:bodyPr wrap="square" rtlCol="0">
              <a:spAutoFit/>
            </a:bodyPr>
            <a:lstStyle/>
            <a:p>
              <a:pPr algn="ctr" defTabSz="931913"/>
              <a:r>
                <a:rPr lang="en-US" sz="750" dirty="0">
                  <a:solidFill>
                    <a:srgbClr val="BCBDBC">
                      <a:lumMod val="50000"/>
                    </a:srgbClr>
                  </a:solidFill>
                  <a:cs typeface="Segoe UI" panose="020B0502040204020203" pitchFamily="34" charset="0"/>
                </a:rPr>
                <a:t>Azure File Storage</a:t>
              </a:r>
            </a:p>
          </p:txBody>
        </p:sp>
      </p:grpSp>
      <p:cxnSp>
        <p:nvCxnSpPr>
          <p:cNvPr id="459" name="Straight Arrow Connector 458"/>
          <p:cNvCxnSpPr>
            <a:stCxn id="370" idx="0"/>
            <a:endCxn id="343" idx="2"/>
          </p:cNvCxnSpPr>
          <p:nvPr/>
        </p:nvCxnSpPr>
        <p:spPr>
          <a:xfrm flipH="1" flipV="1">
            <a:off x="6860839" y="2236389"/>
            <a:ext cx="872897" cy="1083603"/>
          </a:xfrm>
          <a:prstGeom prst="straightConnector1">
            <a:avLst/>
          </a:prstGeom>
          <a:noFill/>
          <a:ln w="6350" cap="flat" cmpd="sng" algn="ctr">
            <a:solidFill>
              <a:srgbClr val="FF5800"/>
            </a:solidFill>
            <a:prstDash val="solid"/>
            <a:miter lim="800000"/>
            <a:tailEnd type="triangle"/>
          </a:ln>
          <a:effectLst/>
        </p:spPr>
      </p:cxnSp>
      <p:cxnSp>
        <p:nvCxnSpPr>
          <p:cNvPr id="460" name="Straight Arrow Connector 459"/>
          <p:cNvCxnSpPr>
            <a:stCxn id="457" idx="3"/>
            <a:endCxn id="463" idx="1"/>
          </p:cNvCxnSpPr>
          <p:nvPr/>
        </p:nvCxnSpPr>
        <p:spPr>
          <a:xfrm flipV="1">
            <a:off x="2062161" y="3669281"/>
            <a:ext cx="474947" cy="203"/>
          </a:xfrm>
          <a:prstGeom prst="straightConnector1">
            <a:avLst/>
          </a:prstGeom>
          <a:noFill/>
          <a:ln w="6350" cap="flat" cmpd="sng" algn="ctr">
            <a:solidFill>
              <a:srgbClr val="FF5800"/>
            </a:solidFill>
            <a:prstDash val="solid"/>
            <a:miter lim="800000"/>
            <a:tailEnd type="triangle"/>
          </a:ln>
          <a:effectLst/>
        </p:spPr>
      </p:cxnSp>
      <p:grpSp>
        <p:nvGrpSpPr>
          <p:cNvPr id="461" name="Group 460"/>
          <p:cNvGrpSpPr/>
          <p:nvPr/>
        </p:nvGrpSpPr>
        <p:grpSpPr>
          <a:xfrm>
            <a:off x="2343383" y="3447058"/>
            <a:ext cx="827215" cy="718698"/>
            <a:chOff x="7341281" y="5910099"/>
            <a:chExt cx="827215" cy="718698"/>
          </a:xfrm>
        </p:grpSpPr>
        <p:sp>
          <p:nvSpPr>
            <p:cNvPr id="462" name="TextBox 461"/>
            <p:cNvSpPr txBox="1"/>
            <p:nvPr/>
          </p:nvSpPr>
          <p:spPr>
            <a:xfrm>
              <a:off x="7341281" y="6305632"/>
              <a:ext cx="827215" cy="323165"/>
            </a:xfrm>
            <a:prstGeom prst="rect">
              <a:avLst/>
            </a:prstGeom>
            <a:noFill/>
          </p:spPr>
          <p:txBody>
            <a:bodyPr wrap="square" rtlCol="0">
              <a:spAutoFit/>
            </a:bodyPr>
            <a:lstStyle/>
            <a:p>
              <a:pPr algn="ctr" defTabSz="619628"/>
              <a:r>
                <a:rPr lang="en-US" sz="750" dirty="0" smtClean="0">
                  <a:solidFill>
                    <a:srgbClr val="C8C8C8">
                      <a:lumMod val="50000"/>
                    </a:srgbClr>
                  </a:solidFill>
                  <a:latin typeface="Segoe UI" panose="020B0502040204020203" pitchFamily="34" charset="0"/>
                  <a:cs typeface="Segoe UI" panose="020B0502040204020203" pitchFamily="34" charset="0"/>
                </a:rPr>
                <a:t>Azure</a:t>
              </a:r>
            </a:p>
            <a:p>
              <a:pPr algn="ctr" defTabSz="619628"/>
              <a:r>
                <a:rPr lang="en-US" sz="750" dirty="0" smtClean="0">
                  <a:solidFill>
                    <a:srgbClr val="C8C8C8">
                      <a:lumMod val="50000"/>
                    </a:srgbClr>
                  </a:solidFill>
                  <a:latin typeface="Segoe UI" panose="020B0502040204020203" pitchFamily="34" charset="0"/>
                  <a:cs typeface="Segoe UI" panose="020B0502040204020203" pitchFamily="34" charset="0"/>
                </a:rPr>
                <a:t>Blob Storage</a:t>
              </a:r>
            </a:p>
          </p:txBody>
        </p:sp>
        <p:pic>
          <p:nvPicPr>
            <p:cNvPr id="463" name="Picture 462"/>
            <p:cNvPicPr>
              <a:picLocks noChangeAspect="1"/>
            </p:cNvPicPr>
            <p:nvPr/>
          </p:nvPicPr>
          <p:blipFill>
            <a:blip r:embed="rId6">
              <a:duotone>
                <a:srgbClr val="009FDA">
                  <a:shade val="45000"/>
                  <a:satMod val="135000"/>
                </a:srgbClr>
                <a:prstClr val="white"/>
              </a:duotone>
            </a:blip>
            <a:stretch>
              <a:fillRect/>
            </a:stretch>
          </p:blipFill>
          <p:spPr>
            <a:xfrm>
              <a:off x="7535006" y="5910099"/>
              <a:ext cx="439765" cy="444445"/>
            </a:xfrm>
            <a:prstGeom prst="rect">
              <a:avLst/>
            </a:prstGeom>
          </p:spPr>
        </p:pic>
      </p:grpSp>
      <p:cxnSp>
        <p:nvCxnSpPr>
          <p:cNvPr id="464" name="Straight Arrow Connector 463"/>
          <p:cNvCxnSpPr>
            <a:stCxn id="463" idx="3"/>
            <a:endCxn id="254" idx="1"/>
          </p:cNvCxnSpPr>
          <p:nvPr/>
        </p:nvCxnSpPr>
        <p:spPr>
          <a:xfrm flipV="1">
            <a:off x="2976873" y="3661532"/>
            <a:ext cx="796792" cy="7749"/>
          </a:xfrm>
          <a:prstGeom prst="straightConnector1">
            <a:avLst/>
          </a:prstGeom>
          <a:noFill/>
          <a:ln w="6350" cap="flat" cmpd="sng" algn="ctr">
            <a:solidFill>
              <a:srgbClr val="FF5800"/>
            </a:solidFill>
            <a:prstDash val="solid"/>
            <a:miter lim="800000"/>
            <a:tailEnd type="triangle"/>
          </a:ln>
          <a:effectLst/>
        </p:spPr>
      </p:cxnSp>
      <p:sp>
        <p:nvSpPr>
          <p:cNvPr id="465" name="Rectangle 464"/>
          <p:cNvSpPr/>
          <p:nvPr/>
        </p:nvSpPr>
        <p:spPr>
          <a:xfrm>
            <a:off x="1660564" y="6299614"/>
            <a:ext cx="1586637" cy="363878"/>
          </a:xfrm>
          <a:prstGeom prst="rect">
            <a:avLst/>
          </a:prstGeom>
          <a:solidFill>
            <a:srgbClr val="A6A6A6">
              <a:alpha val="50196"/>
            </a:srgb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50000"/>
                  </a:schemeClr>
                </a:solidFill>
              </a:rPr>
              <a:t>Installed but not used </a:t>
            </a:r>
          </a:p>
          <a:p>
            <a:pPr algn="ctr"/>
            <a:r>
              <a:rPr lang="en-US" sz="1100" dirty="0" smtClean="0">
                <a:solidFill>
                  <a:schemeClr val="bg1">
                    <a:lumMod val="50000"/>
                  </a:schemeClr>
                </a:solidFill>
              </a:rPr>
              <a:t>for </a:t>
            </a:r>
            <a:r>
              <a:rPr lang="en-US" sz="1100" dirty="0" err="1" smtClean="0">
                <a:solidFill>
                  <a:schemeClr val="bg1">
                    <a:lumMod val="50000"/>
                  </a:schemeClr>
                </a:solidFill>
              </a:rPr>
              <a:t>GovHack</a:t>
            </a:r>
            <a:r>
              <a:rPr lang="en-US" sz="1100" dirty="0" smtClean="0">
                <a:solidFill>
                  <a:schemeClr val="bg1">
                    <a:lumMod val="50000"/>
                  </a:schemeClr>
                </a:solidFill>
              </a:rPr>
              <a:t> </a:t>
            </a:r>
            <a:endParaRPr lang="en-AU" sz="1100" dirty="0">
              <a:solidFill>
                <a:schemeClr val="bg1">
                  <a:lumMod val="50000"/>
                </a:schemeClr>
              </a:solidFill>
            </a:endParaRPr>
          </a:p>
        </p:txBody>
      </p:sp>
    </p:spTree>
    <p:extLst>
      <p:ext uri="{BB962C8B-B14F-4D97-AF65-F5344CB8AC3E}">
        <p14:creationId xmlns:p14="http://schemas.microsoft.com/office/powerpoint/2010/main" val="2028434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9653" y="205822"/>
            <a:ext cx="10403577" cy="665480"/>
          </a:xfrm>
        </p:spPr>
        <p:txBody>
          <a:bodyPr/>
          <a:lstStyle/>
          <a:p>
            <a:r>
              <a:rPr lang="en-AU" dirty="0" err="1" smtClean="0"/>
              <a:t>GovHack</a:t>
            </a:r>
            <a:r>
              <a:rPr lang="en-AU" dirty="0" smtClean="0"/>
              <a:t> 2016 – The Team</a:t>
            </a:r>
            <a:endParaRPr lang="en-AU" dirty="0"/>
          </a:p>
        </p:txBody>
      </p:sp>
      <p:sp>
        <p:nvSpPr>
          <p:cNvPr id="359" name="Slide Number Placeholder 1"/>
          <p:cNvSpPr>
            <a:spLocks noGrp="1"/>
          </p:cNvSpPr>
          <p:nvPr>
            <p:ph type="sldNum" sz="quarter" idx="12"/>
          </p:nvPr>
        </p:nvSpPr>
        <p:spPr>
          <a:xfrm>
            <a:off x="11443854" y="6358621"/>
            <a:ext cx="353797" cy="365125"/>
          </a:xfrm>
        </p:spPr>
        <p:txBody>
          <a:bodyPr/>
          <a:lstStyle/>
          <a:p>
            <a:fld id="{4E388375-8574-407A-BB63-90525CDC9B4A}" type="slidenum">
              <a:rPr lang="en-US" smtClean="0"/>
              <a:t>19</a:t>
            </a:fld>
            <a:endParaRPr lang="en-US" dirty="0"/>
          </a:p>
        </p:txBody>
      </p:sp>
      <p:graphicFrame>
        <p:nvGraphicFramePr>
          <p:cNvPr id="2" name="Table 1"/>
          <p:cNvGraphicFramePr>
            <a:graphicFrameLocks noGrp="1"/>
          </p:cNvGraphicFramePr>
          <p:nvPr>
            <p:extLst/>
          </p:nvPr>
        </p:nvGraphicFramePr>
        <p:xfrm>
          <a:off x="783661" y="821426"/>
          <a:ext cx="10545666" cy="5963597"/>
        </p:xfrm>
        <a:graphic>
          <a:graphicData uri="http://schemas.openxmlformats.org/drawingml/2006/table">
            <a:tbl>
              <a:tblPr firstRow="1" bandRow="1">
                <a:tableStyleId>{5C22544A-7EE6-4342-B048-85BDC9FD1C3A}</a:tableStyleId>
              </a:tblPr>
              <a:tblGrid>
                <a:gridCol w="941705"/>
                <a:gridCol w="1116326"/>
                <a:gridCol w="2701671"/>
                <a:gridCol w="2631631"/>
                <a:gridCol w="3154333"/>
              </a:tblGrid>
              <a:tr h="244776">
                <a:tc>
                  <a:txBody>
                    <a:bodyPr/>
                    <a:lstStyle/>
                    <a:p>
                      <a:r>
                        <a:rPr lang="en-US" sz="1600" dirty="0" smtClean="0"/>
                        <a:t>Team </a:t>
                      </a:r>
                      <a:endParaRPr lang="en-AU" sz="1600" dirty="0"/>
                    </a:p>
                  </a:txBody>
                  <a:tcPr/>
                </a:tc>
                <a:tc>
                  <a:txBody>
                    <a:bodyPr/>
                    <a:lstStyle/>
                    <a:p>
                      <a:r>
                        <a:rPr lang="en-US" sz="1600" dirty="0" smtClean="0"/>
                        <a:t>Location</a:t>
                      </a:r>
                      <a:endParaRPr lang="en-AU" sz="1600" dirty="0"/>
                    </a:p>
                  </a:txBody>
                  <a:tcPr/>
                </a:tc>
                <a:tc>
                  <a:txBody>
                    <a:bodyPr/>
                    <a:lstStyle/>
                    <a:p>
                      <a:r>
                        <a:rPr lang="en-US" sz="1600" dirty="0" smtClean="0"/>
                        <a:t>Note</a:t>
                      </a:r>
                      <a:endParaRPr lang="en-AU" sz="1600" dirty="0"/>
                    </a:p>
                  </a:txBody>
                  <a:tcPr/>
                </a:tc>
                <a:tc>
                  <a:txBody>
                    <a:bodyPr/>
                    <a:lstStyle/>
                    <a:p>
                      <a:r>
                        <a:rPr lang="en-US" sz="1600" dirty="0" smtClean="0"/>
                        <a:t>Process</a:t>
                      </a:r>
                      <a:endParaRPr lang="en-AU" sz="1600" dirty="0"/>
                    </a:p>
                  </a:txBody>
                  <a:tcPr/>
                </a:tc>
                <a:tc>
                  <a:txBody>
                    <a:bodyPr/>
                    <a:lstStyle/>
                    <a:p>
                      <a:r>
                        <a:rPr lang="en-US" sz="1600" dirty="0" smtClean="0"/>
                        <a:t>Technologies</a:t>
                      </a:r>
                      <a:endParaRPr lang="en-AU" sz="1600" dirty="0"/>
                    </a:p>
                  </a:txBody>
                  <a:tcPr/>
                </a:tc>
              </a:tr>
              <a:tr h="244776">
                <a:tc>
                  <a:txBody>
                    <a:bodyPr/>
                    <a:lstStyle/>
                    <a:p>
                      <a:r>
                        <a:rPr lang="en-US" sz="1600" dirty="0" smtClean="0"/>
                        <a:t>Ray</a:t>
                      </a:r>
                      <a:endParaRPr lang="en-AU" sz="1600" dirty="0"/>
                    </a:p>
                  </a:txBody>
                  <a:tcPr/>
                </a:tc>
                <a:tc>
                  <a:txBody>
                    <a:bodyPr/>
                    <a:lstStyle/>
                    <a:p>
                      <a:r>
                        <a:rPr lang="en-US" sz="1600" dirty="0" smtClean="0"/>
                        <a:t>NSW</a:t>
                      </a:r>
                      <a:endParaRPr lang="en-AU" sz="1600" dirty="0"/>
                    </a:p>
                  </a:txBody>
                  <a:tcPr/>
                </a:tc>
                <a:tc>
                  <a:txBody>
                    <a:bodyPr/>
                    <a:lstStyle/>
                    <a:p>
                      <a:endParaRPr lang="en-AU" sz="1600" dirty="0"/>
                    </a:p>
                  </a:txBody>
                  <a:tcPr/>
                </a:tc>
                <a:tc>
                  <a:txBody>
                    <a:bodyPr/>
                    <a:lstStyle/>
                    <a:p>
                      <a:r>
                        <a:rPr lang="en-US" sz="1600" dirty="0" smtClean="0"/>
                        <a:t>Story,</a:t>
                      </a:r>
                      <a:r>
                        <a:rPr lang="en-US" sz="1600" baseline="0" dirty="0" smtClean="0"/>
                        <a:t> Project, Video</a:t>
                      </a:r>
                    </a:p>
                    <a:p>
                      <a:r>
                        <a:rPr lang="en-US" sz="1600" baseline="0" dirty="0" smtClean="0"/>
                        <a:t>DW, </a:t>
                      </a:r>
                      <a:r>
                        <a:rPr lang="en-US" sz="1600" baseline="0" dirty="0" err="1" smtClean="0"/>
                        <a:t>Visualisations</a:t>
                      </a:r>
                      <a:endParaRPr lang="en-AU"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Pinnacle</a:t>
                      </a:r>
                      <a:r>
                        <a:rPr lang="en-US" sz="1600" baseline="0" dirty="0" smtClean="0"/>
                        <a:t> Studio</a:t>
                      </a:r>
                      <a:endParaRPr lang="en-US" sz="16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Azure SQL</a:t>
                      </a:r>
                      <a:r>
                        <a:rPr lang="en-US" sz="1600" baseline="0" dirty="0" smtClean="0"/>
                        <a:t> Database, </a:t>
                      </a:r>
                      <a:r>
                        <a:rPr lang="en-US" sz="1600" baseline="0" dirty="0" err="1" smtClean="0"/>
                        <a:t>PowerBI</a:t>
                      </a:r>
                      <a:endParaRPr lang="en-AU" sz="1600" dirty="0" smtClean="0"/>
                    </a:p>
                  </a:txBody>
                  <a:tcPr/>
                </a:tc>
              </a:tr>
              <a:tr h="244776">
                <a:tc>
                  <a:txBody>
                    <a:bodyPr/>
                    <a:lstStyle/>
                    <a:p>
                      <a:r>
                        <a:rPr lang="en-US" sz="1600" dirty="0" smtClean="0"/>
                        <a:t>Mark</a:t>
                      </a:r>
                      <a:endParaRPr lang="en-AU" sz="1600" dirty="0"/>
                    </a:p>
                  </a:txBody>
                  <a:tcPr/>
                </a:tc>
                <a:tc>
                  <a:txBody>
                    <a:bodyPr/>
                    <a:lstStyle/>
                    <a:p>
                      <a:r>
                        <a:rPr lang="en-US" sz="1600" dirty="0" smtClean="0"/>
                        <a:t>NSW</a:t>
                      </a:r>
                      <a:endParaRPr lang="en-AU" sz="1600" dirty="0"/>
                    </a:p>
                  </a:txBody>
                  <a:tcPr/>
                </a:tc>
                <a:tc>
                  <a:txBody>
                    <a:bodyPr/>
                    <a:lstStyle/>
                    <a:p>
                      <a:endParaRPr lang="en-AU" sz="1600" dirty="0"/>
                    </a:p>
                  </a:txBody>
                  <a:tcPr/>
                </a:tc>
                <a:tc>
                  <a:txBody>
                    <a:bodyPr/>
                    <a:lstStyle/>
                    <a:p>
                      <a:endParaRPr lang="en-AU" sz="1600" dirty="0"/>
                    </a:p>
                  </a:txBody>
                  <a:tcPr/>
                </a:tc>
                <a:tc>
                  <a:txBody>
                    <a:bodyPr/>
                    <a:lstStyle/>
                    <a:p>
                      <a:endParaRPr lang="en-AU" sz="1600" dirty="0"/>
                    </a:p>
                  </a:txBody>
                  <a:tcPr/>
                </a:tc>
              </a:tr>
              <a:tr h="244776">
                <a:tc>
                  <a:txBody>
                    <a:bodyPr/>
                    <a:lstStyle/>
                    <a:p>
                      <a:r>
                        <a:rPr lang="en-US" sz="1600" dirty="0" smtClean="0"/>
                        <a:t>Paula</a:t>
                      </a:r>
                      <a:endParaRPr lang="en-AU" sz="1600" dirty="0"/>
                    </a:p>
                  </a:txBody>
                  <a:tcPr/>
                </a:tc>
                <a:tc>
                  <a:txBody>
                    <a:bodyPr/>
                    <a:lstStyle/>
                    <a:p>
                      <a:r>
                        <a:rPr lang="en-US" sz="1600" dirty="0" smtClean="0"/>
                        <a:t>NSW</a:t>
                      </a:r>
                      <a:endParaRPr lang="en-AU" sz="1600" dirty="0"/>
                    </a:p>
                  </a:txBody>
                  <a:tcPr/>
                </a:tc>
                <a:tc>
                  <a:txBody>
                    <a:bodyPr/>
                    <a:lstStyle/>
                    <a:p>
                      <a:r>
                        <a:rPr lang="en-US" sz="1600" dirty="0" smtClean="0"/>
                        <a:t>Remote,</a:t>
                      </a:r>
                      <a:r>
                        <a:rPr lang="en-US" sz="1600" baseline="0" dirty="0" smtClean="0"/>
                        <a:t> part-time</a:t>
                      </a:r>
                      <a:endParaRPr lang="en-AU" sz="1600" dirty="0"/>
                    </a:p>
                  </a:txBody>
                  <a:tcPr/>
                </a:tc>
                <a:tc>
                  <a:txBody>
                    <a:bodyPr/>
                    <a:lstStyle/>
                    <a:p>
                      <a:endParaRPr lang="en-AU" sz="1600" dirty="0"/>
                    </a:p>
                  </a:txBody>
                  <a:tcPr/>
                </a:tc>
                <a:tc>
                  <a:txBody>
                    <a:bodyPr/>
                    <a:lstStyle/>
                    <a:p>
                      <a:endParaRPr lang="en-AU" sz="1600" dirty="0"/>
                    </a:p>
                  </a:txBody>
                  <a:tcPr/>
                </a:tc>
              </a:tr>
              <a:tr h="244776">
                <a:tc>
                  <a:txBody>
                    <a:bodyPr/>
                    <a:lstStyle/>
                    <a:p>
                      <a:r>
                        <a:rPr lang="en-US" sz="1600" dirty="0" smtClean="0"/>
                        <a:t>Adam</a:t>
                      </a:r>
                      <a:endParaRPr lang="en-AU" sz="1600" dirty="0"/>
                    </a:p>
                  </a:txBody>
                  <a:tcPr/>
                </a:tc>
                <a:tc>
                  <a:txBody>
                    <a:bodyPr/>
                    <a:lstStyle/>
                    <a:p>
                      <a:r>
                        <a:rPr lang="en-US" sz="1600" dirty="0" smtClean="0"/>
                        <a:t>NSW</a:t>
                      </a:r>
                      <a:endParaRPr lang="en-AU" sz="1600" dirty="0"/>
                    </a:p>
                  </a:txBody>
                  <a:tcPr/>
                </a:tc>
                <a:tc>
                  <a:txBody>
                    <a:bodyPr/>
                    <a:lstStyle/>
                    <a:p>
                      <a:endParaRPr lang="en-AU" sz="1600" dirty="0"/>
                    </a:p>
                  </a:txBody>
                  <a:tcPr/>
                </a:tc>
                <a:tc>
                  <a:txBody>
                    <a:bodyPr/>
                    <a:lstStyle/>
                    <a:p>
                      <a:endParaRPr lang="en-AU" sz="1600" dirty="0"/>
                    </a:p>
                  </a:txBody>
                  <a:tcPr/>
                </a:tc>
                <a:tc>
                  <a:txBody>
                    <a:bodyPr/>
                    <a:lstStyle/>
                    <a:p>
                      <a:endParaRPr lang="en-AU" sz="1600" dirty="0"/>
                    </a:p>
                  </a:txBody>
                  <a:tcPr/>
                </a:tc>
              </a:tr>
              <a:tr h="244776">
                <a:tc>
                  <a:txBody>
                    <a:bodyPr/>
                    <a:lstStyle/>
                    <a:p>
                      <a:r>
                        <a:rPr lang="en-US" sz="1600" dirty="0" smtClean="0"/>
                        <a:t>Sunil</a:t>
                      </a:r>
                      <a:endParaRPr lang="en-AU" sz="1600" dirty="0"/>
                    </a:p>
                  </a:txBody>
                  <a:tcPr/>
                </a:tc>
                <a:tc>
                  <a:txBody>
                    <a:bodyPr/>
                    <a:lstStyle/>
                    <a:p>
                      <a:r>
                        <a:rPr lang="en-US" sz="1600" dirty="0" smtClean="0"/>
                        <a:t>NSW</a:t>
                      </a:r>
                      <a:endParaRPr lang="en-AU" sz="1600" dirty="0"/>
                    </a:p>
                  </a:txBody>
                  <a:tcPr/>
                </a:tc>
                <a:tc>
                  <a:txBody>
                    <a:bodyPr/>
                    <a:lstStyle/>
                    <a:p>
                      <a:endParaRPr lang="en-AU" sz="1600" dirty="0"/>
                    </a:p>
                  </a:txBody>
                  <a:tcPr/>
                </a:tc>
                <a:tc>
                  <a:txBody>
                    <a:bodyPr/>
                    <a:lstStyle/>
                    <a:p>
                      <a:r>
                        <a:rPr lang="en-US" sz="1600" dirty="0" smtClean="0"/>
                        <a:t>DW, </a:t>
                      </a:r>
                      <a:r>
                        <a:rPr lang="en-US" sz="1600" baseline="0" dirty="0" err="1" smtClean="0"/>
                        <a:t>Visualisations</a:t>
                      </a:r>
                      <a:endParaRPr lang="en-AU" sz="1600" dirty="0"/>
                    </a:p>
                  </a:txBody>
                  <a:tcPr/>
                </a:tc>
                <a:tc>
                  <a:txBody>
                    <a:bodyPr/>
                    <a:lstStyle/>
                    <a:p>
                      <a:r>
                        <a:rPr lang="en-US" sz="1600" dirty="0" smtClean="0"/>
                        <a:t>Azure SQL</a:t>
                      </a:r>
                      <a:r>
                        <a:rPr lang="en-US" sz="1600" baseline="0" dirty="0" smtClean="0"/>
                        <a:t> Database, </a:t>
                      </a:r>
                      <a:r>
                        <a:rPr lang="en-US" sz="1600" baseline="0" dirty="0" err="1" smtClean="0"/>
                        <a:t>PowerBI</a:t>
                      </a:r>
                      <a:endParaRPr lang="en-AU" sz="1600" dirty="0"/>
                    </a:p>
                  </a:txBody>
                  <a:tcPr/>
                </a:tc>
              </a:tr>
              <a:tr h="244776">
                <a:tc>
                  <a:txBody>
                    <a:bodyPr/>
                    <a:lstStyle/>
                    <a:p>
                      <a:r>
                        <a:rPr lang="en-US" sz="1600" dirty="0" smtClean="0"/>
                        <a:t>Mark</a:t>
                      </a:r>
                      <a:endParaRPr lang="en-AU" sz="1600" dirty="0"/>
                    </a:p>
                  </a:txBody>
                  <a:tcPr/>
                </a:tc>
                <a:tc>
                  <a:txBody>
                    <a:bodyPr/>
                    <a:lstStyle/>
                    <a:p>
                      <a:r>
                        <a:rPr lang="en-US" sz="1600" dirty="0" smtClean="0"/>
                        <a:t>NSW</a:t>
                      </a:r>
                      <a:endParaRPr lang="en-AU" sz="1600" dirty="0"/>
                    </a:p>
                  </a:txBody>
                  <a:tcPr/>
                </a:tc>
                <a:tc>
                  <a:txBody>
                    <a:bodyPr/>
                    <a:lstStyle/>
                    <a:p>
                      <a:endParaRPr lang="en-AU" sz="1600" dirty="0"/>
                    </a:p>
                  </a:txBody>
                  <a:tcPr/>
                </a:tc>
                <a:tc>
                  <a:txBody>
                    <a:bodyPr/>
                    <a:lstStyle/>
                    <a:p>
                      <a:endParaRPr lang="en-AU" sz="1600" dirty="0"/>
                    </a:p>
                  </a:txBody>
                  <a:tcPr/>
                </a:tc>
                <a:tc>
                  <a:txBody>
                    <a:bodyPr/>
                    <a:lstStyle/>
                    <a:p>
                      <a:endParaRPr lang="en-AU" sz="1600" dirty="0"/>
                    </a:p>
                  </a:txBody>
                  <a:tcPr/>
                </a:tc>
              </a:tr>
              <a:tr h="244776">
                <a:tc>
                  <a:txBody>
                    <a:bodyPr/>
                    <a:lstStyle/>
                    <a:p>
                      <a:r>
                        <a:rPr lang="en-US" sz="1600" dirty="0" smtClean="0"/>
                        <a:t>Arun</a:t>
                      </a:r>
                      <a:endParaRPr lang="en-AU" sz="1600" dirty="0"/>
                    </a:p>
                  </a:txBody>
                  <a:tcPr/>
                </a:tc>
                <a:tc>
                  <a:txBody>
                    <a:bodyPr/>
                    <a:lstStyle/>
                    <a:p>
                      <a:r>
                        <a:rPr lang="en-US" sz="1600" dirty="0" smtClean="0"/>
                        <a:t>NSW</a:t>
                      </a:r>
                      <a:endParaRPr lang="en-AU" sz="1600" dirty="0"/>
                    </a:p>
                  </a:txBody>
                  <a:tcPr/>
                </a:tc>
                <a:tc>
                  <a:txBody>
                    <a:bodyPr/>
                    <a:lstStyle/>
                    <a:p>
                      <a:r>
                        <a:rPr lang="en-US" sz="1600" dirty="0" smtClean="0"/>
                        <a:t>Not available Sunday</a:t>
                      </a:r>
                      <a:r>
                        <a:rPr lang="en-US" sz="1600" baseline="0" dirty="0" smtClean="0"/>
                        <a:t> Morning</a:t>
                      </a:r>
                      <a:endParaRPr lang="en-AU" sz="1600" dirty="0"/>
                    </a:p>
                  </a:txBody>
                  <a:tcPr/>
                </a:tc>
                <a:tc>
                  <a:txBody>
                    <a:bodyPr/>
                    <a:lstStyle/>
                    <a:p>
                      <a:r>
                        <a:rPr lang="en-US" sz="1600" dirty="0" smtClean="0"/>
                        <a:t>DW, </a:t>
                      </a:r>
                      <a:r>
                        <a:rPr lang="en-US" sz="1600" baseline="0" dirty="0" err="1" smtClean="0"/>
                        <a:t>Visualisations</a:t>
                      </a:r>
                      <a:endParaRPr lang="en-AU" sz="1600" dirty="0"/>
                    </a:p>
                  </a:txBody>
                  <a:tcPr/>
                </a:tc>
                <a:tc>
                  <a:txBody>
                    <a:bodyPr/>
                    <a:lstStyle/>
                    <a:p>
                      <a:r>
                        <a:rPr lang="en-US" sz="1600" dirty="0" smtClean="0"/>
                        <a:t>Azure SQL</a:t>
                      </a:r>
                      <a:r>
                        <a:rPr lang="en-US" sz="1600" baseline="0" dirty="0" smtClean="0"/>
                        <a:t> Database, </a:t>
                      </a:r>
                      <a:r>
                        <a:rPr lang="en-US" sz="1600" baseline="0" dirty="0" err="1" smtClean="0"/>
                        <a:t>PowerBI</a:t>
                      </a:r>
                      <a:endParaRPr lang="en-AU" sz="1600" dirty="0"/>
                    </a:p>
                  </a:txBody>
                  <a:tcPr/>
                </a:tc>
              </a:tr>
              <a:tr h="244776">
                <a:tc>
                  <a:txBody>
                    <a:bodyPr/>
                    <a:lstStyle/>
                    <a:p>
                      <a:pPr marL="0" algn="l" defTabSz="914400" rtl="0" eaLnBrk="1" latinLnBrk="0" hangingPunct="1"/>
                      <a:r>
                        <a:rPr lang="en-US" sz="1600" kern="1200" dirty="0" smtClean="0">
                          <a:solidFill>
                            <a:schemeClr val="dk1"/>
                          </a:solidFill>
                          <a:latin typeface="+mn-lt"/>
                          <a:ea typeface="+mn-ea"/>
                          <a:cs typeface="+mn-cs"/>
                        </a:rPr>
                        <a:t>Dom</a:t>
                      </a:r>
                      <a:endParaRPr lang="en-AU" sz="1600" kern="1200" dirty="0">
                        <a:solidFill>
                          <a:schemeClr val="dk1"/>
                        </a:solidFill>
                        <a:latin typeface="+mn-lt"/>
                        <a:ea typeface="+mn-ea"/>
                        <a:cs typeface="+mn-cs"/>
                      </a:endParaRPr>
                    </a:p>
                  </a:txBody>
                  <a:tcPr/>
                </a:tc>
                <a:tc>
                  <a:txBody>
                    <a:bodyPr/>
                    <a:lstStyle/>
                    <a:p>
                      <a:pPr marL="0" algn="l" defTabSz="914400" rtl="0" eaLnBrk="1" latinLnBrk="0" hangingPunct="1"/>
                      <a:r>
                        <a:rPr lang="en-US" sz="1600" kern="1200" dirty="0" smtClean="0">
                          <a:solidFill>
                            <a:schemeClr val="dk1"/>
                          </a:solidFill>
                          <a:latin typeface="+mn-lt"/>
                          <a:ea typeface="+mn-ea"/>
                          <a:cs typeface="+mn-cs"/>
                        </a:rPr>
                        <a:t>NSW</a:t>
                      </a:r>
                      <a:endParaRPr lang="en-AU" sz="1600" kern="1200" dirty="0">
                        <a:solidFill>
                          <a:schemeClr val="dk1"/>
                        </a:solidFill>
                        <a:latin typeface="+mn-lt"/>
                        <a:ea typeface="+mn-ea"/>
                        <a:cs typeface="+mn-cs"/>
                      </a:endParaRPr>
                    </a:p>
                  </a:txBody>
                  <a:tcPr/>
                </a:tc>
                <a:tc>
                  <a:txBody>
                    <a:bodyPr/>
                    <a:lstStyle/>
                    <a:p>
                      <a:pPr marL="0" algn="l" defTabSz="914400" rtl="0" eaLnBrk="1" latinLnBrk="0" hangingPunct="1"/>
                      <a:r>
                        <a:rPr lang="en-US" sz="1600" kern="1200" dirty="0" smtClean="0">
                          <a:solidFill>
                            <a:schemeClr val="dk1"/>
                          </a:solidFill>
                          <a:latin typeface="+mn-lt"/>
                          <a:ea typeface="+mn-ea"/>
                          <a:cs typeface="+mn-cs"/>
                        </a:rPr>
                        <a:t>To be confirmed</a:t>
                      </a:r>
                      <a:endParaRPr lang="en-AU" sz="1600" kern="1200" dirty="0">
                        <a:solidFill>
                          <a:schemeClr val="dk1"/>
                        </a:solidFill>
                        <a:latin typeface="+mn-lt"/>
                        <a:ea typeface="+mn-ea"/>
                        <a:cs typeface="+mn-cs"/>
                      </a:endParaRPr>
                    </a:p>
                  </a:txBody>
                  <a:tcPr/>
                </a:tc>
                <a:tc>
                  <a:txBody>
                    <a:bodyPr/>
                    <a:lstStyle/>
                    <a:p>
                      <a:endParaRPr lang="en-AU" sz="1600" dirty="0"/>
                    </a:p>
                  </a:txBody>
                  <a:tcPr/>
                </a:tc>
                <a:tc>
                  <a:txBody>
                    <a:bodyPr/>
                    <a:lstStyle/>
                    <a:p>
                      <a:endParaRPr lang="en-AU" sz="1600" dirty="0"/>
                    </a:p>
                  </a:txBody>
                  <a:tcPr/>
                </a:tc>
              </a:tr>
              <a:tr h="244776">
                <a:tc>
                  <a:txBody>
                    <a:bodyPr/>
                    <a:lstStyle/>
                    <a:p>
                      <a:r>
                        <a:rPr lang="en-US" sz="1600" dirty="0" smtClean="0"/>
                        <a:t>Rivaaj</a:t>
                      </a:r>
                      <a:endParaRPr lang="en-AU" sz="1600" dirty="0"/>
                    </a:p>
                  </a:txBody>
                  <a:tcPr/>
                </a:tc>
                <a:tc>
                  <a:txBody>
                    <a:bodyPr/>
                    <a:lstStyle/>
                    <a:p>
                      <a:r>
                        <a:rPr lang="en-US" sz="1600" dirty="0" smtClean="0"/>
                        <a:t>WA</a:t>
                      </a:r>
                      <a:endParaRPr lang="en-AU" sz="1600" dirty="0"/>
                    </a:p>
                  </a:txBody>
                  <a:tcPr/>
                </a:tc>
                <a:tc>
                  <a:txBody>
                    <a:bodyPr/>
                    <a:lstStyle/>
                    <a:p>
                      <a:endParaRPr lang="en-AU" sz="1600" dirty="0"/>
                    </a:p>
                  </a:txBody>
                  <a:tcPr/>
                </a:tc>
                <a:tc>
                  <a:txBody>
                    <a:bodyPr/>
                    <a:lstStyle/>
                    <a:p>
                      <a:r>
                        <a:rPr lang="en-US" sz="1600" dirty="0" smtClean="0"/>
                        <a:t>Data</a:t>
                      </a:r>
                      <a:r>
                        <a:rPr lang="en-US" sz="1600" baseline="0" dirty="0" smtClean="0"/>
                        <a:t> Lake, MapReduce</a:t>
                      </a:r>
                      <a:endParaRPr lang="en-AU"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HDInsight</a:t>
                      </a:r>
                      <a:endParaRPr lang="en-AU" sz="1600" dirty="0" smtClean="0"/>
                    </a:p>
                  </a:txBody>
                  <a:tcPr/>
                </a:tc>
              </a:tr>
              <a:tr h="355277">
                <a:tc>
                  <a:txBody>
                    <a:bodyPr/>
                    <a:lstStyle/>
                    <a:p>
                      <a:r>
                        <a:rPr lang="en-US" sz="1600" dirty="0" smtClean="0"/>
                        <a:t>Sandeep</a:t>
                      </a:r>
                      <a:endParaRPr lang="en-AU" sz="1600" dirty="0"/>
                    </a:p>
                  </a:txBody>
                  <a:tcPr/>
                </a:tc>
                <a:tc>
                  <a:txBody>
                    <a:bodyPr/>
                    <a:lstStyle/>
                    <a:p>
                      <a:r>
                        <a:rPr lang="en-US" sz="1600" dirty="0" smtClean="0"/>
                        <a:t>VIC</a:t>
                      </a:r>
                      <a:endParaRPr lang="en-AU" sz="1600" dirty="0"/>
                    </a:p>
                  </a:txBody>
                  <a:tcPr/>
                </a:tc>
                <a:tc>
                  <a:txBody>
                    <a:bodyPr/>
                    <a:lstStyle/>
                    <a:p>
                      <a:endParaRPr lang="en-AU" sz="1600" dirty="0"/>
                    </a:p>
                  </a:txBody>
                  <a:tcPr/>
                </a:tc>
                <a:tc>
                  <a:txBody>
                    <a:bodyPr/>
                    <a:lstStyle/>
                    <a:p>
                      <a:r>
                        <a:rPr lang="en-US" sz="1600" dirty="0" smtClean="0"/>
                        <a:t>Data Ingestion, Data</a:t>
                      </a:r>
                      <a:r>
                        <a:rPr lang="en-US" sz="1600" baseline="0" dirty="0" smtClean="0"/>
                        <a:t> Lake</a:t>
                      </a:r>
                      <a:endParaRPr lang="en-AU" sz="1600" dirty="0"/>
                    </a:p>
                  </a:txBody>
                  <a:tcPr/>
                </a:tc>
                <a:tc>
                  <a:txBody>
                    <a:bodyPr/>
                    <a:lstStyle/>
                    <a:p>
                      <a:r>
                        <a:rPr lang="en-US" sz="1600" dirty="0" smtClean="0"/>
                        <a:t>Blob</a:t>
                      </a:r>
                      <a:r>
                        <a:rPr lang="en-US" sz="1600" baseline="0" dirty="0" smtClean="0"/>
                        <a:t> Storage, Azure Data Factory</a:t>
                      </a:r>
                      <a:endParaRPr lang="en-AU" sz="1600" dirty="0"/>
                    </a:p>
                  </a:txBody>
                  <a:tcPr/>
                </a:tc>
              </a:tr>
              <a:tr h="244776">
                <a:tc>
                  <a:txBody>
                    <a:bodyPr/>
                    <a:lstStyle/>
                    <a:p>
                      <a:r>
                        <a:rPr lang="en-US" sz="1600" dirty="0" smtClean="0"/>
                        <a:t>Filip</a:t>
                      </a:r>
                      <a:endParaRPr lang="en-AU" sz="1600" dirty="0"/>
                    </a:p>
                  </a:txBody>
                  <a:tcPr/>
                </a:tc>
                <a:tc>
                  <a:txBody>
                    <a:bodyPr/>
                    <a:lstStyle/>
                    <a:p>
                      <a:r>
                        <a:rPr lang="en-US" sz="1600" dirty="0" smtClean="0"/>
                        <a:t>VIC</a:t>
                      </a:r>
                      <a:endParaRPr lang="en-AU" sz="1600" dirty="0"/>
                    </a:p>
                  </a:txBody>
                  <a:tcPr/>
                </a:tc>
                <a:tc>
                  <a:txBody>
                    <a:bodyPr/>
                    <a:lstStyle/>
                    <a:p>
                      <a:endParaRPr lang="en-AU" sz="1600" dirty="0"/>
                    </a:p>
                  </a:txBody>
                  <a:tcPr/>
                </a:tc>
                <a:tc>
                  <a:txBody>
                    <a:bodyPr/>
                    <a:lstStyle/>
                    <a:p>
                      <a:r>
                        <a:rPr lang="en-US" sz="1600" dirty="0" smtClean="0"/>
                        <a:t>Predictive Model</a:t>
                      </a:r>
                      <a:endParaRPr lang="en-AU" sz="1600" dirty="0"/>
                    </a:p>
                  </a:txBody>
                  <a:tcPr/>
                </a:tc>
                <a:tc>
                  <a:txBody>
                    <a:bodyPr/>
                    <a:lstStyle/>
                    <a:p>
                      <a:r>
                        <a:rPr lang="en-US" sz="1600" dirty="0" smtClean="0"/>
                        <a:t>Azure Machine</a:t>
                      </a:r>
                      <a:r>
                        <a:rPr lang="en-US" sz="1600" baseline="0" dirty="0" smtClean="0"/>
                        <a:t> Learning</a:t>
                      </a:r>
                      <a:endParaRPr lang="en-AU" sz="1600" dirty="0"/>
                    </a:p>
                  </a:txBody>
                  <a:tcPr/>
                </a:tc>
              </a:tr>
              <a:tr h="244776">
                <a:tc>
                  <a:txBody>
                    <a:bodyPr/>
                    <a:lstStyle/>
                    <a:p>
                      <a:r>
                        <a:rPr lang="en-US" sz="1600" dirty="0" smtClean="0"/>
                        <a:t>Edward</a:t>
                      </a:r>
                      <a:endParaRPr lang="en-AU" sz="1600" dirty="0"/>
                    </a:p>
                  </a:txBody>
                  <a:tcPr/>
                </a:tc>
                <a:tc>
                  <a:txBody>
                    <a:bodyPr/>
                    <a:lstStyle/>
                    <a:p>
                      <a:r>
                        <a:rPr lang="en-US" sz="1600" dirty="0" smtClean="0"/>
                        <a:t>VIC</a:t>
                      </a:r>
                      <a:endParaRPr lang="en-AU" sz="1600" dirty="0"/>
                    </a:p>
                  </a:txBody>
                  <a:tcPr/>
                </a:tc>
                <a:tc>
                  <a:txBody>
                    <a:bodyPr/>
                    <a:lstStyle/>
                    <a:p>
                      <a:endParaRPr lang="en-AU" sz="1600" dirty="0"/>
                    </a:p>
                  </a:txBody>
                  <a:tcPr/>
                </a:tc>
                <a:tc>
                  <a:txBody>
                    <a:bodyPr/>
                    <a:lstStyle/>
                    <a:p>
                      <a:r>
                        <a:rPr lang="en-US" sz="1600" dirty="0" smtClean="0"/>
                        <a:t>Data Ingestion, </a:t>
                      </a:r>
                      <a:r>
                        <a:rPr lang="en-US" sz="1600" baseline="0" dirty="0" err="1" smtClean="0"/>
                        <a:t>Visualisations</a:t>
                      </a:r>
                      <a:endParaRPr lang="en-AU" sz="1600" dirty="0"/>
                    </a:p>
                  </a:txBody>
                  <a:tcPr/>
                </a:tc>
                <a:tc>
                  <a:txBody>
                    <a:bodyPr/>
                    <a:lstStyle/>
                    <a:p>
                      <a:r>
                        <a:rPr lang="en-US" sz="1600" dirty="0" smtClean="0"/>
                        <a:t>Azure Data Factory, </a:t>
                      </a:r>
                      <a:r>
                        <a:rPr lang="en-US" sz="1600" dirty="0" err="1" smtClean="0"/>
                        <a:t>PowerBI</a:t>
                      </a:r>
                      <a:endParaRPr lang="en-AU" sz="1600" dirty="0"/>
                    </a:p>
                  </a:txBody>
                  <a:tcPr/>
                </a:tc>
              </a:tr>
              <a:tr h="244776">
                <a:tc>
                  <a:txBody>
                    <a:bodyPr/>
                    <a:lstStyle/>
                    <a:p>
                      <a:r>
                        <a:rPr lang="en-US" sz="1600" dirty="0" smtClean="0"/>
                        <a:t>Calvin</a:t>
                      </a:r>
                      <a:endParaRPr lang="en-AU" sz="1600" dirty="0"/>
                    </a:p>
                  </a:txBody>
                  <a:tcPr/>
                </a:tc>
                <a:tc>
                  <a:txBody>
                    <a:bodyPr/>
                    <a:lstStyle/>
                    <a:p>
                      <a:r>
                        <a:rPr lang="en-US" sz="1600" dirty="0" smtClean="0"/>
                        <a:t>ACT</a:t>
                      </a:r>
                      <a:endParaRPr lang="en-AU" sz="1600" dirty="0"/>
                    </a:p>
                  </a:txBody>
                  <a:tcPr/>
                </a:tc>
                <a:tc>
                  <a:txBody>
                    <a:bodyPr/>
                    <a:lstStyle/>
                    <a:p>
                      <a:endParaRPr lang="en-AU" sz="1600" dirty="0"/>
                    </a:p>
                  </a:txBody>
                  <a:tcPr/>
                </a:tc>
                <a:tc>
                  <a:txBody>
                    <a:bodyPr/>
                    <a:lstStyle/>
                    <a:p>
                      <a:r>
                        <a:rPr lang="en-US" sz="1600" dirty="0" smtClean="0"/>
                        <a:t>Data</a:t>
                      </a:r>
                      <a:r>
                        <a:rPr lang="en-US" sz="1600" baseline="0" dirty="0" smtClean="0"/>
                        <a:t> Lake, MapReduce</a:t>
                      </a:r>
                      <a:endParaRPr lang="en-AU" sz="1600" dirty="0"/>
                    </a:p>
                  </a:txBody>
                  <a:tcPr/>
                </a:tc>
                <a:tc>
                  <a:txBody>
                    <a:bodyPr/>
                    <a:lstStyle/>
                    <a:p>
                      <a:r>
                        <a:rPr lang="en-US" sz="1600" dirty="0" smtClean="0"/>
                        <a:t>HDInsight</a:t>
                      </a:r>
                      <a:endParaRPr lang="en-AU" sz="1600" dirty="0"/>
                    </a:p>
                  </a:txBody>
                  <a:tcPr/>
                </a:tc>
              </a:tr>
              <a:tr h="244776">
                <a:tc>
                  <a:txBody>
                    <a:bodyPr/>
                    <a:lstStyle/>
                    <a:p>
                      <a:r>
                        <a:rPr lang="en-US" sz="1600" dirty="0" smtClean="0"/>
                        <a:t>Luke</a:t>
                      </a:r>
                      <a:endParaRPr lang="en-AU" sz="1600" dirty="0"/>
                    </a:p>
                  </a:txBody>
                  <a:tcPr/>
                </a:tc>
                <a:tc>
                  <a:txBody>
                    <a:bodyPr/>
                    <a:lstStyle/>
                    <a:p>
                      <a:r>
                        <a:rPr lang="en-US" sz="1600" dirty="0" smtClean="0"/>
                        <a:t>U.S.</a:t>
                      </a:r>
                      <a:endParaRPr lang="en-AU" sz="1600" dirty="0"/>
                    </a:p>
                  </a:txBody>
                  <a:tcPr/>
                </a:tc>
                <a:tc>
                  <a:txBody>
                    <a:bodyPr/>
                    <a:lstStyle/>
                    <a:p>
                      <a:r>
                        <a:rPr lang="en-US" sz="1600" dirty="0" smtClean="0"/>
                        <a:t>Environment Set-Up</a:t>
                      </a:r>
                      <a:endParaRPr lang="en-AU" sz="1600" dirty="0"/>
                    </a:p>
                  </a:txBody>
                  <a:tcPr/>
                </a:tc>
                <a:tc>
                  <a:txBody>
                    <a:bodyPr/>
                    <a:lstStyle/>
                    <a:p>
                      <a:endParaRPr lang="en-AU" sz="1600" dirty="0"/>
                    </a:p>
                  </a:txBody>
                  <a:tcPr/>
                </a:tc>
                <a:tc>
                  <a:txBody>
                    <a:bodyPr/>
                    <a:lstStyle/>
                    <a:p>
                      <a:endParaRPr lang="en-AU" sz="1600" dirty="0"/>
                    </a:p>
                  </a:txBody>
                  <a:tcPr/>
                </a:tc>
              </a:tr>
              <a:tr h="244776">
                <a:tc>
                  <a:txBody>
                    <a:bodyPr/>
                    <a:lstStyle/>
                    <a:p>
                      <a:r>
                        <a:rPr lang="en-US" sz="1600" strike="sngStrike" dirty="0" smtClean="0">
                          <a:solidFill>
                            <a:schemeClr val="bg1">
                              <a:lumMod val="50000"/>
                            </a:schemeClr>
                          </a:solidFill>
                          <a:effectLst/>
                        </a:rPr>
                        <a:t>Michel</a:t>
                      </a:r>
                      <a:endParaRPr lang="en-AU" sz="1600" strike="sngStrike" dirty="0">
                        <a:solidFill>
                          <a:schemeClr val="bg1">
                            <a:lumMod val="50000"/>
                          </a:schemeClr>
                        </a:solidFill>
                        <a:effectLst/>
                      </a:endParaRPr>
                    </a:p>
                  </a:txBody>
                  <a:tcPr/>
                </a:tc>
                <a:tc>
                  <a:txBody>
                    <a:bodyPr/>
                    <a:lstStyle/>
                    <a:p>
                      <a:r>
                        <a:rPr lang="en-US" sz="1600" strike="sngStrike" dirty="0" smtClean="0">
                          <a:solidFill>
                            <a:schemeClr val="bg1">
                              <a:lumMod val="50000"/>
                            </a:schemeClr>
                          </a:solidFill>
                          <a:effectLst/>
                        </a:rPr>
                        <a:t>NSW</a:t>
                      </a:r>
                      <a:endParaRPr lang="en-AU" sz="1600" strike="sngStrike" dirty="0">
                        <a:solidFill>
                          <a:schemeClr val="bg1">
                            <a:lumMod val="50000"/>
                          </a:schemeClr>
                        </a:solidFill>
                        <a:effectLst/>
                      </a:endParaRPr>
                    </a:p>
                  </a:txBody>
                  <a:tcPr/>
                </a:tc>
                <a:tc>
                  <a:txBody>
                    <a:bodyPr/>
                    <a:lstStyle/>
                    <a:p>
                      <a:r>
                        <a:rPr lang="en-US" sz="1600" strike="sngStrike" dirty="0" smtClean="0">
                          <a:solidFill>
                            <a:schemeClr val="bg1">
                              <a:lumMod val="50000"/>
                            </a:schemeClr>
                          </a:solidFill>
                          <a:effectLst/>
                        </a:rPr>
                        <a:t>On Leave</a:t>
                      </a:r>
                      <a:endParaRPr lang="en-AU" sz="1600" strike="sngStrike" dirty="0">
                        <a:solidFill>
                          <a:schemeClr val="bg1">
                            <a:lumMod val="50000"/>
                          </a:schemeClr>
                        </a:solidFill>
                        <a:effectLst/>
                      </a:endParaRPr>
                    </a:p>
                  </a:txBody>
                  <a:tcPr/>
                </a:tc>
                <a:tc>
                  <a:txBody>
                    <a:bodyPr/>
                    <a:lstStyle/>
                    <a:p>
                      <a:endParaRPr lang="en-AU" sz="1600" dirty="0"/>
                    </a:p>
                  </a:txBody>
                  <a:tcPr/>
                </a:tc>
                <a:tc>
                  <a:txBody>
                    <a:bodyPr/>
                    <a:lstStyle/>
                    <a:p>
                      <a:endParaRPr lang="en-AU" sz="1600" dirty="0"/>
                    </a:p>
                  </a:txBody>
                  <a:tcPr/>
                </a:tc>
              </a:tr>
              <a:tr h="244776">
                <a:tc>
                  <a:txBody>
                    <a:bodyPr/>
                    <a:lstStyle/>
                    <a:p>
                      <a:r>
                        <a:rPr lang="en-US" sz="1600" strike="sngStrike" dirty="0" smtClean="0">
                          <a:solidFill>
                            <a:schemeClr val="bg1">
                              <a:lumMod val="50000"/>
                            </a:schemeClr>
                          </a:solidFill>
                          <a:effectLst/>
                        </a:rPr>
                        <a:t>Scott</a:t>
                      </a:r>
                      <a:endParaRPr lang="en-AU" sz="1600" strike="sngStrike" dirty="0">
                        <a:solidFill>
                          <a:schemeClr val="bg1">
                            <a:lumMod val="50000"/>
                          </a:schemeClr>
                        </a:solidFill>
                        <a:effectLst/>
                      </a:endParaRPr>
                    </a:p>
                  </a:txBody>
                  <a:tcPr/>
                </a:tc>
                <a:tc>
                  <a:txBody>
                    <a:bodyPr/>
                    <a:lstStyle/>
                    <a:p>
                      <a:r>
                        <a:rPr lang="en-US" sz="1600" strike="sngStrike" dirty="0" smtClean="0">
                          <a:solidFill>
                            <a:schemeClr val="bg1">
                              <a:lumMod val="50000"/>
                            </a:schemeClr>
                          </a:solidFill>
                          <a:effectLst/>
                        </a:rPr>
                        <a:t>WA</a:t>
                      </a:r>
                      <a:endParaRPr lang="en-AU" sz="1600" strike="sngStrike" dirty="0">
                        <a:solidFill>
                          <a:schemeClr val="bg1">
                            <a:lumMod val="50000"/>
                          </a:schemeClr>
                        </a:solidFill>
                        <a:effectLst/>
                      </a:endParaRPr>
                    </a:p>
                  </a:txBody>
                  <a:tcPr/>
                </a:tc>
                <a:tc>
                  <a:txBody>
                    <a:bodyPr/>
                    <a:lstStyle/>
                    <a:p>
                      <a:r>
                        <a:rPr lang="en-US" sz="1600" strike="sngStrike" dirty="0" smtClean="0">
                          <a:solidFill>
                            <a:schemeClr val="bg1">
                              <a:lumMod val="50000"/>
                            </a:schemeClr>
                          </a:solidFill>
                          <a:effectLst/>
                        </a:rPr>
                        <a:t>Personal</a:t>
                      </a:r>
                      <a:r>
                        <a:rPr lang="en-US" sz="1600" strike="sngStrike" baseline="0" dirty="0" smtClean="0">
                          <a:solidFill>
                            <a:schemeClr val="bg1">
                              <a:lumMod val="50000"/>
                            </a:schemeClr>
                          </a:solidFill>
                          <a:effectLst/>
                        </a:rPr>
                        <a:t> Commitments</a:t>
                      </a:r>
                      <a:endParaRPr lang="en-AU" sz="1600" strike="sngStrike" dirty="0">
                        <a:solidFill>
                          <a:schemeClr val="bg1">
                            <a:lumMod val="50000"/>
                          </a:schemeClr>
                        </a:solidFill>
                        <a:effectLst/>
                      </a:endParaRPr>
                    </a:p>
                  </a:txBody>
                  <a:tcPr/>
                </a:tc>
                <a:tc>
                  <a:txBody>
                    <a:bodyPr/>
                    <a:lstStyle/>
                    <a:p>
                      <a:endParaRPr lang="en-AU" sz="1600" dirty="0"/>
                    </a:p>
                  </a:txBody>
                  <a:tcPr/>
                </a:tc>
                <a:tc>
                  <a:txBody>
                    <a:bodyPr/>
                    <a:lstStyle/>
                    <a:p>
                      <a:endParaRPr lang="en-AU" sz="1600" dirty="0"/>
                    </a:p>
                  </a:txBody>
                  <a:tcPr/>
                </a:tc>
              </a:tr>
            </a:tbl>
          </a:graphicData>
        </a:graphic>
      </p:graphicFrame>
    </p:spTree>
    <p:extLst>
      <p:ext uri="{BB962C8B-B14F-4D97-AF65-F5344CB8AC3E}">
        <p14:creationId xmlns:p14="http://schemas.microsoft.com/office/powerpoint/2010/main" val="2713553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What is </a:t>
            </a:r>
            <a:r>
              <a:rPr lang="en-AU" dirty="0" err="1" smtClean="0"/>
              <a:t>GovHack</a:t>
            </a:r>
            <a:r>
              <a:rPr lang="en-AU" dirty="0" smtClean="0"/>
              <a:t>?</a:t>
            </a:r>
            <a:endParaRPr lang="en-AU" dirty="0"/>
          </a:p>
        </p:txBody>
      </p:sp>
      <p:sp>
        <p:nvSpPr>
          <p:cNvPr id="2" name="Rectangle 1"/>
          <p:cNvSpPr/>
          <p:nvPr/>
        </p:nvSpPr>
        <p:spPr>
          <a:xfrm>
            <a:off x="480503" y="2456795"/>
            <a:ext cx="11528611" cy="3970318"/>
          </a:xfrm>
          <a:prstGeom prst="rect">
            <a:avLst/>
          </a:prstGeom>
        </p:spPr>
        <p:txBody>
          <a:bodyPr wrap="square">
            <a:spAutoFit/>
          </a:bodyPr>
          <a:lstStyle/>
          <a:p>
            <a:pPr marL="457200" lvl="1" indent="-457200">
              <a:buFont typeface="Arial" panose="020B0604020202020204" pitchFamily="34" charset="0"/>
              <a:buChar char="•"/>
            </a:pPr>
            <a:r>
              <a:rPr lang="en-AU" sz="2800" dirty="0" err="1">
                <a:solidFill>
                  <a:schemeClr val="bg1">
                    <a:lumMod val="50000"/>
                  </a:schemeClr>
                </a:solidFill>
              </a:rPr>
              <a:t>GovHack</a:t>
            </a:r>
            <a:r>
              <a:rPr lang="en-AU" sz="2800" dirty="0">
                <a:solidFill>
                  <a:schemeClr val="bg1">
                    <a:lumMod val="50000"/>
                  </a:schemeClr>
                </a:solidFill>
              </a:rPr>
              <a:t> is an </a:t>
            </a:r>
            <a:r>
              <a:rPr lang="en-AU" sz="2800" dirty="0">
                <a:solidFill>
                  <a:srgbClr val="FF5800"/>
                </a:solidFill>
              </a:rPr>
              <a:t>annual </a:t>
            </a:r>
            <a:r>
              <a:rPr lang="en-AU" sz="2800" dirty="0" smtClean="0">
                <a:solidFill>
                  <a:srgbClr val="FF5800"/>
                </a:solidFill>
              </a:rPr>
              <a:t>hackathon</a:t>
            </a:r>
            <a:r>
              <a:rPr lang="en-AU" sz="2800" dirty="0" smtClean="0">
                <a:solidFill>
                  <a:schemeClr val="bg1">
                    <a:lumMod val="50000"/>
                  </a:schemeClr>
                </a:solidFill>
              </a:rPr>
              <a:t> </a:t>
            </a:r>
            <a:r>
              <a:rPr lang="en-AU" sz="2800" dirty="0">
                <a:solidFill>
                  <a:schemeClr val="bg1">
                    <a:lumMod val="50000"/>
                  </a:schemeClr>
                </a:solidFill>
              </a:rPr>
              <a:t>competition where participants create things </a:t>
            </a:r>
            <a:r>
              <a:rPr lang="en-AU" sz="2800" dirty="0">
                <a:solidFill>
                  <a:srgbClr val="FF5800"/>
                </a:solidFill>
              </a:rPr>
              <a:t>using open </a:t>
            </a:r>
            <a:r>
              <a:rPr lang="en-AU" sz="2800" dirty="0" smtClean="0">
                <a:solidFill>
                  <a:srgbClr val="FF5800"/>
                </a:solidFill>
              </a:rPr>
              <a:t>data</a:t>
            </a:r>
            <a:endParaRPr lang="en-AU" sz="2800" dirty="0">
              <a:solidFill>
                <a:schemeClr val="bg1">
                  <a:lumMod val="50000"/>
                </a:schemeClr>
              </a:solidFill>
            </a:endParaRPr>
          </a:p>
          <a:p>
            <a:pPr marL="457200" lvl="1" indent="-457200">
              <a:buFont typeface="Arial" panose="020B0604020202020204" pitchFamily="34" charset="0"/>
              <a:buChar char="•"/>
            </a:pPr>
            <a:r>
              <a:rPr lang="en-AU" sz="2800" dirty="0" smtClean="0">
                <a:solidFill>
                  <a:schemeClr val="bg1">
                    <a:lumMod val="50000"/>
                  </a:schemeClr>
                </a:solidFill>
              </a:rPr>
              <a:t>Teams </a:t>
            </a:r>
            <a:r>
              <a:rPr lang="en-AU" sz="2800" dirty="0">
                <a:solidFill>
                  <a:schemeClr val="bg1">
                    <a:lumMod val="50000"/>
                  </a:schemeClr>
                </a:solidFill>
              </a:rPr>
              <a:t>work together over </a:t>
            </a:r>
            <a:r>
              <a:rPr lang="en-AU" sz="2800" dirty="0" smtClean="0">
                <a:solidFill>
                  <a:srgbClr val="FF5800"/>
                </a:solidFill>
              </a:rPr>
              <a:t>three days </a:t>
            </a:r>
            <a:r>
              <a:rPr lang="en-AU" sz="2800" dirty="0" smtClean="0">
                <a:solidFill>
                  <a:schemeClr val="bg1">
                    <a:lumMod val="50000"/>
                  </a:schemeClr>
                </a:solidFill>
              </a:rPr>
              <a:t>to </a:t>
            </a:r>
            <a:r>
              <a:rPr lang="en-AU" sz="2800" dirty="0">
                <a:solidFill>
                  <a:schemeClr val="bg1">
                    <a:lumMod val="50000"/>
                  </a:schemeClr>
                </a:solidFill>
              </a:rPr>
              <a:t>explore, mash up, ideate and communicate concepts. It’s a </a:t>
            </a:r>
            <a:r>
              <a:rPr lang="en-AU" sz="2800" dirty="0">
                <a:solidFill>
                  <a:srgbClr val="FF5800"/>
                </a:solidFill>
              </a:rPr>
              <a:t>competition</a:t>
            </a:r>
            <a:r>
              <a:rPr lang="en-AU" sz="2800" dirty="0">
                <a:solidFill>
                  <a:schemeClr val="bg1">
                    <a:lumMod val="50000"/>
                  </a:schemeClr>
                </a:solidFill>
              </a:rPr>
              <a:t> and there are prizes, but </a:t>
            </a:r>
            <a:r>
              <a:rPr lang="en-AU" sz="2800" dirty="0" err="1">
                <a:solidFill>
                  <a:schemeClr val="bg1">
                    <a:lumMod val="50000"/>
                  </a:schemeClr>
                </a:solidFill>
              </a:rPr>
              <a:t>GovHack</a:t>
            </a:r>
            <a:r>
              <a:rPr lang="en-AU" sz="2800" dirty="0">
                <a:solidFill>
                  <a:schemeClr val="bg1">
                    <a:lumMod val="50000"/>
                  </a:schemeClr>
                </a:solidFill>
              </a:rPr>
              <a:t> is a </a:t>
            </a:r>
            <a:r>
              <a:rPr lang="en-AU" sz="2800" dirty="0">
                <a:solidFill>
                  <a:srgbClr val="FF5800"/>
                </a:solidFill>
              </a:rPr>
              <a:t>friendly </a:t>
            </a:r>
            <a:r>
              <a:rPr lang="en-AU" sz="2800" dirty="0" smtClean="0">
                <a:solidFill>
                  <a:srgbClr val="FF5800"/>
                </a:solidFill>
              </a:rPr>
              <a:t>and creative </a:t>
            </a:r>
            <a:r>
              <a:rPr lang="en-AU" sz="2800" dirty="0" smtClean="0">
                <a:solidFill>
                  <a:schemeClr val="bg1">
                    <a:lumMod val="50000"/>
                  </a:schemeClr>
                </a:solidFill>
              </a:rPr>
              <a:t>environment</a:t>
            </a:r>
            <a:endParaRPr lang="en-AU" sz="2800" dirty="0">
              <a:solidFill>
                <a:schemeClr val="bg1">
                  <a:lumMod val="50000"/>
                </a:schemeClr>
              </a:solidFill>
            </a:endParaRPr>
          </a:p>
          <a:p>
            <a:pPr marL="457200" lvl="1" indent="-457200">
              <a:buFont typeface="Arial" panose="020B0604020202020204" pitchFamily="34" charset="0"/>
              <a:buChar char="•"/>
            </a:pPr>
            <a:r>
              <a:rPr lang="en-AU" sz="2800" dirty="0" err="1" smtClean="0">
                <a:solidFill>
                  <a:schemeClr val="bg1">
                    <a:lumMod val="50000"/>
                  </a:schemeClr>
                </a:solidFill>
              </a:rPr>
              <a:t>GovHack</a:t>
            </a:r>
            <a:r>
              <a:rPr lang="en-AU" sz="2800" dirty="0" smtClean="0">
                <a:solidFill>
                  <a:schemeClr val="bg1">
                    <a:lumMod val="50000"/>
                  </a:schemeClr>
                </a:solidFill>
              </a:rPr>
              <a:t> </a:t>
            </a:r>
            <a:r>
              <a:rPr lang="en-AU" sz="2800" dirty="0">
                <a:solidFill>
                  <a:schemeClr val="bg1">
                    <a:lumMod val="50000"/>
                  </a:schemeClr>
                </a:solidFill>
              </a:rPr>
              <a:t>is </a:t>
            </a:r>
            <a:r>
              <a:rPr lang="en-AU" sz="2800" dirty="0">
                <a:solidFill>
                  <a:srgbClr val="F86223"/>
                </a:solidFill>
              </a:rPr>
              <a:t>for everyone</a:t>
            </a:r>
            <a:r>
              <a:rPr lang="en-AU" sz="2800" dirty="0">
                <a:solidFill>
                  <a:schemeClr val="bg1">
                    <a:lumMod val="50000"/>
                  </a:schemeClr>
                </a:solidFill>
              </a:rPr>
              <a:t>! All sorts of people join </a:t>
            </a:r>
            <a:r>
              <a:rPr lang="en-AU" sz="2800" dirty="0" err="1">
                <a:solidFill>
                  <a:schemeClr val="bg1">
                    <a:lumMod val="50000"/>
                  </a:schemeClr>
                </a:solidFill>
              </a:rPr>
              <a:t>GovHack</a:t>
            </a:r>
            <a:r>
              <a:rPr lang="en-AU" sz="2800" dirty="0">
                <a:solidFill>
                  <a:schemeClr val="bg1">
                    <a:lumMod val="50000"/>
                  </a:schemeClr>
                </a:solidFill>
              </a:rPr>
              <a:t>, including entrepreneurs, developers, data analysts, engineers, designers, digital media creators, artists, film makers, story tellers, academics, researchers, youth and civic enthusiasts</a:t>
            </a:r>
            <a:r>
              <a:rPr lang="en-AU" sz="2800" dirty="0" smtClean="0">
                <a:solidFill>
                  <a:schemeClr val="bg1">
                    <a:lumMod val="50000"/>
                  </a:schemeClr>
                </a:solidFill>
              </a:rPr>
              <a:t>!</a:t>
            </a:r>
            <a:endParaRPr lang="en-AU" sz="2800" dirty="0">
              <a:solidFill>
                <a:schemeClr val="bg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411177" y="1188600"/>
            <a:ext cx="4876397" cy="950897"/>
          </a:xfrm>
          <a:prstGeom prst="rect">
            <a:avLst/>
          </a:prstGeom>
        </p:spPr>
      </p:pic>
    </p:spTree>
    <p:extLst>
      <p:ext uri="{BB962C8B-B14F-4D97-AF65-F5344CB8AC3E}">
        <p14:creationId xmlns:p14="http://schemas.microsoft.com/office/powerpoint/2010/main" val="3997502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49370" y="2697997"/>
            <a:ext cx="4393593" cy="1200321"/>
          </a:xfrm>
          <a:prstGeom prst="rect">
            <a:avLst/>
          </a:prstGeom>
        </p:spPr>
        <p:txBody>
          <a:bodyPr wrap="square" lIns="91433" tIns="45716" rIns="91433" bIns="45716">
            <a:spAutoFit/>
          </a:bodyPr>
          <a:lstStyle/>
          <a:p>
            <a:pPr algn="ctr">
              <a:defRPr/>
            </a:pPr>
            <a:r>
              <a:rPr lang="en-US" sz="3600" b="1" dirty="0" smtClean="0">
                <a:solidFill>
                  <a:srgbClr val="3499CD"/>
                </a:solidFill>
                <a:latin typeface="Segoe UI" charset="0"/>
                <a:ea typeface="Segoe UI" charset="0"/>
                <a:cs typeface="Segoe UI" charset="0"/>
              </a:rPr>
              <a:t>26 </a:t>
            </a:r>
            <a:r>
              <a:rPr lang="en-US" sz="3600" b="1" dirty="0" smtClean="0">
                <a:solidFill>
                  <a:srgbClr val="3499CD"/>
                </a:solidFill>
                <a:latin typeface="Segoe UI" charset="0"/>
                <a:ea typeface="Segoe UI" charset="0"/>
                <a:cs typeface="Segoe UI" charset="0"/>
              </a:rPr>
              <a:t>July 2016</a:t>
            </a:r>
          </a:p>
          <a:p>
            <a:pPr algn="ctr">
              <a:defRPr/>
            </a:pPr>
            <a:r>
              <a:rPr lang="en-US" sz="3600" b="1" dirty="0" smtClean="0">
                <a:solidFill>
                  <a:srgbClr val="3499CD"/>
                </a:solidFill>
                <a:latin typeface="Segoe UI" charset="0"/>
                <a:ea typeface="Segoe UI" charset="0"/>
                <a:cs typeface="Segoe UI" charset="0"/>
              </a:rPr>
              <a:t>Update</a:t>
            </a:r>
            <a:endParaRPr lang="en-US" sz="3600" b="1" dirty="0">
              <a:solidFill>
                <a:srgbClr val="3499CD"/>
              </a:solidFill>
              <a:latin typeface="Segoe UI" charset="0"/>
              <a:ea typeface="Segoe UI" charset="0"/>
              <a:cs typeface="Segoe UI"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56947" y="973102"/>
            <a:ext cx="4876397" cy="950897"/>
          </a:xfrm>
          <a:prstGeom prst="rect">
            <a:avLst/>
          </a:prstGeom>
        </p:spPr>
      </p:pic>
    </p:spTree>
    <p:extLst>
      <p:ext uri="{BB962C8B-B14F-4D97-AF65-F5344CB8AC3E}">
        <p14:creationId xmlns:p14="http://schemas.microsoft.com/office/powerpoint/2010/main" val="20127286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498" y="206183"/>
            <a:ext cx="10403577" cy="665480"/>
          </a:xfrm>
        </p:spPr>
        <p:txBody>
          <a:bodyPr/>
          <a:lstStyle/>
          <a:p>
            <a:r>
              <a:rPr lang="en-AU" dirty="0" err="1" smtClean="0"/>
              <a:t>GovHack</a:t>
            </a:r>
            <a:r>
              <a:rPr lang="en-AU" dirty="0" smtClean="0"/>
              <a:t> 2016 - AMAP Environment (Draft)</a:t>
            </a:r>
            <a:endParaRPr lang="en-AU" dirty="0"/>
          </a:p>
        </p:txBody>
      </p:sp>
      <p:sp>
        <p:nvSpPr>
          <p:cNvPr id="359" name="Slide Number Placeholder 1"/>
          <p:cNvSpPr>
            <a:spLocks noGrp="1"/>
          </p:cNvSpPr>
          <p:nvPr>
            <p:ph type="sldNum" sz="quarter" idx="12"/>
          </p:nvPr>
        </p:nvSpPr>
        <p:spPr>
          <a:xfrm>
            <a:off x="11443854" y="6358621"/>
            <a:ext cx="353797" cy="365125"/>
          </a:xfrm>
        </p:spPr>
        <p:txBody>
          <a:bodyPr/>
          <a:lstStyle/>
          <a:p>
            <a:fld id="{4E388375-8574-407A-BB63-90525CDC9B4A}" type="slidenum">
              <a:rPr lang="en-US" smtClean="0"/>
              <a:t>21</a:t>
            </a:fld>
            <a:endParaRPr lang="en-US" dirty="0"/>
          </a:p>
        </p:txBody>
      </p:sp>
      <p:sp>
        <p:nvSpPr>
          <p:cNvPr id="134" name="Rectangle 133"/>
          <p:cNvSpPr/>
          <p:nvPr/>
        </p:nvSpPr>
        <p:spPr>
          <a:xfrm>
            <a:off x="90303" y="1202478"/>
            <a:ext cx="1443687" cy="4691121"/>
          </a:xfrm>
          <a:prstGeom prst="rect">
            <a:avLst/>
          </a:prstGeom>
          <a:solidFill>
            <a:srgbClr val="BCBDBC"/>
          </a:solidFill>
          <a:ln w="6350" cap="flat" cmpd="sng" algn="ctr">
            <a:solidFill>
              <a:srgbClr val="BCBDBC"/>
            </a:solidFill>
            <a:prstDash val="solid"/>
          </a:ln>
          <a:effectLst/>
        </p:spPr>
        <p:txBody>
          <a:bodyPr rtlCol="0" anchor="ctr"/>
          <a:lstStyle/>
          <a:p>
            <a:pPr marL="0" marR="0" lvl="0" indent="0" algn="ctr" defTabSz="619628" eaLnBrk="1" fontAlgn="auto" latinLnBrk="0" hangingPunct="1">
              <a:lnSpc>
                <a:spcPct val="100000"/>
              </a:lnSpc>
              <a:spcBef>
                <a:spcPts val="0"/>
              </a:spcBef>
              <a:spcAft>
                <a:spcPts val="0"/>
              </a:spcAft>
              <a:buClrTx/>
              <a:buSzTx/>
              <a:buFontTx/>
              <a:buNone/>
              <a:tabLst/>
              <a:defRPr/>
            </a:pPr>
            <a:endParaRPr kumimoji="0" lang="en-US" sz="2398" b="0" i="0" u="none" strike="noStrike" kern="0" cap="none" spc="0" normalizeH="0" baseline="0" noProof="0" dirty="0" smtClean="0">
              <a:ln>
                <a:noFill/>
              </a:ln>
              <a:solidFill>
                <a:srgbClr val="FFFFFF"/>
              </a:solidFill>
              <a:effectLst/>
              <a:uLnTx/>
              <a:uFillTx/>
            </a:endParaRPr>
          </a:p>
        </p:txBody>
      </p:sp>
      <p:sp>
        <p:nvSpPr>
          <p:cNvPr id="135" name="TextBox 134"/>
          <p:cNvSpPr txBox="1"/>
          <p:nvPr/>
        </p:nvSpPr>
        <p:spPr>
          <a:xfrm>
            <a:off x="177473" y="1211034"/>
            <a:ext cx="1323447" cy="533375"/>
          </a:xfrm>
          <a:prstGeom prst="rect">
            <a:avLst/>
          </a:prstGeom>
          <a:noFill/>
        </p:spPr>
        <p:txBody>
          <a:bodyPr wrap="square" rtlCol="0">
            <a:spAutoFit/>
          </a:bodyPr>
          <a:lstStyle/>
          <a:p>
            <a:pPr algn="ctr" defTabSz="913763" fontAlgn="base">
              <a:spcBef>
                <a:spcPct val="0"/>
              </a:spcBef>
              <a:spcAft>
                <a:spcPct val="0"/>
              </a:spcAft>
            </a:pPr>
            <a:r>
              <a:rPr lang="en-US" sz="1399" b="1" dirty="0">
                <a:solidFill>
                  <a:srgbClr val="464646">
                    <a:lumMod val="50000"/>
                  </a:srgbClr>
                </a:solidFill>
                <a:cs typeface="Segoe UI" panose="020B0502040204020203" pitchFamily="34" charset="0"/>
              </a:rPr>
              <a:t>Data Feeds &amp; Sources</a:t>
            </a:r>
          </a:p>
        </p:txBody>
      </p:sp>
      <p:sp>
        <p:nvSpPr>
          <p:cNvPr id="136" name="TextBox 135"/>
          <p:cNvSpPr txBox="1"/>
          <p:nvPr/>
        </p:nvSpPr>
        <p:spPr>
          <a:xfrm>
            <a:off x="1480192" y="923251"/>
            <a:ext cx="1697687" cy="313772"/>
          </a:xfrm>
          <a:prstGeom prst="rect">
            <a:avLst/>
          </a:prstGeom>
          <a:noFill/>
        </p:spPr>
        <p:txBody>
          <a:bodyPr wrap="square" rtlCol="0">
            <a:spAutoFit/>
          </a:bodyPr>
          <a:lstStyle/>
          <a:p>
            <a:pPr algn="ctr" defTabSz="913763" fontAlgn="base">
              <a:spcBef>
                <a:spcPct val="0"/>
              </a:spcBef>
              <a:spcAft>
                <a:spcPct val="0"/>
              </a:spcAft>
            </a:pPr>
            <a:r>
              <a:rPr lang="en-US" sz="1399" b="1" dirty="0">
                <a:solidFill>
                  <a:srgbClr val="D2D2D2">
                    <a:lumMod val="50000"/>
                  </a:srgbClr>
                </a:solidFill>
                <a:cs typeface="Segoe UI" panose="020B0502040204020203" pitchFamily="34" charset="0"/>
              </a:rPr>
              <a:t>Data Ingestion</a:t>
            </a:r>
          </a:p>
        </p:txBody>
      </p:sp>
      <p:sp>
        <p:nvSpPr>
          <p:cNvPr id="137" name="TextBox 136"/>
          <p:cNvSpPr txBox="1"/>
          <p:nvPr/>
        </p:nvSpPr>
        <p:spPr>
          <a:xfrm>
            <a:off x="3212664" y="923251"/>
            <a:ext cx="1592241" cy="313772"/>
          </a:xfrm>
          <a:prstGeom prst="rect">
            <a:avLst/>
          </a:prstGeom>
          <a:noFill/>
        </p:spPr>
        <p:txBody>
          <a:bodyPr wrap="square" rtlCol="0">
            <a:spAutoFit/>
          </a:bodyPr>
          <a:lstStyle/>
          <a:p>
            <a:pPr algn="ctr" defTabSz="913763" fontAlgn="base">
              <a:spcBef>
                <a:spcPct val="0"/>
              </a:spcBef>
              <a:spcAft>
                <a:spcPct val="0"/>
              </a:spcAft>
            </a:pPr>
            <a:r>
              <a:rPr lang="en-US" sz="1399" b="1" dirty="0">
                <a:solidFill>
                  <a:srgbClr val="D2D2D2">
                    <a:lumMod val="50000"/>
                  </a:srgbClr>
                </a:solidFill>
                <a:cs typeface="Segoe UI" panose="020B0502040204020203" pitchFamily="34" charset="0"/>
              </a:rPr>
              <a:t>Data in Motion</a:t>
            </a:r>
          </a:p>
        </p:txBody>
      </p:sp>
      <p:sp>
        <p:nvSpPr>
          <p:cNvPr id="138" name="TextBox 137"/>
          <p:cNvSpPr txBox="1"/>
          <p:nvPr/>
        </p:nvSpPr>
        <p:spPr>
          <a:xfrm>
            <a:off x="5454225" y="949777"/>
            <a:ext cx="2515460" cy="307648"/>
          </a:xfrm>
          <a:prstGeom prst="rect">
            <a:avLst/>
          </a:prstGeom>
          <a:noFill/>
        </p:spPr>
        <p:txBody>
          <a:bodyPr wrap="square" rtlCol="0">
            <a:spAutoFit/>
          </a:bodyPr>
          <a:lstStyle/>
          <a:p>
            <a:pPr algn="ctr" defTabSz="913763" fontAlgn="base">
              <a:spcBef>
                <a:spcPct val="0"/>
              </a:spcBef>
              <a:spcAft>
                <a:spcPct val="0"/>
              </a:spcAft>
            </a:pPr>
            <a:r>
              <a:rPr lang="en-US" sz="1399" b="1" dirty="0">
                <a:solidFill>
                  <a:srgbClr val="D2D2D2">
                    <a:lumMod val="50000"/>
                  </a:srgbClr>
                </a:solidFill>
                <a:cs typeface="Segoe UI" panose="020B0502040204020203" pitchFamily="34" charset="0"/>
              </a:rPr>
              <a:t>Data </a:t>
            </a:r>
            <a:r>
              <a:rPr lang="en-US" sz="1399" b="1" dirty="0" smtClean="0">
                <a:solidFill>
                  <a:srgbClr val="D2D2D2">
                    <a:lumMod val="50000"/>
                  </a:srgbClr>
                </a:solidFill>
                <a:cs typeface="Segoe UI" panose="020B0502040204020203" pitchFamily="34" charset="0"/>
              </a:rPr>
              <a:t>Storage &amp; Modelling</a:t>
            </a:r>
            <a:endParaRPr lang="en-US" sz="1399" b="1" dirty="0">
              <a:solidFill>
                <a:srgbClr val="D2D2D2">
                  <a:lumMod val="50000"/>
                </a:srgbClr>
              </a:solidFill>
              <a:cs typeface="Segoe UI" panose="020B0502040204020203" pitchFamily="34" charset="0"/>
            </a:endParaRPr>
          </a:p>
        </p:txBody>
      </p:sp>
      <p:sp>
        <p:nvSpPr>
          <p:cNvPr id="139" name="TextBox 138"/>
          <p:cNvSpPr txBox="1"/>
          <p:nvPr/>
        </p:nvSpPr>
        <p:spPr>
          <a:xfrm>
            <a:off x="8229497" y="923251"/>
            <a:ext cx="2021091" cy="313772"/>
          </a:xfrm>
          <a:prstGeom prst="rect">
            <a:avLst/>
          </a:prstGeom>
          <a:noFill/>
        </p:spPr>
        <p:txBody>
          <a:bodyPr wrap="square" rtlCol="0">
            <a:spAutoFit/>
          </a:bodyPr>
          <a:lstStyle/>
          <a:p>
            <a:pPr algn="ctr" defTabSz="913763" fontAlgn="base">
              <a:spcBef>
                <a:spcPct val="0"/>
              </a:spcBef>
              <a:spcAft>
                <a:spcPct val="0"/>
              </a:spcAft>
            </a:pPr>
            <a:r>
              <a:rPr lang="en-US" sz="1399" b="1" dirty="0">
                <a:solidFill>
                  <a:srgbClr val="D2D2D2">
                    <a:lumMod val="50000"/>
                  </a:srgbClr>
                </a:solidFill>
                <a:cs typeface="Segoe UI" panose="020B0502040204020203" pitchFamily="34" charset="0"/>
              </a:rPr>
              <a:t>Compute + Analytics</a:t>
            </a:r>
          </a:p>
        </p:txBody>
      </p:sp>
      <p:sp>
        <p:nvSpPr>
          <p:cNvPr id="140" name="TextBox 139"/>
          <p:cNvSpPr txBox="1"/>
          <p:nvPr/>
        </p:nvSpPr>
        <p:spPr>
          <a:xfrm>
            <a:off x="10194764" y="923251"/>
            <a:ext cx="1803527" cy="313772"/>
          </a:xfrm>
          <a:prstGeom prst="rect">
            <a:avLst/>
          </a:prstGeom>
          <a:noFill/>
        </p:spPr>
        <p:txBody>
          <a:bodyPr wrap="square" rtlCol="0">
            <a:spAutoFit/>
          </a:bodyPr>
          <a:lstStyle/>
          <a:p>
            <a:pPr algn="ctr" defTabSz="913763" fontAlgn="base">
              <a:spcBef>
                <a:spcPct val="0"/>
              </a:spcBef>
              <a:spcAft>
                <a:spcPct val="0"/>
              </a:spcAft>
            </a:pPr>
            <a:r>
              <a:rPr lang="en-US" sz="1399" b="1" dirty="0">
                <a:solidFill>
                  <a:srgbClr val="D2D2D2">
                    <a:lumMod val="50000"/>
                  </a:srgbClr>
                </a:solidFill>
                <a:cs typeface="Segoe UI" panose="020B0502040204020203" pitchFamily="34" charset="0"/>
              </a:rPr>
              <a:t>Data Consumption</a:t>
            </a:r>
          </a:p>
        </p:txBody>
      </p:sp>
      <p:sp>
        <p:nvSpPr>
          <p:cNvPr id="141" name="Rectangle 140"/>
          <p:cNvSpPr/>
          <p:nvPr/>
        </p:nvSpPr>
        <p:spPr>
          <a:xfrm>
            <a:off x="1539644" y="1202479"/>
            <a:ext cx="10556622" cy="4691120"/>
          </a:xfrm>
          <a:prstGeom prst="rect">
            <a:avLst/>
          </a:prstGeom>
          <a:noFill/>
          <a:ln w="10795" cap="flat" cmpd="sng" algn="ctr">
            <a:solidFill>
              <a:srgbClr val="D2D2D2">
                <a:lumMod val="75000"/>
              </a:srgbClr>
            </a:solidFill>
            <a:prstDash val="solid"/>
          </a:ln>
          <a:effectLst/>
        </p:spPr>
        <p:txBody>
          <a:bodyPr rtlCol="0" anchor="ctr"/>
          <a:lstStyle/>
          <a:p>
            <a:pPr algn="ctr" defTabSz="913763" fontAlgn="base">
              <a:spcBef>
                <a:spcPct val="0"/>
              </a:spcBef>
              <a:spcAft>
                <a:spcPct val="0"/>
              </a:spcAft>
              <a:defRPr/>
            </a:pPr>
            <a:endParaRPr lang="en-US" sz="1798" kern="0" dirty="0">
              <a:solidFill>
                <a:srgbClr val="FFFFFF"/>
              </a:solidFill>
              <a:latin typeface="Segoe UI"/>
            </a:endParaRPr>
          </a:p>
        </p:txBody>
      </p:sp>
      <p:cxnSp>
        <p:nvCxnSpPr>
          <p:cNvPr id="142" name="Straight Connector 141"/>
          <p:cNvCxnSpPr/>
          <p:nvPr/>
        </p:nvCxnSpPr>
        <p:spPr>
          <a:xfrm>
            <a:off x="3247201" y="1185245"/>
            <a:ext cx="0" cy="4614350"/>
          </a:xfrm>
          <a:prstGeom prst="line">
            <a:avLst/>
          </a:prstGeom>
          <a:noFill/>
          <a:ln w="12700" cap="flat" cmpd="sng" algn="ctr">
            <a:solidFill>
              <a:srgbClr val="FFFFFF">
                <a:lumMod val="85000"/>
              </a:srgbClr>
            </a:solidFill>
            <a:prstDash val="solid"/>
            <a:tailEnd type="none" w="lg" len="lg"/>
          </a:ln>
          <a:effectLst/>
        </p:spPr>
      </p:cxnSp>
      <p:cxnSp>
        <p:nvCxnSpPr>
          <p:cNvPr id="143" name="Straight Connector 142"/>
          <p:cNvCxnSpPr/>
          <p:nvPr/>
        </p:nvCxnSpPr>
        <p:spPr>
          <a:xfrm>
            <a:off x="4840029" y="1542351"/>
            <a:ext cx="0" cy="4710728"/>
          </a:xfrm>
          <a:prstGeom prst="line">
            <a:avLst/>
          </a:prstGeom>
          <a:noFill/>
          <a:ln w="12700" cap="flat" cmpd="sng" algn="ctr">
            <a:solidFill>
              <a:srgbClr val="FFFFFF">
                <a:lumMod val="85000"/>
              </a:srgbClr>
            </a:solidFill>
            <a:prstDash val="solid"/>
            <a:tailEnd type="none" w="lg" len="lg"/>
          </a:ln>
          <a:effectLst/>
        </p:spPr>
      </p:cxnSp>
      <p:cxnSp>
        <p:nvCxnSpPr>
          <p:cNvPr id="144" name="Straight Connector 143"/>
          <p:cNvCxnSpPr/>
          <p:nvPr/>
        </p:nvCxnSpPr>
        <p:spPr>
          <a:xfrm>
            <a:off x="8203967" y="1185245"/>
            <a:ext cx="0" cy="4680876"/>
          </a:xfrm>
          <a:prstGeom prst="line">
            <a:avLst/>
          </a:prstGeom>
          <a:noFill/>
          <a:ln w="12700" cap="flat" cmpd="sng" algn="ctr">
            <a:solidFill>
              <a:srgbClr val="FFFFFF">
                <a:lumMod val="85000"/>
              </a:srgbClr>
            </a:solidFill>
            <a:prstDash val="solid"/>
            <a:tailEnd type="none" w="lg" len="lg"/>
          </a:ln>
          <a:effectLst/>
        </p:spPr>
      </p:cxnSp>
      <p:cxnSp>
        <p:nvCxnSpPr>
          <p:cNvPr id="145" name="Straight Connector 144"/>
          <p:cNvCxnSpPr/>
          <p:nvPr/>
        </p:nvCxnSpPr>
        <p:spPr>
          <a:xfrm>
            <a:off x="10119342" y="1185245"/>
            <a:ext cx="0" cy="4654373"/>
          </a:xfrm>
          <a:prstGeom prst="line">
            <a:avLst/>
          </a:prstGeom>
          <a:noFill/>
          <a:ln w="12700" cap="flat" cmpd="sng" algn="ctr">
            <a:solidFill>
              <a:srgbClr val="FFFFFF">
                <a:lumMod val="85000"/>
              </a:srgbClr>
            </a:solidFill>
            <a:prstDash val="solid"/>
            <a:tailEnd type="none" w="lg" len="lg"/>
          </a:ln>
          <a:effectLst/>
        </p:spPr>
      </p:cxnSp>
      <p:grpSp>
        <p:nvGrpSpPr>
          <p:cNvPr id="146" name="Group 145"/>
          <p:cNvGrpSpPr/>
          <p:nvPr/>
        </p:nvGrpSpPr>
        <p:grpSpPr>
          <a:xfrm>
            <a:off x="3563282" y="3351698"/>
            <a:ext cx="624927" cy="543525"/>
            <a:chOff x="3614465" y="2868024"/>
            <a:chExt cx="1493570" cy="1145882"/>
          </a:xfrm>
        </p:grpSpPr>
        <p:pic>
          <p:nvPicPr>
            <p:cNvPr id="147" name="Picture 146"/>
            <p:cNvPicPr>
              <a:picLocks noChangeAspect="1"/>
            </p:cNvPicPr>
            <p:nvPr/>
          </p:nvPicPr>
          <p:blipFill>
            <a:blip r:embed="rId2">
              <a:duotone>
                <a:srgbClr val="009FDA">
                  <a:shade val="45000"/>
                  <a:satMod val="135000"/>
                </a:srgbClr>
                <a:prstClr val="white"/>
              </a:duotone>
            </a:blip>
            <a:stretch>
              <a:fillRect/>
            </a:stretch>
          </p:blipFill>
          <p:spPr>
            <a:xfrm>
              <a:off x="4087923" y="2868024"/>
              <a:ext cx="512142" cy="505246"/>
            </a:xfrm>
            <a:prstGeom prst="rect">
              <a:avLst/>
            </a:prstGeom>
          </p:spPr>
        </p:pic>
        <p:sp>
          <p:nvSpPr>
            <p:cNvPr id="148" name="TextBox 147"/>
            <p:cNvSpPr txBox="1"/>
            <p:nvPr/>
          </p:nvSpPr>
          <p:spPr>
            <a:xfrm>
              <a:off x="3614465" y="3415685"/>
              <a:ext cx="1493570" cy="598221"/>
            </a:xfrm>
            <a:prstGeom prst="rect">
              <a:avLst/>
            </a:prstGeom>
            <a:noFill/>
          </p:spPr>
          <p:txBody>
            <a:bodyPr wrap="square" rtlCol="0">
              <a:spAutoFit/>
            </a:bodyPr>
            <a:lstStyle/>
            <a:p>
              <a:pPr algn="ctr" defTabSz="619628">
                <a:defRPr/>
              </a:pPr>
              <a:r>
                <a:rPr lang="en-US" sz="750" kern="0" dirty="0" smtClean="0">
                  <a:solidFill>
                    <a:srgbClr val="C8C8C8">
                      <a:lumMod val="50000"/>
                    </a:srgbClr>
                  </a:solidFill>
                  <a:latin typeface="Segoe UI" panose="020B0502040204020203" pitchFamily="34" charset="0"/>
                  <a:cs typeface="Segoe UI" panose="020B0502040204020203" pitchFamily="34" charset="0"/>
                </a:rPr>
                <a:t>Azure Data Factory Service</a:t>
              </a:r>
            </a:p>
          </p:txBody>
        </p:sp>
      </p:grpSp>
      <p:sp>
        <p:nvSpPr>
          <p:cNvPr id="149" name="Rectangle 148"/>
          <p:cNvSpPr/>
          <p:nvPr/>
        </p:nvSpPr>
        <p:spPr>
          <a:xfrm>
            <a:off x="7005914" y="2963706"/>
            <a:ext cx="1656474" cy="461408"/>
          </a:xfrm>
          <a:prstGeom prst="rect">
            <a:avLst/>
          </a:prstGeom>
          <a:noFill/>
        </p:spPr>
        <p:txBody>
          <a:bodyPr wrap="square" rtlCol="0">
            <a:spAutoFit/>
          </a:bodyPr>
          <a:lstStyle/>
          <a:p>
            <a:pPr algn="ctr" defTabSz="913763" fontAlgn="base">
              <a:spcBef>
                <a:spcPct val="0"/>
              </a:spcBef>
              <a:spcAft>
                <a:spcPct val="0"/>
              </a:spcAft>
            </a:pPr>
            <a:r>
              <a:rPr lang="en-US" sz="1199" b="1" dirty="0" smtClean="0">
                <a:solidFill>
                  <a:srgbClr val="002060"/>
                </a:solidFill>
                <a:cs typeface="Segoe UI" panose="020B0502040204020203" pitchFamily="34" charset="0"/>
              </a:rPr>
              <a:t>Data</a:t>
            </a:r>
          </a:p>
          <a:p>
            <a:pPr algn="ctr" defTabSz="913763" fontAlgn="base">
              <a:spcBef>
                <a:spcPct val="0"/>
              </a:spcBef>
              <a:spcAft>
                <a:spcPct val="0"/>
              </a:spcAft>
            </a:pPr>
            <a:r>
              <a:rPr lang="en-US" sz="1199" b="1" dirty="0" smtClean="0">
                <a:solidFill>
                  <a:srgbClr val="002060"/>
                </a:solidFill>
                <a:cs typeface="Segoe UI" panose="020B0502040204020203" pitchFamily="34" charset="0"/>
              </a:rPr>
              <a:t>Warehouse</a:t>
            </a:r>
          </a:p>
        </p:txBody>
      </p:sp>
      <p:sp>
        <p:nvSpPr>
          <p:cNvPr id="150" name="TextBox 149"/>
          <p:cNvSpPr txBox="1"/>
          <p:nvPr/>
        </p:nvSpPr>
        <p:spPr>
          <a:xfrm>
            <a:off x="3122035" y="4223751"/>
            <a:ext cx="1420997" cy="461408"/>
          </a:xfrm>
          <a:prstGeom prst="rect">
            <a:avLst/>
          </a:prstGeom>
          <a:noFill/>
        </p:spPr>
        <p:txBody>
          <a:bodyPr wrap="square" rtlCol="0">
            <a:spAutoFit/>
          </a:bodyPr>
          <a:lstStyle>
            <a:defPPr>
              <a:defRPr lang="en-US"/>
            </a:defPPr>
            <a:lvl1pPr algn="ctr" defTabSz="914400" fontAlgn="base">
              <a:spcBef>
                <a:spcPct val="0"/>
              </a:spcBef>
              <a:spcAft>
                <a:spcPct val="0"/>
              </a:spcAft>
              <a:defRPr sz="1200" b="1">
                <a:solidFill>
                  <a:srgbClr val="D2D2D2">
                    <a:lumMod val="50000"/>
                  </a:srgbClr>
                </a:solidFill>
                <a:cs typeface="Segoe UI" panose="020B0502040204020203" pitchFamily="34"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199" b="1" i="0" u="none" strike="noStrike" kern="0" cap="none" spc="0" normalizeH="0" baseline="0" noProof="0" dirty="0" smtClean="0">
                <a:ln>
                  <a:noFill/>
                </a:ln>
                <a:solidFill>
                  <a:srgbClr val="002060"/>
                </a:solidFill>
                <a:effectLst/>
                <a:uLnTx/>
                <a:uFillTx/>
                <a:cs typeface="Segoe UI" panose="020B0502040204020203" pitchFamily="34" charset="0"/>
              </a:rPr>
              <a:t>Batch Transactions</a:t>
            </a:r>
            <a:endParaRPr kumimoji="0" lang="en-US" sz="1199" b="1" i="0" u="none" strike="noStrike" kern="0" cap="none" spc="0" normalizeH="0" baseline="0" noProof="0" dirty="0">
              <a:ln>
                <a:noFill/>
              </a:ln>
              <a:solidFill>
                <a:srgbClr val="002060"/>
              </a:solidFill>
              <a:effectLst/>
              <a:uLnTx/>
              <a:uFillTx/>
              <a:cs typeface="Segoe UI" panose="020B0502040204020203" pitchFamily="34" charset="0"/>
            </a:endParaRPr>
          </a:p>
        </p:txBody>
      </p:sp>
      <p:sp>
        <p:nvSpPr>
          <p:cNvPr id="151" name="TextBox 150"/>
          <p:cNvSpPr txBox="1"/>
          <p:nvPr/>
        </p:nvSpPr>
        <p:spPr>
          <a:xfrm>
            <a:off x="10125963" y="3398662"/>
            <a:ext cx="1941127" cy="276871"/>
          </a:xfrm>
          <a:prstGeom prst="rect">
            <a:avLst/>
          </a:prstGeom>
          <a:noFill/>
        </p:spPr>
        <p:txBody>
          <a:bodyPr wrap="square" rtlCol="0">
            <a:spAutoFit/>
          </a:bodyPr>
          <a:lstStyle>
            <a:defPPr>
              <a:defRPr lang="en-US"/>
            </a:defPPr>
            <a:lvl1pPr algn="ctr" defTabSz="914400" fontAlgn="base">
              <a:spcBef>
                <a:spcPct val="0"/>
              </a:spcBef>
              <a:spcAft>
                <a:spcPct val="0"/>
              </a:spcAft>
              <a:defRPr sz="1200">
                <a:solidFill>
                  <a:srgbClr val="D2D2D2">
                    <a:lumMod val="50000"/>
                  </a:srgbClr>
                </a:solidFill>
                <a:cs typeface="Segoe UI" panose="020B0502040204020203" pitchFamily="34"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199" b="1" i="0" u="none" strike="noStrike" kern="0" cap="none" spc="0" normalizeH="0" baseline="0" noProof="0" dirty="0" smtClean="0">
                <a:ln>
                  <a:noFill/>
                </a:ln>
                <a:solidFill>
                  <a:srgbClr val="002060"/>
                </a:solidFill>
                <a:effectLst/>
                <a:uLnTx/>
                <a:uFillTx/>
                <a:cs typeface="Segoe UI" panose="020B0502040204020203" pitchFamily="34" charset="0"/>
              </a:rPr>
              <a:t>Self-Service</a:t>
            </a:r>
            <a:r>
              <a:rPr kumimoji="0" lang="en-US" sz="1199" b="1" i="0" u="none" strike="noStrike" kern="0" cap="none" spc="0" normalizeH="0" noProof="0" dirty="0" smtClean="0">
                <a:ln>
                  <a:noFill/>
                </a:ln>
                <a:solidFill>
                  <a:srgbClr val="002060"/>
                </a:solidFill>
                <a:effectLst/>
                <a:uLnTx/>
                <a:uFillTx/>
                <a:cs typeface="Segoe UI" panose="020B0502040204020203" pitchFamily="34" charset="0"/>
              </a:rPr>
              <a:t> </a:t>
            </a:r>
            <a:r>
              <a:rPr kumimoji="0" lang="en-US" sz="1199" b="1" i="0" u="none" strike="noStrike" kern="0" cap="none" spc="0" normalizeH="0" baseline="0" noProof="0" dirty="0" smtClean="0">
                <a:ln>
                  <a:noFill/>
                </a:ln>
                <a:solidFill>
                  <a:srgbClr val="002060"/>
                </a:solidFill>
                <a:effectLst/>
                <a:uLnTx/>
                <a:uFillTx/>
                <a:cs typeface="Segoe UI" panose="020B0502040204020203" pitchFamily="34" charset="0"/>
              </a:rPr>
              <a:t>Analytics</a:t>
            </a:r>
            <a:endParaRPr kumimoji="0" lang="en-US" sz="1199" b="1" i="0" u="none" strike="noStrike" kern="0" cap="none" spc="0" normalizeH="0" baseline="0" noProof="0" dirty="0">
              <a:ln>
                <a:noFill/>
              </a:ln>
              <a:solidFill>
                <a:srgbClr val="002060"/>
              </a:solidFill>
              <a:effectLst/>
              <a:uLnTx/>
              <a:uFillTx/>
              <a:cs typeface="Segoe UI" panose="020B0502040204020203" pitchFamily="34" charset="0"/>
            </a:endParaRPr>
          </a:p>
        </p:txBody>
      </p:sp>
      <p:grpSp>
        <p:nvGrpSpPr>
          <p:cNvPr id="152" name="Group 151"/>
          <p:cNvGrpSpPr/>
          <p:nvPr/>
        </p:nvGrpSpPr>
        <p:grpSpPr>
          <a:xfrm>
            <a:off x="11249207" y="3862864"/>
            <a:ext cx="959566" cy="516099"/>
            <a:chOff x="11195569" y="1542620"/>
            <a:chExt cx="959566" cy="516099"/>
          </a:xfrm>
        </p:grpSpPr>
        <p:sp>
          <p:nvSpPr>
            <p:cNvPr id="153" name="TextBox 152"/>
            <p:cNvSpPr txBox="1"/>
            <p:nvPr/>
          </p:nvSpPr>
          <p:spPr>
            <a:xfrm>
              <a:off x="11195569" y="1846834"/>
              <a:ext cx="959566" cy="211885"/>
            </a:xfrm>
            <a:prstGeom prst="rect">
              <a:avLst/>
            </a:prstGeom>
            <a:noFill/>
          </p:spPr>
          <p:txBody>
            <a:bodyPr wrap="square" rtlCol="0">
              <a:spAutoFit/>
            </a:bodyPr>
            <a:lstStyle/>
            <a:p>
              <a:pPr algn="ctr" defTabSz="619628"/>
              <a:r>
                <a:rPr lang="en-US" sz="750" dirty="0">
                  <a:solidFill>
                    <a:srgbClr val="C8C8C8">
                      <a:lumMod val="50000"/>
                    </a:srgbClr>
                  </a:solidFill>
                  <a:latin typeface="Segoe UI" panose="020B0502040204020203" pitchFamily="34" charset="0"/>
                  <a:cs typeface="Segoe UI" panose="020B0502040204020203" pitchFamily="34" charset="0"/>
                </a:rPr>
                <a:t>Power BI </a:t>
              </a:r>
              <a:r>
                <a:rPr lang="en-US" sz="750" dirty="0" smtClean="0">
                  <a:solidFill>
                    <a:srgbClr val="C8C8C8">
                      <a:lumMod val="50000"/>
                    </a:srgbClr>
                  </a:solidFill>
                  <a:latin typeface="Segoe UI" panose="020B0502040204020203" pitchFamily="34" charset="0"/>
                  <a:cs typeface="Segoe UI" panose="020B0502040204020203" pitchFamily="34" charset="0"/>
                </a:rPr>
                <a:t>Service</a:t>
              </a:r>
              <a:endParaRPr lang="en-US" sz="750" dirty="0">
                <a:solidFill>
                  <a:srgbClr val="C8C8C8">
                    <a:lumMod val="50000"/>
                  </a:srgbClr>
                </a:solidFill>
                <a:latin typeface="Segoe UI" panose="020B0502040204020203" pitchFamily="34" charset="0"/>
                <a:cs typeface="Segoe UI" panose="020B0502040204020203" pitchFamily="34" charset="0"/>
              </a:endParaRPr>
            </a:p>
          </p:txBody>
        </p:sp>
        <p:pic>
          <p:nvPicPr>
            <p:cNvPr id="154" name="Picture 153"/>
            <p:cNvPicPr>
              <a:picLocks noChangeAspect="1"/>
            </p:cNvPicPr>
            <p:nvPr/>
          </p:nvPicPr>
          <p:blipFill>
            <a:blip r:embed="rId3">
              <a:duotone>
                <a:srgbClr val="009FDA">
                  <a:shade val="45000"/>
                  <a:satMod val="135000"/>
                </a:srgbClr>
                <a:prstClr val="white"/>
              </a:duotone>
              <a:extLst>
                <a:ext uri="{28A0092B-C50C-407E-A947-70E740481C1C}">
                  <a14:useLocalDpi xmlns:a14="http://schemas.microsoft.com/office/drawing/2010/main" val="0"/>
                </a:ext>
              </a:extLst>
            </a:blip>
            <a:stretch>
              <a:fillRect/>
            </a:stretch>
          </p:blipFill>
          <p:spPr>
            <a:xfrm>
              <a:off x="11470545" y="1542620"/>
              <a:ext cx="331575" cy="326473"/>
            </a:xfrm>
            <a:prstGeom prst="rect">
              <a:avLst/>
            </a:prstGeom>
          </p:spPr>
        </p:pic>
      </p:grpSp>
      <p:sp>
        <p:nvSpPr>
          <p:cNvPr id="155" name="Rectangle 154"/>
          <p:cNvSpPr/>
          <p:nvPr/>
        </p:nvSpPr>
        <p:spPr>
          <a:xfrm>
            <a:off x="5934978" y="1234627"/>
            <a:ext cx="1851723" cy="276871"/>
          </a:xfrm>
          <a:prstGeom prst="rect">
            <a:avLst/>
          </a:prstGeom>
          <a:noFill/>
        </p:spPr>
        <p:txBody>
          <a:bodyPr wrap="square" rtlCol="0">
            <a:spAutoFit/>
          </a:bodyPr>
          <a:lstStyle/>
          <a:p>
            <a:pPr algn="ctr" defTabSz="913763" fontAlgn="base">
              <a:spcBef>
                <a:spcPct val="0"/>
              </a:spcBef>
              <a:spcAft>
                <a:spcPct val="0"/>
              </a:spcAft>
            </a:pPr>
            <a:r>
              <a:rPr lang="en-US" sz="1199" b="1" dirty="0" smtClean="0">
                <a:solidFill>
                  <a:srgbClr val="002060"/>
                </a:solidFill>
                <a:cs typeface="Segoe UI" panose="020B0502040204020203" pitchFamily="34" charset="0"/>
              </a:rPr>
              <a:t>Metadata Repository</a:t>
            </a:r>
            <a:endParaRPr lang="en-US" sz="1199" b="1" dirty="0">
              <a:solidFill>
                <a:srgbClr val="002060"/>
              </a:solidFill>
              <a:cs typeface="Segoe UI" panose="020B0502040204020203" pitchFamily="34" charset="0"/>
            </a:endParaRPr>
          </a:p>
        </p:txBody>
      </p:sp>
      <p:grpSp>
        <p:nvGrpSpPr>
          <p:cNvPr id="156" name="Group 155"/>
          <p:cNvGrpSpPr/>
          <p:nvPr/>
        </p:nvGrpSpPr>
        <p:grpSpPr>
          <a:xfrm>
            <a:off x="10548093" y="1514212"/>
            <a:ext cx="1147474" cy="524418"/>
            <a:chOff x="10929312" y="2386875"/>
            <a:chExt cx="1147474" cy="524418"/>
          </a:xfrm>
        </p:grpSpPr>
        <p:sp>
          <p:nvSpPr>
            <p:cNvPr id="157" name="TextBox 156"/>
            <p:cNvSpPr txBox="1"/>
            <p:nvPr/>
          </p:nvSpPr>
          <p:spPr>
            <a:xfrm>
              <a:off x="10929312" y="2699408"/>
              <a:ext cx="1147474" cy="211885"/>
            </a:xfrm>
            <a:prstGeom prst="rect">
              <a:avLst/>
            </a:prstGeom>
            <a:noFill/>
          </p:spPr>
          <p:txBody>
            <a:bodyPr wrap="square" rtlCol="0">
              <a:spAutoFit/>
            </a:bodyPr>
            <a:lstStyle/>
            <a:p>
              <a:pPr algn="ctr" defTabSz="619628"/>
              <a:r>
                <a:rPr lang="en-US" sz="750" dirty="0">
                  <a:solidFill>
                    <a:srgbClr val="C8C8C8">
                      <a:lumMod val="50000"/>
                    </a:srgbClr>
                  </a:solidFill>
                  <a:latin typeface="Segoe UI" panose="020B0502040204020203" pitchFamily="34" charset="0"/>
                  <a:cs typeface="Segoe UI" panose="020B0502040204020203" pitchFamily="34" charset="0"/>
                </a:rPr>
                <a:t>Data Catalog Service</a:t>
              </a:r>
            </a:p>
          </p:txBody>
        </p:sp>
        <p:pic>
          <p:nvPicPr>
            <p:cNvPr id="158" name="Picture 157"/>
            <p:cNvPicPr>
              <a:picLocks noChangeAspect="1"/>
            </p:cNvPicPr>
            <p:nvPr/>
          </p:nvPicPr>
          <p:blipFill>
            <a:blip r:embed="rId4">
              <a:duotone>
                <a:srgbClr val="009FDA">
                  <a:shade val="45000"/>
                  <a:satMod val="135000"/>
                </a:srgbClr>
                <a:prstClr val="white"/>
              </a:duotone>
            </a:blip>
            <a:stretch>
              <a:fillRect/>
            </a:stretch>
          </p:blipFill>
          <p:spPr>
            <a:xfrm>
              <a:off x="11355140" y="2386875"/>
              <a:ext cx="326902" cy="313344"/>
            </a:xfrm>
            <a:prstGeom prst="rect">
              <a:avLst/>
            </a:prstGeom>
          </p:spPr>
        </p:pic>
      </p:grpSp>
      <p:sp>
        <p:nvSpPr>
          <p:cNvPr id="159" name="TextBox 158"/>
          <p:cNvSpPr txBox="1"/>
          <p:nvPr/>
        </p:nvSpPr>
        <p:spPr>
          <a:xfrm>
            <a:off x="10133368" y="1234627"/>
            <a:ext cx="1976924" cy="276871"/>
          </a:xfrm>
          <a:prstGeom prst="rect">
            <a:avLst/>
          </a:prstGeom>
          <a:noFill/>
        </p:spPr>
        <p:txBody>
          <a:bodyPr wrap="square" rtlCol="0">
            <a:spAutoFit/>
          </a:bodyPr>
          <a:lstStyle>
            <a:defPPr>
              <a:defRPr lang="en-US"/>
            </a:defPPr>
            <a:lvl1pPr algn="ctr" defTabSz="914400" fontAlgn="base">
              <a:spcBef>
                <a:spcPct val="0"/>
              </a:spcBef>
              <a:spcAft>
                <a:spcPct val="0"/>
              </a:spcAft>
              <a:defRPr sz="1200">
                <a:solidFill>
                  <a:srgbClr val="D2D2D2">
                    <a:lumMod val="50000"/>
                  </a:srgbClr>
                </a:solidFill>
                <a:cs typeface="Segoe UI" panose="020B0502040204020203" pitchFamily="34"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199" b="1" i="0" u="none" strike="noStrike" kern="0" cap="none" spc="0" normalizeH="0" baseline="0" noProof="0" dirty="0">
                <a:ln>
                  <a:noFill/>
                </a:ln>
                <a:solidFill>
                  <a:srgbClr val="002060"/>
                </a:solidFill>
                <a:effectLst/>
                <a:uLnTx/>
                <a:uFillTx/>
                <a:cs typeface="Segoe UI" panose="020B0502040204020203" pitchFamily="34" charset="0"/>
              </a:rPr>
              <a:t>Data </a:t>
            </a:r>
            <a:r>
              <a:rPr kumimoji="0" lang="en-US" sz="1199" b="1" i="0" u="none" strike="noStrike" kern="0" cap="none" spc="0" normalizeH="0" baseline="0" noProof="0" dirty="0" smtClean="0">
                <a:ln>
                  <a:noFill/>
                </a:ln>
                <a:solidFill>
                  <a:srgbClr val="002060"/>
                </a:solidFill>
                <a:effectLst/>
                <a:uLnTx/>
                <a:uFillTx/>
                <a:cs typeface="Segoe UI" panose="020B0502040204020203" pitchFamily="34" charset="0"/>
              </a:rPr>
              <a:t>Stewardship</a:t>
            </a:r>
            <a:endParaRPr kumimoji="0" lang="en-US" sz="1199" b="1" i="0" u="none" strike="noStrike" kern="0" cap="none" spc="0" normalizeH="0" baseline="0" noProof="0" dirty="0">
              <a:ln>
                <a:noFill/>
              </a:ln>
              <a:solidFill>
                <a:srgbClr val="002060"/>
              </a:solidFill>
              <a:effectLst/>
              <a:uLnTx/>
              <a:uFillTx/>
              <a:cs typeface="Segoe UI" panose="020B0502040204020203" pitchFamily="34" charset="0"/>
            </a:endParaRPr>
          </a:p>
        </p:txBody>
      </p:sp>
      <p:cxnSp>
        <p:nvCxnSpPr>
          <p:cNvPr id="160" name="Straight Arrow Connector 159"/>
          <p:cNvCxnSpPr>
            <a:stCxn id="147" idx="3"/>
            <a:endCxn id="257" idx="1"/>
          </p:cNvCxnSpPr>
          <p:nvPr/>
        </p:nvCxnSpPr>
        <p:spPr>
          <a:xfrm>
            <a:off x="3975668" y="3471525"/>
            <a:ext cx="1213412" cy="20895"/>
          </a:xfrm>
          <a:prstGeom prst="straightConnector1">
            <a:avLst/>
          </a:prstGeom>
          <a:noFill/>
          <a:ln w="6350" cap="flat" cmpd="sng" algn="ctr">
            <a:solidFill>
              <a:srgbClr val="FF5800"/>
            </a:solidFill>
            <a:prstDash val="solid"/>
            <a:miter lim="800000"/>
            <a:tailEnd type="triangle"/>
          </a:ln>
          <a:effectLst/>
        </p:spPr>
      </p:cxnSp>
      <p:grpSp>
        <p:nvGrpSpPr>
          <p:cNvPr id="161" name="Group 160"/>
          <p:cNvGrpSpPr/>
          <p:nvPr/>
        </p:nvGrpSpPr>
        <p:grpSpPr>
          <a:xfrm>
            <a:off x="6287102" y="1525701"/>
            <a:ext cx="1147474" cy="524418"/>
            <a:chOff x="10929312" y="2386875"/>
            <a:chExt cx="1147474" cy="524418"/>
          </a:xfrm>
        </p:grpSpPr>
        <p:sp>
          <p:nvSpPr>
            <p:cNvPr id="162" name="TextBox 161"/>
            <p:cNvSpPr txBox="1"/>
            <p:nvPr/>
          </p:nvSpPr>
          <p:spPr>
            <a:xfrm>
              <a:off x="10929312" y="2699408"/>
              <a:ext cx="1147474" cy="211885"/>
            </a:xfrm>
            <a:prstGeom prst="rect">
              <a:avLst/>
            </a:prstGeom>
            <a:noFill/>
          </p:spPr>
          <p:txBody>
            <a:bodyPr wrap="square" rtlCol="0">
              <a:spAutoFit/>
            </a:bodyPr>
            <a:lstStyle/>
            <a:p>
              <a:pPr algn="ctr" defTabSz="619628"/>
              <a:r>
                <a:rPr lang="en-US" sz="750" dirty="0">
                  <a:solidFill>
                    <a:srgbClr val="C8C8C8">
                      <a:lumMod val="50000"/>
                    </a:srgbClr>
                  </a:solidFill>
                  <a:latin typeface="Segoe UI" panose="020B0502040204020203" pitchFamily="34" charset="0"/>
                  <a:cs typeface="Segoe UI" panose="020B0502040204020203" pitchFamily="34" charset="0"/>
                </a:rPr>
                <a:t>Data Catalog Service</a:t>
              </a:r>
            </a:p>
          </p:txBody>
        </p:sp>
        <p:pic>
          <p:nvPicPr>
            <p:cNvPr id="163" name="Picture 162"/>
            <p:cNvPicPr>
              <a:picLocks noChangeAspect="1"/>
            </p:cNvPicPr>
            <p:nvPr/>
          </p:nvPicPr>
          <p:blipFill>
            <a:blip r:embed="rId4">
              <a:duotone>
                <a:srgbClr val="009FDA">
                  <a:shade val="45000"/>
                  <a:satMod val="135000"/>
                </a:srgbClr>
                <a:prstClr val="white"/>
              </a:duotone>
            </a:blip>
            <a:stretch>
              <a:fillRect/>
            </a:stretch>
          </p:blipFill>
          <p:spPr>
            <a:xfrm>
              <a:off x="11355140" y="2386875"/>
              <a:ext cx="326902" cy="313344"/>
            </a:xfrm>
            <a:prstGeom prst="rect">
              <a:avLst/>
            </a:prstGeom>
          </p:spPr>
        </p:pic>
      </p:grpSp>
      <p:grpSp>
        <p:nvGrpSpPr>
          <p:cNvPr id="164" name="Group 163"/>
          <p:cNvGrpSpPr/>
          <p:nvPr/>
        </p:nvGrpSpPr>
        <p:grpSpPr>
          <a:xfrm>
            <a:off x="105625" y="1918401"/>
            <a:ext cx="1035859" cy="438398"/>
            <a:chOff x="284027" y="2690552"/>
            <a:chExt cx="1035859" cy="438398"/>
          </a:xfrm>
        </p:grpSpPr>
        <p:sp>
          <p:nvSpPr>
            <p:cNvPr id="165" name="Flowchart: Document 164"/>
            <p:cNvSpPr/>
            <p:nvPr/>
          </p:nvSpPr>
          <p:spPr>
            <a:xfrm>
              <a:off x="683909" y="2690552"/>
              <a:ext cx="236094" cy="245673"/>
            </a:xfrm>
            <a:prstGeom prst="flowChartDocument">
              <a:avLst/>
            </a:prstGeom>
            <a:solidFill>
              <a:srgbClr val="067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6" name="TextBox 165"/>
            <p:cNvSpPr txBox="1"/>
            <p:nvPr/>
          </p:nvSpPr>
          <p:spPr>
            <a:xfrm>
              <a:off x="284027" y="2921201"/>
              <a:ext cx="1035859" cy="207749"/>
            </a:xfrm>
            <a:prstGeom prst="rect">
              <a:avLst/>
            </a:prstGeom>
            <a:noFill/>
          </p:spPr>
          <p:txBody>
            <a:bodyPr wrap="square" rtlCol="0">
              <a:spAutoFit/>
            </a:bodyPr>
            <a:lstStyle/>
            <a:p>
              <a:pPr algn="ctr" defTabSz="619628"/>
              <a:r>
                <a:rPr lang="en-US" sz="750" dirty="0" smtClean="0">
                  <a:solidFill>
                    <a:srgbClr val="C8C8C8">
                      <a:lumMod val="50000"/>
                    </a:srgbClr>
                  </a:solidFill>
                  <a:latin typeface="Segoe UI" panose="020B0502040204020203" pitchFamily="34" charset="0"/>
                  <a:cs typeface="Segoe UI" panose="020B0502040204020203" pitchFamily="34" charset="0"/>
                </a:rPr>
                <a:t>NSW Data Source</a:t>
              </a:r>
            </a:p>
          </p:txBody>
        </p:sp>
      </p:grpSp>
      <p:cxnSp>
        <p:nvCxnSpPr>
          <p:cNvPr id="167" name="Straight Arrow Connector 166"/>
          <p:cNvCxnSpPr>
            <a:stCxn id="165" idx="3"/>
            <a:endCxn id="245" idx="1"/>
          </p:cNvCxnSpPr>
          <p:nvPr/>
        </p:nvCxnSpPr>
        <p:spPr>
          <a:xfrm>
            <a:off x="741601" y="2041238"/>
            <a:ext cx="1026485" cy="1441976"/>
          </a:xfrm>
          <a:prstGeom prst="straightConnector1">
            <a:avLst/>
          </a:prstGeom>
          <a:noFill/>
          <a:ln w="6350" cap="flat" cmpd="sng" algn="ctr">
            <a:solidFill>
              <a:srgbClr val="FF5800"/>
            </a:solidFill>
            <a:prstDash val="solid"/>
            <a:miter lim="800000"/>
            <a:tailEnd type="triangle"/>
          </a:ln>
          <a:effectLst/>
        </p:spPr>
      </p:cxnSp>
      <p:cxnSp>
        <p:nvCxnSpPr>
          <p:cNvPr id="180" name="Straight Arrow Connector 179"/>
          <p:cNvCxnSpPr>
            <a:stCxn id="163" idx="3"/>
            <a:endCxn id="158" idx="1"/>
          </p:cNvCxnSpPr>
          <p:nvPr/>
        </p:nvCxnSpPr>
        <p:spPr>
          <a:xfrm flipV="1">
            <a:off x="7039832" y="1670884"/>
            <a:ext cx="3934089" cy="11489"/>
          </a:xfrm>
          <a:prstGeom prst="straightConnector1">
            <a:avLst/>
          </a:prstGeom>
          <a:noFill/>
          <a:ln w="6350" cap="flat" cmpd="sng" algn="ctr">
            <a:solidFill>
              <a:srgbClr val="FF5800"/>
            </a:solidFill>
            <a:prstDash val="solid"/>
            <a:miter lim="800000"/>
            <a:tailEnd type="triangle"/>
          </a:ln>
          <a:effectLst/>
        </p:spPr>
      </p:cxnSp>
      <p:cxnSp>
        <p:nvCxnSpPr>
          <p:cNvPr id="181" name="Straight Arrow Connector 180"/>
          <p:cNvCxnSpPr>
            <a:stCxn id="183" idx="3"/>
            <a:endCxn id="266" idx="1"/>
          </p:cNvCxnSpPr>
          <p:nvPr/>
        </p:nvCxnSpPr>
        <p:spPr>
          <a:xfrm>
            <a:off x="8074661" y="3536694"/>
            <a:ext cx="2347564" cy="473320"/>
          </a:xfrm>
          <a:prstGeom prst="straightConnector1">
            <a:avLst/>
          </a:prstGeom>
          <a:noFill/>
          <a:ln w="6350" cap="flat" cmpd="sng" algn="ctr">
            <a:solidFill>
              <a:srgbClr val="FF5800"/>
            </a:solidFill>
            <a:prstDash val="solid"/>
            <a:miter lim="800000"/>
            <a:tailEnd type="triangle"/>
          </a:ln>
          <a:effectLst/>
        </p:spPr>
      </p:cxnSp>
      <p:grpSp>
        <p:nvGrpSpPr>
          <p:cNvPr id="182" name="Group 181"/>
          <p:cNvGrpSpPr/>
          <p:nvPr/>
        </p:nvGrpSpPr>
        <p:grpSpPr>
          <a:xfrm>
            <a:off x="7678267" y="3396885"/>
            <a:ext cx="610805" cy="491503"/>
            <a:chOff x="3302465" y="6202481"/>
            <a:chExt cx="610805" cy="491503"/>
          </a:xfrm>
        </p:grpSpPr>
        <p:pic>
          <p:nvPicPr>
            <p:cNvPr id="183" name="Picture 182"/>
            <p:cNvPicPr>
              <a:picLocks noChangeAspect="1"/>
            </p:cNvPicPr>
            <p:nvPr/>
          </p:nvPicPr>
          <p:blipFill>
            <a:blip r:embed="rId5">
              <a:duotone>
                <a:srgbClr val="009FDA">
                  <a:shade val="45000"/>
                  <a:satMod val="135000"/>
                </a:srgbClr>
                <a:prstClr val="white"/>
              </a:duotone>
            </a:blip>
            <a:stretch>
              <a:fillRect/>
            </a:stretch>
          </p:blipFill>
          <p:spPr>
            <a:xfrm>
              <a:off x="3471186" y="6202481"/>
              <a:ext cx="227673" cy="279618"/>
            </a:xfrm>
            <a:prstGeom prst="rect">
              <a:avLst/>
            </a:prstGeom>
            <a:noFill/>
          </p:spPr>
        </p:pic>
        <p:sp>
          <p:nvSpPr>
            <p:cNvPr id="184" name="TextBox 183"/>
            <p:cNvSpPr txBox="1"/>
            <p:nvPr/>
          </p:nvSpPr>
          <p:spPr>
            <a:xfrm>
              <a:off x="3302465" y="6482099"/>
              <a:ext cx="610805" cy="211885"/>
            </a:xfrm>
            <a:prstGeom prst="rect">
              <a:avLst/>
            </a:prstGeom>
            <a:noFill/>
          </p:spPr>
          <p:txBody>
            <a:bodyPr wrap="square" rtlCol="0">
              <a:spAutoFit/>
            </a:bodyPr>
            <a:lstStyle/>
            <a:p>
              <a:pPr marL="0" marR="0" lvl="0" indent="0" algn="ctr" defTabSz="619628"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smtClean="0">
                  <a:ln>
                    <a:noFill/>
                  </a:ln>
                  <a:solidFill>
                    <a:srgbClr val="C8C8C8">
                      <a:lumMod val="50000"/>
                    </a:srgbClr>
                  </a:solidFill>
                  <a:effectLst/>
                  <a:uLnTx/>
                  <a:uFillTx/>
                  <a:latin typeface="Segoe UI" panose="020B0502040204020203" pitchFamily="34" charset="0"/>
                  <a:cs typeface="Segoe UI" panose="020B0502040204020203" pitchFamily="34" charset="0"/>
                </a:rPr>
                <a:t>Azure DB</a:t>
              </a:r>
            </a:p>
          </p:txBody>
        </p:sp>
      </p:grpSp>
      <p:sp>
        <p:nvSpPr>
          <p:cNvPr id="185" name="Rectangle 184"/>
          <p:cNvSpPr/>
          <p:nvPr/>
        </p:nvSpPr>
        <p:spPr>
          <a:xfrm>
            <a:off x="4840029" y="1624750"/>
            <a:ext cx="1600533" cy="461408"/>
          </a:xfrm>
          <a:prstGeom prst="rect">
            <a:avLst/>
          </a:prstGeom>
          <a:noFill/>
        </p:spPr>
        <p:txBody>
          <a:bodyPr wrap="square" rtlCol="0">
            <a:spAutoFit/>
          </a:bodyPr>
          <a:lstStyle/>
          <a:p>
            <a:pPr algn="ctr" defTabSz="913763" fontAlgn="base">
              <a:spcBef>
                <a:spcPct val="0"/>
              </a:spcBef>
              <a:spcAft>
                <a:spcPct val="0"/>
              </a:spcAft>
            </a:pPr>
            <a:r>
              <a:rPr lang="en-US" sz="1199" b="1" dirty="0" smtClean="0">
                <a:solidFill>
                  <a:srgbClr val="002060"/>
                </a:solidFill>
                <a:cs typeface="Segoe UI" panose="020B0502040204020203" pitchFamily="34" charset="0"/>
              </a:rPr>
              <a:t>Data</a:t>
            </a:r>
          </a:p>
          <a:p>
            <a:pPr algn="ctr" defTabSz="913763" fontAlgn="base">
              <a:spcBef>
                <a:spcPct val="0"/>
              </a:spcBef>
              <a:spcAft>
                <a:spcPct val="0"/>
              </a:spcAft>
            </a:pPr>
            <a:r>
              <a:rPr lang="en-US" sz="1199" b="1" dirty="0" smtClean="0">
                <a:solidFill>
                  <a:srgbClr val="002060"/>
                </a:solidFill>
                <a:cs typeface="Segoe UI" panose="020B0502040204020203" pitchFamily="34" charset="0"/>
              </a:rPr>
              <a:t>Lake</a:t>
            </a:r>
            <a:endParaRPr lang="en-US" sz="1199" b="1" dirty="0">
              <a:solidFill>
                <a:srgbClr val="002060"/>
              </a:solidFill>
              <a:cs typeface="Segoe UI" panose="020B0502040204020203" pitchFamily="34" charset="0"/>
            </a:endParaRPr>
          </a:p>
        </p:txBody>
      </p:sp>
      <p:sp>
        <p:nvSpPr>
          <p:cNvPr id="186" name="TextBox 185"/>
          <p:cNvSpPr txBox="1"/>
          <p:nvPr/>
        </p:nvSpPr>
        <p:spPr>
          <a:xfrm>
            <a:off x="5734324" y="4496978"/>
            <a:ext cx="1838852" cy="461408"/>
          </a:xfrm>
          <a:prstGeom prst="rect">
            <a:avLst/>
          </a:prstGeom>
          <a:noFill/>
        </p:spPr>
        <p:txBody>
          <a:bodyPr wrap="square" rtlCol="0">
            <a:spAutoFit/>
          </a:bodyPr>
          <a:lstStyle>
            <a:defPPr>
              <a:defRPr lang="en-US"/>
            </a:defPPr>
            <a:lvl1pPr algn="ctr" defTabSz="914400" fontAlgn="base">
              <a:spcBef>
                <a:spcPct val="0"/>
              </a:spcBef>
              <a:spcAft>
                <a:spcPct val="0"/>
              </a:spcAft>
              <a:defRPr sz="1200" b="1">
                <a:solidFill>
                  <a:srgbClr val="D2D2D2">
                    <a:lumMod val="50000"/>
                  </a:srgbClr>
                </a:solidFill>
                <a:cs typeface="Segoe UI" panose="020B0502040204020203" pitchFamily="34"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199" b="1" i="0" u="none" strike="noStrike" kern="0" cap="none" spc="0" normalizeH="0" baseline="0" noProof="0" dirty="0" smtClean="0">
                <a:ln>
                  <a:noFill/>
                </a:ln>
                <a:solidFill>
                  <a:srgbClr val="002060"/>
                </a:solidFill>
                <a:effectLst/>
                <a:uLnTx/>
                <a:uFillTx/>
                <a:cs typeface="Segoe UI" panose="020B0502040204020203" pitchFamily="34" charset="0"/>
              </a:rPr>
              <a:t>Batch</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199" b="1" i="0" u="none" strike="noStrike" kern="0" cap="none" spc="0" normalizeH="0" baseline="0" noProof="0" dirty="0" smtClean="0">
                <a:ln>
                  <a:noFill/>
                </a:ln>
                <a:solidFill>
                  <a:srgbClr val="002060"/>
                </a:solidFill>
                <a:effectLst/>
                <a:uLnTx/>
                <a:uFillTx/>
                <a:cs typeface="Segoe UI" panose="020B0502040204020203" pitchFamily="34" charset="0"/>
              </a:rPr>
              <a:t>Transform</a:t>
            </a:r>
          </a:p>
        </p:txBody>
      </p:sp>
      <p:grpSp>
        <p:nvGrpSpPr>
          <p:cNvPr id="187" name="Group 186"/>
          <p:cNvGrpSpPr/>
          <p:nvPr/>
        </p:nvGrpSpPr>
        <p:grpSpPr>
          <a:xfrm>
            <a:off x="5332583" y="3257590"/>
            <a:ext cx="632946" cy="351865"/>
            <a:chOff x="3827282" y="2098292"/>
            <a:chExt cx="2031218" cy="1411212"/>
          </a:xfrm>
        </p:grpSpPr>
        <p:pic>
          <p:nvPicPr>
            <p:cNvPr id="188" name="Picture 187"/>
            <p:cNvPicPr>
              <a:picLocks noChangeAspect="1"/>
            </p:cNvPicPr>
            <p:nvPr/>
          </p:nvPicPr>
          <p:blipFill>
            <a:blip r:embed="rId2">
              <a:duotone>
                <a:srgbClr val="009FDA">
                  <a:shade val="45000"/>
                  <a:satMod val="135000"/>
                </a:srgbClr>
                <a:prstClr val="white"/>
              </a:duotone>
            </a:blip>
            <a:stretch>
              <a:fillRect/>
            </a:stretch>
          </p:blipFill>
          <p:spPr>
            <a:xfrm>
              <a:off x="4537572" y="2098292"/>
              <a:ext cx="686981" cy="677733"/>
            </a:xfrm>
            <a:prstGeom prst="rect">
              <a:avLst/>
            </a:prstGeom>
          </p:spPr>
        </p:pic>
        <p:sp>
          <p:nvSpPr>
            <p:cNvPr id="189" name="TextBox 188"/>
            <p:cNvSpPr txBox="1"/>
            <p:nvPr/>
          </p:nvSpPr>
          <p:spPr>
            <a:xfrm>
              <a:off x="3827282" y="2676293"/>
              <a:ext cx="2031218" cy="833211"/>
            </a:xfrm>
            <a:prstGeom prst="rect">
              <a:avLst/>
            </a:prstGeom>
            <a:noFill/>
          </p:spPr>
          <p:txBody>
            <a:bodyPr wrap="square" rtlCol="0">
              <a:spAutoFit/>
            </a:bodyPr>
            <a:lstStyle/>
            <a:p>
              <a:pPr algn="ctr" defTabSz="619628">
                <a:defRPr/>
              </a:pPr>
              <a:r>
                <a:rPr lang="en-US" sz="750" kern="0" dirty="0" smtClean="0">
                  <a:solidFill>
                    <a:srgbClr val="C8C8C8">
                      <a:lumMod val="50000"/>
                    </a:srgbClr>
                  </a:solidFill>
                  <a:latin typeface="Segoe UI" panose="020B0502040204020203" pitchFamily="34" charset="0"/>
                  <a:cs typeface="Segoe UI" panose="020B0502040204020203" pitchFamily="34" charset="0"/>
                </a:rPr>
                <a:t>ADF</a:t>
              </a:r>
            </a:p>
          </p:txBody>
        </p:sp>
      </p:grpSp>
      <p:cxnSp>
        <p:nvCxnSpPr>
          <p:cNvPr id="190" name="Straight Arrow Connector 189"/>
          <p:cNvCxnSpPr>
            <a:stCxn id="257" idx="3"/>
            <a:endCxn id="183" idx="1"/>
          </p:cNvCxnSpPr>
          <p:nvPr/>
        </p:nvCxnSpPr>
        <p:spPr>
          <a:xfrm>
            <a:off x="6080613" y="3492420"/>
            <a:ext cx="1766375" cy="44274"/>
          </a:xfrm>
          <a:prstGeom prst="straightConnector1">
            <a:avLst/>
          </a:prstGeom>
          <a:noFill/>
          <a:ln w="6350" cap="flat" cmpd="sng" algn="ctr">
            <a:solidFill>
              <a:srgbClr val="FF5800"/>
            </a:solidFill>
            <a:prstDash val="solid"/>
            <a:miter lim="800000"/>
            <a:tailEnd type="triangle"/>
          </a:ln>
          <a:effectLst/>
        </p:spPr>
      </p:cxnSp>
      <p:grpSp>
        <p:nvGrpSpPr>
          <p:cNvPr id="191" name="Group 190"/>
          <p:cNvGrpSpPr/>
          <p:nvPr/>
        </p:nvGrpSpPr>
        <p:grpSpPr>
          <a:xfrm>
            <a:off x="105625" y="2577799"/>
            <a:ext cx="1035859" cy="438398"/>
            <a:chOff x="284027" y="2690552"/>
            <a:chExt cx="1035859" cy="438398"/>
          </a:xfrm>
        </p:grpSpPr>
        <p:sp>
          <p:nvSpPr>
            <p:cNvPr id="192" name="Flowchart: Document 191"/>
            <p:cNvSpPr/>
            <p:nvPr/>
          </p:nvSpPr>
          <p:spPr>
            <a:xfrm>
              <a:off x="683909" y="2690552"/>
              <a:ext cx="236094" cy="245673"/>
            </a:xfrm>
            <a:prstGeom prst="flowChartDocument">
              <a:avLst/>
            </a:prstGeom>
            <a:solidFill>
              <a:srgbClr val="067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3" name="TextBox 192"/>
            <p:cNvSpPr txBox="1"/>
            <p:nvPr/>
          </p:nvSpPr>
          <p:spPr>
            <a:xfrm>
              <a:off x="284027" y="2921201"/>
              <a:ext cx="1035859" cy="207749"/>
            </a:xfrm>
            <a:prstGeom prst="rect">
              <a:avLst/>
            </a:prstGeom>
            <a:noFill/>
          </p:spPr>
          <p:txBody>
            <a:bodyPr wrap="square" rtlCol="0">
              <a:spAutoFit/>
            </a:bodyPr>
            <a:lstStyle/>
            <a:p>
              <a:pPr algn="ctr" defTabSz="619628"/>
              <a:r>
                <a:rPr lang="en-US" sz="750" dirty="0" smtClean="0">
                  <a:solidFill>
                    <a:srgbClr val="C8C8C8">
                      <a:lumMod val="50000"/>
                    </a:srgbClr>
                  </a:solidFill>
                  <a:latin typeface="Segoe UI" panose="020B0502040204020203" pitchFamily="34" charset="0"/>
                  <a:cs typeface="Segoe UI" panose="020B0502040204020203" pitchFamily="34" charset="0"/>
                </a:rPr>
                <a:t>VIC Data Source</a:t>
              </a:r>
            </a:p>
          </p:txBody>
        </p:sp>
      </p:grpSp>
      <p:grpSp>
        <p:nvGrpSpPr>
          <p:cNvPr id="194" name="Group 193"/>
          <p:cNvGrpSpPr/>
          <p:nvPr/>
        </p:nvGrpSpPr>
        <p:grpSpPr>
          <a:xfrm>
            <a:off x="105625" y="3237197"/>
            <a:ext cx="1035859" cy="438398"/>
            <a:chOff x="284027" y="2690552"/>
            <a:chExt cx="1035859" cy="438398"/>
          </a:xfrm>
        </p:grpSpPr>
        <p:sp>
          <p:nvSpPr>
            <p:cNvPr id="196" name="Flowchart: Document 195"/>
            <p:cNvSpPr/>
            <p:nvPr/>
          </p:nvSpPr>
          <p:spPr>
            <a:xfrm>
              <a:off x="683909" y="2690552"/>
              <a:ext cx="236094" cy="245673"/>
            </a:xfrm>
            <a:prstGeom prst="flowChartDocument">
              <a:avLst/>
            </a:prstGeom>
            <a:solidFill>
              <a:srgbClr val="067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7" name="TextBox 196"/>
            <p:cNvSpPr txBox="1"/>
            <p:nvPr/>
          </p:nvSpPr>
          <p:spPr>
            <a:xfrm>
              <a:off x="284027" y="2921201"/>
              <a:ext cx="1035859" cy="207749"/>
            </a:xfrm>
            <a:prstGeom prst="rect">
              <a:avLst/>
            </a:prstGeom>
            <a:noFill/>
          </p:spPr>
          <p:txBody>
            <a:bodyPr wrap="square" rtlCol="0">
              <a:spAutoFit/>
            </a:bodyPr>
            <a:lstStyle/>
            <a:p>
              <a:pPr algn="ctr" defTabSz="619628"/>
              <a:r>
                <a:rPr lang="en-US" sz="750" dirty="0" smtClean="0">
                  <a:solidFill>
                    <a:srgbClr val="C8C8C8">
                      <a:lumMod val="50000"/>
                    </a:srgbClr>
                  </a:solidFill>
                  <a:latin typeface="Segoe UI" panose="020B0502040204020203" pitchFamily="34" charset="0"/>
                  <a:cs typeface="Segoe UI" panose="020B0502040204020203" pitchFamily="34" charset="0"/>
                </a:rPr>
                <a:t>QLD Data Source</a:t>
              </a:r>
            </a:p>
          </p:txBody>
        </p:sp>
      </p:grpSp>
      <p:grpSp>
        <p:nvGrpSpPr>
          <p:cNvPr id="198" name="Group 197"/>
          <p:cNvGrpSpPr/>
          <p:nvPr/>
        </p:nvGrpSpPr>
        <p:grpSpPr>
          <a:xfrm>
            <a:off x="105625" y="3896595"/>
            <a:ext cx="1035859" cy="438398"/>
            <a:chOff x="284027" y="2690552"/>
            <a:chExt cx="1035859" cy="438398"/>
          </a:xfrm>
        </p:grpSpPr>
        <p:sp>
          <p:nvSpPr>
            <p:cNvPr id="199" name="Flowchart: Document 198"/>
            <p:cNvSpPr/>
            <p:nvPr/>
          </p:nvSpPr>
          <p:spPr>
            <a:xfrm>
              <a:off x="683909" y="2690552"/>
              <a:ext cx="236094" cy="245673"/>
            </a:xfrm>
            <a:prstGeom prst="flowChartDocument">
              <a:avLst/>
            </a:prstGeom>
            <a:solidFill>
              <a:srgbClr val="067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0" name="TextBox 199"/>
            <p:cNvSpPr txBox="1"/>
            <p:nvPr/>
          </p:nvSpPr>
          <p:spPr>
            <a:xfrm>
              <a:off x="284027" y="2921201"/>
              <a:ext cx="1035859" cy="207749"/>
            </a:xfrm>
            <a:prstGeom prst="rect">
              <a:avLst/>
            </a:prstGeom>
            <a:noFill/>
          </p:spPr>
          <p:txBody>
            <a:bodyPr wrap="square" rtlCol="0">
              <a:spAutoFit/>
            </a:bodyPr>
            <a:lstStyle/>
            <a:p>
              <a:pPr algn="ctr" defTabSz="619628"/>
              <a:r>
                <a:rPr lang="en-US" sz="750" dirty="0" smtClean="0">
                  <a:solidFill>
                    <a:srgbClr val="C8C8C8">
                      <a:lumMod val="50000"/>
                    </a:srgbClr>
                  </a:solidFill>
                  <a:latin typeface="Segoe UI" panose="020B0502040204020203" pitchFamily="34" charset="0"/>
                  <a:cs typeface="Segoe UI" panose="020B0502040204020203" pitchFamily="34" charset="0"/>
                </a:rPr>
                <a:t>SA Data Source</a:t>
              </a:r>
            </a:p>
          </p:txBody>
        </p:sp>
      </p:grpSp>
      <p:grpSp>
        <p:nvGrpSpPr>
          <p:cNvPr id="201" name="Group 200"/>
          <p:cNvGrpSpPr/>
          <p:nvPr/>
        </p:nvGrpSpPr>
        <p:grpSpPr>
          <a:xfrm>
            <a:off x="105625" y="4555993"/>
            <a:ext cx="1035859" cy="438398"/>
            <a:chOff x="284027" y="2690552"/>
            <a:chExt cx="1035859" cy="438398"/>
          </a:xfrm>
        </p:grpSpPr>
        <p:sp>
          <p:nvSpPr>
            <p:cNvPr id="202" name="Flowchart: Document 201"/>
            <p:cNvSpPr/>
            <p:nvPr/>
          </p:nvSpPr>
          <p:spPr>
            <a:xfrm>
              <a:off x="683909" y="2690552"/>
              <a:ext cx="236094" cy="245673"/>
            </a:xfrm>
            <a:prstGeom prst="flowChartDocument">
              <a:avLst/>
            </a:prstGeom>
            <a:solidFill>
              <a:srgbClr val="067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3" name="TextBox 202"/>
            <p:cNvSpPr txBox="1"/>
            <p:nvPr/>
          </p:nvSpPr>
          <p:spPr>
            <a:xfrm>
              <a:off x="284027" y="2921201"/>
              <a:ext cx="1035859" cy="207749"/>
            </a:xfrm>
            <a:prstGeom prst="rect">
              <a:avLst/>
            </a:prstGeom>
            <a:noFill/>
          </p:spPr>
          <p:txBody>
            <a:bodyPr wrap="square" rtlCol="0">
              <a:spAutoFit/>
            </a:bodyPr>
            <a:lstStyle/>
            <a:p>
              <a:pPr algn="ctr" defTabSz="619628"/>
              <a:r>
                <a:rPr lang="en-US" sz="750" dirty="0" smtClean="0">
                  <a:solidFill>
                    <a:srgbClr val="C8C8C8">
                      <a:lumMod val="50000"/>
                    </a:srgbClr>
                  </a:solidFill>
                  <a:latin typeface="Segoe UI" panose="020B0502040204020203" pitchFamily="34" charset="0"/>
                  <a:cs typeface="Segoe UI" panose="020B0502040204020203" pitchFamily="34" charset="0"/>
                </a:rPr>
                <a:t>WA Data Source</a:t>
              </a:r>
            </a:p>
          </p:txBody>
        </p:sp>
      </p:grpSp>
      <p:grpSp>
        <p:nvGrpSpPr>
          <p:cNvPr id="204" name="Group 203"/>
          <p:cNvGrpSpPr/>
          <p:nvPr/>
        </p:nvGrpSpPr>
        <p:grpSpPr>
          <a:xfrm>
            <a:off x="105625" y="5215390"/>
            <a:ext cx="1035859" cy="438398"/>
            <a:chOff x="284027" y="2690552"/>
            <a:chExt cx="1035859" cy="438398"/>
          </a:xfrm>
        </p:grpSpPr>
        <p:sp>
          <p:nvSpPr>
            <p:cNvPr id="205" name="Flowchart: Document 204"/>
            <p:cNvSpPr/>
            <p:nvPr/>
          </p:nvSpPr>
          <p:spPr>
            <a:xfrm>
              <a:off x="683909" y="2690552"/>
              <a:ext cx="236094" cy="245673"/>
            </a:xfrm>
            <a:prstGeom prst="flowChartDocument">
              <a:avLst/>
            </a:prstGeom>
            <a:solidFill>
              <a:srgbClr val="067D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6" name="TextBox 205"/>
            <p:cNvSpPr txBox="1"/>
            <p:nvPr/>
          </p:nvSpPr>
          <p:spPr>
            <a:xfrm>
              <a:off x="284027" y="2921201"/>
              <a:ext cx="1035859" cy="207749"/>
            </a:xfrm>
            <a:prstGeom prst="rect">
              <a:avLst/>
            </a:prstGeom>
            <a:noFill/>
          </p:spPr>
          <p:txBody>
            <a:bodyPr wrap="square" rtlCol="0">
              <a:spAutoFit/>
            </a:bodyPr>
            <a:lstStyle/>
            <a:p>
              <a:pPr algn="ctr" defTabSz="619628"/>
              <a:r>
                <a:rPr lang="en-US" sz="750" dirty="0" smtClean="0">
                  <a:solidFill>
                    <a:srgbClr val="C8C8C8">
                      <a:lumMod val="50000"/>
                    </a:srgbClr>
                  </a:solidFill>
                  <a:latin typeface="Segoe UI" panose="020B0502040204020203" pitchFamily="34" charset="0"/>
                  <a:cs typeface="Segoe UI" panose="020B0502040204020203" pitchFamily="34" charset="0"/>
                </a:rPr>
                <a:t>ACT Data Source</a:t>
              </a:r>
            </a:p>
          </p:txBody>
        </p:sp>
      </p:grpSp>
      <p:cxnSp>
        <p:nvCxnSpPr>
          <p:cNvPr id="207" name="Straight Arrow Connector 206"/>
          <p:cNvCxnSpPr>
            <a:stCxn id="192" idx="3"/>
            <a:endCxn id="245" idx="1"/>
          </p:cNvCxnSpPr>
          <p:nvPr/>
        </p:nvCxnSpPr>
        <p:spPr>
          <a:xfrm>
            <a:off x="741601" y="2700636"/>
            <a:ext cx="1026485" cy="782578"/>
          </a:xfrm>
          <a:prstGeom prst="straightConnector1">
            <a:avLst/>
          </a:prstGeom>
          <a:noFill/>
          <a:ln w="6350" cap="flat" cmpd="sng" algn="ctr">
            <a:solidFill>
              <a:srgbClr val="FF5800"/>
            </a:solidFill>
            <a:prstDash val="solid"/>
            <a:miter lim="800000"/>
            <a:tailEnd type="triangle"/>
          </a:ln>
          <a:effectLst/>
        </p:spPr>
      </p:cxnSp>
      <p:cxnSp>
        <p:nvCxnSpPr>
          <p:cNvPr id="208" name="Straight Arrow Connector 207"/>
          <p:cNvCxnSpPr>
            <a:stCxn id="196" idx="3"/>
            <a:endCxn id="245" idx="1"/>
          </p:cNvCxnSpPr>
          <p:nvPr/>
        </p:nvCxnSpPr>
        <p:spPr>
          <a:xfrm>
            <a:off x="741601" y="3360034"/>
            <a:ext cx="1026485" cy="123180"/>
          </a:xfrm>
          <a:prstGeom prst="straightConnector1">
            <a:avLst/>
          </a:prstGeom>
          <a:noFill/>
          <a:ln w="6350" cap="flat" cmpd="sng" algn="ctr">
            <a:solidFill>
              <a:srgbClr val="FF5800"/>
            </a:solidFill>
            <a:prstDash val="solid"/>
            <a:miter lim="800000"/>
            <a:tailEnd type="triangle"/>
          </a:ln>
          <a:effectLst/>
        </p:spPr>
      </p:cxnSp>
      <p:cxnSp>
        <p:nvCxnSpPr>
          <p:cNvPr id="209" name="Straight Arrow Connector 208"/>
          <p:cNvCxnSpPr>
            <a:stCxn id="199" idx="3"/>
            <a:endCxn id="245" idx="1"/>
          </p:cNvCxnSpPr>
          <p:nvPr/>
        </p:nvCxnSpPr>
        <p:spPr>
          <a:xfrm flipV="1">
            <a:off x="741601" y="3483214"/>
            <a:ext cx="1026485" cy="536218"/>
          </a:xfrm>
          <a:prstGeom prst="straightConnector1">
            <a:avLst/>
          </a:prstGeom>
          <a:noFill/>
          <a:ln w="6350" cap="flat" cmpd="sng" algn="ctr">
            <a:solidFill>
              <a:srgbClr val="FF5800"/>
            </a:solidFill>
            <a:prstDash val="solid"/>
            <a:miter lim="800000"/>
            <a:tailEnd type="triangle"/>
          </a:ln>
          <a:effectLst/>
        </p:spPr>
      </p:cxnSp>
      <p:cxnSp>
        <p:nvCxnSpPr>
          <p:cNvPr id="210" name="Straight Arrow Connector 209"/>
          <p:cNvCxnSpPr>
            <a:stCxn id="202" idx="3"/>
            <a:endCxn id="245" idx="1"/>
          </p:cNvCxnSpPr>
          <p:nvPr/>
        </p:nvCxnSpPr>
        <p:spPr>
          <a:xfrm flipV="1">
            <a:off x="741601" y="3483214"/>
            <a:ext cx="1026485" cy="1195616"/>
          </a:xfrm>
          <a:prstGeom prst="straightConnector1">
            <a:avLst/>
          </a:prstGeom>
          <a:noFill/>
          <a:ln w="6350" cap="flat" cmpd="sng" algn="ctr">
            <a:solidFill>
              <a:srgbClr val="FF5800"/>
            </a:solidFill>
            <a:prstDash val="solid"/>
            <a:miter lim="800000"/>
            <a:tailEnd type="triangle"/>
          </a:ln>
          <a:effectLst/>
        </p:spPr>
      </p:cxnSp>
      <p:cxnSp>
        <p:nvCxnSpPr>
          <p:cNvPr id="211" name="Straight Arrow Connector 210"/>
          <p:cNvCxnSpPr>
            <a:stCxn id="205" idx="3"/>
            <a:endCxn id="245" idx="1"/>
          </p:cNvCxnSpPr>
          <p:nvPr/>
        </p:nvCxnSpPr>
        <p:spPr>
          <a:xfrm flipV="1">
            <a:off x="741601" y="3483214"/>
            <a:ext cx="1026485" cy="1855013"/>
          </a:xfrm>
          <a:prstGeom prst="straightConnector1">
            <a:avLst/>
          </a:prstGeom>
          <a:noFill/>
          <a:ln w="6350" cap="flat" cmpd="sng" algn="ctr">
            <a:solidFill>
              <a:srgbClr val="FF5800"/>
            </a:solidFill>
            <a:prstDash val="solid"/>
            <a:miter lim="800000"/>
            <a:tailEnd type="triangle"/>
          </a:ln>
          <a:effectLst/>
        </p:spPr>
      </p:cxnSp>
      <p:grpSp>
        <p:nvGrpSpPr>
          <p:cNvPr id="212" name="Group 211"/>
          <p:cNvGrpSpPr/>
          <p:nvPr/>
        </p:nvGrpSpPr>
        <p:grpSpPr>
          <a:xfrm>
            <a:off x="8190679" y="4834535"/>
            <a:ext cx="1570397" cy="919335"/>
            <a:chOff x="5837708" y="4879896"/>
            <a:chExt cx="1570397" cy="919335"/>
          </a:xfrm>
        </p:grpSpPr>
        <p:sp>
          <p:nvSpPr>
            <p:cNvPr id="213" name="TextBox 212"/>
            <p:cNvSpPr txBox="1"/>
            <p:nvPr/>
          </p:nvSpPr>
          <p:spPr>
            <a:xfrm>
              <a:off x="5837708" y="5360649"/>
              <a:ext cx="1570397" cy="438582"/>
            </a:xfrm>
            <a:prstGeom prst="rect">
              <a:avLst/>
            </a:prstGeom>
            <a:noFill/>
          </p:spPr>
          <p:txBody>
            <a:bodyPr wrap="square" rtlCol="0">
              <a:spAutoFit/>
            </a:bodyPr>
            <a:lstStyle/>
            <a:p>
              <a:pPr algn="ctr" defTabSz="619628">
                <a:defRPr/>
              </a:pPr>
              <a:r>
                <a:rPr lang="en-US" sz="750" kern="0" dirty="0" smtClean="0">
                  <a:solidFill>
                    <a:srgbClr val="C8C8C8">
                      <a:lumMod val="50000"/>
                    </a:srgbClr>
                  </a:solidFill>
                  <a:latin typeface="Segoe UI" panose="020B0502040204020203" pitchFamily="34" charset="0"/>
                  <a:cs typeface="Segoe UI" panose="020B0502040204020203" pitchFamily="34" charset="0"/>
                </a:rPr>
                <a:t>HDInsight with R Server on Spark </a:t>
              </a:r>
            </a:p>
            <a:p>
              <a:pPr algn="ctr" defTabSz="619628">
                <a:defRPr/>
              </a:pPr>
              <a:r>
                <a:rPr lang="en-US" sz="750" kern="0" dirty="0" smtClean="0">
                  <a:solidFill>
                    <a:srgbClr val="C8C8C8">
                      <a:lumMod val="50000"/>
                    </a:srgbClr>
                  </a:solidFill>
                  <a:latin typeface="Segoe UI" panose="020B0502040204020203" pitchFamily="34" charset="0"/>
                  <a:cs typeface="Segoe UI" panose="020B0502040204020203" pitchFamily="34" charset="0"/>
                </a:rPr>
                <a:t>(Hadoop, Hive)</a:t>
              </a:r>
            </a:p>
          </p:txBody>
        </p:sp>
        <p:grpSp>
          <p:nvGrpSpPr>
            <p:cNvPr id="214" name="Group 213"/>
            <p:cNvGrpSpPr/>
            <p:nvPr/>
          </p:nvGrpSpPr>
          <p:grpSpPr>
            <a:xfrm>
              <a:off x="6049763" y="4879896"/>
              <a:ext cx="951241" cy="553687"/>
              <a:chOff x="6008221" y="4879896"/>
              <a:chExt cx="951241" cy="553687"/>
            </a:xfrm>
          </p:grpSpPr>
          <p:pic>
            <p:nvPicPr>
              <p:cNvPr id="215" name="Picture 214"/>
              <p:cNvPicPr>
                <a:picLocks noChangeAspect="1"/>
              </p:cNvPicPr>
              <p:nvPr/>
            </p:nvPicPr>
            <p:blipFill>
              <a:blip r:embed="rId6">
                <a:duotone>
                  <a:srgbClr val="009FDA">
                    <a:shade val="45000"/>
                    <a:satMod val="135000"/>
                  </a:srgbClr>
                  <a:prstClr val="white"/>
                </a:duotone>
              </a:blip>
              <a:stretch>
                <a:fillRect/>
              </a:stretch>
            </p:blipFill>
            <p:spPr>
              <a:xfrm>
                <a:off x="6334368" y="4879896"/>
                <a:ext cx="379678" cy="330416"/>
              </a:xfrm>
              <a:prstGeom prst="rect">
                <a:avLst/>
              </a:prstGeom>
            </p:spPr>
          </p:pic>
          <p:pic>
            <p:nvPicPr>
              <p:cNvPr id="216" name="Picture 215"/>
              <p:cNvPicPr>
                <a:picLocks noChangeAspect="1"/>
              </p:cNvPicPr>
              <p:nvPr/>
            </p:nvPicPr>
            <p:blipFill>
              <a:blip r:embed="rId7">
                <a:duotone>
                  <a:srgbClr val="009FDA">
                    <a:shade val="45000"/>
                    <a:satMod val="135000"/>
                  </a:srgbClr>
                  <a:prstClr val="white"/>
                </a:duotone>
              </a:blip>
              <a:stretch>
                <a:fillRect/>
              </a:stretch>
            </p:blipFill>
            <p:spPr>
              <a:xfrm>
                <a:off x="6738176" y="5182304"/>
                <a:ext cx="221286" cy="251279"/>
              </a:xfrm>
              <a:prstGeom prst="rect">
                <a:avLst/>
              </a:prstGeom>
            </p:spPr>
          </p:pic>
          <p:pic>
            <p:nvPicPr>
              <p:cNvPr id="217" name="Picture 2" descr="https://www.r-project.org/Rlogo.png"/>
              <p:cNvPicPr>
                <a:picLocks noChangeAspect="1" noChangeArrowheads="1"/>
              </p:cNvPicPr>
              <p:nvPr/>
            </p:nvPicPr>
            <p:blipFill>
              <a:blip r:embed="rId8" cstate="print">
                <a:duotone>
                  <a:srgbClr val="009FDA">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6008221" y="5224338"/>
                <a:ext cx="215756" cy="167211"/>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217"/>
              <p:cNvPicPr>
                <a:picLocks noChangeAspect="1"/>
              </p:cNvPicPr>
              <p:nvPr/>
            </p:nvPicPr>
            <p:blipFill>
              <a:blip r:embed="rId9">
                <a:duotone>
                  <a:srgbClr val="009FDA">
                    <a:shade val="45000"/>
                    <a:satMod val="135000"/>
                  </a:srgbClr>
                  <a:prstClr val="white"/>
                </a:duotone>
              </a:blip>
              <a:stretch>
                <a:fillRect/>
              </a:stretch>
            </p:blipFill>
            <p:spPr>
              <a:xfrm>
                <a:off x="6325951" y="5219736"/>
                <a:ext cx="339419" cy="176415"/>
              </a:xfrm>
              <a:prstGeom prst="rect">
                <a:avLst/>
              </a:prstGeom>
            </p:spPr>
          </p:pic>
        </p:grpSp>
      </p:grpSp>
      <p:grpSp>
        <p:nvGrpSpPr>
          <p:cNvPr id="219" name="Group 218"/>
          <p:cNvGrpSpPr/>
          <p:nvPr/>
        </p:nvGrpSpPr>
        <p:grpSpPr>
          <a:xfrm>
            <a:off x="10191812" y="2480722"/>
            <a:ext cx="949023" cy="555204"/>
            <a:chOff x="6517958" y="3142803"/>
            <a:chExt cx="1135510" cy="624294"/>
          </a:xfrm>
        </p:grpSpPr>
        <p:pic>
          <p:nvPicPr>
            <p:cNvPr id="220" name="Picture 219"/>
            <p:cNvPicPr>
              <a:picLocks noChangeAspect="1"/>
            </p:cNvPicPr>
            <p:nvPr/>
          </p:nvPicPr>
          <p:blipFill>
            <a:blip r:embed="rId10">
              <a:duotone>
                <a:srgbClr val="009FDA">
                  <a:shade val="45000"/>
                  <a:satMod val="135000"/>
                </a:srgbClr>
                <a:prstClr val="white"/>
              </a:duotone>
            </a:blip>
            <a:stretch>
              <a:fillRect/>
            </a:stretch>
          </p:blipFill>
          <p:spPr>
            <a:xfrm>
              <a:off x="6931710" y="3142803"/>
              <a:ext cx="373457" cy="426186"/>
            </a:xfrm>
            <a:prstGeom prst="rect">
              <a:avLst/>
            </a:prstGeom>
          </p:spPr>
        </p:pic>
        <p:sp>
          <p:nvSpPr>
            <p:cNvPr id="221" name="TextBox 220"/>
            <p:cNvSpPr txBox="1"/>
            <p:nvPr/>
          </p:nvSpPr>
          <p:spPr>
            <a:xfrm>
              <a:off x="6517958" y="3528845"/>
              <a:ext cx="1135510" cy="238252"/>
            </a:xfrm>
            <a:prstGeom prst="rect">
              <a:avLst/>
            </a:prstGeom>
            <a:noFill/>
          </p:spPr>
          <p:txBody>
            <a:bodyPr wrap="square" rtlCol="0">
              <a:spAutoFit/>
            </a:bodyPr>
            <a:lstStyle/>
            <a:p>
              <a:pPr algn="ctr" defTabSz="619628">
                <a:defRPr/>
              </a:pPr>
              <a:r>
                <a:rPr lang="en-US" sz="750" kern="0" dirty="0" smtClean="0">
                  <a:solidFill>
                    <a:srgbClr val="C8C8C8">
                      <a:lumMod val="50000"/>
                    </a:srgbClr>
                  </a:solidFill>
                  <a:latin typeface="Segoe UI" panose="020B0502040204020203" pitchFamily="34" charset="0"/>
                  <a:cs typeface="Segoe UI" panose="020B0502040204020203" pitchFamily="34" charset="0"/>
                </a:rPr>
                <a:t>Azure ML Studio</a:t>
              </a:r>
            </a:p>
          </p:txBody>
        </p:sp>
      </p:grpSp>
      <p:sp>
        <p:nvSpPr>
          <p:cNvPr id="222" name="TextBox 221"/>
          <p:cNvSpPr txBox="1"/>
          <p:nvPr/>
        </p:nvSpPr>
        <p:spPr>
          <a:xfrm>
            <a:off x="10149421" y="2236327"/>
            <a:ext cx="1962183" cy="282383"/>
          </a:xfrm>
          <a:prstGeom prst="rect">
            <a:avLst/>
          </a:prstGeom>
          <a:noFill/>
        </p:spPr>
        <p:txBody>
          <a:bodyPr wrap="square" rtlCol="0">
            <a:spAutoFit/>
          </a:bodyPr>
          <a:lstStyle>
            <a:defPPr>
              <a:defRPr lang="en-US"/>
            </a:defPPr>
            <a:lvl1pPr algn="ctr" defTabSz="914400" fontAlgn="base">
              <a:spcBef>
                <a:spcPct val="0"/>
              </a:spcBef>
              <a:spcAft>
                <a:spcPct val="0"/>
              </a:spcAft>
              <a:defRPr sz="1200">
                <a:solidFill>
                  <a:srgbClr val="D2D2D2">
                    <a:lumMod val="50000"/>
                  </a:srgbClr>
                </a:solidFill>
                <a:cs typeface="Segoe UI" panose="020B0502040204020203" pitchFamily="34"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199" b="1" i="0" u="none" strike="noStrike" kern="0" cap="none" spc="0" normalizeH="0" baseline="0" noProof="0" dirty="0">
                <a:ln>
                  <a:noFill/>
                </a:ln>
                <a:solidFill>
                  <a:srgbClr val="002060"/>
                </a:solidFill>
                <a:effectLst/>
                <a:uLnTx/>
                <a:uFillTx/>
                <a:cs typeface="Segoe UI" panose="020B0502040204020203" pitchFamily="34" charset="0"/>
              </a:rPr>
              <a:t>Build/Train Models</a:t>
            </a:r>
          </a:p>
        </p:txBody>
      </p:sp>
      <p:grpSp>
        <p:nvGrpSpPr>
          <p:cNvPr id="223" name="Group 222"/>
          <p:cNvGrpSpPr/>
          <p:nvPr/>
        </p:nvGrpSpPr>
        <p:grpSpPr>
          <a:xfrm>
            <a:off x="10689872" y="4872504"/>
            <a:ext cx="982095" cy="514177"/>
            <a:chOff x="10578104" y="4088372"/>
            <a:chExt cx="962926" cy="504141"/>
          </a:xfrm>
        </p:grpSpPr>
        <p:pic>
          <p:nvPicPr>
            <p:cNvPr id="224" name="Picture 2" descr="https://www.r-project.org/Rlogo.png"/>
            <p:cNvPicPr>
              <a:picLocks noChangeAspect="1" noChangeArrowheads="1"/>
            </p:cNvPicPr>
            <p:nvPr/>
          </p:nvPicPr>
          <p:blipFill>
            <a:blip r:embed="rId11" cstate="print">
              <a:duotone>
                <a:srgbClr val="009FDA">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779804" y="4088372"/>
              <a:ext cx="381029" cy="295297"/>
            </a:xfrm>
            <a:prstGeom prst="rect">
              <a:avLst/>
            </a:prstGeom>
            <a:noFill/>
            <a:extLst>
              <a:ext uri="{909E8E84-426E-40DD-AFC4-6F175D3DCCD1}">
                <a14:hiddenFill xmlns:a14="http://schemas.microsoft.com/office/drawing/2010/main">
                  <a:solidFill>
                    <a:srgbClr val="FFFFFF"/>
                  </a:solidFill>
                </a14:hiddenFill>
              </a:ext>
            </a:extLst>
          </p:spPr>
        </p:pic>
        <p:sp>
          <p:nvSpPr>
            <p:cNvPr id="225" name="TextBox 224"/>
            <p:cNvSpPr txBox="1"/>
            <p:nvPr/>
          </p:nvSpPr>
          <p:spPr>
            <a:xfrm>
              <a:off x="10578104" y="4384901"/>
              <a:ext cx="962926" cy="207612"/>
            </a:xfrm>
            <a:prstGeom prst="rect">
              <a:avLst/>
            </a:prstGeom>
            <a:noFill/>
          </p:spPr>
          <p:txBody>
            <a:bodyPr wrap="square" rtlCol="0">
              <a:spAutoFit/>
            </a:bodyPr>
            <a:lstStyle/>
            <a:p>
              <a:pPr algn="ctr" defTabSz="932093">
                <a:defRPr/>
              </a:pPr>
              <a:r>
                <a:rPr lang="en-US" sz="750" kern="0" dirty="0" smtClean="0">
                  <a:solidFill>
                    <a:srgbClr val="BCBDBC">
                      <a:lumMod val="50000"/>
                    </a:srgbClr>
                  </a:solidFill>
                  <a:cs typeface="Segoe UI" panose="020B0502040204020203" pitchFamily="34" charset="0"/>
                </a:rPr>
                <a:t>R Tools for VS</a:t>
              </a:r>
            </a:p>
          </p:txBody>
        </p:sp>
      </p:grpSp>
      <p:cxnSp>
        <p:nvCxnSpPr>
          <p:cNvPr id="226" name="Straight Arrow Connector 225"/>
          <p:cNvCxnSpPr>
            <a:stCxn id="274" idx="3"/>
            <a:endCxn id="220" idx="1"/>
          </p:cNvCxnSpPr>
          <p:nvPr/>
        </p:nvCxnSpPr>
        <p:spPr>
          <a:xfrm>
            <a:off x="8728768" y="2635586"/>
            <a:ext cx="1808845" cy="34646"/>
          </a:xfrm>
          <a:prstGeom prst="straightConnector1">
            <a:avLst/>
          </a:prstGeom>
          <a:noFill/>
          <a:ln w="6350" cap="flat" cmpd="sng" algn="ctr">
            <a:solidFill>
              <a:srgbClr val="FF5800"/>
            </a:solidFill>
            <a:prstDash val="solid"/>
            <a:miter lim="800000"/>
            <a:headEnd type="triangle"/>
            <a:tailEnd type="triangle"/>
          </a:ln>
          <a:effectLst/>
        </p:spPr>
      </p:cxnSp>
      <p:cxnSp>
        <p:nvCxnSpPr>
          <p:cNvPr id="227" name="Straight Arrow Connector 226"/>
          <p:cNvCxnSpPr>
            <a:stCxn id="215" idx="3"/>
            <a:endCxn id="224" idx="1"/>
          </p:cNvCxnSpPr>
          <p:nvPr/>
        </p:nvCxnSpPr>
        <p:spPr>
          <a:xfrm>
            <a:off x="9108559" y="4999743"/>
            <a:ext cx="1787028" cy="23349"/>
          </a:xfrm>
          <a:prstGeom prst="straightConnector1">
            <a:avLst/>
          </a:prstGeom>
          <a:noFill/>
          <a:ln w="6350" cap="flat" cmpd="sng" algn="ctr">
            <a:solidFill>
              <a:srgbClr val="FF5800"/>
            </a:solidFill>
            <a:prstDash val="solid"/>
            <a:miter lim="800000"/>
            <a:tailEnd type="triangle"/>
          </a:ln>
          <a:effectLst/>
        </p:spPr>
      </p:cxnSp>
      <p:sp>
        <p:nvSpPr>
          <p:cNvPr id="228" name="TextBox 227"/>
          <p:cNvSpPr txBox="1"/>
          <p:nvPr/>
        </p:nvSpPr>
        <p:spPr>
          <a:xfrm>
            <a:off x="8257439" y="5619661"/>
            <a:ext cx="2019856" cy="276871"/>
          </a:xfrm>
          <a:prstGeom prst="rect">
            <a:avLst/>
          </a:prstGeom>
          <a:noFill/>
        </p:spPr>
        <p:txBody>
          <a:bodyPr wrap="square" rtlCol="0">
            <a:spAutoFit/>
          </a:bodyPr>
          <a:lstStyle>
            <a:defPPr>
              <a:defRPr lang="en-US"/>
            </a:defPPr>
            <a:lvl1pPr algn="ctr" defTabSz="914400" fontAlgn="base">
              <a:spcBef>
                <a:spcPct val="0"/>
              </a:spcBef>
              <a:spcAft>
                <a:spcPct val="0"/>
              </a:spcAft>
              <a:defRPr sz="1200" b="1">
                <a:solidFill>
                  <a:srgbClr val="D2D2D2">
                    <a:lumMod val="50000"/>
                  </a:srgbClr>
                </a:solidFill>
                <a:cs typeface="Segoe UI" panose="020B0502040204020203" pitchFamily="34"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199" b="1" i="0" u="none" strike="noStrike" kern="0" cap="none" spc="0" normalizeH="0" baseline="0" noProof="0" dirty="0">
                <a:ln>
                  <a:noFill/>
                </a:ln>
                <a:solidFill>
                  <a:srgbClr val="002060"/>
                </a:solidFill>
                <a:effectLst/>
                <a:uLnTx/>
                <a:uFillTx/>
                <a:cs typeface="Segoe UI" panose="020B0502040204020203" pitchFamily="34" charset="0"/>
              </a:rPr>
              <a:t>Data Mashup &amp; Compute</a:t>
            </a:r>
          </a:p>
        </p:txBody>
      </p:sp>
      <p:grpSp>
        <p:nvGrpSpPr>
          <p:cNvPr id="229" name="Group 228"/>
          <p:cNvGrpSpPr/>
          <p:nvPr/>
        </p:nvGrpSpPr>
        <p:grpSpPr>
          <a:xfrm>
            <a:off x="1816606" y="1970187"/>
            <a:ext cx="731898" cy="713137"/>
            <a:chOff x="2115385" y="2078943"/>
            <a:chExt cx="837442" cy="802030"/>
          </a:xfrm>
        </p:grpSpPr>
        <p:pic>
          <p:nvPicPr>
            <p:cNvPr id="230" name="Picture 229"/>
            <p:cNvPicPr>
              <a:picLocks noChangeAspect="1"/>
            </p:cNvPicPr>
            <p:nvPr/>
          </p:nvPicPr>
          <p:blipFill>
            <a:blip r:embed="rId12">
              <a:duotone>
                <a:srgbClr val="009FDA">
                  <a:shade val="45000"/>
                  <a:satMod val="135000"/>
                </a:srgbClr>
                <a:prstClr val="white"/>
              </a:duotone>
            </a:blip>
            <a:stretch>
              <a:fillRect/>
            </a:stretch>
          </p:blipFill>
          <p:spPr>
            <a:xfrm>
              <a:off x="2377432" y="2078943"/>
              <a:ext cx="352148" cy="362734"/>
            </a:xfrm>
            <a:prstGeom prst="rect">
              <a:avLst/>
            </a:prstGeom>
          </p:spPr>
        </p:pic>
        <p:sp>
          <p:nvSpPr>
            <p:cNvPr id="231" name="TextBox 230"/>
            <p:cNvSpPr txBox="1"/>
            <p:nvPr/>
          </p:nvSpPr>
          <p:spPr>
            <a:xfrm>
              <a:off x="2115385" y="2510290"/>
              <a:ext cx="837442" cy="370683"/>
            </a:xfrm>
            <a:prstGeom prst="rect">
              <a:avLst/>
            </a:prstGeom>
            <a:noFill/>
          </p:spPr>
          <p:txBody>
            <a:bodyPr wrap="square" rtlCol="0">
              <a:spAutoFit/>
            </a:bodyPr>
            <a:lstStyle/>
            <a:p>
              <a:pPr marL="0" marR="0" lvl="0" indent="0" algn="ctr" defTabSz="619628"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smtClean="0">
                  <a:ln>
                    <a:noFill/>
                  </a:ln>
                  <a:solidFill>
                    <a:srgbClr val="C8C8C8">
                      <a:lumMod val="50000"/>
                    </a:srgbClr>
                  </a:solidFill>
                  <a:effectLst/>
                  <a:uLnTx/>
                  <a:uFillTx/>
                  <a:latin typeface="Segoe UI" panose="020B0502040204020203" pitchFamily="34" charset="0"/>
                  <a:cs typeface="Segoe UI" panose="020B0502040204020203" pitchFamily="34" charset="0"/>
                </a:rPr>
                <a:t>Azure Event Hubs</a:t>
              </a:r>
            </a:p>
          </p:txBody>
        </p:sp>
      </p:grpSp>
      <p:grpSp>
        <p:nvGrpSpPr>
          <p:cNvPr id="232" name="Group 231"/>
          <p:cNvGrpSpPr/>
          <p:nvPr/>
        </p:nvGrpSpPr>
        <p:grpSpPr>
          <a:xfrm>
            <a:off x="3600715" y="1961705"/>
            <a:ext cx="1002331" cy="595071"/>
            <a:chOff x="3219930" y="1752291"/>
            <a:chExt cx="2118425" cy="1393466"/>
          </a:xfrm>
        </p:grpSpPr>
        <p:pic>
          <p:nvPicPr>
            <p:cNvPr id="233" name="Picture 232"/>
            <p:cNvPicPr>
              <a:picLocks noChangeAspect="1"/>
            </p:cNvPicPr>
            <p:nvPr/>
          </p:nvPicPr>
          <p:blipFill>
            <a:blip r:embed="rId13">
              <a:duotone>
                <a:srgbClr val="009FDA">
                  <a:shade val="45000"/>
                  <a:satMod val="135000"/>
                </a:srgbClr>
                <a:prstClr val="white"/>
              </a:duotone>
            </a:blip>
            <a:stretch>
              <a:fillRect/>
            </a:stretch>
          </p:blipFill>
          <p:spPr>
            <a:xfrm>
              <a:off x="3836367" y="1752291"/>
              <a:ext cx="866194" cy="677733"/>
            </a:xfrm>
            <a:prstGeom prst="rect">
              <a:avLst/>
            </a:prstGeom>
          </p:spPr>
        </p:pic>
        <p:sp>
          <p:nvSpPr>
            <p:cNvPr id="234" name="TextBox 233"/>
            <p:cNvSpPr txBox="1"/>
            <p:nvPr/>
          </p:nvSpPr>
          <p:spPr>
            <a:xfrm>
              <a:off x="3219930" y="2373943"/>
              <a:ext cx="2118425" cy="771814"/>
            </a:xfrm>
            <a:prstGeom prst="rect">
              <a:avLst/>
            </a:prstGeom>
            <a:noFill/>
          </p:spPr>
          <p:txBody>
            <a:bodyPr wrap="square" rtlCol="0">
              <a:spAutoFit/>
            </a:bodyPr>
            <a:lstStyle/>
            <a:p>
              <a:pPr marL="0" marR="0" lvl="0" indent="0" algn="ctr" defTabSz="619628"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smtClean="0">
                  <a:ln>
                    <a:noFill/>
                  </a:ln>
                  <a:solidFill>
                    <a:srgbClr val="C8C8C8">
                      <a:lumMod val="50000"/>
                    </a:srgbClr>
                  </a:solidFill>
                  <a:effectLst/>
                  <a:uLnTx/>
                  <a:uFillTx/>
                  <a:latin typeface="Segoe UI" panose="020B0502040204020203" pitchFamily="34" charset="0"/>
                  <a:cs typeface="Segoe UI" panose="020B0502040204020203" pitchFamily="34" charset="0"/>
                </a:rPr>
                <a:t>Azure Stream Analytics</a:t>
              </a:r>
            </a:p>
          </p:txBody>
        </p:sp>
      </p:grpSp>
      <p:sp>
        <p:nvSpPr>
          <p:cNvPr id="235" name="TextBox 234"/>
          <p:cNvSpPr txBox="1"/>
          <p:nvPr/>
        </p:nvSpPr>
        <p:spPr>
          <a:xfrm>
            <a:off x="1722315" y="1338252"/>
            <a:ext cx="1449352" cy="658805"/>
          </a:xfrm>
          <a:prstGeom prst="rect">
            <a:avLst/>
          </a:prstGeom>
          <a:noFill/>
        </p:spPr>
        <p:txBody>
          <a:bodyPr wrap="square" rtlCol="0">
            <a:spAutoFit/>
          </a:bodyPr>
          <a:lstStyle>
            <a:defPPr>
              <a:defRPr lang="en-US"/>
            </a:defPPr>
            <a:lvl1pPr algn="ctr" defTabSz="914400" fontAlgn="base">
              <a:spcBef>
                <a:spcPct val="0"/>
              </a:spcBef>
              <a:spcAft>
                <a:spcPct val="0"/>
              </a:spcAft>
              <a:defRPr sz="1200" b="1">
                <a:solidFill>
                  <a:srgbClr val="D2D2D2">
                    <a:lumMod val="50000"/>
                  </a:srgbClr>
                </a:solidFill>
                <a:cs typeface="Segoe UI" panose="020B0502040204020203" pitchFamily="34"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199" b="1" i="0" u="none" strike="noStrike" kern="0" cap="none" spc="0" normalizeH="0" baseline="0" noProof="0" dirty="0">
                <a:ln>
                  <a:noFill/>
                </a:ln>
                <a:solidFill>
                  <a:srgbClr val="002060"/>
                </a:solidFill>
                <a:effectLst/>
                <a:uLnTx/>
                <a:uFillTx/>
                <a:cs typeface="Segoe UI" panose="020B0502040204020203" pitchFamily="34" charset="0"/>
              </a:rPr>
              <a:t>Real-Time Transactions &amp; Events </a:t>
            </a:r>
          </a:p>
        </p:txBody>
      </p:sp>
      <p:sp>
        <p:nvSpPr>
          <p:cNvPr id="236" name="TextBox 235"/>
          <p:cNvSpPr txBox="1"/>
          <p:nvPr/>
        </p:nvSpPr>
        <p:spPr>
          <a:xfrm>
            <a:off x="3159997" y="1535649"/>
            <a:ext cx="1818384" cy="461408"/>
          </a:xfrm>
          <a:prstGeom prst="rect">
            <a:avLst/>
          </a:prstGeom>
          <a:noFill/>
        </p:spPr>
        <p:txBody>
          <a:bodyPr wrap="square" rtlCol="0">
            <a:spAutoFit/>
          </a:bodyPr>
          <a:lstStyle>
            <a:defPPr>
              <a:defRPr lang="en-US"/>
            </a:defPPr>
            <a:lvl1pPr algn="ctr" defTabSz="914400" fontAlgn="base">
              <a:spcBef>
                <a:spcPct val="0"/>
              </a:spcBef>
              <a:spcAft>
                <a:spcPct val="0"/>
              </a:spcAft>
              <a:defRPr sz="1200" b="1">
                <a:solidFill>
                  <a:srgbClr val="D2D2D2">
                    <a:lumMod val="50000"/>
                  </a:srgbClr>
                </a:solidFill>
                <a:cs typeface="Segoe UI" panose="020B0502040204020203" pitchFamily="34"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199" b="1" i="0" u="none" strike="noStrike" kern="0" cap="none" spc="0" normalizeH="0" baseline="0" noProof="0" dirty="0" smtClean="0">
                <a:ln>
                  <a:noFill/>
                </a:ln>
                <a:solidFill>
                  <a:srgbClr val="002060"/>
                </a:solidFill>
                <a:effectLst/>
                <a:uLnTx/>
                <a:uFillTx/>
                <a:cs typeface="Segoe UI" panose="020B0502040204020203" pitchFamily="34" charset="0"/>
              </a:rPr>
              <a:t>Stream</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199" b="1" i="0" u="none" strike="noStrike" kern="0" cap="none" spc="0" normalizeH="0" baseline="0" noProof="0" dirty="0" smtClean="0">
                <a:ln>
                  <a:noFill/>
                </a:ln>
                <a:solidFill>
                  <a:srgbClr val="002060"/>
                </a:solidFill>
                <a:effectLst/>
                <a:uLnTx/>
                <a:uFillTx/>
                <a:cs typeface="Segoe UI" panose="020B0502040204020203" pitchFamily="34" charset="0"/>
              </a:rPr>
              <a:t>Real-time </a:t>
            </a:r>
            <a:r>
              <a:rPr kumimoji="0" lang="en-US" sz="1199" b="1" i="0" u="none" strike="noStrike" kern="0" cap="none" spc="0" normalizeH="0" baseline="0" noProof="0" dirty="0">
                <a:ln>
                  <a:noFill/>
                </a:ln>
                <a:solidFill>
                  <a:srgbClr val="002060"/>
                </a:solidFill>
                <a:effectLst/>
                <a:uLnTx/>
                <a:uFillTx/>
                <a:cs typeface="Segoe UI" panose="020B0502040204020203" pitchFamily="34" charset="0"/>
              </a:rPr>
              <a:t>Data</a:t>
            </a:r>
          </a:p>
        </p:txBody>
      </p:sp>
      <p:grpSp>
        <p:nvGrpSpPr>
          <p:cNvPr id="237" name="Group 236"/>
          <p:cNvGrpSpPr/>
          <p:nvPr/>
        </p:nvGrpSpPr>
        <p:grpSpPr>
          <a:xfrm>
            <a:off x="8979117" y="3074992"/>
            <a:ext cx="1111698" cy="505605"/>
            <a:chOff x="8546464" y="3788614"/>
            <a:chExt cx="1090283" cy="495866"/>
          </a:xfrm>
        </p:grpSpPr>
        <p:pic>
          <p:nvPicPr>
            <p:cNvPr id="238" name="Picture 237"/>
            <p:cNvPicPr>
              <a:picLocks noChangeAspect="1"/>
            </p:cNvPicPr>
            <p:nvPr/>
          </p:nvPicPr>
          <p:blipFill>
            <a:blip r:embed="rId10">
              <a:duotone>
                <a:srgbClr val="009FDA">
                  <a:shade val="45000"/>
                  <a:satMod val="135000"/>
                </a:srgbClr>
                <a:prstClr val="white"/>
              </a:duotone>
            </a:blip>
            <a:stretch>
              <a:fillRect/>
            </a:stretch>
          </p:blipFill>
          <p:spPr>
            <a:xfrm>
              <a:off x="8933257" y="3788614"/>
              <a:ext cx="245723" cy="297229"/>
            </a:xfrm>
            <a:prstGeom prst="rect">
              <a:avLst/>
            </a:prstGeom>
          </p:spPr>
        </p:pic>
        <p:sp>
          <p:nvSpPr>
            <p:cNvPr id="239" name="TextBox 238"/>
            <p:cNvSpPr txBox="1"/>
            <p:nvPr/>
          </p:nvSpPr>
          <p:spPr>
            <a:xfrm>
              <a:off x="8546464" y="4076677"/>
              <a:ext cx="1090283" cy="207803"/>
            </a:xfrm>
            <a:prstGeom prst="rect">
              <a:avLst/>
            </a:prstGeom>
            <a:noFill/>
          </p:spPr>
          <p:txBody>
            <a:bodyPr wrap="square" rtlCol="0">
              <a:spAutoFit/>
            </a:bodyPr>
            <a:lstStyle/>
            <a:p>
              <a:pPr marL="0" marR="0" lvl="0" indent="0" algn="ctr" defTabSz="619628"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smtClean="0">
                  <a:ln>
                    <a:noFill/>
                  </a:ln>
                  <a:solidFill>
                    <a:srgbClr val="C8C8C8">
                      <a:lumMod val="50000"/>
                    </a:srgbClr>
                  </a:solidFill>
                  <a:effectLst/>
                  <a:uLnTx/>
                  <a:uFillTx/>
                  <a:latin typeface="Segoe UI" panose="020B0502040204020203" pitchFamily="34" charset="0"/>
                  <a:cs typeface="Segoe UI" panose="020B0502040204020203" pitchFamily="34" charset="0"/>
                </a:rPr>
                <a:t>Azure ML API</a:t>
              </a:r>
            </a:p>
          </p:txBody>
        </p:sp>
      </p:grpSp>
      <p:sp>
        <p:nvSpPr>
          <p:cNvPr id="240" name="TextBox 239"/>
          <p:cNvSpPr txBox="1"/>
          <p:nvPr/>
        </p:nvSpPr>
        <p:spPr>
          <a:xfrm>
            <a:off x="8393783" y="2057516"/>
            <a:ext cx="1602369" cy="282383"/>
          </a:xfrm>
          <a:prstGeom prst="rect">
            <a:avLst/>
          </a:prstGeom>
          <a:noFill/>
        </p:spPr>
        <p:txBody>
          <a:bodyPr wrap="square" rtlCol="0">
            <a:spAutoFit/>
          </a:bodyPr>
          <a:lstStyle>
            <a:defPPr>
              <a:defRPr lang="en-US"/>
            </a:defPPr>
            <a:lvl1pPr algn="ctr" defTabSz="914400" fontAlgn="base">
              <a:spcBef>
                <a:spcPct val="0"/>
              </a:spcBef>
              <a:spcAft>
                <a:spcPct val="0"/>
              </a:spcAft>
              <a:defRPr sz="1200" b="1">
                <a:solidFill>
                  <a:srgbClr val="D2D2D2">
                    <a:lumMod val="50000"/>
                  </a:srgbClr>
                </a:solidFill>
                <a:cs typeface="Segoe UI" panose="020B0502040204020203" pitchFamily="34" charset="0"/>
              </a:defRPr>
            </a:lvl1pPr>
          </a:lstStyle>
          <a:p>
            <a:r>
              <a:rPr lang="en-US" sz="1199" dirty="0">
                <a:solidFill>
                  <a:srgbClr val="002060"/>
                </a:solidFill>
                <a:latin typeface="Arial"/>
              </a:rPr>
              <a:t>Machine Learning</a:t>
            </a:r>
          </a:p>
        </p:txBody>
      </p:sp>
      <p:pic>
        <p:nvPicPr>
          <p:cNvPr id="241" name="Picture 240"/>
          <p:cNvPicPr>
            <a:picLocks noChangeAspect="1"/>
          </p:cNvPicPr>
          <p:nvPr/>
        </p:nvPicPr>
        <p:blipFill>
          <a:blip r:embed="rId14">
            <a:duotone>
              <a:srgbClr val="009FDA">
                <a:shade val="45000"/>
                <a:satMod val="135000"/>
              </a:srgbClr>
              <a:prstClr val="white"/>
            </a:duotone>
          </a:blip>
          <a:stretch>
            <a:fillRect/>
          </a:stretch>
        </p:blipFill>
        <p:spPr>
          <a:xfrm>
            <a:off x="2554996" y="1985739"/>
            <a:ext cx="492457" cy="365613"/>
          </a:xfrm>
          <a:prstGeom prst="rect">
            <a:avLst/>
          </a:prstGeom>
        </p:spPr>
      </p:pic>
      <p:sp>
        <p:nvSpPr>
          <p:cNvPr id="242" name="TextBox 241"/>
          <p:cNvSpPr txBox="1"/>
          <p:nvPr/>
        </p:nvSpPr>
        <p:spPr>
          <a:xfrm>
            <a:off x="2451588" y="2276285"/>
            <a:ext cx="732089" cy="329598"/>
          </a:xfrm>
          <a:prstGeom prst="rect">
            <a:avLst/>
          </a:prstGeom>
          <a:noFill/>
        </p:spPr>
        <p:txBody>
          <a:bodyPr wrap="square" rtlCol="0">
            <a:spAutoFit/>
          </a:bodyPr>
          <a:lstStyle/>
          <a:p>
            <a:pPr algn="ctr" defTabSz="932742"/>
            <a:r>
              <a:rPr lang="en-US" sz="750" dirty="0">
                <a:solidFill>
                  <a:srgbClr val="BCBDBC">
                    <a:lumMod val="50000"/>
                  </a:srgbClr>
                </a:solidFill>
                <a:latin typeface="Segoe UI" panose="020B0502040204020203" pitchFamily="34" charset="0"/>
                <a:cs typeface="Segoe UI" panose="020B0502040204020203" pitchFamily="34" charset="0"/>
              </a:rPr>
              <a:t>Azure IOT Hubs</a:t>
            </a:r>
          </a:p>
        </p:txBody>
      </p:sp>
      <p:sp>
        <p:nvSpPr>
          <p:cNvPr id="243" name="Rectangle 242"/>
          <p:cNvSpPr/>
          <p:nvPr/>
        </p:nvSpPr>
        <p:spPr>
          <a:xfrm>
            <a:off x="1730332" y="1295619"/>
            <a:ext cx="3005675" cy="1433899"/>
          </a:xfrm>
          <a:prstGeom prst="rect">
            <a:avLst/>
          </a:prstGeom>
          <a:solidFill>
            <a:srgbClr val="A6A6A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244" name="Group 243"/>
          <p:cNvGrpSpPr/>
          <p:nvPr/>
        </p:nvGrpSpPr>
        <p:grpSpPr>
          <a:xfrm>
            <a:off x="1531882" y="3287164"/>
            <a:ext cx="766482" cy="663476"/>
            <a:chOff x="2322288" y="4931425"/>
            <a:chExt cx="766482" cy="663476"/>
          </a:xfrm>
        </p:grpSpPr>
        <p:pic>
          <p:nvPicPr>
            <p:cNvPr id="245" name="Picture 244"/>
            <p:cNvPicPr>
              <a:picLocks noChangeAspect="1"/>
            </p:cNvPicPr>
            <p:nvPr/>
          </p:nvPicPr>
          <p:blipFill>
            <a:blip r:embed="rId15">
              <a:duotone>
                <a:srgbClr val="009FDA">
                  <a:shade val="45000"/>
                  <a:satMod val="135000"/>
                </a:srgbClr>
                <a:prstClr val="white"/>
              </a:duotone>
            </a:blip>
            <a:stretch>
              <a:fillRect/>
            </a:stretch>
          </p:blipFill>
          <p:spPr>
            <a:xfrm>
              <a:off x="2558492" y="4931425"/>
              <a:ext cx="294075" cy="392100"/>
            </a:xfrm>
            <a:prstGeom prst="rect">
              <a:avLst/>
            </a:prstGeom>
          </p:spPr>
        </p:pic>
        <p:sp>
          <p:nvSpPr>
            <p:cNvPr id="246" name="TextBox 245"/>
            <p:cNvSpPr txBox="1"/>
            <p:nvPr/>
          </p:nvSpPr>
          <p:spPr>
            <a:xfrm>
              <a:off x="2322288" y="5265303"/>
              <a:ext cx="766482" cy="329598"/>
            </a:xfrm>
            <a:prstGeom prst="rect">
              <a:avLst/>
            </a:prstGeom>
            <a:noFill/>
          </p:spPr>
          <p:txBody>
            <a:bodyPr wrap="square" rtlCol="0">
              <a:spAutoFit/>
            </a:bodyPr>
            <a:lstStyle/>
            <a:p>
              <a:pPr algn="ctr" defTabSz="931913"/>
              <a:r>
                <a:rPr lang="en-US" sz="750" dirty="0">
                  <a:solidFill>
                    <a:srgbClr val="BCBDBC">
                      <a:lumMod val="50000"/>
                    </a:srgbClr>
                  </a:solidFill>
                  <a:latin typeface="Arial"/>
                  <a:cs typeface="Segoe UI" panose="020B0502040204020203" pitchFamily="34" charset="0"/>
                </a:rPr>
                <a:t>Azure File Storage</a:t>
              </a:r>
            </a:p>
          </p:txBody>
        </p:sp>
      </p:grpSp>
      <p:cxnSp>
        <p:nvCxnSpPr>
          <p:cNvPr id="247" name="Straight Arrow Connector 246"/>
          <p:cNvCxnSpPr>
            <a:stCxn id="183" idx="0"/>
            <a:endCxn id="163" idx="3"/>
          </p:cNvCxnSpPr>
          <p:nvPr/>
        </p:nvCxnSpPr>
        <p:spPr>
          <a:xfrm flipH="1" flipV="1">
            <a:off x="7039832" y="1682373"/>
            <a:ext cx="920993" cy="1714512"/>
          </a:xfrm>
          <a:prstGeom prst="straightConnector1">
            <a:avLst/>
          </a:prstGeom>
          <a:noFill/>
          <a:ln w="6350" cap="flat" cmpd="sng" algn="ctr">
            <a:solidFill>
              <a:srgbClr val="FF5800"/>
            </a:solidFill>
            <a:prstDash val="dash"/>
            <a:miter lim="800000"/>
            <a:tailEnd type="triangle"/>
          </a:ln>
          <a:effectLst/>
        </p:spPr>
      </p:cxnSp>
      <p:cxnSp>
        <p:nvCxnSpPr>
          <p:cNvPr id="248" name="Straight Arrow Connector 247"/>
          <p:cNvCxnSpPr>
            <a:stCxn id="245" idx="3"/>
            <a:endCxn id="147" idx="1"/>
          </p:cNvCxnSpPr>
          <p:nvPr/>
        </p:nvCxnSpPr>
        <p:spPr>
          <a:xfrm flipV="1">
            <a:off x="2062161" y="3471525"/>
            <a:ext cx="1699221" cy="11689"/>
          </a:xfrm>
          <a:prstGeom prst="straightConnector1">
            <a:avLst/>
          </a:prstGeom>
          <a:noFill/>
          <a:ln w="6350" cap="flat" cmpd="sng" algn="ctr">
            <a:solidFill>
              <a:srgbClr val="FF5800"/>
            </a:solidFill>
            <a:prstDash val="solid"/>
            <a:miter lim="800000"/>
            <a:tailEnd type="triangle"/>
          </a:ln>
          <a:effectLst/>
        </p:spPr>
      </p:cxnSp>
      <p:sp>
        <p:nvSpPr>
          <p:cNvPr id="249" name="Rectangle 248"/>
          <p:cNvSpPr/>
          <p:nvPr/>
        </p:nvSpPr>
        <p:spPr>
          <a:xfrm>
            <a:off x="8359550" y="6195679"/>
            <a:ext cx="1586637" cy="363878"/>
          </a:xfrm>
          <a:prstGeom prst="rect">
            <a:avLst/>
          </a:prstGeom>
          <a:solidFill>
            <a:srgbClr val="A6A6A6">
              <a:alpha val="50196"/>
            </a:srgb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lumMod val="50000"/>
                  </a:schemeClr>
                </a:solidFill>
              </a:rPr>
              <a:t>Install but not used </a:t>
            </a:r>
          </a:p>
          <a:p>
            <a:pPr algn="ctr"/>
            <a:r>
              <a:rPr lang="en-US" sz="1100" dirty="0" smtClean="0">
                <a:solidFill>
                  <a:schemeClr val="bg1">
                    <a:lumMod val="50000"/>
                  </a:schemeClr>
                </a:solidFill>
              </a:rPr>
              <a:t>for </a:t>
            </a:r>
            <a:r>
              <a:rPr lang="en-US" sz="1100" dirty="0" err="1" smtClean="0">
                <a:solidFill>
                  <a:schemeClr val="bg1">
                    <a:lumMod val="50000"/>
                  </a:schemeClr>
                </a:solidFill>
              </a:rPr>
              <a:t>GovHack</a:t>
            </a:r>
            <a:r>
              <a:rPr lang="en-US" sz="1100" dirty="0" smtClean="0">
                <a:solidFill>
                  <a:schemeClr val="bg1">
                    <a:lumMod val="50000"/>
                  </a:schemeClr>
                </a:solidFill>
              </a:rPr>
              <a:t> </a:t>
            </a:r>
            <a:endParaRPr lang="en-AU" sz="1100" dirty="0">
              <a:solidFill>
                <a:schemeClr val="bg1">
                  <a:lumMod val="50000"/>
                </a:schemeClr>
              </a:solidFill>
            </a:endParaRPr>
          </a:p>
        </p:txBody>
      </p:sp>
      <p:sp>
        <p:nvSpPr>
          <p:cNvPr id="250" name="TextBox 249"/>
          <p:cNvSpPr txBox="1"/>
          <p:nvPr/>
        </p:nvSpPr>
        <p:spPr>
          <a:xfrm>
            <a:off x="3407831" y="4105911"/>
            <a:ext cx="968336" cy="207749"/>
          </a:xfrm>
          <a:prstGeom prst="rect">
            <a:avLst/>
          </a:prstGeom>
          <a:noFill/>
        </p:spPr>
        <p:txBody>
          <a:bodyPr wrap="square" rtlCol="0">
            <a:spAutoFit/>
          </a:bodyPr>
          <a:lstStyle/>
          <a:p>
            <a:pPr algn="ctr" defTabSz="619628">
              <a:defRPr/>
            </a:pPr>
            <a:r>
              <a:rPr lang="en-US" sz="750" kern="0" dirty="0" smtClean="0">
                <a:solidFill>
                  <a:srgbClr val="FF0000"/>
                </a:solidFill>
                <a:latin typeface="Segoe UI" panose="020B0502040204020203" pitchFamily="34" charset="0"/>
                <a:cs typeface="Segoe UI" panose="020B0502040204020203" pitchFamily="34" charset="0"/>
              </a:rPr>
              <a:t>6 activities</a:t>
            </a:r>
          </a:p>
        </p:txBody>
      </p:sp>
      <p:grpSp>
        <p:nvGrpSpPr>
          <p:cNvPr id="251" name="Group 250"/>
          <p:cNvGrpSpPr/>
          <p:nvPr/>
        </p:nvGrpSpPr>
        <p:grpSpPr>
          <a:xfrm>
            <a:off x="5189080" y="2430888"/>
            <a:ext cx="891533" cy="2123064"/>
            <a:chOff x="5197322" y="2663578"/>
            <a:chExt cx="891533" cy="2123064"/>
          </a:xfrm>
        </p:grpSpPr>
        <p:grpSp>
          <p:nvGrpSpPr>
            <p:cNvPr id="252" name="Group 251"/>
            <p:cNvGrpSpPr/>
            <p:nvPr/>
          </p:nvGrpSpPr>
          <p:grpSpPr>
            <a:xfrm>
              <a:off x="5228563" y="2669403"/>
              <a:ext cx="827215" cy="834115"/>
              <a:chOff x="7341281" y="5910099"/>
              <a:chExt cx="827215" cy="834115"/>
            </a:xfrm>
          </p:grpSpPr>
          <p:sp>
            <p:nvSpPr>
              <p:cNvPr id="260" name="TextBox 259"/>
              <p:cNvSpPr txBox="1"/>
              <p:nvPr/>
            </p:nvSpPr>
            <p:spPr>
              <a:xfrm>
                <a:off x="7341281" y="6305632"/>
                <a:ext cx="827215" cy="438582"/>
              </a:xfrm>
              <a:prstGeom prst="rect">
                <a:avLst/>
              </a:prstGeom>
              <a:noFill/>
            </p:spPr>
            <p:txBody>
              <a:bodyPr wrap="square" rtlCol="0">
                <a:spAutoFit/>
              </a:bodyPr>
              <a:lstStyle/>
              <a:p>
                <a:pPr algn="ctr" defTabSz="619628"/>
                <a:r>
                  <a:rPr lang="en-US" sz="750" dirty="0" smtClean="0">
                    <a:solidFill>
                      <a:srgbClr val="C8C8C8">
                        <a:lumMod val="50000"/>
                      </a:srgbClr>
                    </a:solidFill>
                    <a:latin typeface="Segoe UI" panose="020B0502040204020203" pitchFamily="34" charset="0"/>
                    <a:cs typeface="Segoe UI" panose="020B0502040204020203" pitchFamily="34" charset="0"/>
                  </a:rPr>
                  <a:t>Azure</a:t>
                </a:r>
              </a:p>
              <a:p>
                <a:pPr algn="ctr" defTabSz="619628"/>
                <a:r>
                  <a:rPr lang="en-US" sz="750" dirty="0" smtClean="0">
                    <a:solidFill>
                      <a:srgbClr val="C8C8C8">
                        <a:lumMod val="50000"/>
                      </a:srgbClr>
                    </a:solidFill>
                    <a:latin typeface="Segoe UI" panose="020B0502040204020203" pitchFamily="34" charset="0"/>
                    <a:cs typeface="Segoe UI" panose="020B0502040204020203" pitchFamily="34" charset="0"/>
                  </a:rPr>
                  <a:t>Blob Storage (Raw)</a:t>
                </a:r>
              </a:p>
            </p:txBody>
          </p:sp>
          <p:pic>
            <p:nvPicPr>
              <p:cNvPr id="261" name="Picture 260"/>
              <p:cNvPicPr>
                <a:picLocks noChangeAspect="1"/>
              </p:cNvPicPr>
              <p:nvPr/>
            </p:nvPicPr>
            <p:blipFill>
              <a:blip r:embed="rId16">
                <a:duotone>
                  <a:srgbClr val="009FDA">
                    <a:shade val="45000"/>
                    <a:satMod val="135000"/>
                  </a:srgbClr>
                  <a:prstClr val="white"/>
                </a:duotone>
              </a:blip>
              <a:stretch>
                <a:fillRect/>
              </a:stretch>
            </p:blipFill>
            <p:spPr>
              <a:xfrm>
                <a:off x="7535006" y="5910099"/>
                <a:ext cx="439765" cy="444445"/>
              </a:xfrm>
              <a:prstGeom prst="rect">
                <a:avLst/>
              </a:prstGeom>
            </p:spPr>
          </p:pic>
        </p:grpSp>
        <p:grpSp>
          <p:nvGrpSpPr>
            <p:cNvPr id="253" name="Group 252"/>
            <p:cNvGrpSpPr/>
            <p:nvPr/>
          </p:nvGrpSpPr>
          <p:grpSpPr>
            <a:xfrm>
              <a:off x="5225004" y="3995481"/>
              <a:ext cx="827215" cy="779122"/>
              <a:chOff x="7368963" y="6122661"/>
              <a:chExt cx="827215" cy="779122"/>
            </a:xfrm>
          </p:grpSpPr>
          <p:sp>
            <p:nvSpPr>
              <p:cNvPr id="258" name="TextBox 257"/>
              <p:cNvSpPr txBox="1"/>
              <p:nvPr/>
            </p:nvSpPr>
            <p:spPr>
              <a:xfrm>
                <a:off x="7368963" y="6463201"/>
                <a:ext cx="827215" cy="438582"/>
              </a:xfrm>
              <a:prstGeom prst="rect">
                <a:avLst/>
              </a:prstGeom>
              <a:noFill/>
            </p:spPr>
            <p:txBody>
              <a:bodyPr wrap="square" rtlCol="0">
                <a:spAutoFit/>
              </a:bodyPr>
              <a:lstStyle/>
              <a:p>
                <a:pPr algn="ctr" defTabSz="619628"/>
                <a:r>
                  <a:rPr lang="en-US" sz="750" dirty="0" smtClean="0">
                    <a:solidFill>
                      <a:srgbClr val="C8C8C8">
                        <a:lumMod val="50000"/>
                      </a:srgbClr>
                    </a:solidFill>
                    <a:latin typeface="Segoe UI" panose="020B0502040204020203" pitchFamily="34" charset="0"/>
                    <a:cs typeface="Segoe UI" panose="020B0502040204020203" pitchFamily="34" charset="0"/>
                  </a:rPr>
                  <a:t>Azure</a:t>
                </a:r>
              </a:p>
              <a:p>
                <a:pPr algn="ctr" defTabSz="619628"/>
                <a:r>
                  <a:rPr lang="en-US" sz="750" dirty="0" smtClean="0">
                    <a:solidFill>
                      <a:srgbClr val="C8C8C8">
                        <a:lumMod val="50000"/>
                      </a:srgbClr>
                    </a:solidFill>
                    <a:latin typeface="Segoe UI" panose="020B0502040204020203" pitchFamily="34" charset="0"/>
                    <a:cs typeface="Segoe UI" panose="020B0502040204020203" pitchFamily="34" charset="0"/>
                  </a:rPr>
                  <a:t>Blob Storage (Stage)</a:t>
                </a:r>
              </a:p>
            </p:txBody>
          </p:sp>
          <p:pic>
            <p:nvPicPr>
              <p:cNvPr id="259" name="Picture 258"/>
              <p:cNvPicPr>
                <a:picLocks noChangeAspect="1"/>
              </p:cNvPicPr>
              <p:nvPr/>
            </p:nvPicPr>
            <p:blipFill>
              <a:blip r:embed="rId16">
                <a:duotone>
                  <a:srgbClr val="009FDA">
                    <a:shade val="45000"/>
                    <a:satMod val="135000"/>
                  </a:srgbClr>
                  <a:prstClr val="white"/>
                </a:duotone>
              </a:blip>
              <a:stretch>
                <a:fillRect/>
              </a:stretch>
            </p:blipFill>
            <p:spPr>
              <a:xfrm>
                <a:off x="7580935" y="6122661"/>
                <a:ext cx="439765" cy="444445"/>
              </a:xfrm>
              <a:prstGeom prst="rect">
                <a:avLst/>
              </a:prstGeom>
            </p:spPr>
          </p:pic>
        </p:grpSp>
        <p:sp>
          <p:nvSpPr>
            <p:cNvPr id="257" name="Rounded Rectangle 256"/>
            <p:cNvSpPr/>
            <p:nvPr/>
          </p:nvSpPr>
          <p:spPr>
            <a:xfrm>
              <a:off x="5197322" y="2663578"/>
              <a:ext cx="891533" cy="2123064"/>
            </a:xfrm>
            <a:prstGeom prst="roundRect">
              <a:avLst/>
            </a:prstGeom>
            <a:noFill/>
            <a:ln>
              <a:solidFill>
                <a:srgbClr val="FFA17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2" name="Straight Arrow Connector 261"/>
          <p:cNvCxnSpPr>
            <a:stCxn id="260" idx="0"/>
            <a:endCxn id="259" idx="0"/>
          </p:cNvCxnSpPr>
          <p:nvPr/>
        </p:nvCxnSpPr>
        <p:spPr>
          <a:xfrm>
            <a:off x="5633929" y="2832246"/>
            <a:ext cx="14688" cy="930545"/>
          </a:xfrm>
          <a:prstGeom prst="straightConnector1">
            <a:avLst/>
          </a:prstGeom>
          <a:noFill/>
          <a:ln w="6350" cap="flat" cmpd="sng" algn="ctr">
            <a:solidFill>
              <a:srgbClr val="FF5800"/>
            </a:solidFill>
            <a:prstDash val="solid"/>
            <a:miter lim="800000"/>
            <a:tailEnd type="triangle"/>
          </a:ln>
          <a:effectLst/>
        </p:spPr>
      </p:cxnSp>
      <p:cxnSp>
        <p:nvCxnSpPr>
          <p:cNvPr id="264" name="Straight Arrow Connector 263"/>
          <p:cNvCxnSpPr>
            <a:stCxn id="189" idx="0"/>
            <a:endCxn id="215" idx="0"/>
          </p:cNvCxnSpPr>
          <p:nvPr/>
        </p:nvCxnSpPr>
        <p:spPr>
          <a:xfrm>
            <a:off x="5649056" y="3401706"/>
            <a:ext cx="3269664" cy="1432829"/>
          </a:xfrm>
          <a:prstGeom prst="straightConnector1">
            <a:avLst/>
          </a:prstGeom>
          <a:noFill/>
          <a:ln w="6350" cap="flat" cmpd="sng" algn="ctr">
            <a:solidFill>
              <a:srgbClr val="FF5800"/>
            </a:solidFill>
            <a:prstDash val="dash"/>
            <a:miter lim="800000"/>
            <a:headEnd type="triangle"/>
            <a:tailEnd type="triangle"/>
          </a:ln>
          <a:effectLst/>
        </p:spPr>
      </p:cxnSp>
      <p:grpSp>
        <p:nvGrpSpPr>
          <p:cNvPr id="265" name="Group 264"/>
          <p:cNvGrpSpPr/>
          <p:nvPr/>
        </p:nvGrpSpPr>
        <p:grpSpPr>
          <a:xfrm>
            <a:off x="10103301" y="3812955"/>
            <a:ext cx="1233491" cy="562858"/>
            <a:chOff x="7933609" y="4451249"/>
            <a:chExt cx="1258910" cy="574458"/>
          </a:xfrm>
        </p:grpSpPr>
        <p:pic>
          <p:nvPicPr>
            <p:cNvPr id="266" name="Picture 265"/>
            <p:cNvPicPr>
              <a:picLocks noChangeAspect="1"/>
            </p:cNvPicPr>
            <p:nvPr/>
          </p:nvPicPr>
          <p:blipFill>
            <a:blip r:embed="rId17">
              <a:duotone>
                <a:schemeClr val="accent2">
                  <a:shade val="45000"/>
                  <a:satMod val="135000"/>
                </a:schemeClr>
                <a:prstClr val="white"/>
              </a:duotone>
            </a:blip>
            <a:stretch>
              <a:fillRect/>
            </a:stretch>
          </p:blipFill>
          <p:spPr>
            <a:xfrm>
              <a:off x="8259105" y="4451249"/>
              <a:ext cx="433210" cy="402239"/>
            </a:xfrm>
            <a:prstGeom prst="rect">
              <a:avLst/>
            </a:prstGeom>
          </p:spPr>
        </p:pic>
        <p:sp>
          <p:nvSpPr>
            <p:cNvPr id="267" name="TextBox 266"/>
            <p:cNvSpPr txBox="1"/>
            <p:nvPr/>
          </p:nvSpPr>
          <p:spPr>
            <a:xfrm>
              <a:off x="7933609" y="4805823"/>
              <a:ext cx="1258910" cy="219884"/>
            </a:xfrm>
            <a:prstGeom prst="rect">
              <a:avLst/>
            </a:prstGeom>
            <a:noFill/>
          </p:spPr>
          <p:txBody>
            <a:bodyPr wrap="square" rtlCol="0">
              <a:spAutoFit/>
            </a:bodyPr>
            <a:lstStyle/>
            <a:p>
              <a:pPr algn="ctr" defTabSz="913830"/>
              <a:r>
                <a:rPr lang="en-US" sz="800" dirty="0"/>
                <a:t>Power</a:t>
              </a:r>
              <a:r>
                <a:rPr lang="en-US" sz="735" dirty="0">
                  <a:solidFill>
                    <a:srgbClr val="BCBDBC">
                      <a:lumMod val="50000"/>
                    </a:srgbClr>
                  </a:solidFill>
                  <a:cs typeface="Segoe UI" panose="020B0502040204020203" pitchFamily="34" charset="0"/>
                </a:rPr>
                <a:t> </a:t>
              </a:r>
              <a:r>
                <a:rPr lang="en-US" sz="800" dirty="0"/>
                <a:t>BI</a:t>
              </a:r>
              <a:r>
                <a:rPr lang="en-US" sz="735" dirty="0">
                  <a:solidFill>
                    <a:srgbClr val="BCBDBC">
                      <a:lumMod val="50000"/>
                    </a:srgbClr>
                  </a:solidFill>
                  <a:cs typeface="Segoe UI" panose="020B0502040204020203" pitchFamily="34" charset="0"/>
                </a:rPr>
                <a:t> </a:t>
              </a:r>
              <a:r>
                <a:rPr lang="en-US" sz="800" dirty="0"/>
                <a:t>Desktop</a:t>
              </a:r>
            </a:p>
          </p:txBody>
        </p:sp>
      </p:grpSp>
      <p:sp>
        <p:nvSpPr>
          <p:cNvPr id="268" name="TextBox 267"/>
          <p:cNvSpPr txBox="1"/>
          <p:nvPr/>
        </p:nvSpPr>
        <p:spPr>
          <a:xfrm>
            <a:off x="1907175" y="4434334"/>
            <a:ext cx="2687705" cy="2446824"/>
          </a:xfrm>
          <a:prstGeom prst="rect">
            <a:avLst/>
          </a:prstGeom>
          <a:noFill/>
        </p:spPr>
        <p:txBody>
          <a:bodyPr wrap="square" rtlCol="0">
            <a:spAutoFit/>
          </a:bodyPr>
          <a:lstStyle/>
          <a:p>
            <a:pPr defTabSz="619628">
              <a:defRPr/>
            </a:pPr>
            <a:r>
              <a:rPr lang="en-US" sz="900" kern="0" dirty="0" smtClean="0">
                <a:solidFill>
                  <a:srgbClr val="FF0000"/>
                </a:solidFill>
                <a:latin typeface="Segoe UI" panose="020B0502040204020203" pitchFamily="34" charset="0"/>
                <a:cs typeface="Segoe UI" panose="020B0502040204020203" pitchFamily="34" charset="0"/>
              </a:rPr>
              <a:t>Assumptions:</a:t>
            </a:r>
          </a:p>
          <a:p>
            <a:pPr marL="228600" indent="-228600" defTabSz="619628">
              <a:buAutoNum type="arabicPeriod"/>
              <a:defRPr/>
            </a:pPr>
            <a:r>
              <a:rPr lang="en-US" sz="900" kern="0" dirty="0" smtClean="0">
                <a:solidFill>
                  <a:srgbClr val="FF0000"/>
                </a:solidFill>
                <a:latin typeface="Segoe UI" panose="020B0502040204020203" pitchFamily="34" charset="0"/>
                <a:cs typeface="Segoe UI" panose="020B0502040204020203" pitchFamily="34" charset="0"/>
              </a:rPr>
              <a:t>Total data size per load is 100 GB of raw files</a:t>
            </a:r>
          </a:p>
          <a:p>
            <a:pPr marL="228600" indent="-228600" defTabSz="619628">
              <a:buAutoNum type="arabicPeriod"/>
              <a:defRPr/>
            </a:pPr>
            <a:r>
              <a:rPr lang="en-US" sz="900" kern="0" dirty="0" smtClean="0">
                <a:solidFill>
                  <a:srgbClr val="FF0000"/>
                </a:solidFill>
                <a:latin typeface="Segoe UI" panose="020B0502040204020203" pitchFamily="34" charset="0"/>
                <a:cs typeface="Segoe UI" panose="020B0502040204020203" pitchFamily="34" charset="0"/>
              </a:rPr>
              <a:t>6 copy activities for 6 files from File Share to blob store</a:t>
            </a:r>
          </a:p>
          <a:p>
            <a:pPr marL="228600" indent="-228600" defTabSz="619628">
              <a:buAutoNum type="arabicPeriod"/>
              <a:defRPr/>
            </a:pPr>
            <a:r>
              <a:rPr lang="en-US" sz="900" kern="0" dirty="0" smtClean="0">
                <a:solidFill>
                  <a:srgbClr val="FF0000"/>
                </a:solidFill>
                <a:latin typeface="Segoe UI" panose="020B0502040204020203" pitchFamily="34" charset="0"/>
                <a:cs typeface="Segoe UI" panose="020B0502040204020203" pitchFamily="34" charset="0"/>
              </a:rPr>
              <a:t>6 hive transform activities from raw to stage</a:t>
            </a:r>
          </a:p>
          <a:p>
            <a:pPr marL="228600" indent="-228600" defTabSz="619628">
              <a:buAutoNum type="arabicPeriod"/>
              <a:defRPr/>
            </a:pPr>
            <a:r>
              <a:rPr lang="en-US" sz="900" kern="0" dirty="0" smtClean="0">
                <a:solidFill>
                  <a:srgbClr val="FF0000"/>
                </a:solidFill>
                <a:latin typeface="Segoe UI" panose="020B0502040204020203" pitchFamily="34" charset="0"/>
                <a:cs typeface="Segoe UI" panose="020B0502040204020203" pitchFamily="34" charset="0"/>
              </a:rPr>
              <a:t>6 copy activities from blob stage to ASQL DB</a:t>
            </a:r>
          </a:p>
          <a:p>
            <a:pPr marL="228600" indent="-228600" defTabSz="619628">
              <a:buAutoNum type="arabicPeriod"/>
              <a:defRPr/>
            </a:pPr>
            <a:r>
              <a:rPr lang="en-US" sz="900" kern="0" dirty="0" smtClean="0">
                <a:solidFill>
                  <a:srgbClr val="FF0000"/>
                </a:solidFill>
                <a:latin typeface="Segoe UI" panose="020B0502040204020203" pitchFamily="34" charset="0"/>
                <a:cs typeface="Segoe UI" panose="020B0502040204020203" pitchFamily="34" charset="0"/>
              </a:rPr>
              <a:t>Data load for modelling is manual and not scheduled</a:t>
            </a:r>
          </a:p>
          <a:p>
            <a:pPr marL="228600" indent="-228600" defTabSz="619628">
              <a:buAutoNum type="arabicPeriod"/>
              <a:defRPr/>
            </a:pPr>
            <a:r>
              <a:rPr lang="en-US" sz="900" kern="0" dirty="0" smtClean="0">
                <a:solidFill>
                  <a:srgbClr val="FF0000"/>
                </a:solidFill>
                <a:latin typeface="Segoe UI" panose="020B0502040204020203" pitchFamily="34" charset="0"/>
                <a:cs typeface="Segoe UI" panose="020B0502040204020203" pitchFamily="34" charset="0"/>
              </a:rPr>
              <a:t>Assumed Azure ML hours on the higher side 150 hrs. per month per seat for 5 seats</a:t>
            </a:r>
          </a:p>
          <a:p>
            <a:pPr marL="228600" indent="-228600" defTabSz="619628">
              <a:buAutoNum type="arabicPeriod"/>
              <a:defRPr/>
            </a:pPr>
            <a:r>
              <a:rPr lang="en-US" sz="900" kern="0" dirty="0" smtClean="0">
                <a:solidFill>
                  <a:srgbClr val="FF0000"/>
                </a:solidFill>
                <a:latin typeface="Segoe UI" panose="020B0502040204020203" pitchFamily="34" charset="0"/>
                <a:cs typeface="Segoe UI" panose="020B0502040204020203" pitchFamily="34" charset="0"/>
              </a:rPr>
              <a:t>Assumes zero Azure ML API calls</a:t>
            </a:r>
          </a:p>
          <a:p>
            <a:pPr defTabSz="619628">
              <a:defRPr/>
            </a:pPr>
            <a:endParaRPr lang="en-US" sz="900" kern="0" dirty="0">
              <a:solidFill>
                <a:srgbClr val="FF0000"/>
              </a:solidFill>
              <a:latin typeface="Segoe UI" panose="020B0502040204020203" pitchFamily="34" charset="0"/>
              <a:cs typeface="Segoe UI" panose="020B0502040204020203" pitchFamily="34" charset="0"/>
            </a:endParaRPr>
          </a:p>
          <a:p>
            <a:pPr defTabSz="619628">
              <a:defRPr/>
            </a:pPr>
            <a:r>
              <a:rPr lang="en-US" sz="900" kern="0" dirty="0" smtClean="0">
                <a:solidFill>
                  <a:srgbClr val="FF0000"/>
                </a:solidFill>
                <a:latin typeface="Segoe UI" panose="020B0502040204020203" pitchFamily="34" charset="0"/>
                <a:cs typeface="Segoe UI" panose="020B0502040204020203" pitchFamily="34" charset="0"/>
              </a:rPr>
              <a:t>Risks</a:t>
            </a:r>
          </a:p>
          <a:p>
            <a:pPr marL="228600" indent="-228600" defTabSz="619628">
              <a:buAutoNum type="arabicPeriod"/>
              <a:defRPr/>
            </a:pPr>
            <a:r>
              <a:rPr lang="en-US" sz="900" kern="0" dirty="0" smtClean="0">
                <a:solidFill>
                  <a:srgbClr val="FF0000"/>
                </a:solidFill>
                <a:latin typeface="Segoe UI" panose="020B0502040204020203" pitchFamily="34" charset="0"/>
                <a:cs typeface="Segoe UI" panose="020B0502040204020203" pitchFamily="34" charset="0"/>
              </a:rPr>
              <a:t>HDInsight with R Server on Spark is in Preview</a:t>
            </a:r>
          </a:p>
          <a:p>
            <a:pPr marL="228600" indent="-228600" defTabSz="619628">
              <a:buAutoNum type="arabicPeriod"/>
              <a:defRPr/>
            </a:pPr>
            <a:r>
              <a:rPr lang="en-US" sz="900" kern="0" dirty="0" smtClean="0">
                <a:solidFill>
                  <a:srgbClr val="FF0000"/>
                </a:solidFill>
                <a:latin typeface="Segoe UI" panose="020B0502040204020203" pitchFamily="34" charset="0"/>
                <a:cs typeface="Segoe UI" panose="020B0502040204020203" pitchFamily="34" charset="0"/>
              </a:rPr>
              <a:t>Data Catalog service needs Azure AD integration</a:t>
            </a:r>
          </a:p>
        </p:txBody>
      </p:sp>
      <p:sp>
        <p:nvSpPr>
          <p:cNvPr id="269" name="TextBox 268"/>
          <p:cNvSpPr txBox="1"/>
          <p:nvPr/>
        </p:nvSpPr>
        <p:spPr>
          <a:xfrm>
            <a:off x="7056753" y="5001793"/>
            <a:ext cx="1627399" cy="646331"/>
          </a:xfrm>
          <a:prstGeom prst="rect">
            <a:avLst/>
          </a:prstGeom>
          <a:noFill/>
        </p:spPr>
        <p:txBody>
          <a:bodyPr wrap="square" rtlCol="0">
            <a:spAutoFit/>
          </a:bodyPr>
          <a:lstStyle/>
          <a:p>
            <a:pPr defTabSz="619628">
              <a:defRPr/>
            </a:pPr>
            <a:r>
              <a:rPr lang="en-US" sz="900" kern="0" dirty="0" smtClean="0">
                <a:solidFill>
                  <a:srgbClr val="FF0000"/>
                </a:solidFill>
                <a:latin typeface="Segoe UI" panose="020B0502040204020203" pitchFamily="34" charset="0"/>
                <a:cs typeface="Segoe UI" panose="020B0502040204020203" pitchFamily="34" charset="0"/>
              </a:rPr>
              <a:t>Premium Tier (PREVIEW)</a:t>
            </a:r>
          </a:p>
          <a:p>
            <a:pPr defTabSz="619628">
              <a:defRPr/>
            </a:pPr>
            <a:r>
              <a:rPr lang="en-US" sz="900" kern="0" dirty="0" smtClean="0">
                <a:solidFill>
                  <a:srgbClr val="FF0000"/>
                </a:solidFill>
                <a:latin typeface="Segoe UI" panose="020B0502040204020203" pitchFamily="34" charset="0"/>
                <a:cs typeface="Segoe UI" panose="020B0502040204020203" pitchFamily="34" charset="0"/>
              </a:rPr>
              <a:t>2 Head Nodes : D4 v2</a:t>
            </a:r>
          </a:p>
          <a:p>
            <a:pPr defTabSz="619628">
              <a:defRPr/>
            </a:pPr>
            <a:r>
              <a:rPr lang="en-US" sz="900" kern="0" dirty="0" smtClean="0">
                <a:solidFill>
                  <a:srgbClr val="FF0000"/>
                </a:solidFill>
                <a:latin typeface="Segoe UI" panose="020B0502040204020203" pitchFamily="34" charset="0"/>
                <a:cs typeface="Segoe UI" panose="020B0502040204020203" pitchFamily="34" charset="0"/>
              </a:rPr>
              <a:t>4 Worker Nodes: D4 v2</a:t>
            </a:r>
          </a:p>
          <a:p>
            <a:pPr defTabSz="619628">
              <a:defRPr/>
            </a:pPr>
            <a:r>
              <a:rPr lang="en-US" sz="900" kern="0" dirty="0" smtClean="0">
                <a:solidFill>
                  <a:srgbClr val="FF0000"/>
                </a:solidFill>
                <a:latin typeface="Segoe UI" panose="020B0502040204020203" pitchFamily="34" charset="0"/>
                <a:cs typeface="Segoe UI" panose="020B0502040204020203" pitchFamily="34" charset="0"/>
              </a:rPr>
              <a:t>1 R Server Node D4 v2</a:t>
            </a:r>
          </a:p>
        </p:txBody>
      </p:sp>
      <p:sp>
        <p:nvSpPr>
          <p:cNvPr id="270" name="TextBox 269"/>
          <p:cNvSpPr txBox="1"/>
          <p:nvPr/>
        </p:nvSpPr>
        <p:spPr>
          <a:xfrm>
            <a:off x="5220399" y="3451810"/>
            <a:ext cx="968336" cy="207749"/>
          </a:xfrm>
          <a:prstGeom prst="rect">
            <a:avLst/>
          </a:prstGeom>
          <a:noFill/>
        </p:spPr>
        <p:txBody>
          <a:bodyPr wrap="square" rtlCol="0">
            <a:spAutoFit/>
          </a:bodyPr>
          <a:lstStyle/>
          <a:p>
            <a:pPr algn="ctr" defTabSz="619628">
              <a:defRPr/>
            </a:pPr>
            <a:r>
              <a:rPr lang="en-US" sz="750" kern="0" dirty="0" smtClean="0">
                <a:solidFill>
                  <a:srgbClr val="FF0000"/>
                </a:solidFill>
                <a:latin typeface="Segoe UI" panose="020B0502040204020203" pitchFamily="34" charset="0"/>
                <a:cs typeface="Segoe UI" panose="020B0502040204020203" pitchFamily="34" charset="0"/>
              </a:rPr>
              <a:t>6 activities</a:t>
            </a:r>
          </a:p>
        </p:txBody>
      </p:sp>
      <p:cxnSp>
        <p:nvCxnSpPr>
          <p:cNvPr id="271" name="Straight Arrow Connector 270"/>
          <p:cNvCxnSpPr>
            <a:stCxn id="257" idx="3"/>
            <a:endCxn id="273" idx="1"/>
          </p:cNvCxnSpPr>
          <p:nvPr/>
        </p:nvCxnSpPr>
        <p:spPr>
          <a:xfrm flipV="1">
            <a:off x="6080613" y="2542789"/>
            <a:ext cx="2258808" cy="949631"/>
          </a:xfrm>
          <a:prstGeom prst="straightConnector1">
            <a:avLst/>
          </a:prstGeom>
          <a:noFill/>
          <a:ln w="6350" cap="flat" cmpd="sng" algn="ctr">
            <a:solidFill>
              <a:srgbClr val="FF5800"/>
            </a:solidFill>
            <a:prstDash val="solid"/>
            <a:miter lim="800000"/>
            <a:tailEnd type="triangle"/>
          </a:ln>
          <a:effectLst/>
        </p:spPr>
      </p:cxnSp>
      <p:grpSp>
        <p:nvGrpSpPr>
          <p:cNvPr id="272" name="Group 271"/>
          <p:cNvGrpSpPr/>
          <p:nvPr/>
        </p:nvGrpSpPr>
        <p:grpSpPr>
          <a:xfrm>
            <a:off x="8339421" y="2391255"/>
            <a:ext cx="477135" cy="502533"/>
            <a:chOff x="8284377" y="3758531"/>
            <a:chExt cx="477135" cy="502533"/>
          </a:xfrm>
        </p:grpSpPr>
        <p:pic>
          <p:nvPicPr>
            <p:cNvPr id="273" name="Picture 272"/>
            <p:cNvPicPr>
              <a:picLocks noChangeAspect="1"/>
            </p:cNvPicPr>
            <p:nvPr/>
          </p:nvPicPr>
          <p:blipFill>
            <a:blip r:embed="rId10">
              <a:duotone>
                <a:srgbClr val="009FDA">
                  <a:shade val="45000"/>
                  <a:satMod val="135000"/>
                </a:srgbClr>
                <a:prstClr val="white"/>
              </a:duotone>
            </a:blip>
            <a:stretch>
              <a:fillRect/>
            </a:stretch>
          </p:blipFill>
          <p:spPr>
            <a:xfrm>
              <a:off x="8284377" y="3758531"/>
              <a:ext cx="250549" cy="303067"/>
            </a:xfrm>
            <a:prstGeom prst="rect">
              <a:avLst/>
            </a:prstGeom>
          </p:spPr>
        </p:pic>
        <p:pic>
          <p:nvPicPr>
            <p:cNvPr id="274" name="Picture 273"/>
            <p:cNvPicPr>
              <a:picLocks noChangeAspect="1"/>
            </p:cNvPicPr>
            <p:nvPr/>
          </p:nvPicPr>
          <p:blipFill>
            <a:blip r:embed="rId10">
              <a:duotone>
                <a:srgbClr val="009FDA">
                  <a:shade val="45000"/>
                  <a:satMod val="135000"/>
                </a:srgbClr>
                <a:prstClr val="white"/>
              </a:duotone>
            </a:blip>
            <a:stretch>
              <a:fillRect/>
            </a:stretch>
          </p:blipFill>
          <p:spPr>
            <a:xfrm>
              <a:off x="8423175" y="3851328"/>
              <a:ext cx="250549" cy="303067"/>
            </a:xfrm>
            <a:prstGeom prst="rect">
              <a:avLst/>
            </a:prstGeom>
          </p:spPr>
        </p:pic>
        <p:pic>
          <p:nvPicPr>
            <p:cNvPr id="276" name="Picture 275"/>
            <p:cNvPicPr>
              <a:picLocks noChangeAspect="1"/>
            </p:cNvPicPr>
            <p:nvPr/>
          </p:nvPicPr>
          <p:blipFill>
            <a:blip r:embed="rId10">
              <a:duotone>
                <a:srgbClr val="009FDA">
                  <a:shade val="45000"/>
                  <a:satMod val="135000"/>
                </a:srgbClr>
                <a:prstClr val="white"/>
              </a:duotone>
            </a:blip>
            <a:stretch>
              <a:fillRect/>
            </a:stretch>
          </p:blipFill>
          <p:spPr>
            <a:xfrm>
              <a:off x="8510963" y="3957997"/>
              <a:ext cx="250549" cy="303067"/>
            </a:xfrm>
            <a:prstGeom prst="rect">
              <a:avLst/>
            </a:prstGeom>
          </p:spPr>
        </p:pic>
      </p:grpSp>
      <p:sp>
        <p:nvSpPr>
          <p:cNvPr id="277" name="TextBox 276"/>
          <p:cNvSpPr txBox="1"/>
          <p:nvPr/>
        </p:nvSpPr>
        <p:spPr>
          <a:xfrm rot="9525244" flipV="1">
            <a:off x="6078922" y="2825387"/>
            <a:ext cx="1420028" cy="369332"/>
          </a:xfrm>
          <a:prstGeom prst="rect">
            <a:avLst/>
          </a:prstGeom>
          <a:noFill/>
        </p:spPr>
        <p:txBody>
          <a:bodyPr wrap="square" rtlCol="0">
            <a:spAutoFit/>
          </a:bodyPr>
          <a:lstStyle/>
          <a:p>
            <a:pPr algn="ctr"/>
            <a:r>
              <a:rPr lang="en-US" sz="900" kern="0" dirty="0">
                <a:solidFill>
                  <a:srgbClr val="FF0000"/>
                </a:solidFill>
                <a:latin typeface="Segoe UI" panose="020B0502040204020203" pitchFamily="34" charset="0"/>
                <a:cs typeface="Segoe UI" panose="020B0502040204020203" pitchFamily="34" charset="0"/>
              </a:rPr>
              <a:t>Data for experiment and model dev</a:t>
            </a:r>
          </a:p>
        </p:txBody>
      </p:sp>
      <p:cxnSp>
        <p:nvCxnSpPr>
          <p:cNvPr id="278" name="Straight Arrow Connector 277"/>
          <p:cNvCxnSpPr>
            <a:stCxn id="276" idx="3"/>
            <a:endCxn id="238" idx="1"/>
          </p:cNvCxnSpPr>
          <p:nvPr/>
        </p:nvCxnSpPr>
        <p:spPr>
          <a:xfrm>
            <a:off x="8816556" y="2742255"/>
            <a:ext cx="556951" cy="484271"/>
          </a:xfrm>
          <a:prstGeom prst="straightConnector1">
            <a:avLst/>
          </a:prstGeom>
          <a:noFill/>
          <a:ln w="6350" cap="flat" cmpd="sng" algn="ctr">
            <a:solidFill>
              <a:srgbClr val="FF5800"/>
            </a:solidFill>
            <a:prstDash val="solid"/>
            <a:miter lim="800000"/>
            <a:tailEnd type="triangle"/>
          </a:ln>
          <a:effectLst/>
        </p:spPr>
      </p:cxnSp>
      <p:sp>
        <p:nvSpPr>
          <p:cNvPr id="279" name="TextBox 278"/>
          <p:cNvSpPr txBox="1"/>
          <p:nvPr/>
        </p:nvSpPr>
        <p:spPr>
          <a:xfrm>
            <a:off x="7882530" y="3777549"/>
            <a:ext cx="968336" cy="207749"/>
          </a:xfrm>
          <a:prstGeom prst="rect">
            <a:avLst/>
          </a:prstGeom>
          <a:noFill/>
        </p:spPr>
        <p:txBody>
          <a:bodyPr wrap="square" rtlCol="0">
            <a:spAutoFit/>
          </a:bodyPr>
          <a:lstStyle/>
          <a:p>
            <a:pPr algn="ctr" defTabSz="619628">
              <a:defRPr/>
            </a:pPr>
            <a:r>
              <a:rPr lang="en-US" sz="750" kern="0" dirty="0" smtClean="0">
                <a:solidFill>
                  <a:srgbClr val="FF0000"/>
                </a:solidFill>
                <a:latin typeface="Segoe UI" panose="020B0502040204020203" pitchFamily="34" charset="0"/>
                <a:cs typeface="Segoe UI" panose="020B0502040204020203" pitchFamily="34" charset="0"/>
              </a:rPr>
              <a:t>Size S1  (250 GB)</a:t>
            </a:r>
          </a:p>
        </p:txBody>
      </p:sp>
      <p:cxnSp>
        <p:nvCxnSpPr>
          <p:cNvPr id="280" name="Straight Arrow Connector 279"/>
          <p:cNvCxnSpPr>
            <a:stCxn id="257" idx="3"/>
            <a:endCxn id="215" idx="1"/>
          </p:cNvCxnSpPr>
          <p:nvPr/>
        </p:nvCxnSpPr>
        <p:spPr>
          <a:xfrm>
            <a:off x="6080613" y="3492420"/>
            <a:ext cx="2648268" cy="1507323"/>
          </a:xfrm>
          <a:prstGeom prst="straightConnector1">
            <a:avLst/>
          </a:prstGeom>
          <a:noFill/>
          <a:ln w="6350" cap="flat" cmpd="sng" algn="ctr">
            <a:solidFill>
              <a:srgbClr val="FF5800"/>
            </a:solidFill>
            <a:prstDash val="solid"/>
            <a:miter lim="800000"/>
            <a:tailEnd type="triangle"/>
          </a:ln>
          <a:effectLst/>
        </p:spPr>
      </p:cxnSp>
      <p:sp>
        <p:nvSpPr>
          <p:cNvPr id="281" name="TextBox 280"/>
          <p:cNvSpPr txBox="1"/>
          <p:nvPr/>
        </p:nvSpPr>
        <p:spPr>
          <a:xfrm rot="12617142" flipV="1">
            <a:off x="7156343" y="4482056"/>
            <a:ext cx="1420028" cy="369332"/>
          </a:xfrm>
          <a:prstGeom prst="rect">
            <a:avLst/>
          </a:prstGeom>
          <a:noFill/>
        </p:spPr>
        <p:txBody>
          <a:bodyPr wrap="square" rtlCol="0">
            <a:spAutoFit/>
          </a:bodyPr>
          <a:lstStyle/>
          <a:p>
            <a:pPr algn="ctr"/>
            <a:r>
              <a:rPr lang="en-US" sz="900" kern="0" dirty="0">
                <a:solidFill>
                  <a:srgbClr val="FF0000"/>
                </a:solidFill>
                <a:latin typeface="Segoe UI" panose="020B0502040204020203" pitchFamily="34" charset="0"/>
                <a:cs typeface="Segoe UI" panose="020B0502040204020203" pitchFamily="34" charset="0"/>
              </a:rPr>
              <a:t>D</a:t>
            </a:r>
            <a:r>
              <a:rPr lang="en-US" sz="900" kern="0" dirty="0" smtClean="0">
                <a:solidFill>
                  <a:srgbClr val="FF0000"/>
                </a:solidFill>
                <a:latin typeface="Segoe UI" panose="020B0502040204020203" pitchFamily="34" charset="0"/>
                <a:cs typeface="Segoe UI" panose="020B0502040204020203" pitchFamily="34" charset="0"/>
              </a:rPr>
              <a:t>ata </a:t>
            </a:r>
            <a:r>
              <a:rPr lang="en-US" sz="900" kern="0" dirty="0">
                <a:solidFill>
                  <a:srgbClr val="FF0000"/>
                </a:solidFill>
                <a:latin typeface="Segoe UI" panose="020B0502040204020203" pitchFamily="34" charset="0"/>
                <a:cs typeface="Segoe UI" panose="020B0502040204020203" pitchFamily="34" charset="0"/>
              </a:rPr>
              <a:t>for experiment and model dev</a:t>
            </a:r>
          </a:p>
        </p:txBody>
      </p:sp>
      <p:cxnSp>
        <p:nvCxnSpPr>
          <p:cNvPr id="282" name="Straight Arrow Connector 281"/>
          <p:cNvCxnSpPr>
            <a:stCxn id="266" idx="3"/>
            <a:endCxn id="154" idx="1"/>
          </p:cNvCxnSpPr>
          <p:nvPr/>
        </p:nvCxnSpPr>
        <p:spPr>
          <a:xfrm>
            <a:off x="10846688" y="4010014"/>
            <a:ext cx="677495" cy="16087"/>
          </a:xfrm>
          <a:prstGeom prst="straightConnector1">
            <a:avLst/>
          </a:prstGeom>
          <a:noFill/>
          <a:ln w="6350" cap="flat" cmpd="sng" algn="ctr">
            <a:solidFill>
              <a:srgbClr val="FF5800"/>
            </a:solidFill>
            <a:prstDash val="solid"/>
            <a:miter lim="800000"/>
            <a:tailEnd type="triangle"/>
          </a:ln>
          <a:effectLst/>
        </p:spPr>
      </p:cxnSp>
      <p:sp>
        <p:nvSpPr>
          <p:cNvPr id="283" name="TextBox 282"/>
          <p:cNvSpPr txBox="1"/>
          <p:nvPr/>
        </p:nvSpPr>
        <p:spPr>
          <a:xfrm>
            <a:off x="10154651" y="4559404"/>
            <a:ext cx="1962183" cy="282383"/>
          </a:xfrm>
          <a:prstGeom prst="rect">
            <a:avLst/>
          </a:prstGeom>
          <a:noFill/>
        </p:spPr>
        <p:txBody>
          <a:bodyPr wrap="square" rtlCol="0">
            <a:spAutoFit/>
          </a:bodyPr>
          <a:lstStyle>
            <a:defPPr>
              <a:defRPr lang="en-US"/>
            </a:defPPr>
            <a:lvl1pPr algn="ctr" defTabSz="914400" fontAlgn="base">
              <a:spcBef>
                <a:spcPct val="0"/>
              </a:spcBef>
              <a:spcAft>
                <a:spcPct val="0"/>
              </a:spcAft>
              <a:defRPr sz="1200">
                <a:solidFill>
                  <a:srgbClr val="D2D2D2">
                    <a:lumMod val="50000"/>
                  </a:srgbClr>
                </a:solidFill>
                <a:cs typeface="Segoe UI" panose="020B0502040204020203" pitchFamily="34" charset="0"/>
              </a:defRPr>
            </a:lvl1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199" b="1" i="0" u="none" strike="noStrike" kern="0" cap="none" spc="0" normalizeH="0" baseline="0" noProof="0" dirty="0">
                <a:ln>
                  <a:noFill/>
                </a:ln>
                <a:solidFill>
                  <a:srgbClr val="002060"/>
                </a:solidFill>
                <a:effectLst/>
                <a:uLnTx/>
                <a:uFillTx/>
                <a:cs typeface="Segoe UI" panose="020B0502040204020203" pitchFamily="34" charset="0"/>
              </a:rPr>
              <a:t>Build/Train Models</a:t>
            </a:r>
          </a:p>
        </p:txBody>
      </p:sp>
      <p:sp>
        <p:nvSpPr>
          <p:cNvPr id="284" name="TextBox 283"/>
          <p:cNvSpPr txBox="1"/>
          <p:nvPr/>
        </p:nvSpPr>
        <p:spPr>
          <a:xfrm rot="11904579" flipV="1">
            <a:off x="7310897" y="4069134"/>
            <a:ext cx="1521876" cy="369332"/>
          </a:xfrm>
          <a:prstGeom prst="rect">
            <a:avLst/>
          </a:prstGeom>
          <a:noFill/>
        </p:spPr>
        <p:txBody>
          <a:bodyPr wrap="square" rtlCol="0">
            <a:spAutoFit/>
          </a:bodyPr>
          <a:lstStyle/>
          <a:p>
            <a:pPr algn="ctr"/>
            <a:r>
              <a:rPr lang="en-US" sz="900" kern="0" dirty="0">
                <a:solidFill>
                  <a:srgbClr val="FF0000"/>
                </a:solidFill>
                <a:latin typeface="Segoe UI" panose="020B0502040204020203" pitchFamily="34" charset="0"/>
                <a:cs typeface="Segoe UI" panose="020B0502040204020203" pitchFamily="34" charset="0"/>
              </a:rPr>
              <a:t>HDInsight used for Hive Transformations</a:t>
            </a:r>
          </a:p>
        </p:txBody>
      </p:sp>
      <p:sp>
        <p:nvSpPr>
          <p:cNvPr id="285" name="Rectangle 284"/>
          <p:cNvSpPr/>
          <p:nvPr/>
        </p:nvSpPr>
        <p:spPr>
          <a:xfrm>
            <a:off x="4978381" y="4637401"/>
            <a:ext cx="1782526" cy="507831"/>
          </a:xfrm>
          <a:prstGeom prst="rect">
            <a:avLst/>
          </a:prstGeom>
        </p:spPr>
        <p:txBody>
          <a:bodyPr wrap="square">
            <a:spAutoFit/>
          </a:bodyPr>
          <a:lstStyle/>
          <a:p>
            <a:r>
              <a:rPr lang="en-US" sz="900" kern="0" dirty="0">
                <a:solidFill>
                  <a:srgbClr val="FF0000"/>
                </a:solidFill>
                <a:latin typeface="Segoe UI" panose="020B0502040204020203" pitchFamily="34" charset="0"/>
                <a:cs typeface="Segoe UI" panose="020B0502040204020203" pitchFamily="34" charset="0"/>
              </a:rPr>
              <a:t>100 GB of raw </a:t>
            </a:r>
            <a:r>
              <a:rPr lang="en-US" sz="900" kern="0" dirty="0" smtClean="0">
                <a:solidFill>
                  <a:srgbClr val="FF0000"/>
                </a:solidFill>
                <a:latin typeface="Segoe UI" panose="020B0502040204020203" pitchFamily="34" charset="0"/>
                <a:cs typeface="Segoe UI" panose="020B0502040204020203" pitchFamily="34" charset="0"/>
              </a:rPr>
              <a:t>files</a:t>
            </a:r>
          </a:p>
          <a:p>
            <a:r>
              <a:rPr lang="en-US" sz="900" kern="0" dirty="0" smtClean="0">
                <a:solidFill>
                  <a:srgbClr val="FF0000"/>
                </a:solidFill>
                <a:latin typeface="Segoe UI" panose="020B0502040204020203" pitchFamily="34" charset="0"/>
                <a:cs typeface="Segoe UI" panose="020B0502040204020203" pitchFamily="34" charset="0"/>
              </a:rPr>
              <a:t>100 GB of staged files</a:t>
            </a:r>
          </a:p>
          <a:p>
            <a:r>
              <a:rPr lang="en-US" sz="900" kern="0" dirty="0" smtClean="0">
                <a:solidFill>
                  <a:srgbClr val="FF0000"/>
                </a:solidFill>
                <a:latin typeface="Segoe UI" panose="020B0502040204020203" pitchFamily="34" charset="0"/>
                <a:cs typeface="Segoe UI" panose="020B0502040204020203" pitchFamily="34" charset="0"/>
              </a:rPr>
              <a:t>Retention: 1 year</a:t>
            </a:r>
            <a:endParaRPr lang="en-US" sz="900" dirty="0"/>
          </a:p>
        </p:txBody>
      </p:sp>
      <p:grpSp>
        <p:nvGrpSpPr>
          <p:cNvPr id="286" name="Group 285"/>
          <p:cNvGrpSpPr/>
          <p:nvPr/>
        </p:nvGrpSpPr>
        <p:grpSpPr>
          <a:xfrm>
            <a:off x="6654082" y="3253831"/>
            <a:ext cx="624927" cy="467520"/>
            <a:chOff x="3614465" y="2868024"/>
            <a:chExt cx="1493570" cy="985645"/>
          </a:xfrm>
        </p:grpSpPr>
        <p:pic>
          <p:nvPicPr>
            <p:cNvPr id="287" name="Picture 286"/>
            <p:cNvPicPr>
              <a:picLocks noChangeAspect="1"/>
            </p:cNvPicPr>
            <p:nvPr/>
          </p:nvPicPr>
          <p:blipFill>
            <a:blip r:embed="rId2">
              <a:duotone>
                <a:srgbClr val="009FDA">
                  <a:shade val="45000"/>
                  <a:satMod val="135000"/>
                </a:srgbClr>
                <a:prstClr val="white"/>
              </a:duotone>
            </a:blip>
            <a:stretch>
              <a:fillRect/>
            </a:stretch>
          </p:blipFill>
          <p:spPr>
            <a:xfrm>
              <a:off x="4087923" y="2868024"/>
              <a:ext cx="512142" cy="505246"/>
            </a:xfrm>
            <a:prstGeom prst="rect">
              <a:avLst/>
            </a:prstGeom>
          </p:spPr>
        </p:pic>
        <p:sp>
          <p:nvSpPr>
            <p:cNvPr id="288" name="TextBox 287"/>
            <p:cNvSpPr txBox="1"/>
            <p:nvPr/>
          </p:nvSpPr>
          <p:spPr>
            <a:xfrm>
              <a:off x="3614465" y="3415684"/>
              <a:ext cx="1493570" cy="437985"/>
            </a:xfrm>
            <a:prstGeom prst="rect">
              <a:avLst/>
            </a:prstGeom>
            <a:noFill/>
          </p:spPr>
          <p:txBody>
            <a:bodyPr wrap="square" rtlCol="0">
              <a:spAutoFit/>
            </a:bodyPr>
            <a:lstStyle/>
            <a:p>
              <a:pPr algn="ctr" defTabSz="619628">
                <a:defRPr/>
              </a:pPr>
              <a:r>
                <a:rPr lang="en-US" sz="750" kern="0" dirty="0" smtClean="0">
                  <a:solidFill>
                    <a:srgbClr val="C8C8C8">
                      <a:lumMod val="50000"/>
                    </a:srgbClr>
                  </a:solidFill>
                  <a:latin typeface="Segoe UI" panose="020B0502040204020203" pitchFamily="34" charset="0"/>
                  <a:cs typeface="Segoe UI" panose="020B0502040204020203" pitchFamily="34" charset="0"/>
                </a:rPr>
                <a:t>ADF</a:t>
              </a:r>
            </a:p>
          </p:txBody>
        </p:sp>
      </p:grpSp>
      <p:cxnSp>
        <p:nvCxnSpPr>
          <p:cNvPr id="289" name="Straight Arrow Connector 288"/>
          <p:cNvCxnSpPr>
            <a:stCxn id="257" idx="0"/>
          </p:cNvCxnSpPr>
          <p:nvPr/>
        </p:nvCxnSpPr>
        <p:spPr>
          <a:xfrm flipV="1">
            <a:off x="5634847" y="1756413"/>
            <a:ext cx="1062745" cy="674475"/>
          </a:xfrm>
          <a:prstGeom prst="straightConnector1">
            <a:avLst/>
          </a:prstGeom>
          <a:noFill/>
          <a:ln w="6350" cap="flat" cmpd="sng" algn="ctr">
            <a:solidFill>
              <a:srgbClr val="FF5800"/>
            </a:solidFill>
            <a:prstDash val="dash"/>
            <a:miter lim="800000"/>
            <a:tailEnd type="triangle"/>
          </a:ln>
          <a:effectLst/>
        </p:spPr>
      </p:cxnSp>
      <p:sp>
        <p:nvSpPr>
          <p:cNvPr id="290" name="TextBox 289"/>
          <p:cNvSpPr txBox="1"/>
          <p:nvPr/>
        </p:nvSpPr>
        <p:spPr>
          <a:xfrm>
            <a:off x="6477007" y="3646739"/>
            <a:ext cx="968336" cy="207749"/>
          </a:xfrm>
          <a:prstGeom prst="rect">
            <a:avLst/>
          </a:prstGeom>
          <a:noFill/>
        </p:spPr>
        <p:txBody>
          <a:bodyPr wrap="square" rtlCol="0">
            <a:spAutoFit/>
          </a:bodyPr>
          <a:lstStyle/>
          <a:p>
            <a:pPr algn="ctr" defTabSz="619628">
              <a:defRPr/>
            </a:pPr>
            <a:r>
              <a:rPr lang="en-US" sz="750" kern="0" dirty="0" smtClean="0">
                <a:solidFill>
                  <a:srgbClr val="FF0000"/>
                </a:solidFill>
                <a:latin typeface="Segoe UI" panose="020B0502040204020203" pitchFamily="34" charset="0"/>
                <a:cs typeface="Segoe UI" panose="020B0502040204020203" pitchFamily="34" charset="0"/>
              </a:rPr>
              <a:t>6 activities</a:t>
            </a:r>
          </a:p>
        </p:txBody>
      </p:sp>
      <p:sp>
        <p:nvSpPr>
          <p:cNvPr id="293" name="TextBox 292"/>
          <p:cNvSpPr txBox="1"/>
          <p:nvPr/>
        </p:nvSpPr>
        <p:spPr>
          <a:xfrm>
            <a:off x="8112784" y="2825200"/>
            <a:ext cx="1931137" cy="507831"/>
          </a:xfrm>
          <a:prstGeom prst="rect">
            <a:avLst/>
          </a:prstGeom>
          <a:noFill/>
        </p:spPr>
        <p:txBody>
          <a:bodyPr wrap="square" rtlCol="0">
            <a:spAutoFit/>
          </a:bodyPr>
          <a:lstStyle>
            <a:defPPr>
              <a:defRPr lang="en-US"/>
            </a:defPPr>
            <a:lvl1pPr>
              <a:defRPr sz="900">
                <a:solidFill>
                  <a:srgbClr val="C00000"/>
                </a:solidFill>
              </a:defRPr>
            </a:lvl1pPr>
          </a:lstStyle>
          <a:p>
            <a:pPr defTabSz="607604"/>
            <a:r>
              <a:rPr lang="en-US" kern="0" dirty="0">
                <a:solidFill>
                  <a:srgbClr val="FF0000"/>
                </a:solidFill>
                <a:latin typeface="Segoe UI" panose="020B0502040204020203" pitchFamily="34" charset="0"/>
                <a:cs typeface="Segoe UI" panose="020B0502040204020203" pitchFamily="34" charset="0"/>
              </a:rPr>
              <a:t>Assumes Azure ML</a:t>
            </a:r>
          </a:p>
          <a:p>
            <a:pPr defTabSz="607604"/>
            <a:r>
              <a:rPr lang="en-US" kern="0" dirty="0" smtClean="0">
                <a:solidFill>
                  <a:srgbClr val="FF0000"/>
                </a:solidFill>
                <a:latin typeface="Segoe UI" panose="020B0502040204020203" pitchFamily="34" charset="0"/>
                <a:cs typeface="Segoe UI" panose="020B0502040204020203" pitchFamily="34" charset="0"/>
              </a:rPr>
              <a:t>150 hours </a:t>
            </a:r>
            <a:r>
              <a:rPr lang="en-US" kern="0" dirty="0">
                <a:solidFill>
                  <a:srgbClr val="FF0000"/>
                </a:solidFill>
                <a:latin typeface="Segoe UI" panose="020B0502040204020203" pitchFamily="34" charset="0"/>
                <a:cs typeface="Segoe UI" panose="020B0502040204020203" pitchFamily="34" charset="0"/>
              </a:rPr>
              <a:t>per </a:t>
            </a:r>
            <a:r>
              <a:rPr lang="en-US" kern="0" dirty="0" smtClean="0">
                <a:solidFill>
                  <a:srgbClr val="FF0000"/>
                </a:solidFill>
                <a:latin typeface="Segoe UI" panose="020B0502040204020203" pitchFamily="34" charset="0"/>
                <a:cs typeface="Segoe UI" panose="020B0502040204020203" pitchFamily="34" charset="0"/>
              </a:rPr>
              <a:t>month per seat </a:t>
            </a:r>
          </a:p>
          <a:p>
            <a:pPr defTabSz="607604"/>
            <a:r>
              <a:rPr lang="en-US" kern="0" dirty="0" smtClean="0">
                <a:solidFill>
                  <a:srgbClr val="FF0000"/>
                </a:solidFill>
                <a:latin typeface="Segoe UI" panose="020B0502040204020203" pitchFamily="34" charset="0"/>
                <a:cs typeface="Segoe UI" panose="020B0502040204020203" pitchFamily="34" charset="0"/>
              </a:rPr>
              <a:t>for 5 seats</a:t>
            </a:r>
            <a:endParaRPr lang="en-US" kern="0" dirty="0">
              <a:solidFill>
                <a:srgbClr val="FF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45304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498" y="206183"/>
            <a:ext cx="10403577" cy="665480"/>
          </a:xfrm>
        </p:spPr>
        <p:txBody>
          <a:bodyPr/>
          <a:lstStyle/>
          <a:p>
            <a:r>
              <a:rPr lang="en-AU" dirty="0" err="1" smtClean="0"/>
              <a:t>GovHack</a:t>
            </a:r>
            <a:r>
              <a:rPr lang="en-AU" dirty="0" smtClean="0"/>
              <a:t> 2016 </a:t>
            </a:r>
            <a:r>
              <a:rPr lang="en-AU" dirty="0" smtClean="0"/>
              <a:t>– </a:t>
            </a:r>
            <a:r>
              <a:rPr lang="en-AU" dirty="0" smtClean="0"/>
              <a:t>Avanade Teams</a:t>
            </a:r>
            <a:endParaRPr lang="en-AU" dirty="0"/>
          </a:p>
        </p:txBody>
      </p:sp>
      <p:sp>
        <p:nvSpPr>
          <p:cNvPr id="359" name="Slide Number Placeholder 1"/>
          <p:cNvSpPr>
            <a:spLocks noGrp="1"/>
          </p:cNvSpPr>
          <p:nvPr>
            <p:ph type="sldNum" sz="quarter" idx="12"/>
          </p:nvPr>
        </p:nvSpPr>
        <p:spPr>
          <a:xfrm>
            <a:off x="11443854" y="6358621"/>
            <a:ext cx="353797" cy="365125"/>
          </a:xfrm>
        </p:spPr>
        <p:txBody>
          <a:bodyPr/>
          <a:lstStyle/>
          <a:p>
            <a:fld id="{4E388375-8574-407A-BB63-90525CDC9B4A}" type="slidenum">
              <a:rPr lang="en-US" smtClean="0"/>
              <a:t>22</a:t>
            </a:fld>
            <a:endParaRPr lang="en-US" dirty="0"/>
          </a:p>
        </p:txBody>
      </p:sp>
      <p:pic>
        <p:nvPicPr>
          <p:cNvPr id="168" name="Picture 1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6882" y="1427983"/>
            <a:ext cx="6163068" cy="4764033"/>
          </a:xfrm>
          <a:prstGeom prst="rect">
            <a:avLst/>
          </a:prstGeom>
        </p:spPr>
      </p:pic>
      <p:sp>
        <p:nvSpPr>
          <p:cNvPr id="169" name="Rectangle 168"/>
          <p:cNvSpPr/>
          <p:nvPr/>
        </p:nvSpPr>
        <p:spPr>
          <a:xfrm>
            <a:off x="6279195" y="5325137"/>
            <a:ext cx="876028" cy="276999"/>
          </a:xfrm>
          <a:prstGeom prst="rect">
            <a:avLst/>
          </a:prstGeom>
        </p:spPr>
        <p:txBody>
          <a:bodyPr wrap="square">
            <a:spAutoFit/>
          </a:bodyPr>
          <a:lstStyle/>
          <a:p>
            <a:pPr algn="ctr"/>
            <a:r>
              <a:rPr lang="en-US" sz="1200" b="1" dirty="0" smtClean="0">
                <a:solidFill>
                  <a:srgbClr val="F86223"/>
                </a:solidFill>
              </a:rPr>
              <a:t>Filip</a:t>
            </a:r>
            <a:endParaRPr lang="en-US" sz="1200" b="1" dirty="0">
              <a:solidFill>
                <a:srgbClr val="F86223"/>
              </a:solidFill>
            </a:endParaRPr>
          </a:p>
        </p:txBody>
      </p:sp>
      <p:sp>
        <p:nvSpPr>
          <p:cNvPr id="170" name="Rectangle 169"/>
          <p:cNvSpPr/>
          <p:nvPr/>
        </p:nvSpPr>
        <p:spPr>
          <a:xfrm>
            <a:off x="6006582" y="5519277"/>
            <a:ext cx="876028" cy="276999"/>
          </a:xfrm>
          <a:prstGeom prst="rect">
            <a:avLst/>
          </a:prstGeom>
        </p:spPr>
        <p:txBody>
          <a:bodyPr wrap="square">
            <a:spAutoFit/>
          </a:bodyPr>
          <a:lstStyle/>
          <a:p>
            <a:pPr algn="ctr"/>
            <a:r>
              <a:rPr lang="en-US" sz="1200" b="1" dirty="0" smtClean="0">
                <a:solidFill>
                  <a:srgbClr val="F86223"/>
                </a:solidFill>
              </a:rPr>
              <a:t>Sandeep</a:t>
            </a:r>
            <a:endParaRPr lang="en-US" sz="1200" b="1" dirty="0">
              <a:solidFill>
                <a:srgbClr val="F86223"/>
              </a:solidFill>
            </a:endParaRPr>
          </a:p>
        </p:txBody>
      </p:sp>
      <p:sp>
        <p:nvSpPr>
          <p:cNvPr id="171" name="Rectangle 170"/>
          <p:cNvSpPr/>
          <p:nvPr/>
        </p:nvSpPr>
        <p:spPr>
          <a:xfrm>
            <a:off x="9305214" y="4447394"/>
            <a:ext cx="876028" cy="276999"/>
          </a:xfrm>
          <a:prstGeom prst="rect">
            <a:avLst/>
          </a:prstGeom>
        </p:spPr>
        <p:txBody>
          <a:bodyPr wrap="square">
            <a:spAutoFit/>
          </a:bodyPr>
          <a:lstStyle/>
          <a:p>
            <a:pPr algn="ctr"/>
            <a:r>
              <a:rPr lang="en-US" sz="1200" b="1" dirty="0" smtClean="0">
                <a:solidFill>
                  <a:srgbClr val="F86223"/>
                </a:solidFill>
              </a:rPr>
              <a:t>Ray</a:t>
            </a:r>
            <a:endParaRPr lang="en-US" sz="1200" b="1" dirty="0">
              <a:solidFill>
                <a:srgbClr val="F86223"/>
              </a:solidFill>
            </a:endParaRPr>
          </a:p>
        </p:txBody>
      </p:sp>
      <p:sp>
        <p:nvSpPr>
          <p:cNvPr id="172" name="Rectangle 171"/>
          <p:cNvSpPr/>
          <p:nvPr/>
        </p:nvSpPr>
        <p:spPr>
          <a:xfrm>
            <a:off x="9163772" y="4225198"/>
            <a:ext cx="876028" cy="276999"/>
          </a:xfrm>
          <a:prstGeom prst="rect">
            <a:avLst/>
          </a:prstGeom>
        </p:spPr>
        <p:txBody>
          <a:bodyPr wrap="square">
            <a:spAutoFit/>
          </a:bodyPr>
          <a:lstStyle/>
          <a:p>
            <a:pPr algn="ctr"/>
            <a:r>
              <a:rPr lang="en-US" sz="1200" b="1" dirty="0" smtClean="0">
                <a:solidFill>
                  <a:srgbClr val="F86223"/>
                </a:solidFill>
              </a:rPr>
              <a:t>Sunil</a:t>
            </a:r>
            <a:endParaRPr lang="en-US" sz="1200" b="1" dirty="0">
              <a:solidFill>
                <a:srgbClr val="F86223"/>
              </a:solidFill>
            </a:endParaRPr>
          </a:p>
        </p:txBody>
      </p:sp>
      <p:sp>
        <p:nvSpPr>
          <p:cNvPr id="173" name="Rectangle 172"/>
          <p:cNvSpPr/>
          <p:nvPr/>
        </p:nvSpPr>
        <p:spPr>
          <a:xfrm>
            <a:off x="8531153" y="4104101"/>
            <a:ext cx="876028" cy="276999"/>
          </a:xfrm>
          <a:prstGeom prst="rect">
            <a:avLst/>
          </a:prstGeom>
        </p:spPr>
        <p:txBody>
          <a:bodyPr wrap="square">
            <a:spAutoFit/>
          </a:bodyPr>
          <a:lstStyle/>
          <a:p>
            <a:pPr algn="ctr"/>
            <a:r>
              <a:rPr lang="en-US" sz="1200" b="1" dirty="0" smtClean="0">
                <a:solidFill>
                  <a:srgbClr val="F86223"/>
                </a:solidFill>
              </a:rPr>
              <a:t>Mark</a:t>
            </a:r>
            <a:endParaRPr lang="en-US" sz="1200" b="1" dirty="0">
              <a:solidFill>
                <a:srgbClr val="F86223"/>
              </a:solidFill>
            </a:endParaRPr>
          </a:p>
        </p:txBody>
      </p:sp>
      <p:sp>
        <p:nvSpPr>
          <p:cNvPr id="174" name="Rectangle 173"/>
          <p:cNvSpPr/>
          <p:nvPr/>
        </p:nvSpPr>
        <p:spPr>
          <a:xfrm>
            <a:off x="9601786" y="4068334"/>
            <a:ext cx="876028" cy="276999"/>
          </a:xfrm>
          <a:prstGeom prst="rect">
            <a:avLst/>
          </a:prstGeom>
        </p:spPr>
        <p:txBody>
          <a:bodyPr wrap="square">
            <a:spAutoFit/>
          </a:bodyPr>
          <a:lstStyle/>
          <a:p>
            <a:pPr algn="ctr"/>
            <a:r>
              <a:rPr lang="en-US" sz="1200" b="1" dirty="0" smtClean="0">
                <a:solidFill>
                  <a:srgbClr val="F86223"/>
                </a:solidFill>
              </a:rPr>
              <a:t>Arun</a:t>
            </a:r>
            <a:endParaRPr lang="en-US" sz="1200" b="1" dirty="0">
              <a:solidFill>
                <a:srgbClr val="F86223"/>
              </a:solidFill>
            </a:endParaRPr>
          </a:p>
        </p:txBody>
      </p:sp>
      <p:sp>
        <p:nvSpPr>
          <p:cNvPr id="175" name="Rectangle 174"/>
          <p:cNvSpPr/>
          <p:nvPr/>
        </p:nvSpPr>
        <p:spPr>
          <a:xfrm>
            <a:off x="2911278" y="4206834"/>
            <a:ext cx="876028" cy="276999"/>
          </a:xfrm>
          <a:prstGeom prst="rect">
            <a:avLst/>
          </a:prstGeom>
        </p:spPr>
        <p:txBody>
          <a:bodyPr wrap="square">
            <a:spAutoFit/>
          </a:bodyPr>
          <a:lstStyle/>
          <a:p>
            <a:pPr algn="ctr"/>
            <a:r>
              <a:rPr lang="en-US" sz="1200" b="1" dirty="0" smtClean="0">
                <a:solidFill>
                  <a:srgbClr val="F86223"/>
                </a:solidFill>
              </a:rPr>
              <a:t>Rivaaj</a:t>
            </a:r>
            <a:endParaRPr lang="en-US" sz="1200" b="1" dirty="0">
              <a:solidFill>
                <a:srgbClr val="F86223"/>
              </a:solidFill>
            </a:endParaRPr>
          </a:p>
        </p:txBody>
      </p:sp>
      <p:sp>
        <p:nvSpPr>
          <p:cNvPr id="176" name="Rectangle 175"/>
          <p:cNvSpPr/>
          <p:nvPr/>
        </p:nvSpPr>
        <p:spPr>
          <a:xfrm>
            <a:off x="7780342" y="5148058"/>
            <a:ext cx="876028" cy="276999"/>
          </a:xfrm>
          <a:prstGeom prst="rect">
            <a:avLst/>
          </a:prstGeom>
        </p:spPr>
        <p:txBody>
          <a:bodyPr wrap="square">
            <a:spAutoFit/>
          </a:bodyPr>
          <a:lstStyle/>
          <a:p>
            <a:pPr algn="ctr"/>
            <a:r>
              <a:rPr lang="en-US" sz="1200" b="1" dirty="0" smtClean="0">
                <a:solidFill>
                  <a:srgbClr val="F86223"/>
                </a:solidFill>
              </a:rPr>
              <a:t>Calvin</a:t>
            </a:r>
            <a:endParaRPr lang="en-US" sz="1200" b="1" dirty="0">
              <a:solidFill>
                <a:srgbClr val="F86223"/>
              </a:solidFill>
            </a:endParaRPr>
          </a:p>
        </p:txBody>
      </p:sp>
      <p:sp>
        <p:nvSpPr>
          <p:cNvPr id="177" name="Rectangle 176"/>
          <p:cNvSpPr/>
          <p:nvPr/>
        </p:nvSpPr>
        <p:spPr>
          <a:xfrm>
            <a:off x="5765745" y="5325137"/>
            <a:ext cx="876028" cy="276999"/>
          </a:xfrm>
          <a:prstGeom prst="rect">
            <a:avLst/>
          </a:prstGeom>
        </p:spPr>
        <p:txBody>
          <a:bodyPr wrap="square">
            <a:spAutoFit/>
          </a:bodyPr>
          <a:lstStyle/>
          <a:p>
            <a:pPr algn="ctr"/>
            <a:r>
              <a:rPr lang="en-US" sz="1200" b="1" dirty="0" smtClean="0">
                <a:solidFill>
                  <a:srgbClr val="F86223"/>
                </a:solidFill>
              </a:rPr>
              <a:t>Edward</a:t>
            </a:r>
            <a:endParaRPr lang="en-US" sz="1200" b="1" dirty="0">
              <a:solidFill>
                <a:srgbClr val="F86223"/>
              </a:solidFill>
            </a:endParaRPr>
          </a:p>
        </p:txBody>
      </p:sp>
      <p:sp>
        <p:nvSpPr>
          <p:cNvPr id="178" name="Rectangle 177"/>
          <p:cNvSpPr/>
          <p:nvPr/>
        </p:nvSpPr>
        <p:spPr>
          <a:xfrm>
            <a:off x="8773636" y="4343327"/>
            <a:ext cx="876028" cy="276999"/>
          </a:xfrm>
          <a:prstGeom prst="rect">
            <a:avLst/>
          </a:prstGeom>
        </p:spPr>
        <p:txBody>
          <a:bodyPr wrap="square">
            <a:spAutoFit/>
          </a:bodyPr>
          <a:lstStyle/>
          <a:p>
            <a:pPr algn="ctr"/>
            <a:r>
              <a:rPr lang="en-US" sz="1200" b="1" dirty="0" smtClean="0">
                <a:solidFill>
                  <a:srgbClr val="F86223"/>
                </a:solidFill>
              </a:rPr>
              <a:t>Adam</a:t>
            </a:r>
            <a:endParaRPr lang="en-US" sz="1200" b="1" dirty="0">
              <a:solidFill>
                <a:srgbClr val="F86223"/>
              </a:solidFill>
            </a:endParaRPr>
          </a:p>
        </p:txBody>
      </p:sp>
      <p:sp>
        <p:nvSpPr>
          <p:cNvPr id="179" name="Rectangle 178"/>
          <p:cNvSpPr/>
          <p:nvPr/>
        </p:nvSpPr>
        <p:spPr>
          <a:xfrm>
            <a:off x="8453582" y="4481827"/>
            <a:ext cx="876028" cy="276999"/>
          </a:xfrm>
          <a:prstGeom prst="rect">
            <a:avLst/>
          </a:prstGeom>
        </p:spPr>
        <p:txBody>
          <a:bodyPr wrap="square">
            <a:spAutoFit/>
          </a:bodyPr>
          <a:lstStyle/>
          <a:p>
            <a:pPr algn="ctr"/>
            <a:r>
              <a:rPr lang="en-US" sz="1200" b="1" dirty="0" smtClean="0">
                <a:solidFill>
                  <a:srgbClr val="F86223"/>
                </a:solidFill>
              </a:rPr>
              <a:t>Paula</a:t>
            </a:r>
            <a:endParaRPr lang="en-US" sz="1200" b="1" dirty="0">
              <a:solidFill>
                <a:srgbClr val="F86223"/>
              </a:solidFill>
            </a:endParaRPr>
          </a:p>
        </p:txBody>
      </p:sp>
      <p:sp>
        <p:nvSpPr>
          <p:cNvPr id="195" name="Oval 194"/>
          <p:cNvSpPr/>
          <p:nvPr/>
        </p:nvSpPr>
        <p:spPr>
          <a:xfrm>
            <a:off x="2650067" y="1427983"/>
            <a:ext cx="7713133" cy="4998575"/>
          </a:xfrm>
          <a:prstGeom prst="ellipse">
            <a:avLst/>
          </a:prstGeom>
          <a:noFill/>
          <a:ln>
            <a:solidFill>
              <a:srgbClr val="FF71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5" name="Oval 254"/>
          <p:cNvSpPr/>
          <p:nvPr/>
        </p:nvSpPr>
        <p:spPr>
          <a:xfrm>
            <a:off x="6803951" y="4077625"/>
            <a:ext cx="1471938" cy="581388"/>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6" name="Oval 255"/>
          <p:cNvSpPr/>
          <p:nvPr/>
        </p:nvSpPr>
        <p:spPr>
          <a:xfrm>
            <a:off x="6579329" y="5012887"/>
            <a:ext cx="1201013" cy="339939"/>
          </a:xfrm>
          <a:prstGeom prst="ellipse">
            <a:avLst/>
          </a:prstGeom>
          <a:no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3" name="Oval 262"/>
          <p:cNvSpPr/>
          <p:nvPr/>
        </p:nvSpPr>
        <p:spPr>
          <a:xfrm>
            <a:off x="399712" y="1303866"/>
            <a:ext cx="1412153" cy="434817"/>
          </a:xfrm>
          <a:prstGeom prst="ellipse">
            <a:avLst/>
          </a:prstGeom>
          <a:noFill/>
          <a:ln>
            <a:solidFill>
              <a:srgbClr val="FF71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Team 1 = Australia</a:t>
            </a:r>
            <a:endParaRPr lang="en-AU" dirty="0">
              <a:solidFill>
                <a:schemeClr val="tx1"/>
              </a:solidFill>
            </a:endParaRPr>
          </a:p>
        </p:txBody>
      </p:sp>
      <p:sp>
        <p:nvSpPr>
          <p:cNvPr id="292" name="Oval 291"/>
          <p:cNvSpPr/>
          <p:nvPr/>
        </p:nvSpPr>
        <p:spPr>
          <a:xfrm>
            <a:off x="399712" y="1891083"/>
            <a:ext cx="1412153" cy="434817"/>
          </a:xfrm>
          <a:prstGeom prst="ellipse">
            <a:avLst/>
          </a:prstGeom>
          <a:noFill/>
          <a:ln>
            <a:solidFill>
              <a:srgbClr val="3499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Team 2 = NSW</a:t>
            </a:r>
            <a:endParaRPr lang="en-AU" dirty="0">
              <a:solidFill>
                <a:schemeClr val="tx1"/>
              </a:solidFill>
            </a:endParaRPr>
          </a:p>
        </p:txBody>
      </p:sp>
      <p:sp>
        <p:nvSpPr>
          <p:cNvPr id="294" name="Oval 293"/>
          <p:cNvSpPr/>
          <p:nvPr/>
        </p:nvSpPr>
        <p:spPr>
          <a:xfrm>
            <a:off x="399712" y="2478300"/>
            <a:ext cx="1412153" cy="43481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Team 3 =  VIC</a:t>
            </a:r>
            <a:endParaRPr lang="en-AU" dirty="0">
              <a:solidFill>
                <a:schemeClr val="tx1"/>
              </a:solidFill>
            </a:endParaRPr>
          </a:p>
        </p:txBody>
      </p:sp>
    </p:spTree>
    <p:extLst>
      <p:ext uri="{BB962C8B-B14F-4D97-AF65-F5344CB8AC3E}">
        <p14:creationId xmlns:p14="http://schemas.microsoft.com/office/powerpoint/2010/main" val="358973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500"/>
                                        <p:tgtEl>
                                          <p:spTgt spid="26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fade">
                                      <p:cBhvr>
                                        <p:cTn id="10" dur="500"/>
                                        <p:tgtEl>
                                          <p:spTgt spid="19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2"/>
                                        </p:tgtEl>
                                        <p:attrNameLst>
                                          <p:attrName>style.visibility</p:attrName>
                                        </p:attrNameLst>
                                      </p:cBhvr>
                                      <p:to>
                                        <p:strVal val="visible"/>
                                      </p:to>
                                    </p:set>
                                    <p:animEffect transition="in" filter="fade">
                                      <p:cBhvr>
                                        <p:cTn id="15" dur="500"/>
                                        <p:tgtEl>
                                          <p:spTgt spid="29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5"/>
                                        </p:tgtEl>
                                        <p:attrNameLst>
                                          <p:attrName>style.visibility</p:attrName>
                                        </p:attrNameLst>
                                      </p:cBhvr>
                                      <p:to>
                                        <p:strVal val="visible"/>
                                      </p:to>
                                    </p:set>
                                    <p:animEffect transition="in" filter="fade">
                                      <p:cBhvr>
                                        <p:cTn id="18" dur="500"/>
                                        <p:tgtEl>
                                          <p:spTgt spid="25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
                                        </p:tgtEl>
                                        <p:attrNameLst>
                                          <p:attrName>style.visibility</p:attrName>
                                        </p:attrNameLst>
                                      </p:cBhvr>
                                      <p:to>
                                        <p:strVal val="visible"/>
                                      </p:to>
                                    </p:set>
                                    <p:animEffect transition="in" filter="fade">
                                      <p:cBhvr>
                                        <p:cTn id="23" dur="500"/>
                                        <p:tgtEl>
                                          <p:spTgt spid="25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4"/>
                                        </p:tgtEl>
                                        <p:attrNameLst>
                                          <p:attrName>style.visibility</p:attrName>
                                        </p:attrNameLst>
                                      </p:cBhvr>
                                      <p:to>
                                        <p:strVal val="visible"/>
                                      </p:to>
                                    </p:set>
                                    <p:animEffect transition="in" filter="fade">
                                      <p:cBhvr>
                                        <p:cTn id="26" dur="5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255" grpId="0" animBg="1"/>
      <p:bldP spid="256" grpId="0" animBg="1"/>
      <p:bldP spid="263" grpId="0" animBg="1"/>
      <p:bldP spid="292" grpId="0" animBg="1"/>
      <p:bldP spid="29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Logistics </a:t>
            </a:r>
            <a:r>
              <a:rPr lang="en-AU" smtClean="0"/>
              <a:t>in Progress</a:t>
            </a:r>
            <a:endParaRPr lang="en-AU" dirty="0"/>
          </a:p>
        </p:txBody>
      </p:sp>
      <p:sp>
        <p:nvSpPr>
          <p:cNvPr id="8" name="Rectangle 7"/>
          <p:cNvSpPr/>
          <p:nvPr/>
        </p:nvSpPr>
        <p:spPr>
          <a:xfrm>
            <a:off x="196042" y="1801090"/>
            <a:ext cx="3986491" cy="3539430"/>
          </a:xfrm>
          <a:prstGeom prst="rect">
            <a:avLst/>
          </a:prstGeom>
        </p:spPr>
        <p:txBody>
          <a:bodyPr wrap="square">
            <a:spAutoFit/>
          </a:bodyPr>
          <a:lstStyle/>
          <a:p>
            <a:pPr marL="457200" indent="-457200">
              <a:buFont typeface="Arial" panose="020B0604020202020204" pitchFamily="34" charset="0"/>
              <a:buChar char="•"/>
            </a:pPr>
            <a:r>
              <a:rPr lang="en-US" sz="3200" dirty="0">
                <a:solidFill>
                  <a:schemeClr val="bg1">
                    <a:lumMod val="50000"/>
                  </a:schemeClr>
                </a:solidFill>
              </a:rPr>
              <a:t>Additional Team </a:t>
            </a:r>
            <a:r>
              <a:rPr lang="en-US" sz="3200" dirty="0" smtClean="0">
                <a:solidFill>
                  <a:schemeClr val="bg1">
                    <a:lumMod val="50000"/>
                  </a:schemeClr>
                </a:solidFill>
              </a:rPr>
              <a:t>Members</a:t>
            </a:r>
            <a:endParaRPr lang="en-US" sz="3200" dirty="0" smtClean="0">
              <a:solidFill>
                <a:schemeClr val="bg1">
                  <a:lumMod val="50000"/>
                </a:schemeClr>
              </a:solidFill>
            </a:endParaRPr>
          </a:p>
          <a:p>
            <a:pPr marL="457200" indent="-457200">
              <a:buFont typeface="Arial" panose="020B0604020202020204" pitchFamily="34" charset="0"/>
              <a:buChar char="•"/>
            </a:pPr>
            <a:r>
              <a:rPr lang="en-US" sz="3200" dirty="0" smtClean="0">
                <a:solidFill>
                  <a:schemeClr val="bg1">
                    <a:lumMod val="50000"/>
                  </a:schemeClr>
                </a:solidFill>
              </a:rPr>
              <a:t>Storyline Ideas</a:t>
            </a:r>
            <a:endParaRPr lang="en-AU" sz="3200" dirty="0" smtClean="0">
              <a:solidFill>
                <a:schemeClr val="bg1">
                  <a:lumMod val="50000"/>
                </a:schemeClr>
              </a:solidFill>
            </a:endParaRPr>
          </a:p>
          <a:p>
            <a:pPr marL="457200" indent="-457200">
              <a:buFont typeface="Arial" panose="020B0604020202020204" pitchFamily="34" charset="0"/>
              <a:buChar char="•"/>
            </a:pPr>
            <a:r>
              <a:rPr lang="en-AU" sz="3200" dirty="0" smtClean="0">
                <a:solidFill>
                  <a:schemeClr val="bg1">
                    <a:lumMod val="50000"/>
                  </a:schemeClr>
                </a:solidFill>
              </a:rPr>
              <a:t>Schedule</a:t>
            </a:r>
          </a:p>
          <a:p>
            <a:pPr marL="457200" indent="-457200">
              <a:buFont typeface="Arial" panose="020B0604020202020204" pitchFamily="34" charset="0"/>
              <a:buChar char="•"/>
            </a:pPr>
            <a:r>
              <a:rPr lang="en-US" sz="3200" dirty="0" smtClean="0">
                <a:solidFill>
                  <a:schemeClr val="bg1">
                    <a:lumMod val="50000"/>
                  </a:schemeClr>
                </a:solidFill>
              </a:rPr>
              <a:t>Photos</a:t>
            </a:r>
          </a:p>
          <a:p>
            <a:pPr marL="457200" indent="-457200">
              <a:buFont typeface="Arial" panose="020B0604020202020204" pitchFamily="34" charset="0"/>
              <a:buChar char="•"/>
            </a:pPr>
            <a:r>
              <a:rPr lang="en-US" sz="3200" dirty="0" smtClean="0">
                <a:solidFill>
                  <a:schemeClr val="bg1">
                    <a:lumMod val="50000"/>
                  </a:schemeClr>
                </a:solidFill>
              </a:rPr>
              <a:t>Contact Info</a:t>
            </a:r>
          </a:p>
          <a:p>
            <a:pPr marL="457200" indent="-457200">
              <a:buFont typeface="Arial" panose="020B0604020202020204" pitchFamily="34" charset="0"/>
              <a:buChar char="•"/>
            </a:pPr>
            <a:r>
              <a:rPr lang="en-US" sz="3200" dirty="0" smtClean="0">
                <a:solidFill>
                  <a:schemeClr val="bg1">
                    <a:lumMod val="50000"/>
                  </a:schemeClr>
                </a:solidFill>
              </a:rPr>
              <a:t>Video</a:t>
            </a:r>
            <a:endParaRPr lang="en-AU" sz="3200" dirty="0">
              <a:solidFill>
                <a:schemeClr val="bg1">
                  <a:lumMod val="50000"/>
                </a:schemeClr>
              </a:solidFill>
            </a:endParaRPr>
          </a:p>
        </p:txBody>
      </p:sp>
      <p:pic>
        <p:nvPicPr>
          <p:cNvPr id="1026"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6534" y="1510132"/>
            <a:ext cx="7618724" cy="4281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01332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err="1" smtClean="0"/>
              <a:t>GovHack</a:t>
            </a:r>
            <a:r>
              <a:rPr lang="en-AU" dirty="0" smtClean="0"/>
              <a:t> Mentors are available across the country</a:t>
            </a:r>
            <a:endParaRPr lang="en-AU" dirty="0"/>
          </a:p>
        </p:txBody>
      </p:sp>
      <p:sp>
        <p:nvSpPr>
          <p:cNvPr id="2" name="Rectangle 1"/>
          <p:cNvSpPr/>
          <p:nvPr/>
        </p:nvSpPr>
        <p:spPr>
          <a:xfrm>
            <a:off x="-318279" y="1176093"/>
            <a:ext cx="5948613" cy="5170646"/>
          </a:xfrm>
          <a:prstGeom prst="rect">
            <a:avLst/>
          </a:prstGeom>
        </p:spPr>
        <p:txBody>
          <a:bodyPr wrap="square">
            <a:spAutoFit/>
          </a:bodyPr>
          <a:lstStyle/>
          <a:p>
            <a:pPr lvl="1"/>
            <a:r>
              <a:rPr lang="en-AU" sz="1100" b="1" dirty="0" smtClean="0">
                <a:solidFill>
                  <a:schemeClr val="bg1">
                    <a:lumMod val="50000"/>
                  </a:schemeClr>
                </a:solidFill>
              </a:rPr>
              <a:t>Victoria</a:t>
            </a:r>
            <a:endParaRPr lang="en-AU" sz="1100" b="1" dirty="0">
              <a:solidFill>
                <a:schemeClr val="bg1">
                  <a:lumMod val="50000"/>
                </a:schemeClr>
              </a:solidFill>
            </a:endParaRPr>
          </a:p>
          <a:p>
            <a:pPr marL="855663" lvl="1" indent="-249238">
              <a:buFont typeface="Arial" panose="020B0604020202020204" pitchFamily="34" charset="0"/>
              <a:buChar char="•"/>
            </a:pPr>
            <a:endParaRPr lang="en-AU" sz="1100" dirty="0" smtClean="0">
              <a:solidFill>
                <a:schemeClr val="bg1">
                  <a:lumMod val="50000"/>
                </a:schemeClr>
              </a:solidFill>
            </a:endParaRPr>
          </a:p>
          <a:p>
            <a:pPr marL="855663" lvl="1" indent="-249238">
              <a:buFont typeface="Arial" panose="020B0604020202020204" pitchFamily="34" charset="0"/>
              <a:buChar char="•"/>
            </a:pPr>
            <a:r>
              <a:rPr lang="en-AU" sz="1100" dirty="0" err="1" smtClean="0">
                <a:solidFill>
                  <a:schemeClr val="bg1">
                    <a:lumMod val="50000"/>
                  </a:schemeClr>
                </a:solidFill>
              </a:rPr>
              <a:t>Alica</a:t>
            </a:r>
            <a:r>
              <a:rPr lang="en-AU" sz="1100" dirty="0" smtClean="0">
                <a:solidFill>
                  <a:schemeClr val="bg1">
                    <a:lumMod val="50000"/>
                  </a:schemeClr>
                </a:solidFill>
              </a:rPr>
              <a:t> Daly, Head </a:t>
            </a:r>
            <a:r>
              <a:rPr lang="en-AU" sz="1100" dirty="0">
                <a:solidFill>
                  <a:schemeClr val="bg1">
                    <a:lumMod val="50000"/>
                  </a:schemeClr>
                </a:solidFill>
              </a:rPr>
              <a:t>of Patent Analytics, IP Australia </a:t>
            </a:r>
          </a:p>
          <a:p>
            <a:pPr marL="1064873" lvl="1" indent="-457200">
              <a:buFont typeface="Arial" panose="020B0604020202020204" pitchFamily="34" charset="0"/>
              <a:buChar char="•"/>
            </a:pPr>
            <a:endParaRPr lang="en-AU" sz="1100" dirty="0">
              <a:solidFill>
                <a:schemeClr val="bg1">
                  <a:lumMod val="50000"/>
                </a:schemeClr>
              </a:solidFill>
            </a:endParaRPr>
          </a:p>
          <a:p>
            <a:pPr lvl="1"/>
            <a:r>
              <a:rPr lang="en-AU" sz="1100" b="1" dirty="0">
                <a:solidFill>
                  <a:schemeClr val="bg1">
                    <a:lumMod val="50000"/>
                  </a:schemeClr>
                </a:solidFill>
              </a:rPr>
              <a:t>Queensland</a:t>
            </a:r>
          </a:p>
          <a:p>
            <a:pPr marL="855663" lvl="1" indent="-249238">
              <a:buFont typeface="Arial" panose="020B0604020202020204" pitchFamily="34" charset="0"/>
              <a:buChar char="•"/>
            </a:pPr>
            <a:endParaRPr lang="en-AU" sz="1100" dirty="0" smtClean="0">
              <a:solidFill>
                <a:schemeClr val="bg1">
                  <a:lumMod val="50000"/>
                </a:schemeClr>
              </a:solidFill>
            </a:endParaRPr>
          </a:p>
          <a:p>
            <a:pPr marL="855663" lvl="1" indent="-249238">
              <a:buFont typeface="Arial" panose="020B0604020202020204" pitchFamily="34" charset="0"/>
              <a:buChar char="•"/>
            </a:pPr>
            <a:r>
              <a:rPr lang="en-AU" sz="1100" dirty="0" smtClean="0">
                <a:solidFill>
                  <a:schemeClr val="bg1">
                    <a:lumMod val="50000"/>
                  </a:schemeClr>
                </a:solidFill>
              </a:rPr>
              <a:t>Andrew McDermott, Assistant </a:t>
            </a:r>
            <a:r>
              <a:rPr lang="en-AU" sz="1100" dirty="0">
                <a:solidFill>
                  <a:schemeClr val="bg1">
                    <a:lumMod val="50000"/>
                  </a:schemeClr>
                </a:solidFill>
              </a:rPr>
              <a:t>Director - Data Integrity, Australian Business Register </a:t>
            </a:r>
          </a:p>
          <a:p>
            <a:pPr marL="855663" lvl="1" indent="-249238">
              <a:buFont typeface="Arial" panose="020B0604020202020204" pitchFamily="34" charset="0"/>
              <a:buChar char="•"/>
            </a:pPr>
            <a:endParaRPr lang="en-AU" sz="1100" dirty="0">
              <a:solidFill>
                <a:schemeClr val="bg1">
                  <a:lumMod val="50000"/>
                </a:schemeClr>
              </a:solidFill>
            </a:endParaRPr>
          </a:p>
          <a:p>
            <a:pPr marL="855663" lvl="1" indent="-249238">
              <a:buFont typeface="Arial" panose="020B0604020202020204" pitchFamily="34" charset="0"/>
              <a:buChar char="•"/>
            </a:pPr>
            <a:r>
              <a:rPr lang="en-AU" sz="1100" dirty="0">
                <a:solidFill>
                  <a:schemeClr val="bg1">
                    <a:lumMod val="50000"/>
                  </a:schemeClr>
                </a:solidFill>
              </a:rPr>
              <a:t>Darren </a:t>
            </a:r>
            <a:r>
              <a:rPr lang="en-AU" sz="1100" dirty="0" err="1" smtClean="0">
                <a:solidFill>
                  <a:schemeClr val="bg1">
                    <a:lumMod val="50000"/>
                  </a:schemeClr>
                </a:solidFill>
              </a:rPr>
              <a:t>Santer</a:t>
            </a:r>
            <a:r>
              <a:rPr lang="en-AU" sz="1100" dirty="0" smtClean="0">
                <a:solidFill>
                  <a:schemeClr val="bg1">
                    <a:lumMod val="50000"/>
                  </a:schemeClr>
                </a:solidFill>
              </a:rPr>
              <a:t>, Coordinator </a:t>
            </a:r>
            <a:r>
              <a:rPr lang="en-AU" sz="1100" dirty="0">
                <a:solidFill>
                  <a:schemeClr val="bg1">
                    <a:lumMod val="50000"/>
                  </a:schemeClr>
                </a:solidFill>
              </a:rPr>
              <a:t>Digital Design and Data, City of Gold Coast </a:t>
            </a:r>
          </a:p>
          <a:p>
            <a:pPr marL="855663" lvl="1" indent="-249238">
              <a:buFont typeface="Arial" panose="020B0604020202020204" pitchFamily="34" charset="0"/>
              <a:buChar char="•"/>
            </a:pPr>
            <a:endParaRPr lang="en-AU" sz="1100" dirty="0">
              <a:solidFill>
                <a:schemeClr val="bg1">
                  <a:lumMod val="50000"/>
                </a:schemeClr>
              </a:solidFill>
            </a:endParaRPr>
          </a:p>
          <a:p>
            <a:pPr marL="855663" lvl="1" indent="-249238">
              <a:buFont typeface="Arial" panose="020B0604020202020204" pitchFamily="34" charset="0"/>
              <a:buChar char="•"/>
            </a:pPr>
            <a:r>
              <a:rPr lang="en-AU" sz="1100" dirty="0">
                <a:solidFill>
                  <a:schemeClr val="bg1">
                    <a:lumMod val="50000"/>
                  </a:schemeClr>
                </a:solidFill>
              </a:rPr>
              <a:t>Earl </a:t>
            </a:r>
            <a:r>
              <a:rPr lang="en-AU" sz="1100" dirty="0" smtClean="0">
                <a:solidFill>
                  <a:schemeClr val="bg1">
                    <a:lumMod val="50000"/>
                  </a:schemeClr>
                </a:solidFill>
              </a:rPr>
              <a:t>Butterworth, Data </a:t>
            </a:r>
            <a:r>
              <a:rPr lang="en-AU" sz="1100" dirty="0">
                <a:solidFill>
                  <a:schemeClr val="bg1">
                    <a:lumMod val="50000"/>
                  </a:schemeClr>
                </a:solidFill>
              </a:rPr>
              <a:t>Governance, Department of Communities, Child Safety and Disability Services </a:t>
            </a:r>
          </a:p>
          <a:p>
            <a:pPr marL="855663" lvl="1" indent="-249238">
              <a:buFont typeface="Arial" panose="020B0604020202020204" pitchFamily="34" charset="0"/>
              <a:buChar char="•"/>
            </a:pPr>
            <a:endParaRPr lang="en-AU" sz="1100" dirty="0">
              <a:solidFill>
                <a:schemeClr val="bg1">
                  <a:lumMod val="50000"/>
                </a:schemeClr>
              </a:solidFill>
            </a:endParaRPr>
          </a:p>
          <a:p>
            <a:pPr marL="855663" lvl="1" indent="-249238">
              <a:buFont typeface="Arial" panose="020B0604020202020204" pitchFamily="34" charset="0"/>
              <a:buChar char="•"/>
            </a:pPr>
            <a:r>
              <a:rPr lang="en-AU" sz="1100" dirty="0">
                <a:solidFill>
                  <a:schemeClr val="bg1">
                    <a:lumMod val="50000"/>
                  </a:schemeClr>
                </a:solidFill>
              </a:rPr>
              <a:t>Kelvin </a:t>
            </a:r>
            <a:r>
              <a:rPr lang="en-AU" sz="1100" dirty="0" smtClean="0">
                <a:solidFill>
                  <a:schemeClr val="bg1">
                    <a:lumMod val="50000"/>
                  </a:schemeClr>
                </a:solidFill>
              </a:rPr>
              <a:t>Ross, Director</a:t>
            </a:r>
            <a:r>
              <a:rPr lang="en-AU" sz="1100" dirty="0">
                <a:solidFill>
                  <a:schemeClr val="bg1">
                    <a:lumMod val="50000"/>
                  </a:schemeClr>
                </a:solidFill>
              </a:rPr>
              <a:t>, KJR </a:t>
            </a:r>
          </a:p>
          <a:p>
            <a:pPr marL="855663" lvl="1" indent="-249238">
              <a:buFont typeface="Arial" panose="020B0604020202020204" pitchFamily="34" charset="0"/>
              <a:buChar char="•"/>
            </a:pPr>
            <a:endParaRPr lang="en-AU" sz="1100" dirty="0">
              <a:solidFill>
                <a:schemeClr val="bg1">
                  <a:lumMod val="50000"/>
                </a:schemeClr>
              </a:solidFill>
            </a:endParaRPr>
          </a:p>
          <a:p>
            <a:pPr marL="855663" lvl="1" indent="-249238">
              <a:buFont typeface="Arial" panose="020B0604020202020204" pitchFamily="34" charset="0"/>
              <a:buChar char="•"/>
            </a:pPr>
            <a:r>
              <a:rPr lang="en-AU" sz="1100" dirty="0">
                <a:solidFill>
                  <a:schemeClr val="bg1">
                    <a:lumMod val="50000"/>
                  </a:schemeClr>
                </a:solidFill>
              </a:rPr>
              <a:t>Mitchell </a:t>
            </a:r>
            <a:r>
              <a:rPr lang="en-AU" sz="1100" dirty="0" smtClean="0">
                <a:solidFill>
                  <a:schemeClr val="bg1">
                    <a:lumMod val="50000"/>
                  </a:schemeClr>
                </a:solidFill>
              </a:rPr>
              <a:t>Stanton-Cook, Engineer</a:t>
            </a:r>
            <a:r>
              <a:rPr lang="en-AU" sz="1100" dirty="0">
                <a:solidFill>
                  <a:schemeClr val="bg1">
                    <a:lumMod val="50000"/>
                  </a:schemeClr>
                </a:solidFill>
              </a:rPr>
              <a:t>, Open Knowledge Australia (BNE), XVT Solutions </a:t>
            </a:r>
          </a:p>
          <a:p>
            <a:pPr marL="855663" lvl="1" indent="-249238">
              <a:buFont typeface="Arial" panose="020B0604020202020204" pitchFamily="34" charset="0"/>
              <a:buChar char="•"/>
            </a:pPr>
            <a:endParaRPr lang="en-AU" sz="1100" dirty="0">
              <a:solidFill>
                <a:schemeClr val="bg1">
                  <a:lumMod val="50000"/>
                </a:schemeClr>
              </a:solidFill>
            </a:endParaRPr>
          </a:p>
          <a:p>
            <a:pPr marL="855663" lvl="1" indent="-249238">
              <a:buFont typeface="Arial" panose="020B0604020202020204" pitchFamily="34" charset="0"/>
              <a:buChar char="•"/>
            </a:pPr>
            <a:r>
              <a:rPr lang="en-AU" sz="1100" dirty="0">
                <a:solidFill>
                  <a:schemeClr val="bg1">
                    <a:lumMod val="50000"/>
                  </a:schemeClr>
                </a:solidFill>
              </a:rPr>
              <a:t>Paul </a:t>
            </a:r>
            <a:r>
              <a:rPr lang="en-AU" sz="1100" dirty="0" smtClean="0">
                <a:solidFill>
                  <a:schemeClr val="bg1">
                    <a:lumMod val="50000"/>
                  </a:schemeClr>
                </a:solidFill>
              </a:rPr>
              <a:t>Morris, UXD </a:t>
            </a:r>
            <a:r>
              <a:rPr lang="en-AU" sz="1100" dirty="0">
                <a:solidFill>
                  <a:schemeClr val="bg1">
                    <a:lumMod val="50000"/>
                  </a:schemeClr>
                </a:solidFill>
              </a:rPr>
              <a:t>Lead, </a:t>
            </a:r>
            <a:r>
              <a:rPr lang="en-AU" sz="1100" dirty="0" err="1">
                <a:solidFill>
                  <a:schemeClr val="bg1">
                    <a:lumMod val="50000"/>
                  </a:schemeClr>
                </a:solidFill>
              </a:rPr>
              <a:t>Symplicit</a:t>
            </a:r>
            <a:r>
              <a:rPr lang="en-AU" sz="1100" dirty="0">
                <a:solidFill>
                  <a:schemeClr val="bg1">
                    <a:lumMod val="50000"/>
                  </a:schemeClr>
                </a:solidFill>
              </a:rPr>
              <a:t> </a:t>
            </a:r>
          </a:p>
          <a:p>
            <a:pPr marL="855663" lvl="1" indent="-249238">
              <a:buFont typeface="Arial" panose="020B0604020202020204" pitchFamily="34" charset="0"/>
              <a:buChar char="•"/>
            </a:pPr>
            <a:endParaRPr lang="en-AU" sz="1100" dirty="0">
              <a:solidFill>
                <a:schemeClr val="bg1">
                  <a:lumMod val="50000"/>
                </a:schemeClr>
              </a:solidFill>
            </a:endParaRPr>
          </a:p>
          <a:p>
            <a:pPr marL="855663" lvl="1" indent="-249238">
              <a:buFont typeface="Arial" panose="020B0604020202020204" pitchFamily="34" charset="0"/>
              <a:buChar char="•"/>
            </a:pPr>
            <a:r>
              <a:rPr lang="en-AU" sz="1100" dirty="0">
                <a:solidFill>
                  <a:schemeClr val="bg1">
                    <a:lumMod val="50000"/>
                  </a:schemeClr>
                </a:solidFill>
              </a:rPr>
              <a:t>Steve </a:t>
            </a:r>
            <a:r>
              <a:rPr lang="en-AU" sz="1100" dirty="0" smtClean="0">
                <a:solidFill>
                  <a:schemeClr val="bg1">
                    <a:lumMod val="50000"/>
                  </a:schemeClr>
                </a:solidFill>
              </a:rPr>
              <a:t>Jones, Director</a:t>
            </a:r>
            <a:r>
              <a:rPr lang="en-AU" sz="1100" dirty="0">
                <a:solidFill>
                  <a:schemeClr val="bg1">
                    <a:lumMod val="50000"/>
                  </a:schemeClr>
                </a:solidFill>
              </a:rPr>
              <a:t>, Science Information Services, Queensland Department of Science, Information Technology and Innovation </a:t>
            </a:r>
            <a:endParaRPr lang="en-AU" sz="1100" dirty="0" smtClean="0">
              <a:solidFill>
                <a:schemeClr val="bg1">
                  <a:lumMod val="50000"/>
                </a:schemeClr>
              </a:solidFill>
            </a:endParaRPr>
          </a:p>
          <a:p>
            <a:pPr marL="855663" lvl="1" indent="-249238">
              <a:buFont typeface="Arial" panose="020B0604020202020204" pitchFamily="34" charset="0"/>
              <a:buChar char="•"/>
            </a:pPr>
            <a:endParaRPr lang="en-US" sz="1100" dirty="0">
              <a:solidFill>
                <a:schemeClr val="bg1">
                  <a:lumMod val="50000"/>
                </a:schemeClr>
              </a:solidFill>
            </a:endParaRPr>
          </a:p>
          <a:p>
            <a:pPr marL="606425" lvl="1"/>
            <a:r>
              <a:rPr lang="en-AU" sz="1100" b="1" dirty="0">
                <a:solidFill>
                  <a:schemeClr val="bg1">
                    <a:lumMod val="50000"/>
                  </a:schemeClr>
                </a:solidFill>
              </a:rPr>
              <a:t>Australian Capital Territory</a:t>
            </a:r>
          </a:p>
          <a:p>
            <a:pPr marL="855663" lvl="1" indent="-249238">
              <a:buFont typeface="Arial" panose="020B0604020202020204" pitchFamily="34" charset="0"/>
              <a:buChar char="•"/>
            </a:pPr>
            <a:endParaRPr lang="en-AU" sz="1100" dirty="0">
              <a:solidFill>
                <a:schemeClr val="bg1">
                  <a:lumMod val="50000"/>
                </a:schemeClr>
              </a:solidFill>
            </a:endParaRPr>
          </a:p>
          <a:p>
            <a:pPr marL="855663" lvl="1" indent="-249238">
              <a:buFont typeface="Arial" panose="020B0604020202020204" pitchFamily="34" charset="0"/>
              <a:buChar char="•"/>
            </a:pPr>
            <a:r>
              <a:rPr lang="en-AU" sz="1100" dirty="0">
                <a:solidFill>
                  <a:schemeClr val="bg1">
                    <a:lumMod val="50000"/>
                  </a:schemeClr>
                </a:solidFill>
              </a:rPr>
              <a:t>Jared Cane, Business Analyst, Australian Business Register </a:t>
            </a:r>
          </a:p>
          <a:p>
            <a:pPr marL="855663" lvl="1" indent="-249238">
              <a:buFont typeface="Arial" panose="020B0604020202020204" pitchFamily="34" charset="0"/>
              <a:buChar char="•"/>
            </a:pPr>
            <a:endParaRPr lang="en-AU" sz="1100" dirty="0">
              <a:solidFill>
                <a:schemeClr val="bg1">
                  <a:lumMod val="50000"/>
                </a:schemeClr>
              </a:solidFill>
            </a:endParaRPr>
          </a:p>
          <a:p>
            <a:pPr marL="855663" lvl="1" indent="-249238">
              <a:buFont typeface="Arial" panose="020B0604020202020204" pitchFamily="34" charset="0"/>
              <a:buChar char="•"/>
            </a:pPr>
            <a:r>
              <a:rPr lang="en-AU" sz="1100" dirty="0">
                <a:solidFill>
                  <a:schemeClr val="bg1">
                    <a:lumMod val="50000"/>
                  </a:schemeClr>
                </a:solidFill>
              </a:rPr>
              <a:t>Jenny </a:t>
            </a:r>
            <a:r>
              <a:rPr lang="en-AU" sz="1100" dirty="0" err="1">
                <a:solidFill>
                  <a:schemeClr val="bg1">
                    <a:lumMod val="50000"/>
                  </a:schemeClr>
                </a:solidFill>
              </a:rPr>
              <a:t>Coppock</a:t>
            </a:r>
            <a:r>
              <a:rPr lang="en-AU" sz="1100" dirty="0">
                <a:solidFill>
                  <a:schemeClr val="bg1">
                    <a:lumMod val="50000"/>
                  </a:schemeClr>
                </a:solidFill>
              </a:rPr>
              <a:t>, Business Development Officer, ATO </a:t>
            </a:r>
          </a:p>
          <a:p>
            <a:pPr marL="855663" lvl="1" indent="-249238">
              <a:buFont typeface="Arial" panose="020B0604020202020204" pitchFamily="34" charset="0"/>
              <a:buChar char="•"/>
            </a:pPr>
            <a:endParaRPr lang="en-AU" sz="1100" dirty="0">
              <a:solidFill>
                <a:schemeClr val="bg1">
                  <a:lumMod val="50000"/>
                </a:schemeClr>
              </a:solidFill>
            </a:endParaRPr>
          </a:p>
          <a:p>
            <a:pPr marL="855663" lvl="1" indent="-249238">
              <a:buFont typeface="Arial" panose="020B0604020202020204" pitchFamily="34" charset="0"/>
              <a:buChar char="•"/>
            </a:pPr>
            <a:r>
              <a:rPr lang="en-AU" sz="1100" dirty="0">
                <a:solidFill>
                  <a:schemeClr val="bg1">
                    <a:lumMod val="50000"/>
                  </a:schemeClr>
                </a:solidFill>
              </a:rPr>
              <a:t>Shanti Reddy, Geospatial Analyst, Department of the Environment </a:t>
            </a:r>
          </a:p>
        </p:txBody>
      </p:sp>
      <p:sp>
        <p:nvSpPr>
          <p:cNvPr id="4" name="Rectangle 3"/>
          <p:cNvSpPr/>
          <p:nvPr/>
        </p:nvSpPr>
        <p:spPr>
          <a:xfrm>
            <a:off x="5481387" y="1176093"/>
            <a:ext cx="5948613" cy="3985706"/>
          </a:xfrm>
          <a:prstGeom prst="rect">
            <a:avLst/>
          </a:prstGeom>
        </p:spPr>
        <p:txBody>
          <a:bodyPr wrap="square">
            <a:spAutoFit/>
          </a:bodyPr>
          <a:lstStyle/>
          <a:p>
            <a:pPr lvl="1"/>
            <a:r>
              <a:rPr lang="en-AU" sz="1100" b="1" dirty="0" smtClean="0">
                <a:solidFill>
                  <a:schemeClr val="bg1">
                    <a:lumMod val="50000"/>
                  </a:schemeClr>
                </a:solidFill>
              </a:rPr>
              <a:t>New </a:t>
            </a:r>
            <a:r>
              <a:rPr lang="en-AU" sz="1100" b="1" dirty="0">
                <a:solidFill>
                  <a:schemeClr val="bg1">
                    <a:lumMod val="50000"/>
                  </a:schemeClr>
                </a:solidFill>
              </a:rPr>
              <a:t>South Wales</a:t>
            </a:r>
          </a:p>
          <a:p>
            <a:pPr marL="855663" lvl="1" indent="-249238">
              <a:buFont typeface="Arial" panose="020B0604020202020204" pitchFamily="34" charset="0"/>
              <a:buChar char="•"/>
            </a:pPr>
            <a:endParaRPr lang="en-AU" sz="1100" dirty="0" smtClean="0">
              <a:solidFill>
                <a:schemeClr val="bg1">
                  <a:lumMod val="50000"/>
                </a:schemeClr>
              </a:solidFill>
            </a:endParaRPr>
          </a:p>
          <a:p>
            <a:pPr marL="855663" lvl="1" indent="-249238">
              <a:buFont typeface="Arial" panose="020B0604020202020204" pitchFamily="34" charset="0"/>
              <a:buChar char="•"/>
            </a:pPr>
            <a:r>
              <a:rPr lang="en-AU" sz="1100" dirty="0" smtClean="0">
                <a:solidFill>
                  <a:schemeClr val="bg1">
                    <a:lumMod val="50000"/>
                  </a:schemeClr>
                </a:solidFill>
              </a:rPr>
              <a:t>Angela Bee, Founder</a:t>
            </a:r>
            <a:r>
              <a:rPr lang="en-AU" sz="1100" dirty="0">
                <a:solidFill>
                  <a:schemeClr val="bg1">
                    <a:lumMod val="50000"/>
                  </a:schemeClr>
                </a:solidFill>
              </a:rPr>
              <a:t>, Hackathons Australia </a:t>
            </a:r>
          </a:p>
          <a:p>
            <a:pPr marL="855663" lvl="1" indent="-249238">
              <a:buFont typeface="Arial" panose="020B0604020202020204" pitchFamily="34" charset="0"/>
              <a:buChar char="•"/>
            </a:pPr>
            <a:endParaRPr lang="en-AU" sz="1100" dirty="0">
              <a:solidFill>
                <a:schemeClr val="bg1">
                  <a:lumMod val="50000"/>
                </a:schemeClr>
              </a:solidFill>
            </a:endParaRPr>
          </a:p>
          <a:p>
            <a:pPr marL="855663" lvl="1" indent="-249238">
              <a:buFont typeface="Arial" panose="020B0604020202020204" pitchFamily="34" charset="0"/>
              <a:buChar char="•"/>
            </a:pPr>
            <a:r>
              <a:rPr lang="en-AU" sz="1100" dirty="0">
                <a:solidFill>
                  <a:schemeClr val="bg1">
                    <a:lumMod val="50000"/>
                  </a:schemeClr>
                </a:solidFill>
              </a:rPr>
              <a:t>Anthony </a:t>
            </a:r>
            <a:r>
              <a:rPr lang="en-AU" sz="1100" dirty="0" err="1" smtClean="0">
                <a:solidFill>
                  <a:schemeClr val="bg1">
                    <a:lumMod val="50000"/>
                  </a:schemeClr>
                </a:solidFill>
              </a:rPr>
              <a:t>Tockar</a:t>
            </a:r>
            <a:r>
              <a:rPr lang="en-AU" sz="1100" dirty="0" smtClean="0">
                <a:solidFill>
                  <a:schemeClr val="bg1">
                    <a:lumMod val="50000"/>
                  </a:schemeClr>
                </a:solidFill>
              </a:rPr>
              <a:t>, Data </a:t>
            </a:r>
            <a:r>
              <a:rPr lang="en-AU" sz="1100" dirty="0">
                <a:solidFill>
                  <a:schemeClr val="bg1">
                    <a:lumMod val="50000"/>
                  </a:schemeClr>
                </a:solidFill>
              </a:rPr>
              <a:t>Scientist, CBIG Consulting </a:t>
            </a:r>
          </a:p>
          <a:p>
            <a:pPr marL="855663" lvl="1" indent="-249238">
              <a:buFont typeface="Arial" panose="020B0604020202020204" pitchFamily="34" charset="0"/>
              <a:buChar char="•"/>
            </a:pPr>
            <a:endParaRPr lang="en-AU" sz="1100" dirty="0">
              <a:solidFill>
                <a:schemeClr val="bg1">
                  <a:lumMod val="50000"/>
                </a:schemeClr>
              </a:solidFill>
            </a:endParaRPr>
          </a:p>
          <a:p>
            <a:pPr marL="855663" lvl="1" indent="-249238">
              <a:buFont typeface="Arial" panose="020B0604020202020204" pitchFamily="34" charset="0"/>
              <a:buChar char="•"/>
            </a:pPr>
            <a:r>
              <a:rPr lang="en-AU" sz="1100" dirty="0">
                <a:solidFill>
                  <a:schemeClr val="bg1">
                    <a:lumMod val="50000"/>
                  </a:schemeClr>
                </a:solidFill>
              </a:rPr>
              <a:t>Blair </a:t>
            </a:r>
            <a:r>
              <a:rPr lang="en-AU" sz="1100" dirty="0" smtClean="0">
                <a:solidFill>
                  <a:schemeClr val="bg1">
                    <a:lumMod val="50000"/>
                  </a:schemeClr>
                </a:solidFill>
              </a:rPr>
              <a:t>Hudson, Innovation </a:t>
            </a:r>
            <a:r>
              <a:rPr lang="en-AU" sz="1100" dirty="0">
                <a:solidFill>
                  <a:schemeClr val="bg1">
                    <a:lumMod val="50000"/>
                  </a:schemeClr>
                </a:solidFill>
              </a:rPr>
              <a:t>Portfolio Manager - Data Science, Pepper Group Limited </a:t>
            </a:r>
          </a:p>
          <a:p>
            <a:pPr marL="855663" lvl="1" indent="-249238">
              <a:buFont typeface="Arial" panose="020B0604020202020204" pitchFamily="34" charset="0"/>
              <a:buChar char="•"/>
            </a:pPr>
            <a:endParaRPr lang="en-AU" sz="1100" dirty="0">
              <a:solidFill>
                <a:schemeClr val="bg1">
                  <a:lumMod val="50000"/>
                </a:schemeClr>
              </a:solidFill>
            </a:endParaRPr>
          </a:p>
          <a:p>
            <a:pPr marL="855663" lvl="1" indent="-249238">
              <a:buFont typeface="Arial" panose="020B0604020202020204" pitchFamily="34" charset="0"/>
              <a:buChar char="•"/>
            </a:pPr>
            <a:r>
              <a:rPr lang="en-AU" sz="1100" dirty="0">
                <a:solidFill>
                  <a:schemeClr val="bg1">
                    <a:lumMod val="50000"/>
                  </a:schemeClr>
                </a:solidFill>
              </a:rPr>
              <a:t>Geoffrey </a:t>
            </a:r>
            <a:r>
              <a:rPr lang="en-AU" sz="1100" dirty="0" smtClean="0">
                <a:solidFill>
                  <a:schemeClr val="bg1">
                    <a:lumMod val="50000"/>
                  </a:schemeClr>
                </a:solidFill>
              </a:rPr>
              <a:t>Huntley, Software </a:t>
            </a:r>
            <a:r>
              <a:rPr lang="en-AU" sz="1100" dirty="0">
                <a:solidFill>
                  <a:schemeClr val="bg1">
                    <a:lumMod val="50000"/>
                  </a:schemeClr>
                </a:solidFill>
              </a:rPr>
              <a:t>Engineer</a:t>
            </a:r>
          </a:p>
          <a:p>
            <a:pPr marL="855663" lvl="1" indent="-249238">
              <a:buFont typeface="Arial" panose="020B0604020202020204" pitchFamily="34" charset="0"/>
              <a:buChar char="•"/>
            </a:pPr>
            <a:endParaRPr lang="en-AU" sz="1100" dirty="0">
              <a:solidFill>
                <a:schemeClr val="bg1">
                  <a:lumMod val="50000"/>
                </a:schemeClr>
              </a:solidFill>
            </a:endParaRPr>
          </a:p>
          <a:p>
            <a:pPr marL="855663" lvl="1" indent="-249238">
              <a:buFont typeface="Arial" panose="020B0604020202020204" pitchFamily="34" charset="0"/>
              <a:buChar char="•"/>
            </a:pPr>
            <a:r>
              <a:rPr lang="en-AU" sz="1100" dirty="0">
                <a:solidFill>
                  <a:schemeClr val="bg1">
                    <a:lumMod val="50000"/>
                  </a:schemeClr>
                </a:solidFill>
              </a:rPr>
              <a:t>Tim </a:t>
            </a:r>
            <a:r>
              <a:rPr lang="en-AU" sz="1100" dirty="0" smtClean="0">
                <a:solidFill>
                  <a:schemeClr val="bg1">
                    <a:lumMod val="50000"/>
                  </a:schemeClr>
                </a:solidFill>
              </a:rPr>
              <a:t>Stokes, Technical </a:t>
            </a:r>
            <a:r>
              <a:rPr lang="en-AU" sz="1100" dirty="0">
                <a:solidFill>
                  <a:schemeClr val="bg1">
                    <a:lumMod val="50000"/>
                  </a:schemeClr>
                </a:solidFill>
              </a:rPr>
              <a:t>Architect, </a:t>
            </a:r>
            <a:r>
              <a:rPr lang="en-AU" sz="1100" dirty="0" err="1">
                <a:solidFill>
                  <a:schemeClr val="bg1">
                    <a:lumMod val="50000"/>
                  </a:schemeClr>
                </a:solidFill>
              </a:rPr>
              <a:t>Healthdirect</a:t>
            </a:r>
            <a:r>
              <a:rPr lang="en-AU" sz="1100" dirty="0">
                <a:solidFill>
                  <a:schemeClr val="bg1">
                    <a:lumMod val="50000"/>
                  </a:schemeClr>
                </a:solidFill>
              </a:rPr>
              <a:t> Australia </a:t>
            </a:r>
          </a:p>
          <a:p>
            <a:pPr marL="855663" lvl="1" indent="-249238">
              <a:buFont typeface="Arial" panose="020B0604020202020204" pitchFamily="34" charset="0"/>
              <a:buChar char="•"/>
            </a:pPr>
            <a:endParaRPr lang="en-AU" sz="1100" dirty="0">
              <a:solidFill>
                <a:schemeClr val="bg1">
                  <a:lumMod val="50000"/>
                </a:schemeClr>
              </a:solidFill>
            </a:endParaRPr>
          </a:p>
          <a:p>
            <a:pPr marL="855663" lvl="1" indent="-249238">
              <a:buFont typeface="Arial" panose="020B0604020202020204" pitchFamily="34" charset="0"/>
              <a:buChar char="•"/>
            </a:pPr>
            <a:r>
              <a:rPr lang="en-AU" sz="1100" dirty="0">
                <a:solidFill>
                  <a:schemeClr val="bg1">
                    <a:lumMod val="50000"/>
                  </a:schemeClr>
                </a:solidFill>
              </a:rPr>
              <a:t>Tom </a:t>
            </a:r>
            <a:r>
              <a:rPr lang="en-AU" sz="1100" dirty="0" smtClean="0">
                <a:solidFill>
                  <a:schemeClr val="bg1">
                    <a:lumMod val="50000"/>
                  </a:schemeClr>
                </a:solidFill>
              </a:rPr>
              <a:t>Park, Director</a:t>
            </a:r>
            <a:r>
              <a:rPr lang="en-AU" sz="1100" dirty="0">
                <a:solidFill>
                  <a:schemeClr val="bg1">
                    <a:lumMod val="50000"/>
                  </a:schemeClr>
                </a:solidFill>
              </a:rPr>
              <a:t>, Deloitte </a:t>
            </a:r>
          </a:p>
          <a:p>
            <a:pPr lvl="1"/>
            <a:r>
              <a:rPr lang="en-AU" sz="1100" dirty="0" smtClean="0">
                <a:solidFill>
                  <a:schemeClr val="bg1">
                    <a:lumMod val="50000"/>
                  </a:schemeClr>
                </a:solidFill>
              </a:rPr>
              <a:t> </a:t>
            </a:r>
            <a:endParaRPr lang="en-AU" sz="1100" dirty="0">
              <a:solidFill>
                <a:schemeClr val="bg1">
                  <a:lumMod val="50000"/>
                </a:schemeClr>
              </a:solidFill>
            </a:endParaRPr>
          </a:p>
          <a:p>
            <a:pPr lvl="1"/>
            <a:r>
              <a:rPr lang="en-AU" sz="1100" b="1" dirty="0">
                <a:solidFill>
                  <a:schemeClr val="bg1">
                    <a:lumMod val="50000"/>
                  </a:schemeClr>
                </a:solidFill>
              </a:rPr>
              <a:t>Western Australia</a:t>
            </a:r>
          </a:p>
          <a:p>
            <a:pPr marL="855663" lvl="1" indent="-249238">
              <a:buFont typeface="Arial" panose="020B0604020202020204" pitchFamily="34" charset="0"/>
              <a:buChar char="•"/>
            </a:pPr>
            <a:endParaRPr lang="en-AU" sz="1100" dirty="0" smtClean="0">
              <a:solidFill>
                <a:schemeClr val="bg1">
                  <a:lumMod val="50000"/>
                </a:schemeClr>
              </a:solidFill>
            </a:endParaRPr>
          </a:p>
          <a:p>
            <a:pPr marL="855663" lvl="1" indent="-249238">
              <a:buFont typeface="Arial" panose="020B0604020202020204" pitchFamily="34" charset="0"/>
              <a:buChar char="•"/>
            </a:pPr>
            <a:r>
              <a:rPr lang="en-AU" sz="1100" dirty="0" smtClean="0">
                <a:solidFill>
                  <a:schemeClr val="bg1">
                    <a:lumMod val="50000"/>
                  </a:schemeClr>
                </a:solidFill>
              </a:rPr>
              <a:t>Jag </a:t>
            </a:r>
            <a:r>
              <a:rPr lang="en-AU" sz="1100" dirty="0" err="1" smtClean="0">
                <a:solidFill>
                  <a:schemeClr val="bg1">
                    <a:lumMod val="50000"/>
                  </a:schemeClr>
                </a:solidFill>
              </a:rPr>
              <a:t>Atrie</a:t>
            </a:r>
            <a:r>
              <a:rPr lang="en-AU" sz="1100" dirty="0" smtClean="0">
                <a:solidFill>
                  <a:schemeClr val="bg1">
                    <a:lumMod val="50000"/>
                  </a:schemeClr>
                </a:solidFill>
              </a:rPr>
              <a:t>, Manager</a:t>
            </a:r>
            <a:r>
              <a:rPr lang="en-AU" sz="1100" dirty="0">
                <a:solidFill>
                  <a:schemeClr val="bg1">
                    <a:lumMod val="50000"/>
                  </a:schemeClr>
                </a:solidFill>
              </a:rPr>
              <a:t>, Epidemiology Branch, Western Australian Department of Health </a:t>
            </a:r>
          </a:p>
          <a:p>
            <a:pPr marL="855663" lvl="1" indent="-249238">
              <a:buFont typeface="Arial" panose="020B0604020202020204" pitchFamily="34" charset="0"/>
              <a:buChar char="•"/>
            </a:pPr>
            <a:endParaRPr lang="en-AU" sz="1100" dirty="0">
              <a:solidFill>
                <a:schemeClr val="bg1">
                  <a:lumMod val="50000"/>
                </a:schemeClr>
              </a:solidFill>
            </a:endParaRPr>
          </a:p>
          <a:p>
            <a:pPr marL="855663" lvl="1" indent="-249238">
              <a:buFont typeface="Arial" panose="020B0604020202020204" pitchFamily="34" charset="0"/>
              <a:buChar char="•"/>
            </a:pPr>
            <a:r>
              <a:rPr lang="en-AU" sz="1100" dirty="0">
                <a:solidFill>
                  <a:schemeClr val="bg1">
                    <a:lumMod val="50000"/>
                  </a:schemeClr>
                </a:solidFill>
              </a:rPr>
              <a:t>James </a:t>
            </a:r>
            <a:r>
              <a:rPr lang="en-AU" sz="1100" dirty="0" smtClean="0">
                <a:solidFill>
                  <a:schemeClr val="bg1">
                    <a:lumMod val="50000"/>
                  </a:schemeClr>
                </a:solidFill>
              </a:rPr>
              <a:t>Gardner, An </a:t>
            </a:r>
            <a:r>
              <a:rPr lang="en-AU" sz="1100" dirty="0">
                <a:solidFill>
                  <a:schemeClr val="bg1">
                    <a:lumMod val="50000"/>
                  </a:schemeClr>
                </a:solidFill>
              </a:rPr>
              <a:t>awesome developer</a:t>
            </a:r>
          </a:p>
          <a:p>
            <a:pPr marL="855663" lvl="1" indent="-249238">
              <a:buFont typeface="Arial" panose="020B0604020202020204" pitchFamily="34" charset="0"/>
              <a:buChar char="•"/>
            </a:pPr>
            <a:endParaRPr lang="en-AU" sz="1100" dirty="0">
              <a:solidFill>
                <a:schemeClr val="bg1">
                  <a:lumMod val="50000"/>
                </a:schemeClr>
              </a:solidFill>
            </a:endParaRPr>
          </a:p>
          <a:p>
            <a:pPr marL="855663" lvl="1" indent="-249238">
              <a:buFont typeface="Arial" panose="020B0604020202020204" pitchFamily="34" charset="0"/>
              <a:buChar char="•"/>
            </a:pPr>
            <a:r>
              <a:rPr lang="en-AU" sz="1100" dirty="0">
                <a:solidFill>
                  <a:schemeClr val="bg1">
                    <a:lumMod val="50000"/>
                  </a:schemeClr>
                </a:solidFill>
              </a:rPr>
              <a:t>Ken </a:t>
            </a:r>
            <a:r>
              <a:rPr lang="en-AU" sz="1100" dirty="0" smtClean="0">
                <a:solidFill>
                  <a:schemeClr val="bg1">
                    <a:lumMod val="50000"/>
                  </a:schemeClr>
                </a:solidFill>
              </a:rPr>
              <a:t>Parker, A/Manager</a:t>
            </a:r>
            <a:r>
              <a:rPr lang="en-AU" sz="1100" dirty="0">
                <a:solidFill>
                  <a:schemeClr val="bg1">
                    <a:lumMod val="50000"/>
                  </a:schemeClr>
                </a:solidFill>
              </a:rPr>
              <a:t>, Capacity Building, Department of Local Government and Communities </a:t>
            </a:r>
          </a:p>
          <a:p>
            <a:pPr marL="606425" lvl="1"/>
            <a:endParaRPr lang="en-AU" sz="1100" dirty="0" smtClean="0">
              <a:solidFill>
                <a:schemeClr val="bg1">
                  <a:lumMod val="50000"/>
                </a:schemeClr>
              </a:solidFill>
            </a:endParaRPr>
          </a:p>
        </p:txBody>
      </p:sp>
    </p:spTree>
    <p:extLst>
      <p:ext uri="{BB962C8B-B14F-4D97-AF65-F5344CB8AC3E}">
        <p14:creationId xmlns:p14="http://schemas.microsoft.com/office/powerpoint/2010/main" val="2505305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What’s the intent of </a:t>
            </a:r>
            <a:r>
              <a:rPr lang="en-AU" dirty="0" err="1" smtClean="0"/>
              <a:t>GovHack</a:t>
            </a:r>
            <a:r>
              <a:rPr lang="en-AU" dirty="0" smtClean="0"/>
              <a:t>?</a:t>
            </a:r>
            <a:endParaRPr lang="en-AU" dirty="0"/>
          </a:p>
        </p:txBody>
      </p:sp>
      <p:sp>
        <p:nvSpPr>
          <p:cNvPr id="2" name="Rectangle 1"/>
          <p:cNvSpPr/>
          <p:nvPr/>
        </p:nvSpPr>
        <p:spPr>
          <a:xfrm>
            <a:off x="549653" y="1665624"/>
            <a:ext cx="5859614" cy="3785652"/>
          </a:xfrm>
          <a:prstGeom prst="rect">
            <a:avLst/>
          </a:prstGeom>
        </p:spPr>
        <p:txBody>
          <a:bodyPr wrap="square">
            <a:spAutoFit/>
          </a:bodyPr>
          <a:lstStyle/>
          <a:p>
            <a:pPr marL="228600" lvl="1" indent="-198438">
              <a:buFont typeface="Arial" panose="020B0604020202020204" pitchFamily="34" charset="0"/>
              <a:buChar char="•"/>
            </a:pPr>
            <a:r>
              <a:rPr lang="en-AU" sz="2000" dirty="0" smtClean="0">
                <a:solidFill>
                  <a:schemeClr val="bg1">
                    <a:lumMod val="50000"/>
                  </a:schemeClr>
                </a:solidFill>
              </a:rPr>
              <a:t>This event </a:t>
            </a:r>
            <a:r>
              <a:rPr lang="en-AU" sz="2000" dirty="0">
                <a:solidFill>
                  <a:schemeClr val="bg1">
                    <a:lumMod val="50000"/>
                  </a:schemeClr>
                </a:solidFill>
              </a:rPr>
              <a:t>provide an opportunity for Governments and Industry to </a:t>
            </a:r>
            <a:r>
              <a:rPr lang="en-AU" sz="2000" dirty="0">
                <a:solidFill>
                  <a:srgbClr val="F86223"/>
                </a:solidFill>
              </a:rPr>
              <a:t>support </a:t>
            </a:r>
            <a:r>
              <a:rPr lang="en-AU" sz="2000" dirty="0" smtClean="0">
                <a:solidFill>
                  <a:srgbClr val="F86223"/>
                </a:solidFill>
              </a:rPr>
              <a:t>innovative </a:t>
            </a:r>
            <a:r>
              <a:rPr lang="en-AU" sz="2000" dirty="0">
                <a:solidFill>
                  <a:srgbClr val="F86223"/>
                </a:solidFill>
              </a:rPr>
              <a:t>communities</a:t>
            </a:r>
            <a:r>
              <a:rPr lang="en-AU" sz="2000" dirty="0">
                <a:solidFill>
                  <a:schemeClr val="bg1">
                    <a:lumMod val="50000"/>
                  </a:schemeClr>
                </a:solidFill>
              </a:rPr>
              <a:t> through sponsorship and the release of new open </a:t>
            </a:r>
            <a:r>
              <a:rPr lang="en-AU" sz="2000" dirty="0">
                <a:solidFill>
                  <a:srgbClr val="F86223"/>
                </a:solidFill>
              </a:rPr>
              <a:t>Government data</a:t>
            </a:r>
            <a:r>
              <a:rPr lang="en-AU" sz="2000" dirty="0">
                <a:solidFill>
                  <a:schemeClr val="bg1">
                    <a:lumMod val="50000"/>
                  </a:schemeClr>
                </a:solidFill>
              </a:rPr>
              <a:t>. </a:t>
            </a:r>
            <a:endParaRPr lang="en-AU" sz="2000" dirty="0" smtClean="0">
              <a:solidFill>
                <a:schemeClr val="bg1">
                  <a:lumMod val="50000"/>
                </a:schemeClr>
              </a:solidFill>
            </a:endParaRPr>
          </a:p>
          <a:p>
            <a:pPr marL="228600" lvl="1" indent="-198438">
              <a:buFont typeface="Arial" panose="020B0604020202020204" pitchFamily="34" charset="0"/>
              <a:buChar char="•"/>
            </a:pPr>
            <a:endParaRPr lang="en-AU" sz="2000" dirty="0">
              <a:solidFill>
                <a:schemeClr val="bg1">
                  <a:lumMod val="50000"/>
                </a:schemeClr>
              </a:solidFill>
            </a:endParaRPr>
          </a:p>
          <a:p>
            <a:pPr marL="228600" lvl="1" indent="-198438">
              <a:buFont typeface="Arial" panose="020B0604020202020204" pitchFamily="34" charset="0"/>
              <a:buChar char="•"/>
            </a:pPr>
            <a:r>
              <a:rPr lang="en-AU" sz="2000" dirty="0" smtClean="0">
                <a:solidFill>
                  <a:schemeClr val="bg1">
                    <a:lumMod val="50000"/>
                  </a:schemeClr>
                </a:solidFill>
              </a:rPr>
              <a:t>It </a:t>
            </a:r>
            <a:r>
              <a:rPr lang="en-AU" sz="2000" dirty="0">
                <a:solidFill>
                  <a:schemeClr val="bg1">
                    <a:lumMod val="50000"/>
                  </a:schemeClr>
                </a:solidFill>
              </a:rPr>
              <a:t>creates a supportive environment for the public sector to </a:t>
            </a:r>
            <a:r>
              <a:rPr lang="en-AU" sz="2000" dirty="0">
                <a:solidFill>
                  <a:srgbClr val="F86223"/>
                </a:solidFill>
              </a:rPr>
              <a:t>collaborate with entrepreneurs</a:t>
            </a:r>
            <a:r>
              <a:rPr lang="en-AU" sz="2000" dirty="0">
                <a:solidFill>
                  <a:schemeClr val="bg1">
                    <a:lumMod val="50000"/>
                  </a:schemeClr>
                </a:solidFill>
              </a:rPr>
              <a:t> for great outcomes.</a:t>
            </a:r>
          </a:p>
          <a:p>
            <a:pPr marL="228600" lvl="1" indent="-198438">
              <a:buFont typeface="Arial" panose="020B0604020202020204" pitchFamily="34" charset="0"/>
              <a:buChar char="•"/>
            </a:pPr>
            <a:endParaRPr lang="en-AU" sz="2000" dirty="0">
              <a:solidFill>
                <a:schemeClr val="bg1">
                  <a:lumMod val="50000"/>
                </a:schemeClr>
              </a:solidFill>
            </a:endParaRPr>
          </a:p>
          <a:p>
            <a:pPr marL="228600" lvl="1" indent="-198438">
              <a:buFont typeface="Arial" panose="020B0604020202020204" pitchFamily="34" charset="0"/>
              <a:buChar char="•"/>
            </a:pPr>
            <a:r>
              <a:rPr lang="en-AU" sz="2000" dirty="0">
                <a:solidFill>
                  <a:schemeClr val="bg1">
                    <a:lumMod val="50000"/>
                  </a:schemeClr>
                </a:solidFill>
              </a:rPr>
              <a:t>A few lucky local representatives from </a:t>
            </a:r>
            <a:r>
              <a:rPr lang="en-AU" sz="2000" dirty="0" err="1">
                <a:solidFill>
                  <a:schemeClr val="bg1">
                    <a:lumMod val="50000"/>
                  </a:schemeClr>
                </a:solidFill>
              </a:rPr>
              <a:t>GovHack</a:t>
            </a:r>
            <a:r>
              <a:rPr lang="en-AU" sz="2000" dirty="0">
                <a:solidFill>
                  <a:schemeClr val="bg1">
                    <a:lumMod val="50000"/>
                  </a:schemeClr>
                </a:solidFill>
              </a:rPr>
              <a:t> finalists teams may also receive flights and accommodation to the </a:t>
            </a:r>
            <a:r>
              <a:rPr lang="en-AU" sz="2000" dirty="0" err="1">
                <a:solidFill>
                  <a:srgbClr val="F86223"/>
                </a:solidFill>
              </a:rPr>
              <a:t>GovHack</a:t>
            </a:r>
            <a:r>
              <a:rPr lang="en-AU" sz="2000" dirty="0">
                <a:solidFill>
                  <a:srgbClr val="F86223"/>
                </a:solidFill>
              </a:rPr>
              <a:t> Red Carpet Awards</a:t>
            </a:r>
            <a:r>
              <a:rPr lang="en-AU" sz="2000" dirty="0">
                <a:solidFill>
                  <a:schemeClr val="bg1">
                    <a:lumMod val="50000"/>
                  </a:schemeClr>
                </a:solidFill>
              </a:rPr>
              <a: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544734" y="2028089"/>
            <a:ext cx="5215466" cy="2922083"/>
          </a:xfrm>
          <a:prstGeom prst="rect">
            <a:avLst/>
          </a:prstGeom>
        </p:spPr>
      </p:pic>
    </p:spTree>
    <p:extLst>
      <p:ext uri="{BB962C8B-B14F-4D97-AF65-F5344CB8AC3E}">
        <p14:creationId xmlns:p14="http://schemas.microsoft.com/office/powerpoint/2010/main" val="2616948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Who are the </a:t>
            </a:r>
            <a:r>
              <a:rPr lang="en-AU" dirty="0" err="1" smtClean="0"/>
              <a:t>GovHack</a:t>
            </a:r>
            <a:r>
              <a:rPr lang="en-AU" dirty="0" smtClean="0"/>
              <a:t> 2016 Sponsors?</a:t>
            </a:r>
            <a:endParaRPr lang="en-AU" dirty="0"/>
          </a:p>
        </p:txBody>
      </p:sp>
      <p:pic>
        <p:nvPicPr>
          <p:cNvPr id="4" name="Picture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609860" y="1087330"/>
            <a:ext cx="2653502" cy="64264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028824" y="4478690"/>
            <a:ext cx="1495748" cy="51520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353285" y="3888223"/>
            <a:ext cx="634218" cy="63421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421691" y="4264088"/>
            <a:ext cx="2105756" cy="37201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344813" y="1989240"/>
            <a:ext cx="2131623" cy="781595"/>
          </a:xfrm>
          <a:prstGeom prst="rect">
            <a:avLst/>
          </a:prstGeom>
        </p:spPr>
      </p:pic>
      <p:pic>
        <p:nvPicPr>
          <p:cNvPr id="9" name="Picture 8"/>
          <p:cNvPicPr>
            <a:picLocks noChangeAspect="1"/>
          </p:cNvPicPr>
          <p:nvPr/>
        </p:nvPicPr>
        <p:blipFill rotWithShape="1">
          <a:blip r:embed="rId7" cstate="print">
            <a:extLst>
              <a:ext uri="{28A0092B-C50C-407E-A947-70E740481C1C}">
                <a14:useLocalDpi xmlns:a14="http://schemas.microsoft.com/office/drawing/2010/main"/>
              </a:ext>
            </a:extLst>
          </a:blip>
          <a:srcRect/>
          <a:stretch/>
        </p:blipFill>
        <p:spPr>
          <a:xfrm>
            <a:off x="436250" y="4589432"/>
            <a:ext cx="1658047" cy="407737"/>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10715972" y="1654907"/>
            <a:ext cx="968728" cy="556828"/>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524783" y="3373206"/>
            <a:ext cx="1560715" cy="1149235"/>
          </a:xfrm>
          <a:prstGeom prst="rect">
            <a:avLst/>
          </a:prstGeom>
        </p:spPr>
      </p:pic>
      <p:pic>
        <p:nvPicPr>
          <p:cNvPr id="12" name="Picture 11"/>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3662509" y="2011687"/>
            <a:ext cx="1560715" cy="1149235"/>
          </a:xfrm>
          <a:prstGeom prst="rect">
            <a:avLst/>
          </a:prstGeom>
        </p:spPr>
      </p:pic>
      <p:pic>
        <p:nvPicPr>
          <p:cNvPr id="13" name="Picture 12"/>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6982406" y="1709329"/>
            <a:ext cx="1560715" cy="1149235"/>
          </a:xfrm>
          <a:prstGeom prst="rect">
            <a:avLst/>
          </a:prstGeom>
        </p:spPr>
      </p:pic>
      <p:pic>
        <p:nvPicPr>
          <p:cNvPr id="14" name="Picture 13"/>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281631" y="1046198"/>
            <a:ext cx="1560715" cy="1149235"/>
          </a:xfrm>
          <a:prstGeom prst="rect">
            <a:avLst/>
          </a:prstGeom>
        </p:spPr>
      </p:pic>
      <p:pic>
        <p:nvPicPr>
          <p:cNvPr id="15" name="Picture 14"/>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7680229" y="3160922"/>
            <a:ext cx="1907771" cy="1404851"/>
          </a:xfrm>
          <a:prstGeom prst="rect">
            <a:avLst/>
          </a:prstGeom>
        </p:spPr>
      </p:pic>
      <p:pic>
        <p:nvPicPr>
          <p:cNvPr id="16" name="Picture 15"/>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8757147" y="1062500"/>
            <a:ext cx="1560715" cy="1149235"/>
          </a:xfrm>
          <a:prstGeom prst="rect">
            <a:avLst/>
          </a:prstGeom>
        </p:spPr>
      </p:pic>
      <p:pic>
        <p:nvPicPr>
          <p:cNvPr id="17" name="Picture 16"/>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5301534" y="5187407"/>
            <a:ext cx="1560715" cy="1149235"/>
          </a:xfrm>
          <a:prstGeom prst="rect">
            <a:avLst/>
          </a:prstGeom>
        </p:spPr>
      </p:pic>
      <p:pic>
        <p:nvPicPr>
          <p:cNvPr id="18" name="Picture 17"/>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9817880" y="2571344"/>
            <a:ext cx="1560715" cy="1149235"/>
          </a:xfrm>
          <a:prstGeom prst="rect">
            <a:avLst/>
          </a:prstGeom>
        </p:spPr>
      </p:pic>
      <p:pic>
        <p:nvPicPr>
          <p:cNvPr id="19" name="Picture 18"/>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5525908" y="2560881"/>
            <a:ext cx="1560715" cy="1149235"/>
          </a:xfrm>
          <a:prstGeom prst="rect">
            <a:avLst/>
          </a:prstGeom>
        </p:spPr>
      </p:pic>
      <p:pic>
        <p:nvPicPr>
          <p:cNvPr id="20" name="Picture 19"/>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665170" y="2826222"/>
            <a:ext cx="1560576" cy="1149096"/>
          </a:xfrm>
          <a:prstGeom prst="rect">
            <a:avLst/>
          </a:prstGeom>
        </p:spPr>
      </p:pic>
      <p:pic>
        <p:nvPicPr>
          <p:cNvPr id="21" name="Picture 20"/>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3742772" y="5249742"/>
            <a:ext cx="1086105" cy="1086105"/>
          </a:xfrm>
          <a:prstGeom prst="rect">
            <a:avLst/>
          </a:prstGeom>
        </p:spPr>
      </p:pic>
      <p:pic>
        <p:nvPicPr>
          <p:cNvPr id="22" name="Picture 21"/>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9978769" y="5280667"/>
            <a:ext cx="1066855" cy="942671"/>
          </a:xfrm>
          <a:prstGeom prst="rect">
            <a:avLst/>
          </a:prstGeom>
        </p:spPr>
      </p:pic>
      <p:pic>
        <p:nvPicPr>
          <p:cNvPr id="23" name="Picture 22"/>
          <p:cNvPicPr>
            <a:picLocks noChangeAspect="1"/>
          </p:cNvPicPr>
          <p:nvPr/>
        </p:nvPicPr>
        <p:blipFill>
          <a:blip r:embed="rId21">
            <a:extLst>
              <a:ext uri="{28A0092B-C50C-407E-A947-70E740481C1C}">
                <a14:useLocalDpi xmlns:a14="http://schemas.microsoft.com/office/drawing/2010/main"/>
              </a:ext>
            </a:extLst>
          </a:blip>
          <a:stretch>
            <a:fillRect/>
          </a:stretch>
        </p:blipFill>
        <p:spPr>
          <a:xfrm>
            <a:off x="7415480" y="4899188"/>
            <a:ext cx="2010058" cy="1005029"/>
          </a:xfrm>
          <a:prstGeom prst="rect">
            <a:avLst/>
          </a:prstGeom>
        </p:spPr>
      </p:pic>
      <p:pic>
        <p:nvPicPr>
          <p:cNvPr id="24" name="Picture 23"/>
          <p:cNvPicPr>
            <a:picLocks noChangeAspect="1"/>
          </p:cNvPicPr>
          <p:nvPr/>
        </p:nvPicPr>
        <p:blipFill>
          <a:blip r:embed="rId22" cstate="print">
            <a:extLst>
              <a:ext uri="{28A0092B-C50C-407E-A947-70E740481C1C}">
                <a14:useLocalDpi xmlns:a14="http://schemas.microsoft.com/office/drawing/2010/main"/>
              </a:ext>
            </a:extLst>
          </a:blip>
          <a:stretch>
            <a:fillRect/>
          </a:stretch>
        </p:blipFill>
        <p:spPr>
          <a:xfrm>
            <a:off x="1308695" y="5136555"/>
            <a:ext cx="1560576" cy="1149096"/>
          </a:xfrm>
          <a:prstGeom prst="rect">
            <a:avLst/>
          </a:prstGeom>
        </p:spPr>
      </p:pic>
      <p:pic>
        <p:nvPicPr>
          <p:cNvPr id="25" name="Picture 24"/>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a:off x="3288928" y="2264229"/>
            <a:ext cx="2303881" cy="1072692"/>
          </a:xfrm>
          <a:prstGeom prst="rect">
            <a:avLst/>
          </a:prstGeom>
        </p:spPr>
      </p:pic>
      <p:pic>
        <p:nvPicPr>
          <p:cNvPr id="26" name="Picture 25"/>
          <p:cNvPicPr>
            <a:picLocks noChangeAspect="1"/>
          </p:cNvPicPr>
          <p:nvPr/>
        </p:nvPicPr>
        <p:blipFill>
          <a:blip r:embed="rId23" cstate="print">
            <a:extLst>
              <a:ext uri="{28A0092B-C50C-407E-A947-70E740481C1C}">
                <a14:useLocalDpi xmlns:a14="http://schemas.microsoft.com/office/drawing/2010/main"/>
              </a:ext>
            </a:extLst>
          </a:blip>
          <a:stretch>
            <a:fillRect/>
          </a:stretch>
        </p:blipFill>
        <p:spPr>
          <a:xfrm>
            <a:off x="5233043" y="2857008"/>
            <a:ext cx="2303881" cy="1072692"/>
          </a:xfrm>
          <a:prstGeom prst="rect">
            <a:avLst/>
          </a:prstGeom>
        </p:spPr>
      </p:pic>
    </p:spTree>
    <p:extLst>
      <p:ext uri="{BB962C8B-B14F-4D97-AF65-F5344CB8AC3E}">
        <p14:creationId xmlns:p14="http://schemas.microsoft.com/office/powerpoint/2010/main" val="225416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heel(1)">
                                      <p:cBhvr>
                                        <p:cTn id="7" dur="2000"/>
                                        <p:tgtEl>
                                          <p:spTgt spid="25"/>
                                        </p:tgtEl>
                                      </p:cBhvr>
                                    </p:animEffect>
                                  </p:childTnLst>
                                </p:cTn>
                              </p:par>
                              <p:par>
                                <p:cTn id="8" presetID="21" presetClass="entr" presetSubtype="1"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heel(1)">
                                      <p:cBhvr>
                                        <p:cTn id="10"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err="1" smtClean="0"/>
              <a:t>GovHack</a:t>
            </a:r>
            <a:r>
              <a:rPr lang="en-AU" dirty="0" smtClean="0"/>
              <a:t> Datasets</a:t>
            </a:r>
            <a:endParaRPr lang="en-AU" dirty="0"/>
          </a:p>
        </p:txBody>
      </p:sp>
      <p:sp>
        <p:nvSpPr>
          <p:cNvPr id="2" name="Rectangle 1"/>
          <p:cNvSpPr/>
          <p:nvPr/>
        </p:nvSpPr>
        <p:spPr>
          <a:xfrm>
            <a:off x="215120" y="1180715"/>
            <a:ext cx="11799079" cy="4893647"/>
          </a:xfrm>
          <a:prstGeom prst="rect">
            <a:avLst/>
          </a:prstGeom>
        </p:spPr>
        <p:txBody>
          <a:bodyPr wrap="square">
            <a:spAutoFit/>
          </a:bodyPr>
          <a:lstStyle/>
          <a:p>
            <a:pPr marL="198438" lvl="1" indent="-198438">
              <a:buFont typeface="Arial" panose="020B0604020202020204" pitchFamily="34" charset="0"/>
              <a:buChar char="•"/>
            </a:pPr>
            <a:r>
              <a:rPr lang="en-AU" dirty="0" smtClean="0">
                <a:solidFill>
                  <a:schemeClr val="bg1">
                    <a:lumMod val="50000"/>
                  </a:schemeClr>
                </a:solidFill>
              </a:rPr>
              <a:t>As of 1 July, the official competition datasets have not been posted</a:t>
            </a:r>
          </a:p>
          <a:p>
            <a:pPr marL="198438" lvl="1" indent="-198438">
              <a:buFont typeface="Arial" panose="020B0604020202020204" pitchFamily="34" charset="0"/>
              <a:buChar char="•"/>
            </a:pPr>
            <a:endParaRPr lang="en-AU" dirty="0" smtClean="0">
              <a:solidFill>
                <a:schemeClr val="bg1">
                  <a:lumMod val="50000"/>
                </a:schemeClr>
              </a:solidFill>
            </a:endParaRPr>
          </a:p>
          <a:p>
            <a:pPr marL="198438" lvl="1" indent="-198438">
              <a:buFont typeface="Arial" panose="020B0604020202020204" pitchFamily="34" charset="0"/>
              <a:buChar char="•"/>
            </a:pPr>
            <a:r>
              <a:rPr lang="en-AU" dirty="0" err="1" smtClean="0">
                <a:solidFill>
                  <a:schemeClr val="bg1">
                    <a:lumMod val="50000"/>
                  </a:schemeClr>
                </a:solidFill>
              </a:rPr>
              <a:t>GovHack</a:t>
            </a:r>
            <a:r>
              <a:rPr lang="en-AU" dirty="0" smtClean="0">
                <a:solidFill>
                  <a:schemeClr val="bg1">
                    <a:lumMod val="50000"/>
                  </a:schemeClr>
                </a:solidFill>
              </a:rPr>
              <a:t> will highlight </a:t>
            </a:r>
            <a:r>
              <a:rPr lang="en-AU" dirty="0">
                <a:solidFill>
                  <a:schemeClr val="bg1">
                    <a:lumMod val="50000"/>
                  </a:schemeClr>
                </a:solidFill>
              </a:rPr>
              <a:t>a small number of official competition </a:t>
            </a:r>
            <a:r>
              <a:rPr lang="en-AU" dirty="0" smtClean="0">
                <a:solidFill>
                  <a:schemeClr val="bg1">
                    <a:lumMod val="50000"/>
                  </a:schemeClr>
                </a:solidFill>
              </a:rPr>
              <a:t>datasets from government </a:t>
            </a:r>
            <a:r>
              <a:rPr lang="en-AU" dirty="0">
                <a:solidFill>
                  <a:schemeClr val="bg1">
                    <a:lumMod val="50000"/>
                  </a:schemeClr>
                </a:solidFill>
              </a:rPr>
              <a:t>data </a:t>
            </a:r>
            <a:r>
              <a:rPr lang="en-AU" dirty="0" smtClean="0">
                <a:solidFill>
                  <a:schemeClr val="bg1">
                    <a:lumMod val="50000"/>
                  </a:schemeClr>
                </a:solidFill>
              </a:rPr>
              <a:t>available from the following data portals:</a:t>
            </a:r>
          </a:p>
          <a:p>
            <a:pPr marL="0" lvl="1"/>
            <a:endParaRPr lang="en-AU" dirty="0" smtClean="0">
              <a:solidFill>
                <a:schemeClr val="bg1">
                  <a:lumMod val="50000"/>
                </a:schemeClr>
              </a:solidFill>
            </a:endParaRPr>
          </a:p>
          <a:p>
            <a:pPr marL="804863" lvl="3" indent="-198438">
              <a:buFont typeface="Arial" panose="020B0604020202020204" pitchFamily="34" charset="0"/>
              <a:buChar char="•"/>
            </a:pPr>
            <a:r>
              <a:rPr lang="en-AU" dirty="0" smtClean="0">
                <a:solidFill>
                  <a:schemeClr val="bg1">
                    <a:lumMod val="50000"/>
                  </a:schemeClr>
                </a:solidFill>
              </a:rPr>
              <a:t>data.act.gov.au - The </a:t>
            </a:r>
            <a:r>
              <a:rPr lang="en-AU" dirty="0">
                <a:solidFill>
                  <a:schemeClr val="bg1">
                    <a:lumMod val="50000"/>
                  </a:schemeClr>
                </a:solidFill>
              </a:rPr>
              <a:t>data portal for all ACT Government </a:t>
            </a:r>
            <a:r>
              <a:rPr lang="en-AU" dirty="0" smtClean="0">
                <a:solidFill>
                  <a:schemeClr val="bg1">
                    <a:lumMod val="50000"/>
                  </a:schemeClr>
                </a:solidFill>
              </a:rPr>
              <a:t>data</a:t>
            </a:r>
            <a:endParaRPr lang="en-AU" dirty="0">
              <a:solidFill>
                <a:schemeClr val="bg1">
                  <a:lumMod val="50000"/>
                </a:schemeClr>
              </a:solidFill>
            </a:endParaRPr>
          </a:p>
          <a:p>
            <a:pPr marL="804863" lvl="3" indent="-198438">
              <a:buFont typeface="Arial" panose="020B0604020202020204" pitchFamily="34" charset="0"/>
              <a:buChar char="•"/>
            </a:pPr>
            <a:r>
              <a:rPr lang="en-AU" dirty="0" smtClean="0">
                <a:solidFill>
                  <a:schemeClr val="bg1">
                    <a:lumMod val="50000"/>
                  </a:schemeClr>
                </a:solidFill>
              </a:rPr>
              <a:t>data.gov.au - The </a:t>
            </a:r>
            <a:r>
              <a:rPr lang="en-AU" dirty="0">
                <a:solidFill>
                  <a:schemeClr val="bg1">
                    <a:lumMod val="50000"/>
                  </a:schemeClr>
                </a:solidFill>
              </a:rPr>
              <a:t>data portal for all Australian Federal Government </a:t>
            </a:r>
            <a:r>
              <a:rPr lang="en-AU" dirty="0" smtClean="0">
                <a:solidFill>
                  <a:schemeClr val="bg1">
                    <a:lumMod val="50000"/>
                  </a:schemeClr>
                </a:solidFill>
              </a:rPr>
              <a:t>data</a:t>
            </a:r>
            <a:endParaRPr lang="en-AU" dirty="0">
              <a:solidFill>
                <a:schemeClr val="bg1">
                  <a:lumMod val="50000"/>
                </a:schemeClr>
              </a:solidFill>
            </a:endParaRPr>
          </a:p>
          <a:p>
            <a:pPr marL="804863" lvl="3" indent="-198438">
              <a:buFont typeface="Arial" panose="020B0604020202020204" pitchFamily="34" charset="0"/>
              <a:buChar char="•"/>
            </a:pPr>
            <a:r>
              <a:rPr lang="en-AU" dirty="0" smtClean="0">
                <a:solidFill>
                  <a:schemeClr val="bg1">
                    <a:lumMod val="50000"/>
                  </a:schemeClr>
                </a:solidFill>
              </a:rPr>
              <a:t>data.nsw.gov.au - The </a:t>
            </a:r>
            <a:r>
              <a:rPr lang="en-AU" dirty="0">
                <a:solidFill>
                  <a:schemeClr val="bg1">
                    <a:lumMod val="50000"/>
                  </a:schemeClr>
                </a:solidFill>
              </a:rPr>
              <a:t>data portal for all NSW Government </a:t>
            </a:r>
            <a:r>
              <a:rPr lang="en-AU" dirty="0" smtClean="0">
                <a:solidFill>
                  <a:schemeClr val="bg1">
                    <a:lumMod val="50000"/>
                  </a:schemeClr>
                </a:solidFill>
              </a:rPr>
              <a:t>data</a:t>
            </a:r>
            <a:endParaRPr lang="en-AU" dirty="0">
              <a:solidFill>
                <a:schemeClr val="bg1">
                  <a:lumMod val="50000"/>
                </a:schemeClr>
              </a:solidFill>
            </a:endParaRPr>
          </a:p>
          <a:p>
            <a:pPr marL="804863" lvl="3" indent="-198438">
              <a:buFont typeface="Arial" panose="020B0604020202020204" pitchFamily="34" charset="0"/>
              <a:buChar char="•"/>
            </a:pPr>
            <a:r>
              <a:rPr lang="en-AU" dirty="0" smtClean="0">
                <a:solidFill>
                  <a:schemeClr val="bg1">
                    <a:lumMod val="50000"/>
                  </a:schemeClr>
                </a:solidFill>
              </a:rPr>
              <a:t>data.qld.gov.au - The </a:t>
            </a:r>
            <a:r>
              <a:rPr lang="en-AU" dirty="0">
                <a:solidFill>
                  <a:schemeClr val="bg1">
                    <a:lumMod val="50000"/>
                  </a:schemeClr>
                </a:solidFill>
              </a:rPr>
              <a:t>data portal for all QLD Government </a:t>
            </a:r>
            <a:r>
              <a:rPr lang="en-AU" dirty="0" smtClean="0">
                <a:solidFill>
                  <a:schemeClr val="bg1">
                    <a:lumMod val="50000"/>
                  </a:schemeClr>
                </a:solidFill>
              </a:rPr>
              <a:t>data</a:t>
            </a:r>
            <a:endParaRPr lang="en-AU" dirty="0">
              <a:solidFill>
                <a:schemeClr val="bg1">
                  <a:lumMod val="50000"/>
                </a:schemeClr>
              </a:solidFill>
            </a:endParaRPr>
          </a:p>
          <a:p>
            <a:pPr marL="804863" lvl="3" indent="-198438">
              <a:buFont typeface="Arial" panose="020B0604020202020204" pitchFamily="34" charset="0"/>
              <a:buChar char="•"/>
            </a:pPr>
            <a:r>
              <a:rPr lang="en-AU" dirty="0" smtClean="0">
                <a:solidFill>
                  <a:schemeClr val="bg1">
                    <a:lumMod val="50000"/>
                  </a:schemeClr>
                </a:solidFill>
              </a:rPr>
              <a:t>data.sa.gov.au - The </a:t>
            </a:r>
            <a:r>
              <a:rPr lang="en-AU" dirty="0">
                <a:solidFill>
                  <a:schemeClr val="bg1">
                    <a:lumMod val="50000"/>
                  </a:schemeClr>
                </a:solidFill>
              </a:rPr>
              <a:t>data portal for all SA Government </a:t>
            </a:r>
            <a:r>
              <a:rPr lang="en-AU" dirty="0" smtClean="0">
                <a:solidFill>
                  <a:schemeClr val="bg1">
                    <a:lumMod val="50000"/>
                  </a:schemeClr>
                </a:solidFill>
              </a:rPr>
              <a:t>data</a:t>
            </a:r>
            <a:endParaRPr lang="en-AU" dirty="0">
              <a:solidFill>
                <a:schemeClr val="bg1">
                  <a:lumMod val="50000"/>
                </a:schemeClr>
              </a:solidFill>
            </a:endParaRPr>
          </a:p>
          <a:p>
            <a:pPr marL="804863" lvl="3" indent="-198438">
              <a:buFont typeface="Arial" panose="020B0604020202020204" pitchFamily="34" charset="0"/>
              <a:buChar char="•"/>
            </a:pPr>
            <a:r>
              <a:rPr lang="en-AU" dirty="0" smtClean="0">
                <a:solidFill>
                  <a:schemeClr val="bg1">
                    <a:lumMod val="50000"/>
                  </a:schemeClr>
                </a:solidFill>
              </a:rPr>
              <a:t>data.vic.gov.au - The </a:t>
            </a:r>
            <a:r>
              <a:rPr lang="en-AU" dirty="0">
                <a:solidFill>
                  <a:schemeClr val="bg1">
                    <a:lumMod val="50000"/>
                  </a:schemeClr>
                </a:solidFill>
              </a:rPr>
              <a:t>data portal for all VIC Government </a:t>
            </a:r>
            <a:r>
              <a:rPr lang="en-AU" dirty="0" smtClean="0">
                <a:solidFill>
                  <a:schemeClr val="bg1">
                    <a:lumMod val="50000"/>
                  </a:schemeClr>
                </a:solidFill>
              </a:rPr>
              <a:t>data</a:t>
            </a:r>
            <a:endParaRPr lang="en-AU" dirty="0">
              <a:solidFill>
                <a:schemeClr val="bg1">
                  <a:lumMod val="50000"/>
                </a:schemeClr>
              </a:solidFill>
            </a:endParaRPr>
          </a:p>
          <a:p>
            <a:pPr marL="804863" lvl="3" indent="-198438">
              <a:buFont typeface="Arial" panose="020B0604020202020204" pitchFamily="34" charset="0"/>
              <a:buChar char="•"/>
            </a:pPr>
            <a:r>
              <a:rPr lang="en-AU" dirty="0" smtClean="0">
                <a:solidFill>
                  <a:schemeClr val="bg1">
                    <a:lumMod val="50000"/>
                  </a:schemeClr>
                </a:solidFill>
              </a:rPr>
              <a:t>data.wa.gov.au - The </a:t>
            </a:r>
            <a:r>
              <a:rPr lang="en-AU" dirty="0">
                <a:solidFill>
                  <a:schemeClr val="bg1">
                    <a:lumMod val="50000"/>
                  </a:schemeClr>
                </a:solidFill>
              </a:rPr>
              <a:t>data portal for all WA Government </a:t>
            </a:r>
            <a:r>
              <a:rPr lang="en-AU" dirty="0" smtClean="0">
                <a:solidFill>
                  <a:schemeClr val="bg1">
                    <a:lumMod val="50000"/>
                  </a:schemeClr>
                </a:solidFill>
              </a:rPr>
              <a:t>data</a:t>
            </a:r>
            <a:endParaRPr lang="en-AU" dirty="0">
              <a:solidFill>
                <a:schemeClr val="bg1">
                  <a:lumMod val="50000"/>
                </a:schemeClr>
              </a:solidFill>
            </a:endParaRPr>
          </a:p>
          <a:p>
            <a:pPr marL="804863" lvl="3" indent="-198438">
              <a:buFont typeface="Arial" panose="020B0604020202020204" pitchFamily="34" charset="0"/>
              <a:buChar char="•"/>
            </a:pPr>
            <a:r>
              <a:rPr lang="en-AU" dirty="0" smtClean="0">
                <a:solidFill>
                  <a:schemeClr val="bg1">
                    <a:lumMod val="50000"/>
                  </a:schemeClr>
                </a:solidFill>
              </a:rPr>
              <a:t>data.thelist.tas.gov.au - The </a:t>
            </a:r>
            <a:r>
              <a:rPr lang="en-AU" dirty="0">
                <a:solidFill>
                  <a:schemeClr val="bg1">
                    <a:lumMod val="50000"/>
                  </a:schemeClr>
                </a:solidFill>
              </a:rPr>
              <a:t>data portal for all Tasmanian Government location </a:t>
            </a:r>
            <a:r>
              <a:rPr lang="en-AU" dirty="0" smtClean="0">
                <a:solidFill>
                  <a:schemeClr val="bg1">
                    <a:lumMod val="50000"/>
                  </a:schemeClr>
                </a:solidFill>
              </a:rPr>
              <a:t>data</a:t>
            </a:r>
            <a:endParaRPr lang="en-AU" dirty="0">
              <a:solidFill>
                <a:schemeClr val="bg1">
                  <a:lumMod val="50000"/>
                </a:schemeClr>
              </a:solidFill>
            </a:endParaRPr>
          </a:p>
        </p:txBody>
      </p:sp>
    </p:spTree>
    <p:extLst>
      <p:ext uri="{BB962C8B-B14F-4D97-AF65-F5344CB8AC3E}">
        <p14:creationId xmlns:p14="http://schemas.microsoft.com/office/powerpoint/2010/main" val="897212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What are the </a:t>
            </a:r>
            <a:r>
              <a:rPr lang="en-AU" dirty="0" err="1" smtClean="0"/>
              <a:t>GovHack</a:t>
            </a:r>
            <a:r>
              <a:rPr lang="en-AU" dirty="0" smtClean="0"/>
              <a:t> rules?</a:t>
            </a:r>
            <a:endParaRPr lang="en-AU" dirty="0"/>
          </a:p>
        </p:txBody>
      </p:sp>
      <p:sp>
        <p:nvSpPr>
          <p:cNvPr id="2" name="Rectangle 1"/>
          <p:cNvSpPr/>
          <p:nvPr/>
        </p:nvSpPr>
        <p:spPr>
          <a:xfrm>
            <a:off x="549653" y="1631757"/>
            <a:ext cx="11295214" cy="3970318"/>
          </a:xfrm>
          <a:prstGeom prst="rect">
            <a:avLst/>
          </a:prstGeom>
        </p:spPr>
        <p:txBody>
          <a:bodyPr wrap="square">
            <a:spAutoFit/>
          </a:bodyPr>
          <a:lstStyle/>
          <a:p>
            <a:pPr marL="0" lvl="1"/>
            <a:r>
              <a:rPr lang="en-AU" sz="2800" dirty="0">
                <a:solidFill>
                  <a:schemeClr val="bg1">
                    <a:lumMod val="50000"/>
                  </a:schemeClr>
                </a:solidFill>
              </a:rPr>
              <a:t>There are </a:t>
            </a:r>
            <a:r>
              <a:rPr lang="en-AU" sz="2800" dirty="0" smtClean="0">
                <a:solidFill>
                  <a:schemeClr val="bg1">
                    <a:lumMod val="50000"/>
                  </a:schemeClr>
                </a:solidFill>
              </a:rPr>
              <a:t>a few simple </a:t>
            </a:r>
            <a:r>
              <a:rPr lang="en-AU" sz="2800" dirty="0">
                <a:solidFill>
                  <a:schemeClr val="bg1">
                    <a:lumMod val="50000"/>
                  </a:schemeClr>
                </a:solidFill>
              </a:rPr>
              <a:t>requirements for a </a:t>
            </a:r>
            <a:r>
              <a:rPr lang="en-AU" sz="2800" dirty="0" err="1">
                <a:solidFill>
                  <a:schemeClr val="bg1">
                    <a:lumMod val="50000"/>
                  </a:schemeClr>
                </a:solidFill>
              </a:rPr>
              <a:t>GovHack</a:t>
            </a:r>
            <a:r>
              <a:rPr lang="en-AU" sz="2800" dirty="0">
                <a:solidFill>
                  <a:schemeClr val="bg1">
                    <a:lumMod val="50000"/>
                  </a:schemeClr>
                </a:solidFill>
              </a:rPr>
              <a:t> project</a:t>
            </a:r>
            <a:r>
              <a:rPr lang="en-AU" sz="2800" dirty="0" smtClean="0">
                <a:solidFill>
                  <a:schemeClr val="bg1">
                    <a:lumMod val="50000"/>
                  </a:schemeClr>
                </a:solidFill>
              </a:rPr>
              <a:t>:</a:t>
            </a:r>
          </a:p>
          <a:p>
            <a:pPr marL="0" lvl="1"/>
            <a:endParaRPr lang="en-AU" sz="2800" dirty="0">
              <a:solidFill>
                <a:schemeClr val="bg1">
                  <a:lumMod val="50000"/>
                </a:schemeClr>
              </a:solidFill>
            </a:endParaRPr>
          </a:p>
          <a:p>
            <a:pPr marL="457200" lvl="1" indent="-457200">
              <a:buFont typeface="Arial" panose="020B0604020202020204" pitchFamily="34" charset="0"/>
              <a:buChar char="•"/>
            </a:pPr>
            <a:r>
              <a:rPr lang="en-AU" sz="2800" dirty="0">
                <a:solidFill>
                  <a:schemeClr val="bg1">
                    <a:lumMod val="50000"/>
                  </a:schemeClr>
                </a:solidFill>
              </a:rPr>
              <a:t>Register team and fill </a:t>
            </a:r>
            <a:r>
              <a:rPr lang="en-AU" sz="2800" dirty="0" smtClean="0">
                <a:solidFill>
                  <a:schemeClr val="bg1">
                    <a:lumMod val="50000"/>
                  </a:schemeClr>
                </a:solidFill>
              </a:rPr>
              <a:t>project </a:t>
            </a:r>
            <a:r>
              <a:rPr lang="en-AU" sz="2800" dirty="0">
                <a:solidFill>
                  <a:schemeClr val="bg1">
                    <a:lumMod val="50000"/>
                  </a:schemeClr>
                </a:solidFill>
              </a:rPr>
              <a:t>information on the </a:t>
            </a:r>
            <a:r>
              <a:rPr lang="en-AU" sz="2800" dirty="0" err="1">
                <a:solidFill>
                  <a:schemeClr val="bg1">
                    <a:lumMod val="50000"/>
                  </a:schemeClr>
                </a:solidFill>
              </a:rPr>
              <a:t>HackerSpace</a:t>
            </a:r>
            <a:endParaRPr lang="en-AU" sz="2800" dirty="0">
              <a:solidFill>
                <a:schemeClr val="bg1">
                  <a:lumMod val="50000"/>
                </a:schemeClr>
              </a:solidFill>
            </a:endParaRPr>
          </a:p>
          <a:p>
            <a:pPr marL="457200" lvl="1" indent="-457200">
              <a:buFont typeface="Arial" panose="020B0604020202020204" pitchFamily="34" charset="0"/>
              <a:buChar char="•"/>
            </a:pPr>
            <a:r>
              <a:rPr lang="en-AU" sz="2800" dirty="0">
                <a:solidFill>
                  <a:schemeClr val="bg1">
                    <a:lumMod val="50000"/>
                  </a:schemeClr>
                </a:solidFill>
              </a:rPr>
              <a:t>Submit a 3 minute video by the end of the competition</a:t>
            </a:r>
          </a:p>
          <a:p>
            <a:pPr marL="457200" lvl="1" indent="-457200">
              <a:buFont typeface="Arial" panose="020B0604020202020204" pitchFamily="34" charset="0"/>
              <a:buChar char="•"/>
            </a:pPr>
            <a:r>
              <a:rPr lang="en-AU" sz="2800" dirty="0">
                <a:solidFill>
                  <a:schemeClr val="bg1">
                    <a:lumMod val="50000"/>
                  </a:schemeClr>
                </a:solidFill>
              </a:rPr>
              <a:t>Make project source code and assets available online under an open source software </a:t>
            </a:r>
            <a:r>
              <a:rPr lang="en-AU" sz="2800" dirty="0" smtClean="0">
                <a:solidFill>
                  <a:schemeClr val="bg1">
                    <a:lumMod val="50000"/>
                  </a:schemeClr>
                </a:solidFill>
              </a:rPr>
              <a:t>license</a:t>
            </a:r>
            <a:endParaRPr lang="en-AU" sz="2800" dirty="0">
              <a:solidFill>
                <a:schemeClr val="bg1">
                  <a:lumMod val="50000"/>
                </a:schemeClr>
              </a:solidFill>
            </a:endParaRPr>
          </a:p>
          <a:p>
            <a:pPr marL="457200" lvl="1" indent="-457200">
              <a:buFont typeface="Arial" panose="020B0604020202020204" pitchFamily="34" charset="0"/>
              <a:buChar char="•"/>
            </a:pPr>
            <a:endParaRPr lang="en-AU" sz="2800" dirty="0" smtClean="0">
              <a:solidFill>
                <a:schemeClr val="bg1">
                  <a:lumMod val="50000"/>
                </a:schemeClr>
              </a:solidFill>
            </a:endParaRPr>
          </a:p>
          <a:p>
            <a:pPr marL="0" lvl="1"/>
            <a:r>
              <a:rPr lang="en-AU" sz="2800" dirty="0" smtClean="0">
                <a:solidFill>
                  <a:schemeClr val="bg1">
                    <a:lumMod val="50000"/>
                  </a:schemeClr>
                </a:solidFill>
              </a:rPr>
              <a:t>Note that we’re not supposed to work </a:t>
            </a:r>
            <a:r>
              <a:rPr lang="en-AU" sz="2800" dirty="0">
                <a:solidFill>
                  <a:schemeClr val="bg1">
                    <a:lumMod val="50000"/>
                  </a:schemeClr>
                </a:solidFill>
              </a:rPr>
              <a:t>on </a:t>
            </a:r>
            <a:r>
              <a:rPr lang="en-AU" sz="2800" dirty="0" smtClean="0">
                <a:solidFill>
                  <a:schemeClr val="bg1">
                    <a:lumMod val="50000"/>
                  </a:schemeClr>
                </a:solidFill>
              </a:rPr>
              <a:t>our project </a:t>
            </a:r>
            <a:r>
              <a:rPr lang="en-AU" sz="2800" dirty="0">
                <a:solidFill>
                  <a:schemeClr val="bg1">
                    <a:lumMod val="50000"/>
                  </a:schemeClr>
                </a:solidFill>
              </a:rPr>
              <a:t>until the weekend of </a:t>
            </a:r>
            <a:r>
              <a:rPr lang="en-AU" sz="2800" dirty="0" err="1">
                <a:solidFill>
                  <a:schemeClr val="bg1">
                    <a:lumMod val="50000"/>
                  </a:schemeClr>
                </a:solidFill>
              </a:rPr>
              <a:t>GovHack</a:t>
            </a:r>
            <a:r>
              <a:rPr lang="en-AU" sz="2800" dirty="0">
                <a:solidFill>
                  <a:schemeClr val="bg1">
                    <a:lumMod val="50000"/>
                  </a:schemeClr>
                </a:solidFill>
              </a:rPr>
              <a:t> </a:t>
            </a:r>
            <a:r>
              <a:rPr lang="en-AU" sz="2800" dirty="0" smtClean="0">
                <a:solidFill>
                  <a:schemeClr val="bg1">
                    <a:lumMod val="50000"/>
                  </a:schemeClr>
                </a:solidFill>
              </a:rPr>
              <a:t>itself, however; we can and do need to prepare</a:t>
            </a:r>
            <a:endParaRPr lang="en-AU" sz="2800" dirty="0">
              <a:solidFill>
                <a:schemeClr val="bg1">
                  <a:lumMod val="50000"/>
                </a:schemeClr>
              </a:solidFill>
            </a:endParaRPr>
          </a:p>
        </p:txBody>
      </p:sp>
    </p:spTree>
    <p:extLst>
      <p:ext uri="{BB962C8B-B14F-4D97-AF65-F5344CB8AC3E}">
        <p14:creationId xmlns:p14="http://schemas.microsoft.com/office/powerpoint/2010/main" val="3491181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What is </a:t>
            </a:r>
            <a:r>
              <a:rPr lang="en-AU" dirty="0" err="1" smtClean="0"/>
              <a:t>GovHack</a:t>
            </a:r>
            <a:r>
              <a:rPr lang="en-AU" dirty="0" smtClean="0"/>
              <a:t> from an </a:t>
            </a:r>
            <a:r>
              <a:rPr lang="en-AU" i="1" dirty="0" smtClean="0"/>
              <a:t>Avanade</a:t>
            </a:r>
            <a:r>
              <a:rPr lang="en-AU" dirty="0" smtClean="0"/>
              <a:t> perspective?</a:t>
            </a:r>
            <a:endParaRPr lang="en-AU" dirty="0"/>
          </a:p>
        </p:txBody>
      </p:sp>
      <p:sp>
        <p:nvSpPr>
          <p:cNvPr id="2" name="Rectangle 1"/>
          <p:cNvSpPr/>
          <p:nvPr/>
        </p:nvSpPr>
        <p:spPr>
          <a:xfrm>
            <a:off x="3279583" y="1395518"/>
            <a:ext cx="8804841" cy="4401205"/>
          </a:xfrm>
          <a:prstGeom prst="rect">
            <a:avLst/>
          </a:prstGeom>
        </p:spPr>
        <p:txBody>
          <a:bodyPr wrap="square">
            <a:spAutoFit/>
          </a:bodyPr>
          <a:lstStyle/>
          <a:p>
            <a:pPr marL="0" lvl="1"/>
            <a:r>
              <a:rPr lang="en-US" sz="2800" dirty="0" smtClean="0">
                <a:solidFill>
                  <a:schemeClr val="bg1">
                    <a:lumMod val="50000"/>
                  </a:schemeClr>
                </a:solidFill>
              </a:rPr>
              <a:t>An opportunity for us to…</a:t>
            </a:r>
          </a:p>
          <a:p>
            <a:pPr marL="0" lvl="1"/>
            <a:endParaRPr lang="en-US" sz="2800" dirty="0" smtClean="0">
              <a:solidFill>
                <a:schemeClr val="bg1">
                  <a:lumMod val="50000"/>
                </a:schemeClr>
              </a:solidFill>
            </a:endParaRPr>
          </a:p>
          <a:p>
            <a:pPr marL="228600" lvl="1" indent="-228600">
              <a:buFont typeface="Arial" panose="020B0604020202020204" pitchFamily="34" charset="0"/>
              <a:buChar char="•"/>
            </a:pPr>
            <a:r>
              <a:rPr lang="en-US" sz="2800" dirty="0" smtClean="0">
                <a:solidFill>
                  <a:srgbClr val="FF5800"/>
                </a:solidFill>
              </a:rPr>
              <a:t>Get to know each other </a:t>
            </a:r>
            <a:r>
              <a:rPr lang="en-US" sz="2800" dirty="0" smtClean="0">
                <a:solidFill>
                  <a:schemeClr val="bg1">
                    <a:lumMod val="50000"/>
                  </a:schemeClr>
                </a:solidFill>
              </a:rPr>
              <a:t>a little better </a:t>
            </a:r>
            <a:r>
              <a:rPr lang="en-US" sz="2800" i="1" dirty="0" smtClean="0">
                <a:solidFill>
                  <a:schemeClr val="bg1">
                    <a:lumMod val="50000"/>
                  </a:schemeClr>
                </a:solidFill>
              </a:rPr>
              <a:t>(How many of us have actually worked on a project together?)</a:t>
            </a:r>
          </a:p>
          <a:p>
            <a:pPr marL="228600" lvl="1" indent="-228600">
              <a:buFont typeface="Arial" panose="020B0604020202020204" pitchFamily="34" charset="0"/>
              <a:buChar char="•"/>
            </a:pPr>
            <a:r>
              <a:rPr lang="en-US" sz="2800" dirty="0" smtClean="0">
                <a:solidFill>
                  <a:schemeClr val="bg1">
                    <a:lumMod val="50000"/>
                  </a:schemeClr>
                </a:solidFill>
              </a:rPr>
              <a:t>Participate in a short, Agile project</a:t>
            </a:r>
          </a:p>
          <a:p>
            <a:pPr marL="228600" lvl="1" indent="-228600">
              <a:buFont typeface="Arial" panose="020B0604020202020204" pitchFamily="34" charset="0"/>
              <a:buChar char="•"/>
            </a:pPr>
            <a:r>
              <a:rPr lang="en-US" sz="2800" dirty="0" smtClean="0">
                <a:solidFill>
                  <a:srgbClr val="FF5800"/>
                </a:solidFill>
              </a:rPr>
              <a:t>Demonstrate our ability </a:t>
            </a:r>
            <a:r>
              <a:rPr lang="en-US" sz="2800" dirty="0" smtClean="0">
                <a:solidFill>
                  <a:schemeClr val="bg1">
                    <a:lumMod val="50000"/>
                  </a:schemeClr>
                </a:solidFill>
              </a:rPr>
              <a:t>to customers and prospects</a:t>
            </a:r>
          </a:p>
          <a:p>
            <a:pPr marL="228600" lvl="1" indent="-228600">
              <a:buFont typeface="Arial" panose="020B0604020202020204" pitchFamily="34" charset="0"/>
              <a:buChar char="•"/>
            </a:pPr>
            <a:r>
              <a:rPr lang="en-US" sz="2800" dirty="0" smtClean="0">
                <a:solidFill>
                  <a:schemeClr val="bg1">
                    <a:lumMod val="50000"/>
                  </a:schemeClr>
                </a:solidFill>
              </a:rPr>
              <a:t>Meet people and </a:t>
            </a:r>
            <a:r>
              <a:rPr lang="en-US" sz="2800" dirty="0" smtClean="0">
                <a:solidFill>
                  <a:srgbClr val="FF5800"/>
                </a:solidFill>
              </a:rPr>
              <a:t>attract new talent </a:t>
            </a:r>
            <a:r>
              <a:rPr lang="en-US" sz="2800" dirty="0" smtClean="0">
                <a:solidFill>
                  <a:schemeClr val="bg1">
                    <a:lumMod val="50000"/>
                  </a:schemeClr>
                </a:solidFill>
              </a:rPr>
              <a:t>to the team</a:t>
            </a:r>
          </a:p>
          <a:p>
            <a:pPr marL="228600" lvl="1" indent="-228600">
              <a:buFont typeface="Arial" panose="020B0604020202020204" pitchFamily="34" charset="0"/>
              <a:buChar char="•"/>
            </a:pPr>
            <a:r>
              <a:rPr lang="en-US" sz="2800" dirty="0">
                <a:solidFill>
                  <a:schemeClr val="bg1">
                    <a:lumMod val="50000"/>
                  </a:schemeClr>
                </a:solidFill>
              </a:rPr>
              <a:t>Gain some </a:t>
            </a:r>
            <a:r>
              <a:rPr lang="en-US" sz="2800" dirty="0">
                <a:solidFill>
                  <a:srgbClr val="FF5800"/>
                </a:solidFill>
              </a:rPr>
              <a:t>hands-on experience </a:t>
            </a:r>
            <a:r>
              <a:rPr lang="en-US" sz="2800" dirty="0">
                <a:solidFill>
                  <a:schemeClr val="bg1">
                    <a:lumMod val="50000"/>
                  </a:schemeClr>
                </a:solidFill>
              </a:rPr>
              <a:t>with new Microsoft tools</a:t>
            </a:r>
          </a:p>
          <a:p>
            <a:pPr marL="228600" lvl="1" indent="-228600">
              <a:buFont typeface="Arial" panose="020B0604020202020204" pitchFamily="34" charset="0"/>
              <a:buChar char="•"/>
            </a:pPr>
            <a:r>
              <a:rPr lang="en-US" sz="2800" dirty="0">
                <a:solidFill>
                  <a:schemeClr val="bg1">
                    <a:lumMod val="50000"/>
                  </a:schemeClr>
                </a:solidFill>
              </a:rPr>
              <a:t>See multiple Microsoft Azure services in action</a:t>
            </a:r>
          </a:p>
          <a:p>
            <a:pPr marL="228600" lvl="1" indent="-228600">
              <a:buFont typeface="Arial" panose="020B0604020202020204" pitchFamily="34" charset="0"/>
              <a:buChar char="•"/>
            </a:pPr>
            <a:r>
              <a:rPr lang="en-US" sz="2800" dirty="0" smtClean="0">
                <a:solidFill>
                  <a:schemeClr val="bg1">
                    <a:lumMod val="50000"/>
                  </a:schemeClr>
                </a:solidFill>
              </a:rPr>
              <a:t>Challenge ourselves and </a:t>
            </a:r>
            <a:r>
              <a:rPr lang="en-US" sz="2800" dirty="0" smtClean="0">
                <a:solidFill>
                  <a:srgbClr val="FF5800"/>
                </a:solidFill>
              </a:rPr>
              <a:t>have some fun!</a:t>
            </a:r>
          </a:p>
        </p:txBody>
      </p:sp>
      <p:pic>
        <p:nvPicPr>
          <p:cNvPr id="4" name="Picture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0613" y="2252947"/>
            <a:ext cx="3218971" cy="2135882"/>
          </a:xfrm>
          <a:prstGeom prst="rect">
            <a:avLst/>
          </a:prstGeom>
        </p:spPr>
      </p:pic>
    </p:spTree>
    <p:extLst>
      <p:ext uri="{BB962C8B-B14F-4D97-AF65-F5344CB8AC3E}">
        <p14:creationId xmlns:p14="http://schemas.microsoft.com/office/powerpoint/2010/main" val="4033229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571130" y="2369061"/>
            <a:ext cx="4437530" cy="3226066"/>
          </a:xfrm>
          <a:prstGeom prst="rect">
            <a:avLst/>
          </a:prstGeom>
        </p:spPr>
      </p:pic>
      <p:sp>
        <p:nvSpPr>
          <p:cNvPr id="3" name="Title 2"/>
          <p:cNvSpPr>
            <a:spLocks noGrp="1"/>
          </p:cNvSpPr>
          <p:nvPr>
            <p:ph type="title"/>
          </p:nvPr>
        </p:nvSpPr>
        <p:spPr/>
        <p:txBody>
          <a:bodyPr/>
          <a:lstStyle/>
          <a:p>
            <a:r>
              <a:rPr lang="en-AU" dirty="0" smtClean="0"/>
              <a:t>When and Where is </a:t>
            </a:r>
            <a:r>
              <a:rPr lang="en-AU" dirty="0" err="1" smtClean="0"/>
              <a:t>GovHack</a:t>
            </a:r>
            <a:r>
              <a:rPr lang="en-AU" dirty="0" smtClean="0"/>
              <a:t>?</a:t>
            </a:r>
            <a:endParaRPr lang="en-AU"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a:ext>
            </a:extLst>
          </a:blip>
          <a:srcRect b="3398"/>
          <a:stretch/>
        </p:blipFill>
        <p:spPr>
          <a:xfrm>
            <a:off x="1111623" y="2307309"/>
            <a:ext cx="4319175" cy="322606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304553" y="4843029"/>
            <a:ext cx="666120" cy="31014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916501" y="4843028"/>
            <a:ext cx="666120" cy="31014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232185" y="5223228"/>
            <a:ext cx="666120" cy="310147"/>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6571130" y="1255551"/>
            <a:ext cx="4437530" cy="989003"/>
          </a:xfrm>
          <a:prstGeom prst="rect">
            <a:avLst/>
          </a:prstGeom>
        </p:spPr>
      </p:pic>
      <p:sp>
        <p:nvSpPr>
          <p:cNvPr id="10" name="Rectangle 9"/>
          <p:cNvSpPr/>
          <p:nvPr/>
        </p:nvSpPr>
        <p:spPr>
          <a:xfrm>
            <a:off x="1165414" y="1219694"/>
            <a:ext cx="4204448" cy="989003"/>
          </a:xfrm>
          <a:prstGeom prst="rect">
            <a:avLst/>
          </a:prstGeom>
          <a:solidFill>
            <a:srgbClr val="34495E"/>
          </a:solidFill>
          <a:ln>
            <a:solidFill>
              <a:srgbClr val="344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Mark your calendars!</a:t>
            </a:r>
            <a:endParaRPr lang="en-AU" b="1" dirty="0"/>
          </a:p>
        </p:txBody>
      </p:sp>
    </p:spTree>
    <p:extLst>
      <p:ext uri="{BB962C8B-B14F-4D97-AF65-F5344CB8AC3E}">
        <p14:creationId xmlns:p14="http://schemas.microsoft.com/office/powerpoint/2010/main" val="341832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smtClean="0"/>
              <a:t>What are the </a:t>
            </a:r>
            <a:r>
              <a:rPr lang="en-AU" dirty="0" err="1" smtClean="0"/>
              <a:t>GovHack</a:t>
            </a:r>
            <a:r>
              <a:rPr lang="en-AU" dirty="0" smtClean="0"/>
              <a:t> Timelines?</a:t>
            </a:r>
            <a:endParaRPr lang="en-AU" dirty="0"/>
          </a:p>
        </p:txBody>
      </p:sp>
      <p:sp>
        <p:nvSpPr>
          <p:cNvPr id="2" name="Rectangle 1"/>
          <p:cNvSpPr/>
          <p:nvPr/>
        </p:nvSpPr>
        <p:spPr>
          <a:xfrm>
            <a:off x="422653" y="1369290"/>
            <a:ext cx="11295214" cy="4801314"/>
          </a:xfrm>
          <a:prstGeom prst="rect">
            <a:avLst/>
          </a:prstGeom>
        </p:spPr>
        <p:txBody>
          <a:bodyPr wrap="square">
            <a:spAutoFit/>
          </a:bodyPr>
          <a:lstStyle/>
          <a:p>
            <a:pPr marL="0" lvl="1"/>
            <a:r>
              <a:rPr lang="en-US" sz="1800" b="1" dirty="0" smtClean="0">
                <a:solidFill>
                  <a:schemeClr val="bg1">
                    <a:lumMod val="50000"/>
                  </a:schemeClr>
                </a:solidFill>
              </a:rPr>
              <a:t>29 July</a:t>
            </a:r>
          </a:p>
          <a:p>
            <a:pPr marL="457200" lvl="1" indent="-457200">
              <a:buFont typeface="Arial" panose="020B0604020202020204" pitchFamily="34" charset="0"/>
              <a:buChar char="•"/>
            </a:pPr>
            <a:r>
              <a:rPr lang="en-AU" sz="1800" u="sng" dirty="0" smtClean="0">
                <a:solidFill>
                  <a:schemeClr val="bg1">
                    <a:lumMod val="50000"/>
                  </a:schemeClr>
                </a:solidFill>
              </a:rPr>
              <a:t>7pm </a:t>
            </a:r>
            <a:r>
              <a:rPr lang="en-AU" sz="1800" u="sng" dirty="0">
                <a:solidFill>
                  <a:schemeClr val="bg1">
                    <a:lumMod val="50000"/>
                  </a:schemeClr>
                </a:solidFill>
              </a:rPr>
              <a:t>Friday Local time</a:t>
            </a:r>
            <a:r>
              <a:rPr lang="en-AU" sz="1800" dirty="0">
                <a:solidFill>
                  <a:schemeClr val="bg1">
                    <a:lumMod val="50000"/>
                  </a:schemeClr>
                </a:solidFill>
              </a:rPr>
              <a:t> – Hackerspace opens and prize categories are announced for your </a:t>
            </a:r>
            <a:r>
              <a:rPr lang="en-AU" sz="1800" dirty="0" smtClean="0">
                <a:solidFill>
                  <a:schemeClr val="bg1">
                    <a:lumMod val="50000"/>
                  </a:schemeClr>
                </a:solidFill>
              </a:rPr>
              <a:t>region</a:t>
            </a:r>
          </a:p>
          <a:p>
            <a:pPr marL="457200" lvl="1" indent="-457200">
              <a:buFont typeface="Arial" panose="020B0604020202020204" pitchFamily="34" charset="0"/>
              <a:buChar char="•"/>
            </a:pPr>
            <a:endParaRPr lang="en-AU" sz="1800" dirty="0">
              <a:solidFill>
                <a:schemeClr val="bg1">
                  <a:lumMod val="50000"/>
                </a:schemeClr>
              </a:solidFill>
            </a:endParaRPr>
          </a:p>
          <a:p>
            <a:pPr marL="0" lvl="1"/>
            <a:r>
              <a:rPr lang="en-US" sz="1800" b="1" dirty="0" smtClean="0">
                <a:solidFill>
                  <a:schemeClr val="bg1">
                    <a:lumMod val="50000"/>
                  </a:schemeClr>
                </a:solidFill>
              </a:rPr>
              <a:t>30 July</a:t>
            </a:r>
          </a:p>
          <a:p>
            <a:pPr marL="457200" lvl="1" indent="-457200">
              <a:buFont typeface="Arial" panose="020B0604020202020204" pitchFamily="34" charset="0"/>
              <a:buChar char="•"/>
            </a:pPr>
            <a:r>
              <a:rPr lang="en-AU" sz="1800" u="sng" dirty="0" smtClean="0">
                <a:solidFill>
                  <a:schemeClr val="bg1">
                    <a:lumMod val="50000"/>
                  </a:schemeClr>
                </a:solidFill>
              </a:rPr>
              <a:t>12pm </a:t>
            </a:r>
            <a:r>
              <a:rPr lang="en-AU" sz="1800" u="sng" dirty="0">
                <a:solidFill>
                  <a:schemeClr val="bg1">
                    <a:lumMod val="50000"/>
                  </a:schemeClr>
                </a:solidFill>
              </a:rPr>
              <a:t>Saturday Local </a:t>
            </a:r>
            <a:r>
              <a:rPr lang="en-AU" sz="1800" u="sng" dirty="0" smtClean="0">
                <a:solidFill>
                  <a:schemeClr val="bg1">
                    <a:lumMod val="50000"/>
                  </a:schemeClr>
                </a:solidFill>
              </a:rPr>
              <a:t>time</a:t>
            </a:r>
            <a:r>
              <a:rPr lang="en-AU" sz="1800" dirty="0" smtClean="0">
                <a:solidFill>
                  <a:schemeClr val="bg1">
                    <a:lumMod val="50000"/>
                  </a:schemeClr>
                </a:solidFill>
              </a:rPr>
              <a:t> – All </a:t>
            </a:r>
            <a:r>
              <a:rPr lang="en-AU" sz="1800" dirty="0">
                <a:solidFill>
                  <a:schemeClr val="bg1">
                    <a:lumMod val="50000"/>
                  </a:schemeClr>
                </a:solidFill>
              </a:rPr>
              <a:t>competitors must register as a user on </a:t>
            </a:r>
            <a:r>
              <a:rPr lang="en-AU" sz="1800" dirty="0" smtClean="0">
                <a:solidFill>
                  <a:schemeClr val="bg1">
                    <a:lumMod val="50000"/>
                  </a:schemeClr>
                </a:solidFill>
              </a:rPr>
              <a:t>Hackerspace</a:t>
            </a:r>
            <a:endParaRPr lang="en-AU" sz="1800" dirty="0">
              <a:solidFill>
                <a:schemeClr val="bg1">
                  <a:lumMod val="50000"/>
                </a:schemeClr>
              </a:solidFill>
            </a:endParaRPr>
          </a:p>
          <a:p>
            <a:pPr marL="457200" lvl="1" indent="-457200">
              <a:buFont typeface="Arial" panose="020B0604020202020204" pitchFamily="34" charset="0"/>
              <a:buChar char="•"/>
            </a:pPr>
            <a:r>
              <a:rPr lang="en-AU" sz="1800" u="sng" dirty="0" smtClean="0">
                <a:solidFill>
                  <a:schemeClr val="bg1">
                    <a:lumMod val="50000"/>
                  </a:schemeClr>
                </a:solidFill>
              </a:rPr>
              <a:t>5pm </a:t>
            </a:r>
            <a:r>
              <a:rPr lang="en-AU" sz="1800" u="sng" dirty="0">
                <a:solidFill>
                  <a:schemeClr val="bg1">
                    <a:lumMod val="50000"/>
                  </a:schemeClr>
                </a:solidFill>
              </a:rPr>
              <a:t>Saturday Local time</a:t>
            </a:r>
            <a:r>
              <a:rPr lang="en-AU" sz="1800" dirty="0">
                <a:solidFill>
                  <a:schemeClr val="bg1">
                    <a:lumMod val="50000"/>
                  </a:schemeClr>
                </a:solidFill>
              </a:rPr>
              <a:t> – A Team Project Page and your prize category nomination must be completed in Hackerspace. Record all your team members on your project page and the URL to your proof of concept repository. No new projects pages can be created after this time. You are still able to edit your project page after this </a:t>
            </a:r>
            <a:r>
              <a:rPr lang="en-AU" sz="1800" dirty="0" smtClean="0">
                <a:solidFill>
                  <a:schemeClr val="bg1">
                    <a:lumMod val="50000"/>
                  </a:schemeClr>
                </a:solidFill>
              </a:rPr>
              <a:t>time</a:t>
            </a:r>
          </a:p>
          <a:p>
            <a:pPr marL="457200" lvl="1" indent="-457200">
              <a:buFont typeface="Arial" panose="020B0604020202020204" pitchFamily="34" charset="0"/>
              <a:buChar char="•"/>
            </a:pPr>
            <a:endParaRPr lang="en-AU" sz="1800" dirty="0">
              <a:solidFill>
                <a:schemeClr val="bg1">
                  <a:lumMod val="50000"/>
                </a:schemeClr>
              </a:solidFill>
            </a:endParaRPr>
          </a:p>
          <a:p>
            <a:pPr marL="0" lvl="1"/>
            <a:r>
              <a:rPr lang="en-US" sz="1800" b="1" dirty="0" smtClean="0">
                <a:solidFill>
                  <a:schemeClr val="bg1">
                    <a:lumMod val="50000"/>
                  </a:schemeClr>
                </a:solidFill>
              </a:rPr>
              <a:t>31 July</a:t>
            </a:r>
            <a:endParaRPr lang="en-AU" sz="1800" b="1" dirty="0" smtClean="0">
              <a:solidFill>
                <a:schemeClr val="bg1">
                  <a:lumMod val="50000"/>
                </a:schemeClr>
              </a:solidFill>
            </a:endParaRPr>
          </a:p>
          <a:p>
            <a:pPr marL="457200" lvl="1" indent="-457200">
              <a:buFont typeface="Arial" panose="020B0604020202020204" pitchFamily="34" charset="0"/>
              <a:buChar char="•"/>
            </a:pPr>
            <a:r>
              <a:rPr lang="en-AU" sz="1800" u="sng" dirty="0" smtClean="0">
                <a:solidFill>
                  <a:schemeClr val="bg1">
                    <a:lumMod val="50000"/>
                  </a:schemeClr>
                </a:solidFill>
              </a:rPr>
              <a:t>4pm </a:t>
            </a:r>
            <a:r>
              <a:rPr lang="en-AU" sz="1800" u="sng" dirty="0">
                <a:solidFill>
                  <a:schemeClr val="bg1">
                    <a:lumMod val="50000"/>
                  </a:schemeClr>
                </a:solidFill>
              </a:rPr>
              <a:t>Sunday Local </a:t>
            </a:r>
            <a:r>
              <a:rPr lang="en-AU" sz="1800" u="sng" dirty="0" smtClean="0">
                <a:solidFill>
                  <a:schemeClr val="bg1">
                    <a:lumMod val="50000"/>
                  </a:schemeClr>
                </a:solidFill>
              </a:rPr>
              <a:t>time</a:t>
            </a:r>
            <a:r>
              <a:rPr lang="en-AU" sz="1800" dirty="0">
                <a:solidFill>
                  <a:schemeClr val="bg1">
                    <a:lumMod val="50000"/>
                  </a:schemeClr>
                </a:solidFill>
              </a:rPr>
              <a:t> – </a:t>
            </a:r>
            <a:r>
              <a:rPr lang="en-AU" sz="1800" dirty="0" smtClean="0">
                <a:solidFill>
                  <a:schemeClr val="bg1">
                    <a:lumMod val="50000"/>
                  </a:schemeClr>
                </a:solidFill>
              </a:rPr>
              <a:t>Video finalised </a:t>
            </a:r>
            <a:r>
              <a:rPr lang="en-AU" sz="1800" dirty="0">
                <a:solidFill>
                  <a:schemeClr val="bg1">
                    <a:lumMod val="50000"/>
                  </a:schemeClr>
                </a:solidFill>
              </a:rPr>
              <a:t>and a URL linking to </a:t>
            </a:r>
            <a:r>
              <a:rPr lang="en-AU" sz="1800" dirty="0" smtClean="0">
                <a:solidFill>
                  <a:schemeClr val="bg1">
                    <a:lumMod val="50000"/>
                  </a:schemeClr>
                </a:solidFill>
              </a:rPr>
              <a:t>video created</a:t>
            </a:r>
          </a:p>
          <a:p>
            <a:pPr marL="457200" lvl="1" indent="-457200">
              <a:buFont typeface="Arial" panose="020B0604020202020204" pitchFamily="34" charset="0"/>
              <a:buChar char="•"/>
            </a:pPr>
            <a:r>
              <a:rPr lang="en-AU" sz="1800" u="sng" dirty="0" smtClean="0">
                <a:solidFill>
                  <a:schemeClr val="bg1">
                    <a:lumMod val="50000"/>
                  </a:schemeClr>
                </a:solidFill>
              </a:rPr>
              <a:t>5pm </a:t>
            </a:r>
            <a:r>
              <a:rPr lang="en-AU" sz="1800" u="sng" dirty="0">
                <a:solidFill>
                  <a:schemeClr val="bg1">
                    <a:lumMod val="50000"/>
                  </a:schemeClr>
                </a:solidFill>
              </a:rPr>
              <a:t>Sunday local time</a:t>
            </a:r>
            <a:r>
              <a:rPr lang="en-AU" sz="1800" dirty="0">
                <a:solidFill>
                  <a:schemeClr val="bg1">
                    <a:lumMod val="50000"/>
                  </a:schemeClr>
                </a:solidFill>
              </a:rPr>
              <a:t> </a:t>
            </a:r>
            <a:r>
              <a:rPr lang="en-AU" sz="1800" dirty="0" smtClean="0">
                <a:solidFill>
                  <a:schemeClr val="bg1">
                    <a:lumMod val="50000"/>
                  </a:schemeClr>
                </a:solidFill>
              </a:rPr>
              <a:t>– All </a:t>
            </a:r>
            <a:r>
              <a:rPr lang="en-AU" sz="1800" dirty="0">
                <a:solidFill>
                  <a:schemeClr val="bg1">
                    <a:lumMod val="50000"/>
                  </a:schemeClr>
                </a:solidFill>
              </a:rPr>
              <a:t>parts of </a:t>
            </a:r>
            <a:r>
              <a:rPr lang="en-AU" sz="1800" dirty="0" smtClean="0">
                <a:solidFill>
                  <a:schemeClr val="bg1">
                    <a:lumMod val="50000"/>
                  </a:schemeClr>
                </a:solidFill>
              </a:rPr>
              <a:t>competition </a:t>
            </a:r>
            <a:r>
              <a:rPr lang="en-AU" sz="1800" dirty="0">
                <a:solidFill>
                  <a:schemeClr val="bg1">
                    <a:lumMod val="50000"/>
                  </a:schemeClr>
                </a:solidFill>
              </a:rPr>
              <a:t>entry finalised </a:t>
            </a:r>
            <a:r>
              <a:rPr lang="en-AU" sz="1800" dirty="0" smtClean="0">
                <a:solidFill>
                  <a:schemeClr val="bg1">
                    <a:lumMod val="50000"/>
                  </a:schemeClr>
                </a:solidFill>
              </a:rPr>
              <a:t>which includes:</a:t>
            </a:r>
          </a:p>
          <a:p>
            <a:pPr marL="893423" lvl="2" indent="-285750">
              <a:buFont typeface="Arial" panose="020B0604020202020204" pitchFamily="34" charset="0"/>
              <a:buChar char="•"/>
            </a:pPr>
            <a:r>
              <a:rPr lang="en-AU" sz="1800" dirty="0" smtClean="0">
                <a:solidFill>
                  <a:schemeClr val="bg1">
                    <a:lumMod val="50000"/>
                  </a:schemeClr>
                </a:solidFill>
              </a:rPr>
              <a:t>Team page</a:t>
            </a:r>
          </a:p>
          <a:p>
            <a:pPr marL="893423" lvl="2" indent="-285750">
              <a:buFont typeface="Arial" panose="020B0604020202020204" pitchFamily="34" charset="0"/>
              <a:buChar char="•"/>
            </a:pPr>
            <a:r>
              <a:rPr lang="en-AU" sz="1800" dirty="0" smtClean="0">
                <a:solidFill>
                  <a:schemeClr val="bg1">
                    <a:lumMod val="50000"/>
                  </a:schemeClr>
                </a:solidFill>
              </a:rPr>
              <a:t>Data </a:t>
            </a:r>
            <a:r>
              <a:rPr lang="en-AU" sz="1800" dirty="0">
                <a:solidFill>
                  <a:schemeClr val="bg1">
                    <a:lumMod val="50000"/>
                  </a:schemeClr>
                </a:solidFill>
              </a:rPr>
              <a:t>story description and detail of data sets used </a:t>
            </a:r>
            <a:endParaRPr lang="en-AU" sz="1800" dirty="0" smtClean="0">
              <a:solidFill>
                <a:schemeClr val="bg1">
                  <a:lumMod val="50000"/>
                </a:schemeClr>
              </a:solidFill>
            </a:endParaRPr>
          </a:p>
          <a:p>
            <a:pPr marL="893423" lvl="2" indent="-285750">
              <a:buFont typeface="Arial" panose="020B0604020202020204" pitchFamily="34" charset="0"/>
              <a:buChar char="•"/>
            </a:pPr>
            <a:r>
              <a:rPr lang="en-AU" sz="1800" dirty="0" smtClean="0">
                <a:solidFill>
                  <a:schemeClr val="bg1">
                    <a:lumMod val="50000"/>
                  </a:schemeClr>
                </a:solidFill>
              </a:rPr>
              <a:t>Project </a:t>
            </a:r>
            <a:r>
              <a:rPr lang="en-AU" sz="1800" dirty="0">
                <a:solidFill>
                  <a:schemeClr val="bg1">
                    <a:lumMod val="50000"/>
                  </a:schemeClr>
                </a:solidFill>
              </a:rPr>
              <a:t>outcomes (demo’s, code, graphics, photos </a:t>
            </a:r>
            <a:r>
              <a:rPr lang="en-AU" sz="1800" dirty="0" smtClean="0">
                <a:solidFill>
                  <a:schemeClr val="bg1">
                    <a:lumMod val="50000"/>
                  </a:schemeClr>
                </a:solidFill>
              </a:rPr>
              <a:t>submitted)</a:t>
            </a:r>
          </a:p>
          <a:p>
            <a:pPr marL="893423" lvl="2" indent="-285750">
              <a:buFont typeface="Arial" panose="020B0604020202020204" pitchFamily="34" charset="0"/>
              <a:buChar char="•"/>
            </a:pPr>
            <a:r>
              <a:rPr lang="en-AU" sz="1800" dirty="0" smtClean="0">
                <a:solidFill>
                  <a:schemeClr val="bg1">
                    <a:lumMod val="50000"/>
                  </a:schemeClr>
                </a:solidFill>
              </a:rPr>
              <a:t>Video </a:t>
            </a:r>
            <a:r>
              <a:rPr lang="en-AU" sz="1800" dirty="0">
                <a:solidFill>
                  <a:schemeClr val="bg1">
                    <a:lumMod val="50000"/>
                  </a:schemeClr>
                </a:solidFill>
              </a:rPr>
              <a:t>link </a:t>
            </a:r>
            <a:r>
              <a:rPr lang="en-AU" sz="1800" dirty="0" smtClean="0">
                <a:solidFill>
                  <a:schemeClr val="bg1">
                    <a:lumMod val="50000"/>
                  </a:schemeClr>
                </a:solidFill>
              </a:rPr>
              <a:t>uploaded</a:t>
            </a:r>
            <a:endParaRPr lang="en-AU" sz="1800" dirty="0">
              <a:solidFill>
                <a:schemeClr val="bg1">
                  <a:lumMod val="50000"/>
                </a:schemeClr>
              </a:solidFill>
            </a:endParaRPr>
          </a:p>
        </p:txBody>
      </p:sp>
    </p:spTree>
    <p:extLst>
      <p:ext uri="{BB962C8B-B14F-4D97-AF65-F5344CB8AC3E}">
        <p14:creationId xmlns:p14="http://schemas.microsoft.com/office/powerpoint/2010/main" val="1287054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Avanade">
      <a:dk1>
        <a:sysClr val="windowText" lastClr="000000"/>
      </a:dk1>
      <a:lt1>
        <a:sysClr val="window" lastClr="FFFFFF"/>
      </a:lt1>
      <a:dk2>
        <a:srgbClr val="747678"/>
      </a:dk2>
      <a:lt2>
        <a:srgbClr val="BCBDBC"/>
      </a:lt2>
      <a:accent1>
        <a:srgbClr val="FF5800"/>
      </a:accent1>
      <a:accent2>
        <a:srgbClr val="000000"/>
      </a:accent2>
      <a:accent3>
        <a:srgbClr val="009FDA"/>
      </a:accent3>
      <a:accent4>
        <a:srgbClr val="34B233"/>
      </a:accent4>
      <a:accent5>
        <a:srgbClr val="CF0072"/>
      </a:accent5>
      <a:accent6>
        <a:srgbClr val="FDC82F"/>
      </a:accent6>
      <a:hlink>
        <a:srgbClr val="FF5800"/>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igitalBusinessPPT_2016.pptx [Read-Only]" id="{1E8D0735-4D4F-43CE-920E-B0E219327EF9}" vid="{C3C003E1-7D78-40DE-A84F-7D9102C3B445}"/>
    </a:ext>
  </a:extLst>
</a:theme>
</file>

<file path=ppt/theme/theme2.xml><?xml version="1.0" encoding="utf-8"?>
<a:theme xmlns:a="http://schemas.openxmlformats.org/drawingml/2006/main" name="ACM PowerPoint Template">
  <a:themeElements>
    <a:clrScheme name="Avanade Spectrum 1">
      <a:dk1>
        <a:srgbClr val="005CB9"/>
      </a:dk1>
      <a:lt1>
        <a:srgbClr val="FFFFFF"/>
      </a:lt1>
      <a:dk2>
        <a:srgbClr val="464646"/>
      </a:dk2>
      <a:lt2>
        <a:srgbClr val="C8C8C8"/>
      </a:lt2>
      <a:accent1>
        <a:srgbClr val="FF5800"/>
      </a:accent1>
      <a:accent2>
        <a:srgbClr val="009FDA"/>
      </a:accent2>
      <a:accent3>
        <a:srgbClr val="34B233"/>
      </a:accent3>
      <a:accent4>
        <a:srgbClr val="9F26B5"/>
      </a:accent4>
      <a:accent5>
        <a:srgbClr val="FDC82F"/>
      </a:accent5>
      <a:accent6>
        <a:srgbClr val="008996"/>
      </a:accent6>
      <a:hlink>
        <a:srgbClr val="CF0072"/>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tailEnd type="triangl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FF58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111C24"/>
        </a:dk1>
        <a:lt1>
          <a:srgbClr val="FFFFFF"/>
        </a:lt1>
        <a:dk2>
          <a:srgbClr val="FF5800"/>
        </a:dk2>
        <a:lt2>
          <a:srgbClr val="BCBDBC"/>
        </a:lt2>
        <a:accent1>
          <a:srgbClr val="009FDA"/>
        </a:accent1>
        <a:accent2>
          <a:srgbClr val="FDC82F"/>
        </a:accent2>
        <a:accent3>
          <a:srgbClr val="FFFFFF"/>
        </a:accent3>
        <a:accent4>
          <a:srgbClr val="0D161D"/>
        </a:accent4>
        <a:accent5>
          <a:srgbClr val="AACDEA"/>
        </a:accent5>
        <a:accent6>
          <a:srgbClr val="E5B52A"/>
        </a:accent6>
        <a:hlink>
          <a:srgbClr val="CF0072"/>
        </a:hlink>
        <a:folHlink>
          <a:srgbClr val="34B233"/>
        </a:folHlink>
      </a:clrScheme>
      <a:clrMap bg1="lt1" tx1="dk1" bg2="lt2" tx2="dk2" accent1="accent1" accent2="accent2" accent3="accent3" accent4="accent4" accent5="accent5" accent6="accent6" hlink="hlink" folHlink="folHlink"/>
    </a:extraClrScheme>
    <a:extraClrScheme>
      <a:clrScheme name="Default Design 15">
        <a:dk1>
          <a:srgbClr val="747678"/>
        </a:dk1>
        <a:lt1>
          <a:srgbClr val="FFFFFF"/>
        </a:lt1>
        <a:dk2>
          <a:srgbClr val="FF5800"/>
        </a:dk2>
        <a:lt2>
          <a:srgbClr val="BCBDBC"/>
        </a:lt2>
        <a:accent1>
          <a:srgbClr val="009FDA"/>
        </a:accent1>
        <a:accent2>
          <a:srgbClr val="FDC82F"/>
        </a:accent2>
        <a:accent3>
          <a:srgbClr val="FFFFFF"/>
        </a:accent3>
        <a:accent4>
          <a:srgbClr val="626465"/>
        </a:accent4>
        <a:accent5>
          <a:srgbClr val="AACDEA"/>
        </a:accent5>
        <a:accent6>
          <a:srgbClr val="E5B52A"/>
        </a:accent6>
        <a:hlink>
          <a:srgbClr val="CF0072"/>
        </a:hlink>
        <a:folHlink>
          <a:srgbClr val="34B233"/>
        </a:folHlink>
      </a:clrScheme>
      <a:clrMap bg1="lt1" tx1="dk1" bg2="lt2" tx2="dk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FF58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111C24"/>
        </a:dk1>
        <a:lt1>
          <a:srgbClr val="FFFFFF"/>
        </a:lt1>
        <a:dk2>
          <a:srgbClr val="FF5800"/>
        </a:dk2>
        <a:lt2>
          <a:srgbClr val="BCBDBC"/>
        </a:lt2>
        <a:accent1>
          <a:srgbClr val="009FDA"/>
        </a:accent1>
        <a:accent2>
          <a:srgbClr val="FDC82F"/>
        </a:accent2>
        <a:accent3>
          <a:srgbClr val="FFFFFF"/>
        </a:accent3>
        <a:accent4>
          <a:srgbClr val="0D161D"/>
        </a:accent4>
        <a:accent5>
          <a:srgbClr val="AACDEA"/>
        </a:accent5>
        <a:accent6>
          <a:srgbClr val="E5B52A"/>
        </a:accent6>
        <a:hlink>
          <a:srgbClr val="CF0072"/>
        </a:hlink>
        <a:folHlink>
          <a:srgbClr val="34B233"/>
        </a:folHlink>
      </a:clrScheme>
      <a:clrMap bg1="lt1" tx1="dk1" bg2="lt2" tx2="dk2" accent1="accent1" accent2="accent2" accent3="accent3" accent4="accent4" accent5="accent5" accent6="accent6" hlink="hlink" folHlink="folHlink"/>
    </a:extraClrScheme>
    <a:extraClrScheme>
      <a:clrScheme name="Default Design 15">
        <a:dk1>
          <a:srgbClr val="747678"/>
        </a:dk1>
        <a:lt1>
          <a:srgbClr val="FFFFFF"/>
        </a:lt1>
        <a:dk2>
          <a:srgbClr val="FF5800"/>
        </a:dk2>
        <a:lt2>
          <a:srgbClr val="BCBDBC"/>
        </a:lt2>
        <a:accent1>
          <a:srgbClr val="009FDA"/>
        </a:accent1>
        <a:accent2>
          <a:srgbClr val="FDC82F"/>
        </a:accent2>
        <a:accent3>
          <a:srgbClr val="FFFFFF"/>
        </a:accent3>
        <a:accent4>
          <a:srgbClr val="626465"/>
        </a:accent4>
        <a:accent5>
          <a:srgbClr val="AACDEA"/>
        </a:accent5>
        <a:accent6>
          <a:srgbClr val="E5B52A"/>
        </a:accent6>
        <a:hlink>
          <a:srgbClr val="CF0072"/>
        </a:hlink>
        <a:folHlink>
          <a:srgbClr val="34B233"/>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FF5800"/>
        </a:dk2>
        <a:lt2>
          <a:srgbClr val="009FDA"/>
        </a:lt2>
        <a:accent1>
          <a:srgbClr val="BCBDBC"/>
        </a:accent1>
        <a:accent2>
          <a:srgbClr val="FDC82F"/>
        </a:accent2>
        <a:accent3>
          <a:srgbClr val="FFFFFF"/>
        </a:accent3>
        <a:accent4>
          <a:srgbClr val="000000"/>
        </a:accent4>
        <a:accent5>
          <a:srgbClr val="DADBDA"/>
        </a:accent5>
        <a:accent6>
          <a:srgbClr val="E5B52A"/>
        </a:accent6>
        <a:hlink>
          <a:srgbClr val="FF5800"/>
        </a:hlink>
        <a:folHlink>
          <a:srgbClr val="FF5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olution Plan Overview Template.potx [Read-Only]" id="{537DDF59-D2BA-456C-A453-156B4BF5835F}" vid="{4EE54EEC-B20F-4501-BBFF-9567FD537D6B}"/>
    </a:ext>
  </a:extLst>
</a:theme>
</file>

<file path=ppt/theme/theme3.xml><?xml version="1.0" encoding="utf-8"?>
<a:theme xmlns:a="http://schemas.openxmlformats.org/drawingml/2006/main" name="FY13_16by9_fullversion">
  <a:themeElements>
    <a:clrScheme name="Avanade">
      <a:dk1>
        <a:srgbClr val="000000"/>
      </a:dk1>
      <a:lt1>
        <a:srgbClr val="FFFFFF"/>
      </a:lt1>
      <a:dk2>
        <a:srgbClr val="FF5800"/>
      </a:dk2>
      <a:lt2>
        <a:srgbClr val="BCBDBC"/>
      </a:lt2>
      <a:accent1>
        <a:srgbClr val="009FDA"/>
      </a:accent1>
      <a:accent2>
        <a:srgbClr val="FDC82F"/>
      </a:accent2>
      <a:accent3>
        <a:srgbClr val="34B233"/>
      </a:accent3>
      <a:accent4>
        <a:srgbClr val="CF0072"/>
      </a:accent4>
      <a:accent5>
        <a:srgbClr val="747678"/>
      </a:accent5>
      <a:accent6>
        <a:srgbClr val="BCBDBC"/>
      </a:accent6>
      <a:hlink>
        <a:srgbClr val="FF5800"/>
      </a:hlink>
      <a:folHlink>
        <a:srgbClr val="FF58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tailEnd type="triangl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FF58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111C24"/>
        </a:dk1>
        <a:lt1>
          <a:srgbClr val="FFFFFF"/>
        </a:lt1>
        <a:dk2>
          <a:srgbClr val="FF5800"/>
        </a:dk2>
        <a:lt2>
          <a:srgbClr val="BCBDBC"/>
        </a:lt2>
        <a:accent1>
          <a:srgbClr val="009FDA"/>
        </a:accent1>
        <a:accent2>
          <a:srgbClr val="FDC82F"/>
        </a:accent2>
        <a:accent3>
          <a:srgbClr val="FFFFFF"/>
        </a:accent3>
        <a:accent4>
          <a:srgbClr val="0D161D"/>
        </a:accent4>
        <a:accent5>
          <a:srgbClr val="AACDEA"/>
        </a:accent5>
        <a:accent6>
          <a:srgbClr val="E5B52A"/>
        </a:accent6>
        <a:hlink>
          <a:srgbClr val="CF0072"/>
        </a:hlink>
        <a:folHlink>
          <a:srgbClr val="34B233"/>
        </a:folHlink>
      </a:clrScheme>
      <a:clrMap bg1="lt1" tx1="dk1" bg2="lt2" tx2="dk2" accent1="accent1" accent2="accent2" accent3="accent3" accent4="accent4" accent5="accent5" accent6="accent6" hlink="hlink" folHlink="folHlink"/>
    </a:extraClrScheme>
    <a:extraClrScheme>
      <a:clrScheme name="Default Design 15">
        <a:dk1>
          <a:srgbClr val="747678"/>
        </a:dk1>
        <a:lt1>
          <a:srgbClr val="FFFFFF"/>
        </a:lt1>
        <a:dk2>
          <a:srgbClr val="FF5800"/>
        </a:dk2>
        <a:lt2>
          <a:srgbClr val="BCBDBC"/>
        </a:lt2>
        <a:accent1>
          <a:srgbClr val="009FDA"/>
        </a:accent1>
        <a:accent2>
          <a:srgbClr val="FDC82F"/>
        </a:accent2>
        <a:accent3>
          <a:srgbClr val="FFFFFF"/>
        </a:accent3>
        <a:accent4>
          <a:srgbClr val="626465"/>
        </a:accent4>
        <a:accent5>
          <a:srgbClr val="AACDEA"/>
        </a:accent5>
        <a:accent6>
          <a:srgbClr val="E5B52A"/>
        </a:accent6>
        <a:hlink>
          <a:srgbClr val="CF0072"/>
        </a:hlink>
        <a:folHlink>
          <a:srgbClr val="34B233"/>
        </a:folHlink>
      </a:clrScheme>
      <a:clrMap bg1="lt1" tx1="dk1" bg2="lt2" tx2="dk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FF58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111C24"/>
        </a:dk1>
        <a:lt1>
          <a:srgbClr val="FFFFFF"/>
        </a:lt1>
        <a:dk2>
          <a:srgbClr val="FF5800"/>
        </a:dk2>
        <a:lt2>
          <a:srgbClr val="BCBDBC"/>
        </a:lt2>
        <a:accent1>
          <a:srgbClr val="009FDA"/>
        </a:accent1>
        <a:accent2>
          <a:srgbClr val="FDC82F"/>
        </a:accent2>
        <a:accent3>
          <a:srgbClr val="FFFFFF"/>
        </a:accent3>
        <a:accent4>
          <a:srgbClr val="0D161D"/>
        </a:accent4>
        <a:accent5>
          <a:srgbClr val="AACDEA"/>
        </a:accent5>
        <a:accent6>
          <a:srgbClr val="E5B52A"/>
        </a:accent6>
        <a:hlink>
          <a:srgbClr val="CF0072"/>
        </a:hlink>
        <a:folHlink>
          <a:srgbClr val="34B233"/>
        </a:folHlink>
      </a:clrScheme>
      <a:clrMap bg1="lt1" tx1="dk1" bg2="lt2" tx2="dk2" accent1="accent1" accent2="accent2" accent3="accent3" accent4="accent4" accent5="accent5" accent6="accent6" hlink="hlink" folHlink="folHlink"/>
    </a:extraClrScheme>
    <a:extraClrScheme>
      <a:clrScheme name="Default Design 15">
        <a:dk1>
          <a:srgbClr val="747678"/>
        </a:dk1>
        <a:lt1>
          <a:srgbClr val="FFFFFF"/>
        </a:lt1>
        <a:dk2>
          <a:srgbClr val="FF5800"/>
        </a:dk2>
        <a:lt2>
          <a:srgbClr val="BCBDBC"/>
        </a:lt2>
        <a:accent1>
          <a:srgbClr val="009FDA"/>
        </a:accent1>
        <a:accent2>
          <a:srgbClr val="FDC82F"/>
        </a:accent2>
        <a:accent3>
          <a:srgbClr val="FFFFFF"/>
        </a:accent3>
        <a:accent4>
          <a:srgbClr val="626465"/>
        </a:accent4>
        <a:accent5>
          <a:srgbClr val="AACDEA"/>
        </a:accent5>
        <a:accent6>
          <a:srgbClr val="E5B52A"/>
        </a:accent6>
        <a:hlink>
          <a:srgbClr val="CF0072"/>
        </a:hlink>
        <a:folHlink>
          <a:srgbClr val="34B233"/>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FF5800"/>
        </a:dk2>
        <a:lt2>
          <a:srgbClr val="009FDA"/>
        </a:lt2>
        <a:accent1>
          <a:srgbClr val="BCBDBC"/>
        </a:accent1>
        <a:accent2>
          <a:srgbClr val="FDC82F"/>
        </a:accent2>
        <a:accent3>
          <a:srgbClr val="FFFFFF"/>
        </a:accent3>
        <a:accent4>
          <a:srgbClr val="000000"/>
        </a:accent4>
        <a:accent5>
          <a:srgbClr val="DADBDA"/>
        </a:accent5>
        <a:accent6>
          <a:srgbClr val="E5B52A"/>
        </a:accent6>
        <a:hlink>
          <a:srgbClr val="FF5800"/>
        </a:hlink>
        <a:folHlink>
          <a:srgbClr val="FF5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vanade HR Identity PPT Template.pptx" id="{C3735DD0-2021-42AB-A2C3-A6E8960E6EEE}" vid="{8573100C-2A14-4268-998D-7F15727E5C1B}"/>
    </a:ext>
  </a:extLst>
</a:theme>
</file>

<file path=ppt/theme/theme4.xml><?xml version="1.0" encoding="utf-8"?>
<a:theme xmlns:a="http://schemas.openxmlformats.org/drawingml/2006/main" name="1_ACM PowerPoint Template">
  <a:themeElements>
    <a:clrScheme name="Avanade Spectrum 1">
      <a:dk1>
        <a:srgbClr val="005CB9"/>
      </a:dk1>
      <a:lt1>
        <a:srgbClr val="FFFFFF"/>
      </a:lt1>
      <a:dk2>
        <a:srgbClr val="464646"/>
      </a:dk2>
      <a:lt2>
        <a:srgbClr val="C8C8C8"/>
      </a:lt2>
      <a:accent1>
        <a:srgbClr val="FF5800"/>
      </a:accent1>
      <a:accent2>
        <a:srgbClr val="009FDA"/>
      </a:accent2>
      <a:accent3>
        <a:srgbClr val="34B233"/>
      </a:accent3>
      <a:accent4>
        <a:srgbClr val="9F26B5"/>
      </a:accent4>
      <a:accent5>
        <a:srgbClr val="FDC82F"/>
      </a:accent5>
      <a:accent6>
        <a:srgbClr val="008996"/>
      </a:accent6>
      <a:hlink>
        <a:srgbClr val="CF0072"/>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tailEnd type="triangl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FF58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111C24"/>
        </a:dk1>
        <a:lt1>
          <a:srgbClr val="FFFFFF"/>
        </a:lt1>
        <a:dk2>
          <a:srgbClr val="FF5800"/>
        </a:dk2>
        <a:lt2>
          <a:srgbClr val="BCBDBC"/>
        </a:lt2>
        <a:accent1>
          <a:srgbClr val="009FDA"/>
        </a:accent1>
        <a:accent2>
          <a:srgbClr val="FDC82F"/>
        </a:accent2>
        <a:accent3>
          <a:srgbClr val="FFFFFF"/>
        </a:accent3>
        <a:accent4>
          <a:srgbClr val="0D161D"/>
        </a:accent4>
        <a:accent5>
          <a:srgbClr val="AACDEA"/>
        </a:accent5>
        <a:accent6>
          <a:srgbClr val="E5B52A"/>
        </a:accent6>
        <a:hlink>
          <a:srgbClr val="CF0072"/>
        </a:hlink>
        <a:folHlink>
          <a:srgbClr val="34B233"/>
        </a:folHlink>
      </a:clrScheme>
      <a:clrMap bg1="lt1" tx1="dk1" bg2="lt2" tx2="dk2" accent1="accent1" accent2="accent2" accent3="accent3" accent4="accent4" accent5="accent5" accent6="accent6" hlink="hlink" folHlink="folHlink"/>
    </a:extraClrScheme>
    <a:extraClrScheme>
      <a:clrScheme name="Default Design 15">
        <a:dk1>
          <a:srgbClr val="747678"/>
        </a:dk1>
        <a:lt1>
          <a:srgbClr val="FFFFFF"/>
        </a:lt1>
        <a:dk2>
          <a:srgbClr val="FF5800"/>
        </a:dk2>
        <a:lt2>
          <a:srgbClr val="BCBDBC"/>
        </a:lt2>
        <a:accent1>
          <a:srgbClr val="009FDA"/>
        </a:accent1>
        <a:accent2>
          <a:srgbClr val="FDC82F"/>
        </a:accent2>
        <a:accent3>
          <a:srgbClr val="FFFFFF"/>
        </a:accent3>
        <a:accent4>
          <a:srgbClr val="626465"/>
        </a:accent4>
        <a:accent5>
          <a:srgbClr val="AACDEA"/>
        </a:accent5>
        <a:accent6>
          <a:srgbClr val="E5B52A"/>
        </a:accent6>
        <a:hlink>
          <a:srgbClr val="CF0072"/>
        </a:hlink>
        <a:folHlink>
          <a:srgbClr val="34B233"/>
        </a:folHlink>
      </a:clrScheme>
      <a:clrMap bg1="lt1" tx1="dk1" bg2="lt2" tx2="dk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FF58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111C24"/>
        </a:dk1>
        <a:lt1>
          <a:srgbClr val="FFFFFF"/>
        </a:lt1>
        <a:dk2>
          <a:srgbClr val="FF5800"/>
        </a:dk2>
        <a:lt2>
          <a:srgbClr val="BCBDBC"/>
        </a:lt2>
        <a:accent1>
          <a:srgbClr val="009FDA"/>
        </a:accent1>
        <a:accent2>
          <a:srgbClr val="FDC82F"/>
        </a:accent2>
        <a:accent3>
          <a:srgbClr val="FFFFFF"/>
        </a:accent3>
        <a:accent4>
          <a:srgbClr val="0D161D"/>
        </a:accent4>
        <a:accent5>
          <a:srgbClr val="AACDEA"/>
        </a:accent5>
        <a:accent6>
          <a:srgbClr val="E5B52A"/>
        </a:accent6>
        <a:hlink>
          <a:srgbClr val="CF0072"/>
        </a:hlink>
        <a:folHlink>
          <a:srgbClr val="34B233"/>
        </a:folHlink>
      </a:clrScheme>
      <a:clrMap bg1="lt1" tx1="dk1" bg2="lt2" tx2="dk2" accent1="accent1" accent2="accent2" accent3="accent3" accent4="accent4" accent5="accent5" accent6="accent6" hlink="hlink" folHlink="folHlink"/>
    </a:extraClrScheme>
    <a:extraClrScheme>
      <a:clrScheme name="Default Design 15">
        <a:dk1>
          <a:srgbClr val="747678"/>
        </a:dk1>
        <a:lt1>
          <a:srgbClr val="FFFFFF"/>
        </a:lt1>
        <a:dk2>
          <a:srgbClr val="FF5800"/>
        </a:dk2>
        <a:lt2>
          <a:srgbClr val="BCBDBC"/>
        </a:lt2>
        <a:accent1>
          <a:srgbClr val="009FDA"/>
        </a:accent1>
        <a:accent2>
          <a:srgbClr val="FDC82F"/>
        </a:accent2>
        <a:accent3>
          <a:srgbClr val="FFFFFF"/>
        </a:accent3>
        <a:accent4>
          <a:srgbClr val="626465"/>
        </a:accent4>
        <a:accent5>
          <a:srgbClr val="AACDEA"/>
        </a:accent5>
        <a:accent6>
          <a:srgbClr val="E5B52A"/>
        </a:accent6>
        <a:hlink>
          <a:srgbClr val="CF0072"/>
        </a:hlink>
        <a:folHlink>
          <a:srgbClr val="34B233"/>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FF5800"/>
        </a:dk2>
        <a:lt2>
          <a:srgbClr val="009FDA"/>
        </a:lt2>
        <a:accent1>
          <a:srgbClr val="BCBDBC"/>
        </a:accent1>
        <a:accent2>
          <a:srgbClr val="FDC82F"/>
        </a:accent2>
        <a:accent3>
          <a:srgbClr val="FFFFFF"/>
        </a:accent3>
        <a:accent4>
          <a:srgbClr val="000000"/>
        </a:accent4>
        <a:accent5>
          <a:srgbClr val="DADBDA"/>
        </a:accent5>
        <a:accent6>
          <a:srgbClr val="E5B52A"/>
        </a:accent6>
        <a:hlink>
          <a:srgbClr val="FF5800"/>
        </a:hlink>
        <a:folHlink>
          <a:srgbClr val="FF5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CM PowerPoint Template.potx" id="{3354BE2A-E114-4869-A7BF-82CF5445B6C7}" vid="{776C0E8D-021E-43D3-B850-B073BA69089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91512B9CE1A7C45AFBA948FF27FFD4E" ma:contentTypeVersion="2" ma:contentTypeDescription="Create a new document." ma:contentTypeScope="" ma:versionID="c6cce78a2ac9e40a54a2799428d4e869">
  <xsd:schema xmlns:xsd="http://www.w3.org/2001/XMLSchema" xmlns:xs="http://www.w3.org/2001/XMLSchema" xmlns:p="http://schemas.microsoft.com/office/2006/metadata/properties" xmlns:ns2="c2d93ffb-2dea-4827-baef-852a15741cec" targetNamespace="http://schemas.microsoft.com/office/2006/metadata/properties" ma:root="true" ma:fieldsID="6dfffd5e9bac82fe5a1cd8e21a4cd30c" ns2:_="">
    <xsd:import namespace="c2d93ffb-2dea-4827-baef-852a15741cec"/>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d93ffb-2dea-4827-baef-852a15741ce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Policy Auditing</Name>
    <Synchronization>Synchronous</Synchronization>
    <Type>10001</Type>
    <SequenceNumber>1100</SequenceNumber>
    <Assembly>Microsoft.Office.Policy, Version=14.0.0.0, Culture=neutral, PublicKeyToken=71e9bce111e9429c</Assembly>
    <Class>Microsoft.Office.RecordsManagement.Internal.AuditHandler</Class>
    <Data/>
    <Filter/>
  </Receiver>
  <Receiver>
    <Name>Policy Auditing</Name>
    <Synchronization>Synchronous</Synchronization>
    <Type>10002</Type>
    <SequenceNumber>1101</SequenceNumber>
    <Assembly>Microsoft.Office.Policy, Version=14.0.0.0, Culture=neutral, PublicKeyToken=71e9bce111e9429c</Assembly>
    <Class>Microsoft.Office.RecordsManagement.Internal.AuditHandler</Class>
    <Data/>
    <Filter/>
  </Receiver>
  <Receiver>
    <Name>Policy Auditing</Name>
    <Synchronization>Synchronous</Synchronization>
    <Type>10004</Type>
    <SequenceNumber>1102</SequenceNumber>
    <Assembly>Microsoft.Office.Policy, Version=14.0.0.0, Culture=neutral, PublicKeyToken=71e9bce111e9429c</Assembly>
    <Class>Microsoft.Office.RecordsManagement.Internal.AuditHandler</Class>
    <Data/>
    <Filter/>
  </Receiver>
  <Receiver>
    <Name>Policy Auditing</Name>
    <Synchronization>Synchronous</Synchronization>
    <Type>10006</Type>
    <SequenceNumber>1103</SequenceNumber>
    <Assembly>Microsoft.Office.Policy, Version=14.0.0.0, Culture=neutral, PublicKeyToken=71e9bce111e9429c</Assembly>
    <Class>Microsoft.Office.RecordsManagement.Internal.AuditHandler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ContributionDocument" ma:contentTypeID="0x010100FC195F7A85344079AACF00FADC52705F00575B22E15510EE4EAE0B07673C849ED7" ma:contentTypeVersion="13" ma:contentTypeDescription="Create a new Knowledge @Avanade Document" ma:contentTypeScope="" ma:versionID="6cba79897e9b899c6d9287200c3b647c">
  <xsd:schema xmlns:xsd="http://www.w3.org/2001/XMLSchema" xmlns:xs="http://www.w3.org/2001/XMLSchema" xmlns:p="http://schemas.microsoft.com/office/2006/metadata/properties" xmlns:ns1="http://schemas.microsoft.com/sharepoint/v3" xmlns:ns2="52a3dbf0-9c1f-4e5f-93ef-35ce33e825db" xmlns:ns3="076255f2-d02d-4b0e-88c1-b9f74e6da327" xmlns:ns4="http://schemas.microsoft.com/sharepoint/v4" targetNamespace="http://schemas.microsoft.com/office/2006/metadata/properties" ma:root="true" ma:fieldsID="3812f28ad46456168968cfed7e31a0b2" ns1:_="" ns2:_="" ns3:_="" ns4:_="">
    <xsd:import namespace="http://schemas.microsoft.com/sharepoint/v3"/>
    <xsd:import namespace="52a3dbf0-9c1f-4e5f-93ef-35ce33e825db"/>
    <xsd:import namespace="076255f2-d02d-4b0e-88c1-b9f74e6da327"/>
    <xsd:import namespace="http://schemas.microsoft.com/sharepoint/v4"/>
    <xsd:element name="properties">
      <xsd:complexType>
        <xsd:sequence>
          <xsd:element name="documentManagement">
            <xsd:complexType>
              <xsd:all>
                <xsd:element ref="ns2:Ava_Description" minOccurs="0"/>
                <xsd:element ref="ns2:CustomerSegmentTaxHTField0" minOccurs="0"/>
                <xsd:element ref="ns3:TaxCatchAll" minOccurs="0"/>
                <xsd:element ref="ns3:TaxCatchAllLabel" minOccurs="0"/>
                <xsd:element ref="ns2:SkillFamilyTaxHTField0" minOccurs="0"/>
                <xsd:element ref="ns2:GeographyTaxHTField0" minOccurs="0"/>
                <xsd:element ref="ns2:AcceptableUseTaxHTField0"/>
                <xsd:element ref="ns2:DocumentTypeTaxHTField0" minOccurs="0"/>
                <xsd:element ref="ns2:SolutionTaxHTField0" minOccurs="0"/>
                <xsd:element ref="ns2:ProductTaxHTField0" minOccurs="0"/>
                <xsd:element ref="ns2:ContentClassTaxHTField0" minOccurs="0"/>
                <xsd:element ref="ns2:ReferenceTypeTaxHTField0" minOccurs="0"/>
                <xsd:element ref="ns2:ServiceLineTaxHTField0" minOccurs="0"/>
                <xsd:element ref="ns2:IndustryTaxHTField0" minOccurs="0"/>
                <xsd:element ref="ns2:AssetTaxHTField0" minOccurs="0"/>
                <xsd:element ref="ns2:LanguageTaxHTField0" minOccurs="0"/>
                <xsd:element ref="ns2:OperatingGroupTaxHTField0" minOccurs="0"/>
                <xsd:element ref="ns2:OfferingTaxHTField0" minOccurs="0"/>
                <xsd:element ref="ns4:IconOverlay" minOccurs="0"/>
                <xsd:element ref="ns3:TaxKeywordTaxHTField" minOccurs="0"/>
                <xsd:element ref="ns2:Ava_SecondaryAuthor" minOccurs="0"/>
                <xsd:element ref="ns2:Ava_Community" minOccurs="0"/>
                <xsd:element ref="ns2:Ava_ContributionStatus" minOccurs="0"/>
                <xsd:element ref="ns2:ContributionPrimaryAuthors"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48"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2a3dbf0-9c1f-4e5f-93ef-35ce33e825db" elementFormDefault="qualified">
    <xsd:import namespace="http://schemas.microsoft.com/office/2006/documentManagement/types"/>
    <xsd:import namespace="http://schemas.microsoft.com/office/infopath/2007/PartnerControls"/>
    <xsd:element name="Ava_Description" ma:index="8" nillable="true" ma:displayName="Description" ma:internalName="Ava_Description" ma:readOnly="false">
      <xsd:simpleType>
        <xsd:restriction base="dms:Text"/>
      </xsd:simpleType>
    </xsd:element>
    <xsd:element name="CustomerSegmentTaxHTField0" ma:index="9" nillable="true" ma:taxonomy="true" ma:internalName="CustomerSegmentTaxHTField0" ma:taxonomyFieldName="Ava_CustomerSegment" ma:displayName="Customer Segment" ma:default="" ma:fieldId="{df8fe2c1-0dc4-4f2e-9a81-35e4a124e6dc}" ma:taxonomyMulti="true" ma:sspId="b096b9f8-5ac1-41df-8feb-74a9dd0db4f0" ma:termSetId="5c7acb86-f256-4b62-8829-1f8198d260bb" ma:anchorId="00000000-0000-0000-0000-000000000000" ma:open="false" ma:isKeyword="false">
      <xsd:complexType>
        <xsd:sequence>
          <xsd:element ref="pc:Terms" minOccurs="0" maxOccurs="1"/>
        </xsd:sequence>
      </xsd:complexType>
    </xsd:element>
    <xsd:element name="SkillFamilyTaxHTField0" ma:index="13" nillable="true" ma:taxonomy="true" ma:internalName="SkillFamilyTaxHTField0" ma:taxonomyFieldName="Ava_SkillFamily" ma:displayName="Skill Family" ma:default="" ma:fieldId="{47ce3597-4ca0-4ea0-9837-a7a56734e6dd}" ma:taxonomyMulti="true" ma:sspId="b096b9f8-5ac1-41df-8feb-74a9dd0db4f0" ma:termSetId="e081057d-6018-420c-9ed3-8242ac261743" ma:anchorId="00000000-0000-0000-0000-000000000000" ma:open="false" ma:isKeyword="false">
      <xsd:complexType>
        <xsd:sequence>
          <xsd:element ref="pc:Terms" minOccurs="0" maxOccurs="1"/>
        </xsd:sequence>
      </xsd:complexType>
    </xsd:element>
    <xsd:element name="GeographyTaxHTField0" ma:index="15" nillable="true" ma:taxonomy="true" ma:internalName="GeographyTaxHTField0" ma:taxonomyFieldName="Ava_Geography" ma:displayName="Geography" ma:default="" ma:fieldId="{e768d661-89bc-43be-8a77-a8686a297a1d}" ma:taxonomyMulti="true" ma:sspId="b096b9f8-5ac1-41df-8feb-74a9dd0db4f0" ma:termSetId="b08056a1-204e-4611-8733-89b778dacab9" ma:anchorId="00000000-0000-0000-0000-000000000000" ma:open="false" ma:isKeyword="false">
      <xsd:complexType>
        <xsd:sequence>
          <xsd:element ref="pc:Terms" minOccurs="0" maxOccurs="1"/>
        </xsd:sequence>
      </xsd:complexType>
    </xsd:element>
    <xsd:element name="AcceptableUseTaxHTField0" ma:index="17" nillable="true" ma:taxonomy="true" ma:internalName="AcceptableUseTaxHTField0" ma:taxonomyFieldName="Ava_AcceptableUse" ma:displayName="Acceptable Use" ma:indexed="true" ma:readOnly="false" ma:default="" ma:fieldId="{451c5b00-96b4-4baf-8ed2-9dbf3ec67098}" ma:sspId="b096b9f8-5ac1-41df-8feb-74a9dd0db4f0" ma:termSetId="b6474de9-77f5-416b-af94-5f7fe4294f13" ma:anchorId="00000000-0000-0000-0000-000000000000" ma:open="false" ma:isKeyword="false">
      <xsd:complexType>
        <xsd:sequence>
          <xsd:element ref="pc:Terms" minOccurs="0" maxOccurs="1"/>
        </xsd:sequence>
      </xsd:complexType>
    </xsd:element>
    <xsd:element name="DocumentTypeTaxHTField0" ma:index="19" nillable="true" ma:taxonomy="true" ma:internalName="DocumentTypeTaxHTField0" ma:taxonomyFieldName="Ava_DocumentType" ma:displayName="Document Type" ma:default="" ma:fieldId="{0ac62545-f02a-4b5e-8d0a-69bd62a16c1e}" ma:sspId="b096b9f8-5ac1-41df-8feb-74a9dd0db4f0" ma:termSetId="777cf763-0a66-45c9-8832-623d888149e5" ma:anchorId="00000000-0000-0000-0000-000000000000" ma:open="false" ma:isKeyword="false">
      <xsd:complexType>
        <xsd:sequence>
          <xsd:element ref="pc:Terms" minOccurs="0" maxOccurs="1"/>
        </xsd:sequence>
      </xsd:complexType>
    </xsd:element>
    <xsd:element name="SolutionTaxHTField0" ma:index="21" nillable="true" ma:taxonomy="true" ma:internalName="SolutionTaxHTField0" ma:taxonomyFieldName="Ava_Solution" ma:displayName="Solution" ma:default="" ma:fieldId="{d77f89f8-d260-461c-99e8-e29163047110}" ma:taxonomyMulti="true" ma:sspId="b096b9f8-5ac1-41df-8feb-74a9dd0db4f0" ma:termSetId="5a4e9c5f-a11b-4d4d-8379-d9ede46e51e3" ma:anchorId="00000000-0000-0000-0000-000000000000" ma:open="false" ma:isKeyword="false">
      <xsd:complexType>
        <xsd:sequence>
          <xsd:element ref="pc:Terms" minOccurs="0" maxOccurs="1"/>
        </xsd:sequence>
      </xsd:complexType>
    </xsd:element>
    <xsd:element name="ProductTaxHTField0" ma:index="23" nillable="true" ma:taxonomy="true" ma:internalName="ProductTaxHTField0" ma:taxonomyFieldName="Ava_Product" ma:displayName="Product" ma:default="" ma:fieldId="{d34b1d8e-0d87-4249-afd5-5314b69c33dd}" ma:taxonomyMulti="true" ma:sspId="b096b9f8-5ac1-41df-8feb-74a9dd0db4f0" ma:termSetId="546e86c2-3e53-45fc-a4a4-1ccd6e59d103" ma:anchorId="00000000-0000-0000-0000-000000000000" ma:open="false" ma:isKeyword="false">
      <xsd:complexType>
        <xsd:sequence>
          <xsd:element ref="pc:Terms" minOccurs="0" maxOccurs="1"/>
        </xsd:sequence>
      </xsd:complexType>
    </xsd:element>
    <xsd:element name="ContentClassTaxHTField0" ma:index="25" nillable="true" ma:taxonomy="true" ma:internalName="ContentClassTaxHTField0" ma:taxonomyFieldName="Ava_ContentClass" ma:displayName="Content Class" ma:indexed="true" ma:default="" ma:fieldId="{9f384133-c919-4968-be6c-b7378188b831}" ma:sspId="b096b9f8-5ac1-41df-8feb-74a9dd0db4f0" ma:termSetId="1cc97b2b-0ea7-4904-b305-205c141c1911" ma:anchorId="00000000-0000-0000-0000-000000000000" ma:open="false" ma:isKeyword="false">
      <xsd:complexType>
        <xsd:sequence>
          <xsd:element ref="pc:Terms" minOccurs="0" maxOccurs="1"/>
        </xsd:sequence>
      </xsd:complexType>
    </xsd:element>
    <xsd:element name="ReferenceTypeTaxHTField0" ma:index="27" nillable="true" ma:taxonomy="true" ma:internalName="ReferenceTypeTaxHTField0" ma:taxonomyFieldName="Ava_ReferenceType" ma:displayName="Reference Type" ma:readOnly="false" ma:default="" ma:fieldId="{0ed2ab5d-31b2-456f-bead-c24d737df51d}" ma:sspId="b096b9f8-5ac1-41df-8feb-74a9dd0db4f0" ma:termSetId="2b9495b9-292f-482b-a2c6-32d357ba418d" ma:anchorId="00000000-0000-0000-0000-000000000000" ma:open="false" ma:isKeyword="false">
      <xsd:complexType>
        <xsd:sequence>
          <xsd:element ref="pc:Terms" minOccurs="0" maxOccurs="1"/>
        </xsd:sequence>
      </xsd:complexType>
    </xsd:element>
    <xsd:element name="ServiceLineTaxHTField0" ma:index="29" nillable="true" ma:taxonomy="true" ma:internalName="ServiceLineTaxHTField0" ma:taxonomyFieldName="Ava_ServiceLine" ma:displayName="ServiceLine" ma:default="" ma:fieldId="{d77f89f8-d260-461c-99e8-e29163047109}" ma:taxonomyMulti="true" ma:sspId="b096b9f8-5ac1-41df-8feb-74a9dd0db4f0" ma:termSetId="9abb62bf-03a0-4753-9bfa-2d128682470d" ma:anchorId="00000000-0000-0000-0000-000000000000" ma:open="false" ma:isKeyword="false">
      <xsd:complexType>
        <xsd:sequence>
          <xsd:element ref="pc:Terms" minOccurs="0" maxOccurs="1"/>
        </xsd:sequence>
      </xsd:complexType>
    </xsd:element>
    <xsd:element name="IndustryTaxHTField0" ma:index="31" nillable="true" ma:taxonomy="true" ma:internalName="IndustryTaxHTField0" ma:taxonomyFieldName="Ava_Industry" ma:displayName="Industry" ma:default="" ma:fieldId="{d77f89f8-d260-461c-99e8-e29163047108}" ma:taxonomyMulti="true" ma:sspId="b096b9f8-5ac1-41df-8feb-74a9dd0db4f0" ma:termSetId="f35b2fd1-e148-47d7-abb0-4e1c8ac83ba6" ma:anchorId="00000000-0000-0000-0000-000000000000" ma:open="false" ma:isKeyword="false">
      <xsd:complexType>
        <xsd:sequence>
          <xsd:element ref="pc:Terms" minOccurs="0" maxOccurs="1"/>
        </xsd:sequence>
      </xsd:complexType>
    </xsd:element>
    <xsd:element name="AssetTaxHTField0" ma:index="33" nillable="true" ma:taxonomy="true" ma:internalName="AssetTaxHTField0" ma:taxonomyFieldName="Ava_Asset" ma:displayName="Software" ma:readOnly="false" ma:default="" ma:fieldId="{db865cd1-2037-4a8f-b974-54dede5f65d6}" ma:taxonomyMulti="true" ma:sspId="b096b9f8-5ac1-41df-8feb-74a9dd0db4f0" ma:termSetId="ab58f011-d33c-428f-869b-654b4ae0fef3" ma:anchorId="00000000-0000-0000-0000-000000000000" ma:open="false" ma:isKeyword="false">
      <xsd:complexType>
        <xsd:sequence>
          <xsd:element ref="pc:Terms" minOccurs="0" maxOccurs="1"/>
        </xsd:sequence>
      </xsd:complexType>
    </xsd:element>
    <xsd:element name="LanguageTaxHTField0" ma:index="35" nillable="true" ma:taxonomy="true" ma:internalName="LanguageTaxHTField0" ma:taxonomyFieldName="Ava_Language" ma:displayName="Language" ma:readOnly="false" ma:default="" ma:fieldId="{56ee53aa-cf85-415d-893a-b91820cada03}" ma:taxonomyMulti="true" ma:sspId="b096b9f8-5ac1-41df-8feb-74a9dd0db4f0" ma:termSetId="bd83aefe-306a-4072-88c3-8381bdae8374" ma:anchorId="00000000-0000-0000-0000-000000000000" ma:open="false" ma:isKeyword="false">
      <xsd:complexType>
        <xsd:sequence>
          <xsd:element ref="pc:Terms" minOccurs="0" maxOccurs="1"/>
        </xsd:sequence>
      </xsd:complexType>
    </xsd:element>
    <xsd:element name="OperatingGroupTaxHTField0" ma:index="37" nillable="true" ma:taxonomy="true" ma:internalName="OperatingGroupTaxHTField0" ma:taxonomyFieldName="Ava_OperatingGroup" ma:displayName="Operating Group" ma:default="" ma:fieldId="{17e16413-9a46-4b7c-bc7e-059f609f25ea}" ma:taxonomyMulti="true" ma:sspId="b096b9f8-5ac1-41df-8feb-74a9dd0db4f0" ma:termSetId="39e62dab-3b79-483e-b22d-aa7192d56a74" ma:anchorId="00000000-0000-0000-0000-000000000000" ma:open="false" ma:isKeyword="false">
      <xsd:complexType>
        <xsd:sequence>
          <xsd:element ref="pc:Terms" minOccurs="0" maxOccurs="1"/>
        </xsd:sequence>
      </xsd:complexType>
    </xsd:element>
    <xsd:element name="OfferingTaxHTField0" ma:index="39" nillable="true" ma:taxonomy="true" ma:internalName="OfferingTaxHTField0" ma:taxonomyFieldName="Ava_Offering" ma:displayName="Offering" ma:readOnly="false" ma:default="" ma:fieldId="{b35b78c8-9183-4f37-8c95-28fbfb03e651}" ma:taxonomyMulti="true" ma:sspId="b096b9f8-5ac1-41df-8feb-74a9dd0db4f0" ma:termSetId="fd7d986f-fac4-4d58-87c3-20dfed7cc48c" ma:anchorId="00000000-0000-0000-0000-000000000000" ma:open="false" ma:isKeyword="false">
      <xsd:complexType>
        <xsd:sequence>
          <xsd:element ref="pc:Terms" minOccurs="0" maxOccurs="1"/>
        </xsd:sequence>
      </xsd:complexType>
    </xsd:element>
    <xsd:element name="Ava_SecondaryAuthor" ma:index="44" nillable="true" ma:displayName="Secondary Author" ma:internalName="Ava_SecondaryAuthor" ma:readOnly="fals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a_Community" ma:index="45" nillable="true" ma:displayName="Community" ma:internalName="Ava_Community" ma:readOnly="false">
      <xsd:simpleType>
        <xsd:restriction base="dms:Text"/>
      </xsd:simpleType>
    </xsd:element>
    <xsd:element name="Ava_ContributionStatus" ma:index="46" nillable="true" ma:displayName="Contribution Status" ma:format="Dropdown" ma:indexed="true" ma:internalName="Ava_ContributionStatus" ma:readOnly="false">
      <xsd:simpleType>
        <xsd:restriction base="dms:Choice">
          <xsd:enumeration value="Submitted"/>
          <xsd:enumeration value="Published"/>
          <xsd:enumeration value="Pending Archival"/>
          <xsd:enumeration value="Archived"/>
        </xsd:restriction>
      </xsd:simpleType>
    </xsd:element>
    <xsd:element name="ContributionPrimaryAuthors" ma:index="47" nillable="true" ma:displayName="Primary Authors" ma:SharePointGroup="0" ma:internalName="ContributionPrimaryAuthors"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76255f2-d02d-4b0e-88c1-b9f74e6da327"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73fd361-8c31-483a-82e5-c10bf3f9c362}" ma:internalName="TaxCatchAll" ma:showField="CatchAllData" ma:web="20217c56-ab18-46cf-a3ad-d0fd56ef8b10">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673fd361-8c31-483a-82e5-c10bf3f9c362}" ma:internalName="TaxCatchAllLabel" ma:readOnly="true" ma:showField="CatchAllDataLabel" ma:web="20217c56-ab18-46cf-a3ad-d0fd56ef8b10">
      <xsd:complexType>
        <xsd:complexContent>
          <xsd:extension base="dms:MultiChoiceLookup">
            <xsd:sequence>
              <xsd:element name="Value" type="dms:Lookup" maxOccurs="unbounded" minOccurs="0" nillable="true"/>
            </xsd:sequence>
          </xsd:extension>
        </xsd:complexContent>
      </xsd:complexType>
    </xsd:element>
    <xsd:element name="TaxKeywordTaxHTField" ma:index="42" nillable="true" ma:taxonomy="true" ma:internalName="TaxKeywordTaxHTField" ma:taxonomyFieldName="TaxKeyword" ma:displayName="Enterprise Keywords" ma:readOnly="false" ma:fieldId="{23f27201-bee3-471e-b2e7-b64fd8b7ca38}" ma:taxonomyMulti="true" ma:sspId="b096b9f8-5ac1-41df-8feb-74a9dd0db4f0"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1"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E410F7-6879-4187-A4DE-4D3AD97432AA}">
  <ds:schemaRefs>
    <ds:schemaRef ds:uri="http://schemas.microsoft.com/sharepoint/v3/contenttype/forms"/>
  </ds:schemaRefs>
</ds:datastoreItem>
</file>

<file path=customXml/itemProps2.xml><?xml version="1.0" encoding="utf-8"?>
<ds:datastoreItem xmlns:ds="http://schemas.openxmlformats.org/officeDocument/2006/customXml" ds:itemID="{FDA25D2A-7882-420B-B6AD-255CCDEB59A4}"/>
</file>

<file path=customXml/itemProps3.xml><?xml version="1.0" encoding="utf-8"?>
<ds:datastoreItem xmlns:ds="http://schemas.openxmlformats.org/officeDocument/2006/customXml" ds:itemID="{5D8AE0CD-A7C9-421E-A1CE-A54A7D92AE73}">
  <ds:schemaRefs>
    <ds:schemaRef ds:uri="http://schemas.microsoft.com/sharepoint/events"/>
  </ds:schemaRefs>
</ds:datastoreItem>
</file>

<file path=customXml/itemProps4.xml><?xml version="1.0" encoding="utf-8"?>
<ds:datastoreItem xmlns:ds="http://schemas.openxmlformats.org/officeDocument/2006/customXml" ds:itemID="{89CB72EA-79D8-4527-ADB5-526E18668D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2a3dbf0-9c1f-4e5f-93ef-35ce33e825db"/>
    <ds:schemaRef ds:uri="076255f2-d02d-4b0e-88c1-b9f74e6da327"/>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66EF9877-10A7-430C-85DE-38BE43A05175}">
  <ds:schemaRefs>
    <ds:schemaRef ds:uri="http://schemas.microsoft.com/office/2006/metadata/properties"/>
    <ds:schemaRef ds:uri="http://schemas.openxmlformats.org/package/2006/metadata/core-properties"/>
    <ds:schemaRef ds:uri="http://schemas.microsoft.com/sharepoint/v3"/>
    <ds:schemaRef ds:uri="http://schemas.microsoft.com/office/infopath/2007/PartnerControls"/>
    <ds:schemaRef ds:uri="http://purl.org/dc/terms/"/>
    <ds:schemaRef ds:uri="http://purl.org/dc/dcmitype/"/>
    <ds:schemaRef ds:uri="52a3dbf0-9c1f-4e5f-93ef-35ce33e825db"/>
    <ds:schemaRef ds:uri="http://schemas.microsoft.com/sharepoint/v4"/>
    <ds:schemaRef ds:uri="http://schemas.microsoft.com/office/2006/documentManagement/types"/>
    <ds:schemaRef ds:uri="076255f2-d02d-4b0e-88c1-b9f74e6da327"/>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DigitalBusinessPPT_2016</Template>
  <TotalTime>3608</TotalTime>
  <Words>1711</Words>
  <Application>Microsoft Office PowerPoint</Application>
  <PresentationFormat>Custom</PresentationFormat>
  <Paragraphs>373</Paragraphs>
  <Slides>24</Slides>
  <Notes>0</Notes>
  <HiddenSlides>1</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24</vt:i4>
      </vt:variant>
    </vt:vector>
  </HeadingPairs>
  <TitlesOfParts>
    <vt:vector size="33" baseType="lpstr">
      <vt:lpstr>Arial</vt:lpstr>
      <vt:lpstr>Calibri</vt:lpstr>
      <vt:lpstr>Segoe UI</vt:lpstr>
      <vt:lpstr>Segoe UI Light</vt:lpstr>
      <vt:lpstr>Wingdings</vt:lpstr>
      <vt:lpstr>Custom Design</vt:lpstr>
      <vt:lpstr>ACM PowerPoint Template</vt:lpstr>
      <vt:lpstr>FY13_16by9_fullversion</vt:lpstr>
      <vt:lpstr>1_ACM PowerPoint Template</vt:lpstr>
      <vt:lpstr>PowerPoint Presentation</vt:lpstr>
      <vt:lpstr>What is GovHack?</vt:lpstr>
      <vt:lpstr>What’s the intent of GovHack?</vt:lpstr>
      <vt:lpstr>Who are the GovHack 2016 Sponsors?</vt:lpstr>
      <vt:lpstr>GovHack Datasets</vt:lpstr>
      <vt:lpstr>What are the GovHack rules?</vt:lpstr>
      <vt:lpstr>What is GovHack from an Avanade perspective?</vt:lpstr>
      <vt:lpstr>When and Where is GovHack?</vt:lpstr>
      <vt:lpstr>What are the GovHack Timelines?</vt:lpstr>
      <vt:lpstr>What do we do next?</vt:lpstr>
      <vt:lpstr>What’s your commitment to the team?</vt:lpstr>
      <vt:lpstr>GovHack Judging Criteria (in no particular order)</vt:lpstr>
      <vt:lpstr>GovHack 2016 http://www.govhack.org </vt:lpstr>
      <vt:lpstr>PowerPoint Presentation</vt:lpstr>
      <vt:lpstr>GovHack 2016 – Yammer Group</vt:lpstr>
      <vt:lpstr>GovHack 2016 – SharePoint Team Site</vt:lpstr>
      <vt:lpstr>GovHack 2016 – Local Events</vt:lpstr>
      <vt:lpstr>GovHack 2016 - AMAP Environment (Draft)</vt:lpstr>
      <vt:lpstr>GovHack 2016 – The Team</vt:lpstr>
      <vt:lpstr>PowerPoint Presentation</vt:lpstr>
      <vt:lpstr>GovHack 2016 - AMAP Environment (Draft)</vt:lpstr>
      <vt:lpstr>GovHack 2016 – Avanade Teams</vt:lpstr>
      <vt:lpstr>Logistics in Progress</vt:lpstr>
      <vt:lpstr>GovHack Mentors are available across the country</vt:lpstr>
    </vt:vector>
  </TitlesOfParts>
  <Company>Avanade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Australia GovHack 29-31 July 2016</dc:title>
  <dc:creator>Ramond Haynes</dc:creator>
  <cp:keywords>template</cp:keywords>
  <cp:lastModifiedBy>Ramond Haynes</cp:lastModifiedBy>
  <cp:revision>198</cp:revision>
  <cp:lastPrinted>2015-11-12T16:41:36Z</cp:lastPrinted>
  <dcterms:created xsi:type="dcterms:W3CDTF">2016-01-19T04:18:49Z</dcterms:created>
  <dcterms:modified xsi:type="dcterms:W3CDTF">2016-07-26T03:28:25Z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rName">
    <vt:lpwstr>Andrew.A</vt:lpwstr>
  </property>
  <property fmtid="{D5CDD505-2E9C-101B-9397-08002B2CF9AE}" pid="3" name="ComputerName">
    <vt:lpwstr>DLO0426</vt:lpwstr>
  </property>
  <property fmtid="{D5CDD505-2E9C-101B-9397-08002B2CF9AE}" pid="4" name="ContentTypeId">
    <vt:lpwstr>0x010100C91512B9CE1A7C45AFBA948FF27FFD4E</vt:lpwstr>
  </property>
  <property fmtid="{D5CDD505-2E9C-101B-9397-08002B2CF9AE}" pid="5" name="Ava_Asset">
    <vt:lpwstr/>
  </property>
  <property fmtid="{D5CDD505-2E9C-101B-9397-08002B2CF9AE}" pid="6" name="Ava_ContributedBy">
    <vt:lpwstr>140</vt:lpwstr>
  </property>
  <property fmtid="{D5CDD505-2E9C-101B-9397-08002B2CF9AE}" pid="7" name="Ava_CustomerSegment">
    <vt:lpwstr/>
  </property>
  <property fmtid="{D5CDD505-2E9C-101B-9397-08002B2CF9AE}" pid="8" name="TaxKeyword">
    <vt:lpwstr>245;#template|dea8e4a9-3db5-4d18-bc51-aa05d45ebc7b</vt:lpwstr>
  </property>
  <property fmtid="{D5CDD505-2E9C-101B-9397-08002B2CF9AE}" pid="9" name="Ava_SkillFamily">
    <vt:lpwstr/>
  </property>
  <property fmtid="{D5CDD505-2E9C-101B-9397-08002B2CF9AE}" pid="10" name="Ava_Industry">
    <vt:lpwstr/>
  </property>
  <property fmtid="{D5CDD505-2E9C-101B-9397-08002B2CF9AE}" pid="11" name="Ava_DocumentType">
    <vt:lpwstr>864;#Other|57200d69-8ab9-43f9-9ea2-ddbaf5085bbf</vt:lpwstr>
  </property>
  <property fmtid="{D5CDD505-2E9C-101B-9397-08002B2CF9AE}" pid="12" name="Ava_Solution">
    <vt:lpwstr/>
  </property>
  <property fmtid="{D5CDD505-2E9C-101B-9397-08002B2CF9AE}" pid="13" name="Ava_ReferenceType">
    <vt:lpwstr/>
  </property>
  <property fmtid="{D5CDD505-2E9C-101B-9397-08002B2CF9AE}" pid="14" name="Ava_Offering">
    <vt:lpwstr/>
  </property>
  <property fmtid="{D5CDD505-2E9C-101B-9397-08002B2CF9AE}" pid="15" name="Ava_Geography">
    <vt:lpwstr/>
  </property>
  <property fmtid="{D5CDD505-2E9C-101B-9397-08002B2CF9AE}" pid="16" name="Ava_OperatingGroup">
    <vt:lpwstr/>
  </property>
  <property fmtid="{D5CDD505-2E9C-101B-9397-08002B2CF9AE}" pid="17" name="Ava_AcceptableUse">
    <vt:lpwstr>1;#No restrictions|8c7fae54-c377-418e-b24d-96f04499a9f8</vt:lpwstr>
  </property>
  <property fmtid="{D5CDD505-2E9C-101B-9397-08002B2CF9AE}" pid="18" name="Ava_Language">
    <vt:lpwstr/>
  </property>
  <property fmtid="{D5CDD505-2E9C-101B-9397-08002B2CF9AE}" pid="19" name="Ava_Product">
    <vt:lpwstr/>
  </property>
  <property fmtid="{D5CDD505-2E9C-101B-9397-08002B2CF9AE}" pid="20" name="Ava_ServiceLine">
    <vt:lpwstr/>
  </property>
  <property fmtid="{D5CDD505-2E9C-101B-9397-08002B2CF9AE}" pid="21" name="Ava_ContentClass">
    <vt:lpwstr/>
  </property>
</Properties>
</file>