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20F5-5BA9-440E-B238-798E7B806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18247-959B-4D6B-A6C0-F1A08B0D8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86960-53FF-4AC2-9BB9-A7B9B81E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573E-0540-4698-868F-5CCE1C59E207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3323D-B84B-4E59-B05B-8829FDB9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198AF-C13B-4679-BB43-C1F37AF8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1803-0DFC-4AC7-804F-376C2DDBD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43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C1C6-C425-4B21-9F57-85F458E5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BAC4B-6CDA-4F78-A514-C1D541062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2BFE8-57EC-40F7-82AE-088FB6E3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573E-0540-4698-868F-5CCE1C59E207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78114-8BF3-4E05-872E-A49A9A1C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46411-7C6E-4106-9E5F-B28100C4C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1803-0DFC-4AC7-804F-376C2DDBD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21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0A878F-2208-45DC-8F98-5F2156AFA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DCCCF-F7E0-4C86-ACA3-00AF666BA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A5EB-582D-4CD4-BDE8-646EF6CF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573E-0540-4698-868F-5CCE1C59E207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8B62B-09A1-4240-B5D6-8396DA8F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1D46-F24F-4767-ACA0-EB95CEFF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1803-0DFC-4AC7-804F-376C2DDBD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76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2D95-C75A-4323-9EA1-FDF70C06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281B3-E06C-427D-B9FD-51CDCC8E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124D7-C172-419B-8979-230DA939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573E-0540-4698-868F-5CCE1C59E207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793A5-9439-4547-9409-13B1D745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F5D5C-2A3B-4408-9CB4-8F6133C2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1803-0DFC-4AC7-804F-376C2DDBD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94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5C3A-895E-4A09-A483-87702181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91CC4-27D0-4C1B-8FDB-8DB131568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ED13E-1520-4840-97CA-15C67684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573E-0540-4698-868F-5CCE1C59E207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66A48-0406-4175-B42F-928728ED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116FE-07BE-4D43-ABB0-68653511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1803-0DFC-4AC7-804F-376C2DDBD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96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A243-B823-45F1-98F8-11D6DB88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2F64C-92BA-4562-9CD9-F21CEABBE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BA40B-71BB-4AAB-A503-F3AE4AC16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9B126-2E32-41CB-9851-651C78C2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573E-0540-4698-868F-5CCE1C59E207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E61D8-354E-4E96-A22E-9BFD5776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456CE-43D9-46D9-9980-6B28C3D0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1803-0DFC-4AC7-804F-376C2DDBD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67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BFE8-01A5-485B-9654-AFD2BAC1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BA935-BA04-4543-852B-29C1F8634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27EC-BFAD-41EA-B26D-68484AF91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60967-51BE-4BD9-A232-F1BD21BE8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68969-9D9A-4B64-8AB9-04810985A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5F3D2-34BF-4FA3-9D6D-3A676C8A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573E-0540-4698-868F-5CCE1C59E207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26E65-82DA-4E11-8FB0-F453A3AE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66484-CC9B-4E10-84D9-B1540216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1803-0DFC-4AC7-804F-376C2DDBD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11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5313-B9C1-4095-B37B-7D36D2FF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F7C6DA-0029-47A7-A9EB-B7223E79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573E-0540-4698-868F-5CCE1C59E207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6EE1C-636F-48FE-9EB5-74DE17F6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4EFAE-A291-42EA-8F65-E9CCAB9B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1803-0DFC-4AC7-804F-376C2DDBD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79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EBD4B-998B-4031-BB09-D4DE002A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573E-0540-4698-868F-5CCE1C59E207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52285-C5FD-447F-9F03-F4E8FA91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D3612-6754-406A-B636-90350441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1803-0DFC-4AC7-804F-376C2DDBD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78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70D5-C4B1-4A69-A1B1-57BF64E14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54A90-B738-4F67-84C2-CB31EFD92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AC759-F7B2-456D-8AFF-13A541F67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77547-BE6D-4F41-BFF6-9F48306F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573E-0540-4698-868F-5CCE1C59E207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624E4-9D90-460B-924D-D3B55EB8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DB018-9662-4E8A-859A-B13646C6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1803-0DFC-4AC7-804F-376C2DDBD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17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B04E-55A6-4FED-8B95-1C92828B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86B08A-9C93-4B4C-B004-AC3BBB128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F3373-9582-42B9-BC67-6D698135F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9591E-6720-4C57-8CF7-010F3C50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573E-0540-4698-868F-5CCE1C59E207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50644-5CF7-492B-8749-91DCFF27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50D67-3E9B-4799-A4BC-57347BD7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1803-0DFC-4AC7-804F-376C2DDBD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96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63EDC9-BDC1-4CE5-A611-115236CA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8928A-6E0C-4668-B3B0-D4E6BE890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57D8A-A9E9-4469-8158-1BD9FE71E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9573E-0540-4698-868F-5CCE1C59E207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0631C-6A36-4EEE-8F5F-A56BDB2D0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54B7B-83F8-46BC-B819-EF0CB21B0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71803-0DFC-4AC7-804F-376C2DDBD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08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D814-2C4E-42D0-8C06-2217D04D0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791B0-83A0-45CD-A638-6687691B3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72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Ramone Nelson</dc:creator>
  <cp:lastModifiedBy>Ramone Nelson</cp:lastModifiedBy>
  <cp:revision>1</cp:revision>
  <dcterms:created xsi:type="dcterms:W3CDTF">2019-11-21T15:17:39Z</dcterms:created>
  <dcterms:modified xsi:type="dcterms:W3CDTF">2019-11-21T15:18:12Z</dcterms:modified>
</cp:coreProperties>
</file>