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8" r:id="rId17"/>
    <p:sldId id="279" r:id="rId18"/>
    <p:sldId id="280" r:id="rId19"/>
    <p:sldId id="275" r:id="rId20"/>
    <p:sldId id="277" r:id="rId21"/>
    <p:sldId id="272" r:id="rId22"/>
    <p:sldId id="273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2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6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7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69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8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9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7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6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6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4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1327D3-3766-4C14-BE2E-D31BD4CC3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377656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z="2800" dirty="0"/>
              <a:t>Namrata </a:t>
            </a:r>
            <a:r>
              <a:rPr lang="en-US" sz="2800" dirty="0" err="1"/>
              <a:t>Bastola</a:t>
            </a:r>
            <a:endParaRPr lang="en-US" sz="2800" dirty="0"/>
          </a:p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z="2800" dirty="0" err="1"/>
              <a:t>Rikita</a:t>
            </a:r>
            <a:r>
              <a:rPr lang="en-US" sz="2800" dirty="0"/>
              <a:t> </a:t>
            </a:r>
            <a:r>
              <a:rPr lang="en-US" sz="2800" dirty="0" err="1"/>
              <a:t>Gharti</a:t>
            </a:r>
            <a:endParaRPr lang="en-US" sz="2800" dirty="0"/>
          </a:p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z="2800" dirty="0"/>
              <a:t>Subash Gurung</a:t>
            </a:r>
          </a:p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z="2800" dirty="0" err="1"/>
              <a:t>R.a.mohan</a:t>
            </a:r>
            <a:r>
              <a:rPr lang="en-US" sz="2800" dirty="0"/>
              <a:t> Tiwari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72E5A-77DC-4B54-B383-33B532C0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39" y="2218681"/>
            <a:ext cx="5251508" cy="15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4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AD2A-1BF5-4CBC-8F2C-44B97D70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Methodology</a:t>
            </a:r>
            <a:endParaRPr lang="en-US" b="1" dirty="0"/>
          </a:p>
        </p:txBody>
      </p:sp>
      <p:pic>
        <p:nvPicPr>
          <p:cNvPr id="4" name="Google Shape;752;p71">
            <a:extLst>
              <a:ext uri="{FF2B5EF4-FFF2-40B4-BE49-F238E27FC236}">
                <a16:creationId xmlns:a16="http://schemas.microsoft.com/office/drawing/2014/main" id="{14D01CB2-E4C5-4CD1-8071-53C98D5A7DD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792936"/>
            <a:ext cx="5422194" cy="4206875"/>
          </a:xfrm>
          <a:prstGeom prst="round1Rect">
            <a:avLst>
              <a:gd name="adj" fmla="val 16667"/>
            </a:avLst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D7B1F-96B4-4C4A-82CC-027C11A36CC7}"/>
              </a:ext>
            </a:extLst>
          </p:cNvPr>
          <p:cNvSpPr txBox="1"/>
          <p:nvPr/>
        </p:nvSpPr>
        <p:spPr>
          <a:xfrm>
            <a:off x="5827059" y="2297386"/>
            <a:ext cx="594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>
              <a:spcBef>
                <a:spcPts val="1200"/>
              </a:spcBef>
              <a:buSzPts val="1100"/>
            </a:pPr>
            <a:r>
              <a:rPr lang="en-US" sz="2800" b="1" dirty="0"/>
              <a:t> </a:t>
            </a:r>
            <a:r>
              <a:rPr lang="en-US" sz="3200" b="1" dirty="0"/>
              <a:t>Agile Scrum Approach:</a:t>
            </a:r>
          </a:p>
          <a:p>
            <a:pPr marL="444500" lvl="0" indent="-285750">
              <a:spcBef>
                <a:spcPts val="120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800" dirty="0"/>
              <a:t>Weekly sprints with defined tasks</a:t>
            </a:r>
          </a:p>
          <a:p>
            <a:pPr marL="457200" lvl="0" indent="-298450">
              <a:buSzPts val="1100"/>
              <a:buFont typeface="Wingdings" panose="05000000000000000000" pitchFamily="2" charset="2"/>
              <a:buChar char="q"/>
            </a:pPr>
            <a:r>
              <a:rPr lang="en-US" sz="2800" dirty="0"/>
              <a:t>GitHub for version control and collaboration</a:t>
            </a:r>
          </a:p>
          <a:p>
            <a:pPr marL="457200" lvl="0" indent="-298450">
              <a:buSzPts val="1100"/>
              <a:buFont typeface="Wingdings" panose="05000000000000000000" pitchFamily="2" charset="2"/>
              <a:buChar char="q"/>
            </a:pPr>
            <a:r>
              <a:rPr lang="en-US" sz="2800" dirty="0"/>
              <a:t>Peer review for each module before integration</a:t>
            </a:r>
          </a:p>
          <a:p>
            <a:pPr marL="457200" lvl="0" indent="-298450">
              <a:buSzPts val="1100"/>
              <a:buFont typeface="Wingdings" panose="05000000000000000000" pitchFamily="2" charset="2"/>
              <a:buChar char="q"/>
            </a:pPr>
            <a:r>
              <a:rPr lang="en-US" sz="2800" dirty="0"/>
              <a:t>Testing at every major feature milestone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5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896B-D044-4C15-B96F-11F742DA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Er</a:t>
            </a:r>
            <a:r>
              <a:rPr lang="en-US" b="1" dirty="0"/>
              <a:t>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93036-561C-4FC4-85D8-F5FA4DED7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92936"/>
            <a:ext cx="12192000" cy="5065064"/>
          </a:xfrm>
        </p:spPr>
      </p:pic>
    </p:spTree>
    <p:extLst>
      <p:ext uri="{BB962C8B-B14F-4D97-AF65-F5344CB8AC3E}">
        <p14:creationId xmlns:p14="http://schemas.microsoft.com/office/powerpoint/2010/main" val="55102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8399-3F3E-4D86-992E-F31ED576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FLow</a:t>
            </a:r>
            <a:r>
              <a:rPr lang="en-US" b="1" dirty="0"/>
              <a:t>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020F5-FF08-4F98-9BBC-147A00589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884" y="2047150"/>
            <a:ext cx="8714720" cy="36070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8DDEF-38B8-4577-B5D4-D9A8CDC02565}"/>
              </a:ext>
            </a:extLst>
          </p:cNvPr>
          <p:cNvSpPr txBox="1"/>
          <p:nvPr/>
        </p:nvSpPr>
        <p:spPr>
          <a:xfrm>
            <a:off x="4778188" y="5713882"/>
            <a:ext cx="43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DFD Level O</a:t>
            </a:r>
          </a:p>
        </p:txBody>
      </p:sp>
    </p:spTree>
    <p:extLst>
      <p:ext uri="{BB962C8B-B14F-4D97-AF65-F5344CB8AC3E}">
        <p14:creationId xmlns:p14="http://schemas.microsoft.com/office/powerpoint/2010/main" val="167106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DBEB-CC86-4EE5-BA56-50738745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FLow</a:t>
            </a:r>
            <a:r>
              <a:rPr lang="en-US" b="1" dirty="0"/>
              <a:t>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A6372-3297-4308-973C-AE1ECF58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345" y="1938466"/>
            <a:ext cx="9177227" cy="41204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228922-D639-41D6-8DB2-2C2B1DCD06EC}"/>
              </a:ext>
            </a:extLst>
          </p:cNvPr>
          <p:cNvSpPr txBox="1"/>
          <p:nvPr/>
        </p:nvSpPr>
        <p:spPr>
          <a:xfrm>
            <a:off x="4919237" y="6204492"/>
            <a:ext cx="52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DFD level 1 for admin</a:t>
            </a:r>
          </a:p>
        </p:txBody>
      </p:sp>
    </p:spTree>
    <p:extLst>
      <p:ext uri="{BB962C8B-B14F-4D97-AF65-F5344CB8AC3E}">
        <p14:creationId xmlns:p14="http://schemas.microsoft.com/office/powerpoint/2010/main" val="382933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215E-51F2-406D-8822-3661CA9A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FLow</a:t>
            </a:r>
            <a:r>
              <a:rPr lang="en-US" b="1" dirty="0"/>
              <a:t>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7DB0CD-9A53-405E-A165-EC16CB3A6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448" y="1939645"/>
            <a:ext cx="8041340" cy="42068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8721AD-A7EB-4BBB-9410-B494E55ABA5F}"/>
              </a:ext>
            </a:extLst>
          </p:cNvPr>
          <p:cNvSpPr txBox="1"/>
          <p:nvPr/>
        </p:nvSpPr>
        <p:spPr>
          <a:xfrm>
            <a:off x="4355806" y="6293229"/>
            <a:ext cx="362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DFD level 1 for teacher</a:t>
            </a:r>
          </a:p>
        </p:txBody>
      </p:sp>
    </p:spTree>
    <p:extLst>
      <p:ext uri="{BB962C8B-B14F-4D97-AF65-F5344CB8AC3E}">
        <p14:creationId xmlns:p14="http://schemas.microsoft.com/office/powerpoint/2010/main" val="312271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646C-894B-4AE6-BF30-C771F9BE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FLow</a:t>
            </a:r>
            <a:r>
              <a:rPr lang="en-US" b="1" dirty="0"/>
              <a:t>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295EA-771C-4A95-955B-EA91337A5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564" y="1909483"/>
            <a:ext cx="7001435" cy="41327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E0F89-54B2-4C8E-A47C-6F654D139384}"/>
              </a:ext>
            </a:extLst>
          </p:cNvPr>
          <p:cNvSpPr txBox="1"/>
          <p:nvPr/>
        </p:nvSpPr>
        <p:spPr>
          <a:xfrm>
            <a:off x="4204447" y="6230471"/>
            <a:ext cx="34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DFD level 1 for student</a:t>
            </a:r>
          </a:p>
        </p:txBody>
      </p:sp>
    </p:spTree>
    <p:extLst>
      <p:ext uri="{BB962C8B-B14F-4D97-AF65-F5344CB8AC3E}">
        <p14:creationId xmlns:p14="http://schemas.microsoft.com/office/powerpoint/2010/main" val="310905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8B2A-F7AD-4C4D-950F-498347E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FLow</a:t>
            </a:r>
            <a:r>
              <a:rPr lang="en-US" b="1" dirty="0"/>
              <a:t>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B238F-1578-46F9-849F-BE13A7007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789" y="1939643"/>
            <a:ext cx="10064210" cy="4206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F6B5A-D765-4305-B451-54E2C5F0ADAB}"/>
              </a:ext>
            </a:extLst>
          </p:cNvPr>
          <p:cNvSpPr txBox="1"/>
          <p:nvPr/>
        </p:nvSpPr>
        <p:spPr>
          <a:xfrm>
            <a:off x="4186518" y="6280669"/>
            <a:ext cx="431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DFD level 2 for admin</a:t>
            </a:r>
          </a:p>
        </p:txBody>
      </p:sp>
    </p:spTree>
    <p:extLst>
      <p:ext uri="{BB962C8B-B14F-4D97-AF65-F5344CB8AC3E}">
        <p14:creationId xmlns:p14="http://schemas.microsoft.com/office/powerpoint/2010/main" val="1712651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30EA-A243-483C-A374-997744C7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FLow</a:t>
            </a:r>
            <a:r>
              <a:rPr lang="en-US" b="1" dirty="0"/>
              <a:t>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FB7C5-7580-4665-8D4F-B74BDA0B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622" y="1921713"/>
            <a:ext cx="10578517" cy="4206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DE20DE-92BF-4DDC-88DA-2663FBBCAA21}"/>
              </a:ext>
            </a:extLst>
          </p:cNvPr>
          <p:cNvSpPr txBox="1"/>
          <p:nvPr/>
        </p:nvSpPr>
        <p:spPr>
          <a:xfrm>
            <a:off x="4625788" y="6373906"/>
            <a:ext cx="3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DFD level 2 for teacher</a:t>
            </a:r>
          </a:p>
        </p:txBody>
      </p:sp>
    </p:spTree>
    <p:extLst>
      <p:ext uri="{BB962C8B-B14F-4D97-AF65-F5344CB8AC3E}">
        <p14:creationId xmlns:p14="http://schemas.microsoft.com/office/powerpoint/2010/main" val="366975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3E44-9D22-45C1-84C5-FD75BC04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FLow</a:t>
            </a:r>
            <a:r>
              <a:rPr lang="en-US" b="1" dirty="0"/>
              <a:t>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D34E4-7DD6-4A34-B517-AE61629A2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67" y="1921713"/>
            <a:ext cx="10486239" cy="4206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13A1C-A407-4A62-AD1F-8729CA4D0AF0}"/>
              </a:ext>
            </a:extLst>
          </p:cNvPr>
          <p:cNvSpPr txBox="1"/>
          <p:nvPr/>
        </p:nvSpPr>
        <p:spPr>
          <a:xfrm>
            <a:off x="4401671" y="6257365"/>
            <a:ext cx="31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DFD level 2 for student</a:t>
            </a:r>
          </a:p>
        </p:txBody>
      </p:sp>
    </p:spTree>
    <p:extLst>
      <p:ext uri="{BB962C8B-B14F-4D97-AF65-F5344CB8AC3E}">
        <p14:creationId xmlns:p14="http://schemas.microsoft.com/office/powerpoint/2010/main" val="349461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EEB3-D224-4417-BCEF-36431E65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7130B-69CB-489A-8214-00463D26D657}"/>
              </a:ext>
            </a:extLst>
          </p:cNvPr>
          <p:cNvSpPr txBox="1"/>
          <p:nvPr/>
        </p:nvSpPr>
        <p:spPr>
          <a:xfrm>
            <a:off x="510988" y="2151529"/>
            <a:ext cx="100673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Frontend</a:t>
            </a:r>
            <a:r>
              <a:rPr lang="en-US" sz="2400" dirty="0"/>
              <a:t>: HTML5, CSS3, JavaScript ES6+, Bootstrap 5.3.0, </a:t>
            </a:r>
            <a:r>
              <a:rPr lang="en-US" sz="2400" dirty="0" err="1"/>
              <a:t>Lucide</a:t>
            </a:r>
            <a:r>
              <a:rPr lang="en-US" sz="2400" dirty="0"/>
              <a:t> Icons</a:t>
            </a:r>
            <a:br>
              <a:rPr lang="en-US" sz="2400" dirty="0"/>
            </a:br>
            <a:r>
              <a:rPr lang="en-US" sz="2400" b="1" dirty="0"/>
              <a:t>Backend</a:t>
            </a:r>
            <a:r>
              <a:rPr lang="en-US" sz="2400" dirty="0"/>
              <a:t>: PHP 8.0+, MySQL</a:t>
            </a:r>
            <a:br>
              <a:rPr lang="en-US" sz="2400" dirty="0"/>
            </a:br>
            <a:r>
              <a:rPr lang="en-US" sz="2400" b="1" dirty="0"/>
              <a:t>Local Server</a:t>
            </a:r>
            <a:r>
              <a:rPr lang="en-US" sz="2400" dirty="0"/>
              <a:t>:  XAMPP (Apache + MySQL)</a:t>
            </a:r>
          </a:p>
          <a:p>
            <a:r>
              <a:rPr lang="en-US" sz="2400" b="1" dirty="0"/>
              <a:t>Device Registration</a:t>
            </a:r>
            <a:r>
              <a:rPr lang="en-US" sz="2400" dirty="0"/>
              <a:t>: Token-based device registration system</a:t>
            </a:r>
          </a:p>
          <a:p>
            <a:r>
              <a:rPr lang="en-US" sz="2400" b="1" dirty="0"/>
              <a:t>Database</a:t>
            </a:r>
            <a:r>
              <a:rPr lang="en-US" sz="2400" dirty="0"/>
              <a:t>: MySQL</a:t>
            </a:r>
          </a:p>
          <a:p>
            <a:r>
              <a:rPr lang="en-US" sz="2400" b="1" dirty="0"/>
              <a:t>QR Code System</a:t>
            </a:r>
            <a:r>
              <a:rPr lang="en-US" sz="2400" dirty="0"/>
              <a:t>: HTML5 QR Code Scanner library</a:t>
            </a:r>
          </a:p>
          <a:p>
            <a:r>
              <a:rPr lang="en-US" sz="2400" b="1" dirty="0"/>
              <a:t>Real-time Features</a:t>
            </a:r>
            <a:r>
              <a:rPr lang="en-US" sz="2400" dirty="0"/>
              <a:t>: JavaScript + AJAX</a:t>
            </a:r>
          </a:p>
          <a:p>
            <a:r>
              <a:rPr lang="en-US" sz="2400" b="1" dirty="0"/>
              <a:t>Data Visualization</a:t>
            </a:r>
            <a:r>
              <a:rPr lang="en-US" sz="2400" dirty="0"/>
              <a:t>: Chart.js</a:t>
            </a:r>
          </a:p>
          <a:p>
            <a:r>
              <a:rPr lang="en-US" sz="2400" b="1" dirty="0"/>
              <a:t>Version Control</a:t>
            </a:r>
            <a:r>
              <a:rPr lang="en-US" sz="2400" dirty="0"/>
              <a:t>: Git</a:t>
            </a:r>
          </a:p>
          <a:p>
            <a:r>
              <a:rPr lang="en-US" sz="2400" b="1" dirty="0"/>
              <a:t>Documentation</a:t>
            </a:r>
            <a:r>
              <a:rPr lang="en-US" sz="2400" dirty="0"/>
              <a:t>: Markdown</a:t>
            </a:r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272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522D-A2B4-4D70-A704-D2A9B8F0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DF7B-5D9C-44CB-8613-3D29C9D16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600" b="1" dirty="0"/>
              <a:t>What is </a:t>
            </a:r>
            <a:r>
              <a:rPr lang="en-US" sz="3600" b="1" dirty="0" err="1"/>
              <a:t>AttendifyPlus</a:t>
            </a:r>
            <a:r>
              <a:rPr lang="en-US" sz="3600" b="1" dirty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A modern, web-based attendance and productivity management system designed for educational institutions: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Provides an advanced, secure, and real-time attendance system.</a:t>
            </a:r>
          </a:p>
        </p:txBody>
      </p:sp>
    </p:spTree>
    <p:extLst>
      <p:ext uri="{BB962C8B-B14F-4D97-AF65-F5344CB8AC3E}">
        <p14:creationId xmlns:p14="http://schemas.microsoft.com/office/powerpoint/2010/main" val="183503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92B5-035A-4DCB-B9A6-2EBA67EC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D75EF-43AE-4045-B64A-D0080F4EE2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1991995"/>
            <a:ext cx="9784080" cy="4722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986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23BA-D316-4E59-9B4B-9382F201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8152-92E8-4367-BAE1-39F5C5CC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307" y="1895138"/>
            <a:ext cx="9784080" cy="4846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b="1" dirty="0"/>
              <a:t>Outcome:</a:t>
            </a:r>
          </a:p>
          <a:p>
            <a:pPr marL="0" indent="0">
              <a:buNone/>
            </a:pPr>
            <a:r>
              <a:rPr lang="en-US" sz="2800" b="1" dirty="0" err="1"/>
              <a:t>Attendifyplus</a:t>
            </a:r>
            <a:r>
              <a:rPr lang="en-US" sz="2800" b="1" dirty="0"/>
              <a:t> provides a secured and real time attendance tracking system for educational institutions with efficient and minimal effort.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b="1" dirty="0"/>
              <a:t>Key Achievements: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b="1" dirty="0"/>
              <a:t>Enabled real-time monitoring and tracking of attendance.</a:t>
            </a:r>
          </a:p>
          <a:p>
            <a:pPr marL="0" indent="0">
              <a:buNone/>
            </a:pPr>
            <a:r>
              <a:rPr lang="en-US" sz="2600" b="1" dirty="0"/>
              <a:t>Generated accurate attendance reports with a single click.</a:t>
            </a:r>
          </a:p>
          <a:p>
            <a:pPr marL="0" indent="0">
              <a:buNone/>
            </a:pPr>
            <a:r>
              <a:rPr lang="en-US" sz="2600" b="1" dirty="0"/>
              <a:t>Integrated QR code scanning for quick and secure attendance.</a:t>
            </a:r>
          </a:p>
          <a:p>
            <a:pPr marL="0" indent="0">
              <a:buNone/>
            </a:pPr>
            <a:r>
              <a:rPr lang="en-US" sz="2600" b="1" dirty="0"/>
              <a:t>Designed a user-friendly interface for easy use and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2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9F1-6754-4C12-8294-1FAC1B61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53CB-F18D-414C-A109-49C0D0E8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 Upcoming Features: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GPS Integration for Location Verification.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Device Fingerprinting Upgrade.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AI-Powered Attendance Anomaly Detection.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Role-Based Mobile App Development.</a:t>
            </a:r>
          </a:p>
        </p:txBody>
      </p:sp>
    </p:spTree>
    <p:extLst>
      <p:ext uri="{BB962C8B-B14F-4D97-AF65-F5344CB8AC3E}">
        <p14:creationId xmlns:p14="http://schemas.microsoft.com/office/powerpoint/2010/main" val="423434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7E942-9445-4A3F-816E-75EDC2D5567C}"/>
              </a:ext>
            </a:extLst>
          </p:cNvPr>
          <p:cNvSpPr txBox="1"/>
          <p:nvPr/>
        </p:nvSpPr>
        <p:spPr>
          <a:xfrm>
            <a:off x="4150660" y="3075057"/>
            <a:ext cx="6185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203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6904-96B3-43D2-88B8-C95C0A40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&amp;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7132-0F5C-4F1B-9452-0EE3F116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Real Time Attendance Recording.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QR Based System For Taking Attendance.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Real-Time Analytics Dashboard.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Prevent Proxy Attendance.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9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44EF-AB07-46C3-A96D-431C1C78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B5A99-3AF2-42DB-9E86-D8CE809E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Manual Attendance Tracking Issues.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Inadequate Real-Time Insights.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Proxy Attendance.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Lack Of Transparency.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3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5885-EF1F-4F8A-B337-C23EF632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6942-6C13-4659-B65D-0B6381A59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Reliable Attendance Recording.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Real-Time Analytics Dashboard.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Prevent Proxy Attendance.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Save Time And Increase Efficiency.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3C7-D342-4D4E-A842-6C5061C9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8EC8-8F78-4A4B-8DED-EEA1EECE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9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2400" dirty="0"/>
              <a:t> </a:t>
            </a:r>
            <a:r>
              <a:rPr lang="en-US" sz="3600" dirty="0"/>
              <a:t>Research &amp; Project Selection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Identifying Inefficiencies In Manual Attendance.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Growing Need For Automation.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 marL="0" indent="0">
              <a:buNone/>
            </a:pPr>
            <a:r>
              <a:rPr lang="en-US" sz="2000" b="1" dirty="0"/>
              <a:t>  </a:t>
            </a:r>
            <a:r>
              <a:rPr lang="en-US" sz="3600" dirty="0"/>
              <a:t>Key Issues In Current Attendance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 </a:t>
            </a:r>
            <a:r>
              <a:rPr lang="en-US" sz="2800" dirty="0"/>
              <a:t>Time-Consuming Manual Entry.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Human Errors and Proxy Attendance.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219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D4D6-296C-4F52-8C3C-1A88DFA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3DEF-504F-4B39-8121-CCD5305B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 User Requirements</a:t>
            </a:r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Admins: Manage teachers, student, </a:t>
            </a:r>
            <a:r>
              <a:rPr lang="en-US" sz="2800" dirty="0" err="1"/>
              <a:t>subjets</a:t>
            </a:r>
            <a:r>
              <a:rPr lang="en-US" sz="2800" dirty="0"/>
              <a:t> and reports.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Teachers: Mark attendance, reports, subjects, upload materials and assignments.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Students: Check assignments, materials, attendance and scan qr.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2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2DA0-DBB3-4CFF-B329-95AF62C4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C59A-839E-4322-8920-E15D2D5B8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b="1" dirty="0"/>
              <a:t>Functional Requirements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User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Attendance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Assignment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Study Materials</a:t>
            </a:r>
          </a:p>
        </p:txBody>
      </p:sp>
    </p:spTree>
    <p:extLst>
      <p:ext uri="{BB962C8B-B14F-4D97-AF65-F5344CB8AC3E}">
        <p14:creationId xmlns:p14="http://schemas.microsoft.com/office/powerpoint/2010/main" val="185254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C2D4-9A38-42D6-9BD6-3B8977D4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F263-87CA-422F-A598-151C472A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b="1" dirty="0"/>
              <a:t>Non-Functional Requirements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Scalability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Reliability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125550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293</TotalTime>
  <Words>500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Corbel</vt:lpstr>
      <vt:lpstr>Wingdings</vt:lpstr>
      <vt:lpstr>Banded</vt:lpstr>
      <vt:lpstr>PowerPoint Presentation</vt:lpstr>
      <vt:lpstr>Introduction</vt:lpstr>
      <vt:lpstr>Key Features &amp; Benefits</vt:lpstr>
      <vt:lpstr>Problem statements</vt:lpstr>
      <vt:lpstr>Objectives</vt:lpstr>
      <vt:lpstr>Background Study</vt:lpstr>
      <vt:lpstr>Requirements</vt:lpstr>
      <vt:lpstr>Requirements</vt:lpstr>
      <vt:lpstr>Requirements</vt:lpstr>
      <vt:lpstr>Methodology</vt:lpstr>
      <vt:lpstr>Er diagram</vt:lpstr>
      <vt:lpstr>Data FLow Diagram</vt:lpstr>
      <vt:lpstr>Data FLow Diagram</vt:lpstr>
      <vt:lpstr>Data FLow Diagram</vt:lpstr>
      <vt:lpstr>Data FLow Diagram</vt:lpstr>
      <vt:lpstr>Data FLow Diagram</vt:lpstr>
      <vt:lpstr>Data FLow Diagram</vt:lpstr>
      <vt:lpstr>Data FLow Diagram</vt:lpstr>
      <vt:lpstr>Technologies Used</vt:lpstr>
      <vt:lpstr>GANTT CHART</vt:lpstr>
      <vt:lpstr>Project Results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Attendifyplus</dc:title>
  <dc:creator>Subash Gurung</dc:creator>
  <cp:lastModifiedBy>R.A.MON !</cp:lastModifiedBy>
  <cp:revision>24</cp:revision>
  <dcterms:created xsi:type="dcterms:W3CDTF">2025-07-26T16:43:41Z</dcterms:created>
  <dcterms:modified xsi:type="dcterms:W3CDTF">2025-07-26T21:40:59Z</dcterms:modified>
</cp:coreProperties>
</file>