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273" r:id="rId13"/>
    <p:sldId id="267" r:id="rId14"/>
    <p:sldId id="274" r:id="rId15"/>
    <p:sldId id="265" r:id="rId16"/>
    <p:sldId id="276" r:id="rId17"/>
    <p:sldId id="275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eague Gothic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Classic" panose="020B0604020202020204" charset="0"/>
      <p:regular r:id="rId28"/>
    </p:embeddedFont>
    <p:embeddedFont>
      <p:font typeface="Montserrat Classic Bold" panose="020B0604020202020204" charset="0"/>
      <p:regular r:id="rId29"/>
    </p:embeddedFont>
    <p:embeddedFont>
      <p:font typeface="Montserrat Light" panose="00000400000000000000" pitchFamily="2" charset="0"/>
      <p:regular r:id="rId30"/>
      <p:italic r:id="rId31"/>
    </p:embeddedFont>
    <p:embeddedFont>
      <p:font typeface="Montserrat Light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DEE72-6643-C263-22CF-BA17F8469D4B}" v="2" dt="2024-05-02T16:51:23.932"/>
    <p1510:client id="{3C07734B-B1CF-EBD9-5EBB-3E894A8549FC}" v="80" dt="2024-05-03T18:20:29.682"/>
    <p1510:client id="{4FB0DCED-B415-7E9F-3123-761ACFE07F15}" v="9" dt="2024-05-03T01:21:15.849"/>
    <p1510:client id="{756108AF-83ED-364E-AACB-BBD643F368BD}" v="65" dt="2024-05-02T17:49:1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A.Mohan Tiwari" userId="S::ramohan.22530021@lagrandee.edu.np::19d15761-a5bd-4f2b-b08f-574fd20f800e" providerId="AD" clId="Web-{756108AF-83ED-364E-AACB-BBD643F368BD}"/>
    <pc:docChg chg="addSld delSld modSld">
      <pc:chgData name="R.A.Mohan Tiwari" userId="S::ramohan.22530021@lagrandee.edu.np::19d15761-a5bd-4f2b-b08f-574fd20f800e" providerId="AD" clId="Web-{756108AF-83ED-364E-AACB-BBD643F368BD}" dt="2024-05-02T17:49:15.382" v="38" actId="1076"/>
      <pc:docMkLst>
        <pc:docMk/>
      </pc:docMkLst>
      <pc:sldChg chg="addSp delSp modSp">
        <pc:chgData name="R.A.Mohan Tiwari" userId="S::ramohan.22530021@lagrandee.edu.np::19d15761-a5bd-4f2b-b08f-574fd20f800e" providerId="AD" clId="Web-{756108AF-83ED-364E-AACB-BBD643F368BD}" dt="2024-05-02T17:49:15.382" v="38" actId="1076"/>
        <pc:sldMkLst>
          <pc:docMk/>
          <pc:sldMk cId="0" sldId="264"/>
        </pc:sldMkLst>
        <pc:spChg chg="mod">
          <ac:chgData name="R.A.Mohan Tiwari" userId="S::ramohan.22530021@lagrandee.edu.np::19d15761-a5bd-4f2b-b08f-574fd20f800e" providerId="AD" clId="Web-{756108AF-83ED-364E-AACB-BBD643F368BD}" dt="2024-05-02T17:49:09.117" v="37" actId="20577"/>
          <ac:spMkLst>
            <pc:docMk/>
            <pc:sldMk cId="0" sldId="264"/>
            <ac:spMk id="9" creationId="{00000000-0000-0000-0000-000000000000}"/>
          </ac:spMkLst>
        </pc:spChg>
        <pc:grpChg chg="mod">
          <ac:chgData name="R.A.Mohan Tiwari" userId="S::ramohan.22530021@lagrandee.edu.np::19d15761-a5bd-4f2b-b08f-574fd20f800e" providerId="AD" clId="Web-{756108AF-83ED-364E-AACB-BBD643F368BD}" dt="2024-05-02T17:45:45.986" v="6" actId="1076"/>
          <ac:grpSpMkLst>
            <pc:docMk/>
            <pc:sldMk cId="0" sldId="264"/>
            <ac:grpSpMk id="4" creationId="{00000000-0000-0000-0000-000000000000}"/>
          </ac:grpSpMkLst>
        </pc:grpChg>
        <pc:picChg chg="add del mod">
          <ac:chgData name="R.A.Mohan Tiwari" userId="S::ramohan.22530021@lagrandee.edu.np::19d15761-a5bd-4f2b-b08f-574fd20f800e" providerId="AD" clId="Web-{756108AF-83ED-364E-AACB-BBD643F368BD}" dt="2024-05-02T17:48:46.366" v="22"/>
          <ac:picMkLst>
            <pc:docMk/>
            <pc:sldMk cId="0" sldId="264"/>
            <ac:picMk id="10" creationId="{1AB2911B-D9C5-527D-374E-C8FCE26B8BAF}"/>
          </ac:picMkLst>
        </pc:picChg>
        <pc:picChg chg="add mod">
          <ac:chgData name="R.A.Mohan Tiwari" userId="S::ramohan.22530021@lagrandee.edu.np::19d15761-a5bd-4f2b-b08f-574fd20f800e" providerId="AD" clId="Web-{756108AF-83ED-364E-AACB-BBD643F368BD}" dt="2024-05-02T17:49:15.382" v="38" actId="1076"/>
          <ac:picMkLst>
            <pc:docMk/>
            <pc:sldMk cId="0" sldId="264"/>
            <ac:picMk id="11" creationId="{8D443D17-BA35-A35F-4FE6-0FE2EF7B2C0C}"/>
          </ac:picMkLst>
        </pc:picChg>
      </pc:sldChg>
      <pc:sldChg chg="add replId">
        <pc:chgData name="R.A.Mohan Tiwari" userId="S::ramohan.22530021@lagrandee.edu.np::19d15761-a5bd-4f2b-b08f-574fd20f800e" providerId="AD" clId="Web-{756108AF-83ED-364E-AACB-BBD643F368BD}" dt="2024-05-02T17:44:06.264" v="2"/>
        <pc:sldMkLst>
          <pc:docMk/>
          <pc:sldMk cId="484650278" sldId="266"/>
        </pc:sldMkLst>
      </pc:sldChg>
      <pc:sldChg chg="add del replId">
        <pc:chgData name="R.A.Mohan Tiwari" userId="S::ramohan.22530021@lagrandee.edu.np::19d15761-a5bd-4f2b-b08f-574fd20f800e" providerId="AD" clId="Web-{756108AF-83ED-364E-AACB-BBD643F368BD}" dt="2024-05-02T17:43:49.014" v="1"/>
        <pc:sldMkLst>
          <pc:docMk/>
          <pc:sldMk cId="618388267" sldId="266"/>
        </pc:sldMkLst>
      </pc:sldChg>
      <pc:sldChg chg="add replId">
        <pc:chgData name="R.A.Mohan Tiwari" userId="S::ramohan.22530021@lagrandee.edu.np::19d15761-a5bd-4f2b-b08f-574fd20f800e" providerId="AD" clId="Web-{756108AF-83ED-364E-AACB-BBD643F368BD}" dt="2024-05-02T17:48:42.147" v="21"/>
        <pc:sldMkLst>
          <pc:docMk/>
          <pc:sldMk cId="4063687022" sldId="267"/>
        </pc:sldMkLst>
      </pc:sldChg>
    </pc:docChg>
  </pc:docChgLst>
  <pc:docChgLst>
    <pc:chgData name="R.A.Mohan Tiwari" userId="S::ramohan.22530021@lagrandee.edu.np::19d15761-a5bd-4f2b-b08f-574fd20f800e" providerId="AD" clId="Web-{3C07734B-B1CF-EBD9-5EBB-3E894A8549FC}"/>
    <pc:docChg chg="modSld">
      <pc:chgData name="R.A.Mohan Tiwari" userId="S::ramohan.22530021@lagrandee.edu.np::19d15761-a5bd-4f2b-b08f-574fd20f800e" providerId="AD" clId="Web-{3C07734B-B1CF-EBD9-5EBB-3E894A8549FC}" dt="2024-05-03T18:20:29.682" v="48" actId="1076"/>
      <pc:docMkLst>
        <pc:docMk/>
      </pc:docMkLst>
      <pc:sldChg chg="addSp modSp">
        <pc:chgData name="R.A.Mohan Tiwari" userId="S::ramohan.22530021@lagrandee.edu.np::19d15761-a5bd-4f2b-b08f-574fd20f800e" providerId="AD" clId="Web-{3C07734B-B1CF-EBD9-5EBB-3E894A8549FC}" dt="2024-05-03T18:20:29.682" v="48" actId="1076"/>
        <pc:sldMkLst>
          <pc:docMk/>
          <pc:sldMk cId="0" sldId="261"/>
        </pc:sldMkLst>
        <pc:spChg chg="mod">
          <ac:chgData name="R.A.Mohan Tiwari" userId="S::ramohan.22530021@lagrandee.edu.np::19d15761-a5bd-4f2b-b08f-574fd20f800e" providerId="AD" clId="Web-{3C07734B-B1CF-EBD9-5EBB-3E894A8549FC}" dt="2024-05-03T18:17:09.037" v="9" actId="20577"/>
          <ac:spMkLst>
            <pc:docMk/>
            <pc:sldMk cId="0" sldId="261"/>
            <ac:spMk id="15" creationId="{00000000-0000-0000-0000-000000000000}"/>
          </ac:spMkLst>
        </pc:spChg>
        <pc:spChg chg="add mod">
          <ac:chgData name="R.A.Mohan Tiwari" userId="S::ramohan.22530021@lagrandee.edu.np::19d15761-a5bd-4f2b-b08f-574fd20f800e" providerId="AD" clId="Web-{3C07734B-B1CF-EBD9-5EBB-3E894A8549FC}" dt="2024-05-03T18:20:22.572" v="47" actId="20577"/>
          <ac:spMkLst>
            <pc:docMk/>
            <pc:sldMk cId="0" sldId="261"/>
            <ac:spMk id="21" creationId="{520FCEF5-C2CC-6BB2-99E1-E8C3254E507A}"/>
          </ac:spMkLst>
        </pc:spChg>
        <pc:spChg chg="add mod">
          <ac:chgData name="R.A.Mohan Tiwari" userId="S::ramohan.22530021@lagrandee.edu.np::19d15761-a5bd-4f2b-b08f-574fd20f800e" providerId="AD" clId="Web-{3C07734B-B1CF-EBD9-5EBB-3E894A8549FC}" dt="2024-05-03T18:20:29.682" v="48" actId="1076"/>
          <ac:spMkLst>
            <pc:docMk/>
            <pc:sldMk cId="0" sldId="261"/>
            <ac:spMk id="22" creationId="{98543290-27CA-0B0D-AF2C-13A1B4D44F65}"/>
          </ac:spMkLst>
        </pc:spChg>
        <pc:grpChg chg="mod">
          <ac:chgData name="R.A.Mohan Tiwari" userId="S::ramohan.22530021@lagrandee.edu.np::19d15761-a5bd-4f2b-b08f-574fd20f800e" providerId="AD" clId="Web-{3C07734B-B1CF-EBD9-5EBB-3E894A8549FC}" dt="2024-05-03T18:20:03.994" v="42" actId="1076"/>
          <ac:grpSpMkLst>
            <pc:docMk/>
            <pc:sldMk cId="0" sldId="261"/>
            <ac:grpSpMk id="2" creationId="{00000000-0000-0000-0000-000000000000}"/>
          </ac:grpSpMkLst>
        </pc:grpChg>
      </pc:sldChg>
    </pc:docChg>
  </pc:docChgLst>
  <pc:docChgLst>
    <pc:chgData name="R.A.Mohan Tiwari" userId="S::ramohan.22530021@lagrandee.edu.np::19d15761-a5bd-4f2b-b08f-574fd20f800e" providerId="AD" clId="Web-{1C3DEE72-6643-C263-22CF-BA17F8469D4B}"/>
    <pc:docChg chg="modSld">
      <pc:chgData name="R.A.Mohan Tiwari" userId="S::ramohan.22530021@lagrandee.edu.np::19d15761-a5bd-4f2b-b08f-574fd20f800e" providerId="AD" clId="Web-{1C3DEE72-6643-C263-22CF-BA17F8469D4B}" dt="2024-05-02T16:51:23.932" v="1" actId="1076"/>
      <pc:docMkLst>
        <pc:docMk/>
      </pc:docMkLst>
      <pc:sldChg chg="modSp">
        <pc:chgData name="R.A.Mohan Tiwari" userId="S::ramohan.22530021@lagrandee.edu.np::19d15761-a5bd-4f2b-b08f-574fd20f800e" providerId="AD" clId="Web-{1C3DEE72-6643-C263-22CF-BA17F8469D4B}" dt="2024-05-02T16:51:23.198" v="0" actId="1076"/>
        <pc:sldMkLst>
          <pc:docMk/>
          <pc:sldMk cId="0" sldId="257"/>
        </pc:sldMkLst>
        <pc:grpChg chg="mod">
          <ac:chgData name="R.A.Mohan Tiwari" userId="S::ramohan.22530021@lagrandee.edu.np::19d15761-a5bd-4f2b-b08f-574fd20f800e" providerId="AD" clId="Web-{1C3DEE72-6643-C263-22CF-BA17F8469D4B}" dt="2024-05-02T16:51:23.198" v="0" actId="1076"/>
          <ac:grpSpMkLst>
            <pc:docMk/>
            <pc:sldMk cId="0" sldId="257"/>
            <ac:grpSpMk id="6" creationId="{00000000-0000-0000-0000-000000000000}"/>
          </ac:grpSpMkLst>
        </pc:grpChg>
      </pc:sldChg>
      <pc:sldChg chg="modSp">
        <pc:chgData name="R.A.Mohan Tiwari" userId="S::ramohan.22530021@lagrandee.edu.np::19d15761-a5bd-4f2b-b08f-574fd20f800e" providerId="AD" clId="Web-{1C3DEE72-6643-C263-22CF-BA17F8469D4B}" dt="2024-05-02T16:51:23.932" v="1" actId="1076"/>
        <pc:sldMkLst>
          <pc:docMk/>
          <pc:sldMk cId="0" sldId="258"/>
        </pc:sldMkLst>
        <pc:grpChg chg="mod">
          <ac:chgData name="R.A.Mohan Tiwari" userId="S::ramohan.22530021@lagrandee.edu.np::19d15761-a5bd-4f2b-b08f-574fd20f800e" providerId="AD" clId="Web-{1C3DEE72-6643-C263-22CF-BA17F8469D4B}" dt="2024-05-02T16:51:23.932" v="1" actId="1076"/>
          <ac:grpSpMkLst>
            <pc:docMk/>
            <pc:sldMk cId="0" sldId="258"/>
            <ac:grpSpMk id="6" creationId="{00000000-0000-0000-0000-000000000000}"/>
          </ac:grpSpMkLst>
        </pc:grpChg>
      </pc:sldChg>
    </pc:docChg>
  </pc:docChgLst>
  <pc:docChgLst>
    <pc:chgData name="R.A.Mohan Tiwari" userId="S::ramohan.22530021@lagrandee.edu.np::19d15761-a5bd-4f2b-b08f-574fd20f800e" providerId="AD" clId="Web-{4FB0DCED-B415-7E9F-3123-761ACFE07F15}"/>
    <pc:docChg chg="modSld">
      <pc:chgData name="R.A.Mohan Tiwari" userId="S::ramohan.22530021@lagrandee.edu.np::19d15761-a5bd-4f2b-b08f-574fd20f800e" providerId="AD" clId="Web-{4FB0DCED-B415-7E9F-3123-761ACFE07F15}" dt="2024-05-03T01:21:15.849" v="7" actId="1076"/>
      <pc:docMkLst>
        <pc:docMk/>
      </pc:docMkLst>
      <pc:sldChg chg="modSp">
        <pc:chgData name="R.A.Mohan Tiwari" userId="S::ramohan.22530021@lagrandee.edu.np::19d15761-a5bd-4f2b-b08f-574fd20f800e" providerId="AD" clId="Web-{4FB0DCED-B415-7E9F-3123-761ACFE07F15}" dt="2024-05-03T01:21:15.849" v="7" actId="1076"/>
        <pc:sldMkLst>
          <pc:docMk/>
          <pc:sldMk cId="0" sldId="265"/>
        </pc:sldMkLst>
        <pc:spChg chg="mod">
          <ac:chgData name="R.A.Mohan Tiwari" userId="S::ramohan.22530021@lagrandee.edu.np::19d15761-a5bd-4f2b-b08f-574fd20f800e" providerId="AD" clId="Web-{4FB0DCED-B415-7E9F-3123-761ACFE07F15}" dt="2024-05-03T01:21:15.849" v="7" actId="1076"/>
          <ac:spMkLst>
            <pc:docMk/>
            <pc:sldMk cId="0" sldId="265"/>
            <ac:spMk id="2" creationId="{00000000-0000-0000-0000-000000000000}"/>
          </ac:spMkLst>
        </pc:spChg>
      </pc:sldChg>
      <pc:sldChg chg="addSp delSp modSp">
        <pc:chgData name="R.A.Mohan Tiwari" userId="S::ramohan.22530021@lagrandee.edu.np::19d15761-a5bd-4f2b-b08f-574fd20f800e" providerId="AD" clId="Web-{4FB0DCED-B415-7E9F-3123-761ACFE07F15}" dt="2024-05-03T01:20:16.175" v="5" actId="1076"/>
        <pc:sldMkLst>
          <pc:docMk/>
          <pc:sldMk cId="4063687022" sldId="267"/>
        </pc:sldMkLst>
        <pc:picChg chg="del">
          <ac:chgData name="R.A.Mohan Tiwari" userId="S::ramohan.22530021@lagrandee.edu.np::19d15761-a5bd-4f2b-b08f-574fd20f800e" providerId="AD" clId="Web-{4FB0DCED-B415-7E9F-3123-761ACFE07F15}" dt="2024-05-03T01:20:01.003" v="1"/>
          <ac:picMkLst>
            <pc:docMk/>
            <pc:sldMk cId="4063687022" sldId="267"/>
            <ac:picMk id="10" creationId="{1AB2911B-D9C5-527D-374E-C8FCE26B8BAF}"/>
          </ac:picMkLst>
        </pc:picChg>
        <pc:picChg chg="add mod">
          <ac:chgData name="R.A.Mohan Tiwari" userId="S::ramohan.22530021@lagrandee.edu.np::19d15761-a5bd-4f2b-b08f-574fd20f800e" providerId="AD" clId="Web-{4FB0DCED-B415-7E9F-3123-761ACFE07F15}" dt="2024-05-03T01:20:16.175" v="5" actId="1076"/>
          <ac:picMkLst>
            <pc:docMk/>
            <pc:sldMk cId="4063687022" sldId="267"/>
            <ac:picMk id="11" creationId="{63EBF3F3-D5E3-C90C-92BF-0CFA5FDE7B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419100" y="7953603"/>
            <a:ext cx="17449800" cy="1919568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TextBox 5"/>
          <p:cNvSpPr txBox="1"/>
          <p:nvPr/>
        </p:nvSpPr>
        <p:spPr>
          <a:xfrm>
            <a:off x="2609870" y="1752880"/>
            <a:ext cx="13068261" cy="474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sz="3200" spc="256" dirty="0">
                <a:solidFill>
                  <a:srgbClr val="1C2120"/>
                </a:solidFill>
                <a:latin typeface="Montserrat Light"/>
              </a:rPr>
              <a:t>A PRESENTATION 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891068" y="3906923"/>
            <a:ext cx="15005758" cy="338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16"/>
              </a:lnSpc>
            </a:pPr>
            <a:r>
              <a:rPr lang="en-US" sz="14400">
                <a:solidFill>
                  <a:srgbClr val="1C2120"/>
                </a:solidFill>
                <a:latin typeface="League Gothic"/>
              </a:rPr>
              <a:t>CAR RENTAL</a:t>
            </a:r>
          </a:p>
          <a:p>
            <a:pPr algn="ctr">
              <a:lnSpc>
                <a:spcPts val="12816"/>
              </a:lnSpc>
            </a:pPr>
            <a:r>
              <a:rPr lang="en-US" sz="14400">
                <a:solidFill>
                  <a:srgbClr val="1C2120"/>
                </a:solidFill>
                <a:latin typeface="League Gothic"/>
              </a:rPr>
              <a:t>SYSTEM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2736704"/>
            <a:ext cx="16230600" cy="90768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8" name="Freeform 8"/>
          <p:cNvSpPr/>
          <p:nvPr/>
        </p:nvSpPr>
        <p:spPr>
          <a:xfrm>
            <a:off x="10668513" y="1448194"/>
            <a:ext cx="7884687" cy="7884687"/>
          </a:xfrm>
          <a:custGeom>
            <a:avLst/>
            <a:gdLst/>
            <a:ahLst/>
            <a:cxnLst/>
            <a:rect l="l" t="t" r="r" b="b"/>
            <a:pathLst>
              <a:path w="7884687" h="7884687">
                <a:moveTo>
                  <a:pt x="0" y="0"/>
                </a:moveTo>
                <a:lnTo>
                  <a:pt x="7884687" y="0"/>
                </a:lnTo>
                <a:lnTo>
                  <a:pt x="7884687" y="7884687"/>
                </a:lnTo>
                <a:lnTo>
                  <a:pt x="0" y="7884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09870" y="8403101"/>
            <a:ext cx="13068261" cy="915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</a:pPr>
            <a:r>
              <a:rPr lang="en-US" sz="2800" spc="148">
                <a:solidFill>
                  <a:srgbClr val="F2EFEB"/>
                </a:solidFill>
                <a:latin typeface="Montserrat Light"/>
              </a:rPr>
              <a:t>Prepared by: Subash Gurung, Rikita Gharti, Namrata Bastola, R.A.Mon Tiwari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DFD 1: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25305-2EDE-42AE-A8FD-88FC4DEA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2" y="1342471"/>
            <a:ext cx="14203459" cy="75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7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DFD 2: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FA561-4DAC-4B9A-ACC5-8762123B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415828"/>
            <a:ext cx="14354175" cy="74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Er-diagram: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C1058-85CD-45CA-B5FF-56B3A8068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65329"/>
            <a:ext cx="12839700" cy="77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8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Gantt Chart: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536D88-65AA-41E6-BE34-1EC2D6AD5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8" y="1233554"/>
            <a:ext cx="14528072" cy="78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8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488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DATABASE SCHEMA: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384541-1826-4EE4-B6EF-1F533D017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91" y="1409825"/>
            <a:ext cx="13804194" cy="74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3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91866" y="4457700"/>
            <a:ext cx="7104268" cy="7104268"/>
          </a:xfrm>
          <a:custGeom>
            <a:avLst/>
            <a:gdLst/>
            <a:ahLst/>
            <a:cxnLst/>
            <a:rect l="l" t="t" r="r" b="b"/>
            <a:pathLst>
              <a:path w="7104268" h="7104268">
                <a:moveTo>
                  <a:pt x="0" y="0"/>
                </a:moveTo>
                <a:lnTo>
                  <a:pt x="7104268" y="0"/>
                </a:lnTo>
                <a:lnTo>
                  <a:pt x="7104268" y="7104268"/>
                </a:lnTo>
                <a:lnTo>
                  <a:pt x="0" y="7104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20000" y="3505868"/>
            <a:ext cx="3048000" cy="1903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36"/>
              </a:lnSpc>
            </a:pPr>
            <a:r>
              <a:rPr lang="en-US" sz="14130" spc="423" dirty="0">
                <a:solidFill>
                  <a:srgbClr val="F2EFEB"/>
                </a:solidFill>
                <a:latin typeface="League Gothic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49600" y="7734300"/>
            <a:ext cx="2303668" cy="2303668"/>
          </a:xfrm>
          <a:custGeom>
            <a:avLst/>
            <a:gdLst/>
            <a:ahLst/>
            <a:cxnLst/>
            <a:rect l="l" t="t" r="r" b="b"/>
            <a:pathLst>
              <a:path w="7104268" h="7104268">
                <a:moveTo>
                  <a:pt x="0" y="0"/>
                </a:moveTo>
                <a:lnTo>
                  <a:pt x="7104268" y="0"/>
                </a:lnTo>
                <a:lnTo>
                  <a:pt x="7104268" y="7104268"/>
                </a:lnTo>
                <a:lnTo>
                  <a:pt x="0" y="7104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43000" y="1790700"/>
            <a:ext cx="10515600" cy="1903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36"/>
              </a:lnSpc>
            </a:pPr>
            <a:r>
              <a:rPr lang="en-US" sz="14130" spc="423" dirty="0">
                <a:solidFill>
                  <a:srgbClr val="F2EFEB"/>
                </a:solidFill>
                <a:latin typeface="League Gothic"/>
              </a:rPr>
              <a:t>Remaining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48683-15D6-4EE8-8674-523632929BC1}"/>
              </a:ext>
            </a:extLst>
          </p:cNvPr>
          <p:cNvSpPr txBox="1"/>
          <p:nvPr/>
        </p:nvSpPr>
        <p:spPr>
          <a:xfrm>
            <a:off x="1219200" y="3694363"/>
            <a:ext cx="9144000" cy="2332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r>
              <a:rPr lang="en-US" sz="2400" spc="129" dirty="0">
                <a:solidFill>
                  <a:schemeClr val="bg1"/>
                </a:solidFill>
                <a:latin typeface="Montserrat Light" panose="00000400000000000000" pitchFamily="2" charset="0"/>
              </a:rPr>
              <a:t>Update and Delete Operations (CRUD)</a:t>
            </a:r>
          </a:p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r>
              <a:rPr lang="en-US" sz="2400" spc="129" dirty="0">
                <a:solidFill>
                  <a:schemeClr val="bg1"/>
                </a:solidFill>
                <a:latin typeface="Montserrat Light" panose="00000400000000000000" pitchFamily="2" charset="0"/>
              </a:rPr>
              <a:t>Business statistics Option for Admin</a:t>
            </a:r>
          </a:p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r>
              <a:rPr lang="en-US" sz="2400" spc="129" dirty="0">
                <a:solidFill>
                  <a:schemeClr val="bg1"/>
                </a:solidFill>
                <a:latin typeface="Montserrat Light" panose="00000400000000000000" pitchFamily="2" charset="0"/>
              </a:rPr>
              <a:t>Settings Option for User</a:t>
            </a:r>
          </a:p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endParaRPr lang="en-US" sz="2400" spc="129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2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21991" y="4294274"/>
            <a:ext cx="7104268" cy="7104268"/>
          </a:xfrm>
          <a:custGeom>
            <a:avLst/>
            <a:gdLst/>
            <a:ahLst/>
            <a:cxnLst/>
            <a:rect l="l" t="t" r="r" b="b"/>
            <a:pathLst>
              <a:path w="7104268" h="7104268">
                <a:moveTo>
                  <a:pt x="0" y="0"/>
                </a:moveTo>
                <a:lnTo>
                  <a:pt x="7104268" y="0"/>
                </a:lnTo>
                <a:lnTo>
                  <a:pt x="7104268" y="7104268"/>
                </a:lnTo>
                <a:lnTo>
                  <a:pt x="0" y="7104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74273" y="3326208"/>
            <a:ext cx="5939454" cy="1945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36"/>
              </a:lnSpc>
            </a:pPr>
            <a:r>
              <a:rPr lang="en-US" sz="14130" spc="423">
                <a:solidFill>
                  <a:srgbClr val="F2EFEB"/>
                </a:solidFill>
                <a:latin typeface="League Gothic"/>
              </a:rPr>
              <a:t>THANKYOU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62914" y="5041064"/>
            <a:ext cx="6562172" cy="518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3792" spc="113">
                <a:solidFill>
                  <a:srgbClr val="F2EFEB"/>
                </a:solidFill>
                <a:latin typeface="Montserrat"/>
              </a:rPr>
              <a:t>WE’RE 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42426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64348" y="350196"/>
            <a:ext cx="7665303" cy="9586608"/>
            <a:chOff x="0" y="0"/>
            <a:chExt cx="5382430" cy="67315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82430" cy="6731534"/>
            </a:xfrm>
            <a:custGeom>
              <a:avLst/>
              <a:gdLst/>
              <a:ahLst/>
              <a:cxnLst/>
              <a:rect l="l" t="t" r="r" b="b"/>
              <a:pathLst>
                <a:path w="5382430" h="6731534">
                  <a:moveTo>
                    <a:pt x="0" y="0"/>
                  </a:moveTo>
                  <a:lnTo>
                    <a:pt x="0" y="6731534"/>
                  </a:lnTo>
                  <a:lnTo>
                    <a:pt x="5382430" y="6731534"/>
                  </a:lnTo>
                  <a:lnTo>
                    <a:pt x="5382430" y="0"/>
                  </a:lnTo>
                  <a:lnTo>
                    <a:pt x="0" y="0"/>
                  </a:lnTo>
                  <a:close/>
                  <a:moveTo>
                    <a:pt x="5321470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5321470" y="59690"/>
                  </a:lnTo>
                  <a:lnTo>
                    <a:pt x="5321470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12825" y="3483504"/>
            <a:ext cx="7124701" cy="1922992"/>
            <a:chOff x="0" y="0"/>
            <a:chExt cx="9499601" cy="2563989"/>
          </a:xfrm>
        </p:grpSpPr>
        <p:sp>
          <p:nvSpPr>
            <p:cNvPr id="7" name="TextBox 7"/>
            <p:cNvSpPr txBox="1"/>
            <p:nvPr/>
          </p:nvSpPr>
          <p:spPr>
            <a:xfrm>
              <a:off x="0" y="142875"/>
              <a:ext cx="9085673" cy="1962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20"/>
                </a:lnSpc>
              </a:pPr>
              <a:r>
                <a:rPr lang="en-US" sz="10400" spc="311">
                  <a:solidFill>
                    <a:srgbClr val="1C2120"/>
                  </a:solidFill>
                  <a:latin typeface="League Gothic"/>
                </a:rPr>
                <a:t>INTRODUCTION​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436989"/>
              <a:ext cx="9499601" cy="127001"/>
            </a:xfrm>
            <a:prstGeom prst="rect">
              <a:avLst/>
            </a:prstGeom>
            <a:solidFill>
              <a:srgbClr val="1C212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495701" y="773077"/>
            <a:ext cx="5988327" cy="688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35"/>
              </a:lnSpc>
            </a:pPr>
            <a:r>
              <a:rPr lang="en-US" sz="3200" b="0" i="0" dirty="0">
                <a:effectLst/>
                <a:latin typeface="Montserrat Light" panose="00000400000000000000" pitchFamily="2" charset="0"/>
              </a:rPr>
              <a:t>Designed to streamline the process of renting vehicles to customers.</a:t>
            </a:r>
          </a:p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Montserrat Light" panose="00000400000000000000" pitchFamily="2" charset="0"/>
              </a:rPr>
              <a:t> Efficiently manage a diverse fleet of vehicles, including availability, maintenance schedule, etc. </a:t>
            </a:r>
          </a:p>
          <a:p>
            <a:pPr marL="457200" indent="-457200">
              <a:lnSpc>
                <a:spcPts val="4535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Montserrat Light" panose="00000400000000000000" pitchFamily="2" charset="0"/>
              </a:rPr>
              <a:t>Implement robust security measures to protect sensitive customer and business data.</a:t>
            </a:r>
            <a:endParaRPr lang="en-US" sz="3200" spc="129" dirty="0">
              <a:solidFill>
                <a:srgbClr val="1C2120"/>
              </a:solidFill>
              <a:latin typeface="Montserrat Light" panose="00000400000000000000" pitchFamily="2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5116766" y="715630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4"/>
                </a:lnTo>
                <a:lnTo>
                  <a:pt x="0" y="339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F4B93D-3C3F-4C16-9D42-9B5B46A3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0134599" y="2856441"/>
            <a:ext cx="7124701" cy="95251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Freeform 5"/>
          <p:cNvSpPr/>
          <p:nvPr/>
        </p:nvSpPr>
        <p:spPr>
          <a:xfrm>
            <a:off x="762000" y="762000"/>
            <a:ext cx="8556885" cy="8763000"/>
          </a:xfrm>
          <a:custGeom>
            <a:avLst/>
            <a:gdLst/>
            <a:ahLst/>
            <a:cxnLst/>
            <a:rect l="l" t="t" r="r" b="b"/>
            <a:pathLst>
              <a:path w="8556885" h="8763000">
                <a:moveTo>
                  <a:pt x="0" y="0"/>
                </a:moveTo>
                <a:lnTo>
                  <a:pt x="8556885" y="0"/>
                </a:lnTo>
                <a:lnTo>
                  <a:pt x="8556885" y="8763000"/>
                </a:lnTo>
                <a:lnTo>
                  <a:pt x="0" y="876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81" r="-528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87305" y="6895693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58704" y="1171575"/>
            <a:ext cx="6814255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311">
                <a:solidFill>
                  <a:srgbClr val="1C2120"/>
                </a:solidFill>
                <a:latin typeface="League Gothic"/>
              </a:rPr>
              <a:t>DEVELOPMENT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56508" y="3509386"/>
            <a:ext cx="4473143" cy="461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9"/>
              </a:lnSpc>
            </a:pPr>
            <a:r>
              <a:rPr lang="en-US" sz="2606" spc="104" dirty="0">
                <a:solidFill>
                  <a:srgbClr val="1C2120"/>
                </a:solidFill>
                <a:latin typeface="Montserrat Light Bold"/>
              </a:rPr>
              <a:t>For Presentation slides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462266" y="3502362"/>
            <a:ext cx="4916075" cy="2873038"/>
            <a:chOff x="0" y="-19050"/>
            <a:chExt cx="6554767" cy="383071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050"/>
              <a:ext cx="6450850" cy="634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70" spc="153" dirty="0">
                  <a:solidFill>
                    <a:srgbClr val="1C2120"/>
                  </a:solidFill>
                  <a:latin typeface="Montserrat Classic Bold"/>
                </a:rPr>
                <a:t>MS POWERPOINT: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45623"/>
              <a:ext cx="6450850" cy="634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70" spc="153" dirty="0">
                  <a:solidFill>
                    <a:srgbClr val="1C2120"/>
                  </a:solidFill>
                  <a:latin typeface="Montserrat Classic Bold"/>
                </a:rPr>
                <a:t>ADOBE PHOTOSHOP: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3785" y="1306606"/>
              <a:ext cx="6450849" cy="634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70" spc="153">
                  <a:solidFill>
                    <a:srgbClr val="1C2120"/>
                  </a:solidFill>
                  <a:latin typeface="Montserrat Classic Bold"/>
                </a:rPr>
                <a:t>DISCORD: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3785" y="1901252"/>
              <a:ext cx="6450849" cy="634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70" spc="153">
                  <a:solidFill>
                    <a:srgbClr val="1C2120"/>
                  </a:solidFill>
                  <a:latin typeface="Montserrat Classic Bold"/>
                </a:rPr>
                <a:t>DRAW.IO: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3917" y="2562234"/>
              <a:ext cx="6450850" cy="589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70" spc="153" dirty="0">
                  <a:solidFill>
                    <a:srgbClr val="1C2120"/>
                  </a:solidFill>
                  <a:latin typeface="Montserrat Classic Bold"/>
                </a:rPr>
                <a:t>MS EXCEL: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3917" y="3223216"/>
              <a:ext cx="6450850" cy="588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6"/>
                </a:lnSpc>
              </a:pPr>
              <a:r>
                <a:rPr lang="en-US" sz="3050" spc="153" dirty="0">
                  <a:solidFill>
                    <a:srgbClr val="1C2120"/>
                  </a:solidFill>
                  <a:latin typeface="Montserrat Classic Bold"/>
                </a:rPr>
                <a:t>VISUAL STUDIO 2022: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103957" y="4000381"/>
            <a:ext cx="5720021" cy="46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>
                <a:solidFill>
                  <a:srgbClr val="1C2120"/>
                </a:solidFill>
                <a:latin typeface="Montserrat Light Bold"/>
              </a:rPr>
              <a:t>For graphical logos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0303" y="4499066"/>
            <a:ext cx="5720021" cy="46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 dirty="0">
                <a:solidFill>
                  <a:srgbClr val="1C2120"/>
                </a:solidFill>
                <a:latin typeface="Montserrat Light Bold"/>
              </a:rPr>
              <a:t>For meetings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58600" y="4944162"/>
            <a:ext cx="6258216" cy="42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 dirty="0">
                <a:solidFill>
                  <a:srgbClr val="1C2120"/>
                </a:solidFill>
                <a:latin typeface="Montserrat Light Bold"/>
              </a:rPr>
              <a:t>For Flowchart, DFD, E-r diagram..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920303" y="5461275"/>
            <a:ext cx="5720021" cy="46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>
                <a:solidFill>
                  <a:srgbClr val="1C2120"/>
                </a:solidFill>
                <a:latin typeface="Montserrat Light Bold"/>
              </a:rPr>
              <a:t>For Gantt Chart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270098" y="5925375"/>
            <a:ext cx="5720021" cy="46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 dirty="0">
                <a:solidFill>
                  <a:srgbClr val="1C2120"/>
                </a:solidFill>
                <a:latin typeface="Montserrat Light Bold"/>
              </a:rPr>
              <a:t>For 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FCEF5-C2CC-6BB2-99E1-E8C3254E507A}"/>
              </a:ext>
            </a:extLst>
          </p:cNvPr>
          <p:cNvSpPr txBox="1"/>
          <p:nvPr/>
        </p:nvSpPr>
        <p:spPr>
          <a:xfrm>
            <a:off x="10877387" y="6370836"/>
            <a:ext cx="302895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50" dirty="0">
                <a:solidFill>
                  <a:srgbClr val="1C2120"/>
                </a:solidFill>
                <a:latin typeface="Montserrat Light Bold"/>
              </a:rPr>
              <a:t>For DATABASE</a:t>
            </a:r>
            <a:endParaRPr lang="en-US" sz="2550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43290-27CA-0B0D-AF2C-13A1B4D44F65}"/>
              </a:ext>
            </a:extLst>
          </p:cNvPr>
          <p:cNvSpPr txBox="1"/>
          <p:nvPr/>
        </p:nvSpPr>
        <p:spPr>
          <a:xfrm>
            <a:off x="9497494" y="6324567"/>
            <a:ext cx="5600700" cy="5616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50" dirty="0">
                <a:solidFill>
                  <a:srgbClr val="1C2120"/>
                </a:solidFill>
                <a:latin typeface="Montserrat Classic Bold"/>
              </a:rPr>
              <a:t>MSQL: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B69C4-75A6-4913-A3D1-3622471515C2}"/>
              </a:ext>
            </a:extLst>
          </p:cNvPr>
          <p:cNvSpPr txBox="1"/>
          <p:nvPr/>
        </p:nvSpPr>
        <p:spPr>
          <a:xfrm>
            <a:off x="9556058" y="6807275"/>
            <a:ext cx="5600700" cy="5616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50" dirty="0">
                <a:solidFill>
                  <a:srgbClr val="1C2120"/>
                </a:solidFill>
                <a:latin typeface="Montserrat Classic Bold"/>
              </a:rPr>
              <a:t>GitHub:</a:t>
            </a:r>
            <a:endParaRPr lang="en-US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CCD34529-FA2A-4F6B-8525-ABA48564B808}"/>
              </a:ext>
            </a:extLst>
          </p:cNvPr>
          <p:cNvSpPr txBox="1"/>
          <p:nvPr/>
        </p:nvSpPr>
        <p:spPr>
          <a:xfrm>
            <a:off x="11346011" y="6884691"/>
            <a:ext cx="5720021" cy="42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9"/>
              </a:lnSpc>
            </a:pPr>
            <a:r>
              <a:rPr lang="en-US" sz="2578" spc="103">
                <a:solidFill>
                  <a:srgbClr val="1C2120"/>
                </a:solidFill>
                <a:latin typeface="Montserrat Light Bold"/>
              </a:rPr>
              <a:t>For Code Sharing</a:t>
            </a:r>
            <a:endParaRPr lang="en-US" sz="2578" spc="103" dirty="0">
              <a:solidFill>
                <a:srgbClr val="1C2120"/>
              </a:solidFill>
              <a:latin typeface="Montserrat Light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0134599" y="2856441"/>
            <a:ext cx="7124701" cy="95251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Freeform 5"/>
          <p:cNvSpPr/>
          <p:nvPr/>
        </p:nvSpPr>
        <p:spPr>
          <a:xfrm>
            <a:off x="687582" y="1986733"/>
            <a:ext cx="8456418" cy="5952865"/>
          </a:xfrm>
          <a:custGeom>
            <a:avLst/>
            <a:gdLst/>
            <a:ahLst/>
            <a:cxnLst/>
            <a:rect l="l" t="t" r="r" b="b"/>
            <a:pathLst>
              <a:path w="8456418" h="5952865">
                <a:moveTo>
                  <a:pt x="0" y="0"/>
                </a:moveTo>
                <a:lnTo>
                  <a:pt x="8456418" y="0"/>
                </a:lnTo>
                <a:lnTo>
                  <a:pt x="8456418" y="5952865"/>
                </a:lnTo>
                <a:lnTo>
                  <a:pt x="0" y="5952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987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2001" y="7257435"/>
            <a:ext cx="2855283" cy="2855283"/>
          </a:xfrm>
          <a:custGeom>
            <a:avLst/>
            <a:gdLst/>
            <a:ahLst/>
            <a:cxnLst/>
            <a:rect l="l" t="t" r="r" b="b"/>
            <a:pathLst>
              <a:path w="2855283" h="2855283">
                <a:moveTo>
                  <a:pt x="0" y="0"/>
                </a:moveTo>
                <a:lnTo>
                  <a:pt x="2855283" y="0"/>
                </a:lnTo>
                <a:lnTo>
                  <a:pt x="2855283" y="2855283"/>
                </a:lnTo>
                <a:lnTo>
                  <a:pt x="0" y="2855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58704" y="1171575"/>
            <a:ext cx="6814255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311">
                <a:solidFill>
                  <a:srgbClr val="1C2120"/>
                </a:solidFill>
                <a:latin typeface="League Gothic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58704" y="3151717"/>
            <a:ext cx="6623425" cy="238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14" lvl="1" indent="-281407">
              <a:lnSpc>
                <a:spcPts val="3649"/>
              </a:lnSpc>
              <a:buFont typeface="Arial"/>
              <a:buChar char="•"/>
            </a:pPr>
            <a:r>
              <a:rPr lang="en-US" sz="2606" spc="104">
                <a:solidFill>
                  <a:srgbClr val="1C2120"/>
                </a:solidFill>
                <a:latin typeface="Montserrat Light Bold"/>
              </a:rPr>
              <a:t>Agile methodologies emphasize iterative development, collaboration, and flexibility in response to changing requirements.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58704" y="5733454"/>
            <a:ext cx="6623425" cy="238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14" lvl="1" indent="-281407">
              <a:lnSpc>
                <a:spcPts val="3649"/>
              </a:lnSpc>
              <a:buFont typeface="Arial"/>
              <a:buChar char="•"/>
            </a:pPr>
            <a:r>
              <a:rPr lang="en-US" sz="2606" spc="104">
                <a:solidFill>
                  <a:srgbClr val="1C2120"/>
                </a:solidFill>
                <a:latin typeface="Montserrat Light Bold"/>
              </a:rPr>
              <a:t>Allows for frequent feedback loops, early delivery of working software, and close collaboration between the coder and documentation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349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1C2120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0134599" y="2856441"/>
            <a:ext cx="7124701" cy="95251"/>
          </a:xfrm>
          <a:prstGeom prst="rect">
            <a:avLst/>
          </a:prstGeom>
          <a:solidFill>
            <a:srgbClr val="1C2120"/>
          </a:solidFill>
        </p:spPr>
      </p:sp>
      <p:sp>
        <p:nvSpPr>
          <p:cNvPr id="5" name="Freeform 5"/>
          <p:cNvSpPr/>
          <p:nvPr/>
        </p:nvSpPr>
        <p:spPr>
          <a:xfrm>
            <a:off x="687582" y="1986733"/>
            <a:ext cx="8456418" cy="5952865"/>
          </a:xfrm>
          <a:custGeom>
            <a:avLst/>
            <a:gdLst/>
            <a:ahLst/>
            <a:cxnLst/>
            <a:rect l="l" t="t" r="r" b="b"/>
            <a:pathLst>
              <a:path w="8456418" h="5952865">
                <a:moveTo>
                  <a:pt x="0" y="0"/>
                </a:moveTo>
                <a:lnTo>
                  <a:pt x="8456418" y="0"/>
                </a:lnTo>
                <a:lnTo>
                  <a:pt x="8456418" y="5952865"/>
                </a:lnTo>
                <a:lnTo>
                  <a:pt x="0" y="5952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987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58704" y="1171575"/>
            <a:ext cx="6814255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20"/>
              </a:lnSpc>
            </a:pPr>
            <a:r>
              <a:rPr lang="en-US" sz="10400" spc="311">
                <a:solidFill>
                  <a:srgbClr val="1C2120"/>
                </a:solidFill>
                <a:latin typeface="League Gothic"/>
              </a:rPr>
              <a:t>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58704" y="3151717"/>
            <a:ext cx="6623425" cy="382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14" lvl="1" indent="-281407">
              <a:lnSpc>
                <a:spcPts val="3649"/>
              </a:lnSpc>
              <a:buFont typeface="Arial"/>
              <a:buChar char="•"/>
            </a:pPr>
            <a:r>
              <a:rPr lang="en-US" sz="2606" spc="104">
                <a:solidFill>
                  <a:srgbClr val="1C2120"/>
                </a:solidFill>
                <a:latin typeface="Montserrat Light Bold"/>
              </a:rPr>
              <a:t>The coder can work in short development sprints (e.g., 1-2 weeks) to deliver specific features while the documentation team prepares and updates documentation based on evolving software features.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58704" y="6964960"/>
            <a:ext cx="6623425" cy="190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2814" lvl="1" indent="-281407" algn="just">
              <a:lnSpc>
                <a:spcPts val="3649"/>
              </a:lnSpc>
              <a:buFont typeface="Arial"/>
              <a:buChar char="•"/>
            </a:pPr>
            <a:r>
              <a:rPr lang="en-US" sz="2606" spc="104">
                <a:solidFill>
                  <a:srgbClr val="1C2120"/>
                </a:solidFill>
                <a:latin typeface="Montserrat Light Bold"/>
              </a:rPr>
              <a:t>Use project management tools like Jira or Trello for sprint planning, task tracking, and collaboration.</a:t>
            </a:r>
          </a:p>
        </p:txBody>
      </p:sp>
      <p:sp>
        <p:nvSpPr>
          <p:cNvPr id="9" name="Freeform 9"/>
          <p:cNvSpPr/>
          <p:nvPr/>
        </p:nvSpPr>
        <p:spPr>
          <a:xfrm>
            <a:off x="182001" y="7257435"/>
            <a:ext cx="2855283" cy="2855283"/>
          </a:xfrm>
          <a:custGeom>
            <a:avLst/>
            <a:gdLst/>
            <a:ahLst/>
            <a:cxnLst/>
            <a:rect l="l" t="t" r="r" b="b"/>
            <a:pathLst>
              <a:path w="2855283" h="2855283">
                <a:moveTo>
                  <a:pt x="0" y="0"/>
                </a:moveTo>
                <a:lnTo>
                  <a:pt x="2855283" y="0"/>
                </a:lnTo>
                <a:lnTo>
                  <a:pt x="2855283" y="2855283"/>
                </a:lnTo>
                <a:lnTo>
                  <a:pt x="0" y="2855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640846"/>
            <a:ext cx="12530103" cy="12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013" lvl="1">
              <a:lnSpc>
                <a:spcPts val="4977"/>
              </a:lnSpc>
            </a:pPr>
            <a:endParaRPr lang="en-US" sz="3714" spc="74" dirty="0">
              <a:solidFill>
                <a:srgbClr val="F2EFEB"/>
              </a:solidFill>
              <a:latin typeface="Montserrat Classic"/>
            </a:endParaRPr>
          </a:p>
          <a:p>
            <a:pPr>
              <a:lnSpc>
                <a:spcPts val="4977"/>
              </a:lnSpc>
            </a:pPr>
            <a:endParaRPr lang="en-US" sz="3714" spc="74" dirty="0">
              <a:solidFill>
                <a:srgbClr val="F2EFEB"/>
              </a:solidFill>
              <a:latin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FLOWCHART I: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F3F705-2206-4B06-8BE7-2CAEE603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793585"/>
            <a:ext cx="13677900" cy="7147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FLOWCHART II: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A1EC5E-4EFB-4A5B-930A-E0A684D3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506596"/>
            <a:ext cx="13493529" cy="74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4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FLOWCHART III: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AAB5EC-B404-400C-9DB8-85B7CE52C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15828"/>
            <a:ext cx="13830299" cy="75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843" y="350196"/>
            <a:ext cx="17571303" cy="9586608"/>
            <a:chOff x="0" y="0"/>
            <a:chExt cx="12338234" cy="673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8234" cy="6731534"/>
            </a:xfrm>
            <a:custGeom>
              <a:avLst/>
              <a:gdLst/>
              <a:ahLst/>
              <a:cxnLst/>
              <a:rect l="l" t="t" r="r" b="b"/>
              <a:pathLst>
                <a:path w="12338234" h="6731534">
                  <a:moveTo>
                    <a:pt x="0" y="0"/>
                  </a:moveTo>
                  <a:lnTo>
                    <a:pt x="0" y="6731534"/>
                  </a:lnTo>
                  <a:lnTo>
                    <a:pt x="12338234" y="6731534"/>
                  </a:lnTo>
                  <a:lnTo>
                    <a:pt x="12338234" y="0"/>
                  </a:lnTo>
                  <a:lnTo>
                    <a:pt x="0" y="0"/>
                  </a:lnTo>
                  <a:close/>
                  <a:moveTo>
                    <a:pt x="12277275" y="6670573"/>
                  </a:moveTo>
                  <a:lnTo>
                    <a:pt x="59690" y="6670573"/>
                  </a:lnTo>
                  <a:lnTo>
                    <a:pt x="59690" y="59690"/>
                  </a:lnTo>
                  <a:lnTo>
                    <a:pt x="12277275" y="59690"/>
                  </a:lnTo>
                  <a:lnTo>
                    <a:pt x="12277275" y="6670573"/>
                  </a:lnTo>
                  <a:close/>
                </a:path>
              </a:pathLst>
            </a:custGeom>
            <a:solidFill>
              <a:srgbClr val="F2EFE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291539"/>
            <a:ext cx="16230600" cy="995474"/>
            <a:chOff x="0" y="0"/>
            <a:chExt cx="21640800" cy="1327299"/>
          </a:xfrm>
        </p:grpSpPr>
        <p:sp>
          <p:nvSpPr>
            <p:cNvPr id="5" name="TextBox 5"/>
            <p:cNvSpPr txBox="1"/>
            <p:nvPr/>
          </p:nvSpPr>
          <p:spPr>
            <a:xfrm>
              <a:off x="9761123" y="654411"/>
              <a:ext cx="11879677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160"/>
                </a:lnSpc>
              </a:pPr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0"/>
              <a:ext cx="21640800" cy="121024"/>
            </a:xfrm>
            <a:prstGeom prst="rect">
              <a:avLst/>
            </a:prstGeom>
            <a:solidFill>
              <a:srgbClr val="F2EFEB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22229" y="5473277"/>
            <a:ext cx="3397895" cy="3397895"/>
          </a:xfrm>
          <a:custGeom>
            <a:avLst/>
            <a:gdLst/>
            <a:ahLst/>
            <a:cxnLst/>
            <a:rect l="l" t="t" r="r" b="b"/>
            <a:pathLst>
              <a:path w="3397895" h="3397895">
                <a:moveTo>
                  <a:pt x="0" y="0"/>
                </a:moveTo>
                <a:lnTo>
                  <a:pt x="3397895" y="0"/>
                </a:lnTo>
                <a:lnTo>
                  <a:pt x="3397895" y="3397895"/>
                </a:lnTo>
                <a:lnTo>
                  <a:pt x="0" y="33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85825" y="586110"/>
            <a:ext cx="1108145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2"/>
              </a:lnSpc>
            </a:pPr>
            <a:r>
              <a:rPr lang="en-US" sz="3400" spc="170" dirty="0">
                <a:solidFill>
                  <a:srgbClr val="F2EFEB"/>
                </a:solidFill>
                <a:latin typeface="Montserrat Classic Bold"/>
              </a:rPr>
              <a:t>DFD O: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659A1-8A9C-4F80-B76D-8294C0FBE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617692"/>
            <a:ext cx="13493530" cy="68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260</Words>
  <Application>Microsoft Office PowerPoint</Application>
  <PresentationFormat>Custom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Montserrat</vt:lpstr>
      <vt:lpstr>Montserrat Light</vt:lpstr>
      <vt:lpstr>Calibri</vt:lpstr>
      <vt:lpstr>Montserrat Light Bold</vt:lpstr>
      <vt:lpstr>League Gothic</vt:lpstr>
      <vt:lpstr>Arial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Black Vinyl Renaissance Presentation</dc:title>
  <cp:lastModifiedBy>R.A.MON !</cp:lastModifiedBy>
  <cp:revision>56</cp:revision>
  <dcterms:created xsi:type="dcterms:W3CDTF">2006-08-16T00:00:00Z</dcterms:created>
  <dcterms:modified xsi:type="dcterms:W3CDTF">2024-06-09T02:41:36Z</dcterms:modified>
  <dc:identifier>DAGEFzHS8Fw</dc:identifier>
</cp:coreProperties>
</file>