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6" r:id="rId4"/>
    <p:sldId id="272" r:id="rId5"/>
    <p:sldId id="269" r:id="rId6"/>
    <p:sldId id="270" r:id="rId7"/>
    <p:sldId id="271" r:id="rId8"/>
    <p:sldId id="259" r:id="rId9"/>
    <p:sldId id="273" r:id="rId10"/>
    <p:sldId id="27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789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813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8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27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4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D1057DE-339F-4F32-B7E2-7FA7E2A4F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2971780" y="-2000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D488A-D3C8-4B68-AAF9-8A564727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nl-NL"/>
              <a:t>Smartgrid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E39D-34F4-4C8A-AAD3-366778CB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Ramon, Leon en Layla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DEPTH FIRST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781175"/>
            <a:ext cx="8069037" cy="4086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06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683580"/>
            <a:ext cx="10728483" cy="2894121"/>
          </a:xfrm>
        </p:spPr>
        <p:txBody>
          <a:bodyPr>
            <a:normAutofit/>
          </a:bodyPr>
          <a:lstStyle/>
          <a:p>
            <a:pPr algn="r"/>
            <a:r>
              <a:rPr lang="nl-NL" sz="6600" dirty="0"/>
              <a:t>Vragen?</a:t>
            </a:r>
            <a:endParaRPr lang="en-US" sz="6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1179951" y="2254928"/>
            <a:ext cx="8005387" cy="45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1" y="328474"/>
            <a:ext cx="10105536" cy="1843226"/>
          </a:xfrm>
        </p:spPr>
        <p:txBody>
          <a:bodyPr>
            <a:normAutofit/>
          </a:bodyPr>
          <a:lstStyle/>
          <a:p>
            <a:r>
              <a:rPr lang="nl-NL" dirty="0"/>
              <a:t>DE CASE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6" y="1109709"/>
            <a:ext cx="5925104" cy="4757691"/>
          </a:xfrm>
        </p:spPr>
        <p:txBody>
          <a:bodyPr>
            <a:normAutofit/>
          </a:bodyPr>
          <a:lstStyle/>
          <a:p>
            <a:r>
              <a:rPr lang="nl-NL" dirty="0"/>
              <a:t>Wijken met huizen met zonnepanelen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batterijen</a:t>
            </a:r>
            <a:endParaRPr lang="en-US" dirty="0"/>
          </a:p>
          <a:p>
            <a:r>
              <a:rPr lang="en-US" dirty="0"/>
              <a:t>Elk huis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output, </a:t>
            </a: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capaciteit</a:t>
            </a:r>
            <a:endParaRPr lang="en-US" dirty="0"/>
          </a:p>
          <a:p>
            <a:pPr lvl="1"/>
            <a:r>
              <a:rPr lang="en-US" dirty="0" err="1"/>
              <a:t>Overschot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capaciteit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speling</a:t>
            </a:r>
            <a:endParaRPr lang="en-US" dirty="0"/>
          </a:p>
          <a:p>
            <a:r>
              <a:rPr lang="en-US" dirty="0" err="1"/>
              <a:t>Kabelsegment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€9, </a:t>
            </a:r>
            <a:r>
              <a:rPr lang="en-US" dirty="0" err="1"/>
              <a:t>batterij</a:t>
            </a:r>
            <a:r>
              <a:rPr lang="en-US" dirty="0"/>
              <a:t> €5000</a:t>
            </a:r>
          </a:p>
          <a:p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zo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dirty="0" err="1"/>
              <a:t>Kabels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gedeeld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nl-NL" dirty="0"/>
          </a:p>
        </p:txBody>
      </p:sp>
      <p:pic>
        <p:nvPicPr>
          <p:cNvPr id="7" name="Picture 2" descr="https://theorie.mprog.nl/course/cases/SmartGrid/Wijk1.png">
            <a:extLst>
              <a:ext uri="{FF2B5EF4-FFF2-40B4-BE49-F238E27FC236}">
                <a16:creationId xmlns:a16="http://schemas.microsoft.com/office/drawing/2014/main" id="{5BB62C22-6D4F-4EDA-ACAE-7E771786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7" y="905522"/>
            <a:ext cx="4926120" cy="36945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7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red, small, white, blue&#10;&#10;Description automatically generated">
            <a:extLst>
              <a:ext uri="{FF2B5EF4-FFF2-40B4-BE49-F238E27FC236}">
                <a16:creationId xmlns:a16="http://schemas.microsoft.com/office/drawing/2014/main" id="{8A26FAC1-4765-462B-A085-70A107B80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51" y="1326671"/>
            <a:ext cx="5690897" cy="42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1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7FA6B35-11BF-4877-8CF4-32D796D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52" y="3429000"/>
            <a:ext cx="4657725" cy="34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3BD6050-8F9F-41E2-9476-D8B7F8BA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54" y="142875"/>
            <a:ext cx="4743451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727DA02-457C-46D2-A061-D50C17E2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2875"/>
            <a:ext cx="474345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A5A9AE-D179-4A4A-881C-72F0246C2473}"/>
              </a:ext>
            </a:extLst>
          </p:cNvPr>
          <p:cNvSpPr txBox="1"/>
          <p:nvPr/>
        </p:nvSpPr>
        <p:spPr>
          <a:xfrm>
            <a:off x="854845" y="3630967"/>
            <a:ext cx="178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1</a:t>
            </a:r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40CEA-E07D-4B4D-B1AD-40C1074DE6B6}"/>
              </a:ext>
            </a:extLst>
          </p:cNvPr>
          <p:cNvSpPr txBox="1"/>
          <p:nvPr/>
        </p:nvSpPr>
        <p:spPr>
          <a:xfrm>
            <a:off x="8647777" y="6396335"/>
            <a:ext cx="11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3</a:t>
            </a:r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BC3EE-3887-4DD7-9F9C-1A909BB5746D}"/>
              </a:ext>
            </a:extLst>
          </p:cNvPr>
          <p:cNvSpPr txBox="1"/>
          <p:nvPr/>
        </p:nvSpPr>
        <p:spPr>
          <a:xfrm>
            <a:off x="10841115" y="3630966"/>
            <a:ext cx="11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2</a:t>
            </a:r>
            <a:endParaRPr lang="en-US" sz="2000" i="1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2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FE6B6-4D5C-49C4-A5B0-46668867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9" y="97654"/>
            <a:ext cx="11321290" cy="4741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787CC-2AA4-4215-9F79-50FAFA9B84ED}"/>
              </a:ext>
            </a:extLst>
          </p:cNvPr>
          <p:cNvSpPr txBox="1"/>
          <p:nvPr/>
        </p:nvSpPr>
        <p:spPr>
          <a:xfrm>
            <a:off x="1038687" y="5140171"/>
            <a:ext cx="10351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RandomGrid</a:t>
            </a:r>
          </a:p>
          <a:p>
            <a:r>
              <a:rPr lang="nl-NL" sz="2000" i="1" dirty="0"/>
              <a:t>€73816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9172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787CC-2AA4-4215-9F79-50FAFA9B84ED}"/>
              </a:ext>
            </a:extLst>
          </p:cNvPr>
          <p:cNvSpPr txBox="1"/>
          <p:nvPr/>
        </p:nvSpPr>
        <p:spPr>
          <a:xfrm>
            <a:off x="1038687" y="5140171"/>
            <a:ext cx="10351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i="1" dirty="0"/>
              <a:t>Wijk 1</a:t>
            </a:r>
            <a:br>
              <a:rPr lang="nl-NL" sz="2000" i="1" dirty="0"/>
            </a:br>
            <a:r>
              <a:rPr lang="nl-NL" sz="2000" i="1" dirty="0"/>
              <a:t>€28573</a:t>
            </a:r>
            <a:br>
              <a:rPr lang="nl-NL" sz="2000" i="1" dirty="0"/>
            </a:br>
            <a:r>
              <a:rPr lang="nl-NL" sz="2000" i="1" dirty="0"/>
              <a:t>Runtime +- 6 uur</a:t>
            </a:r>
            <a:endParaRPr lang="en-US" sz="2000" i="1" dirty="0"/>
          </a:p>
        </p:txBody>
      </p:sp>
      <p:pic>
        <p:nvPicPr>
          <p:cNvPr id="4" name="Picture 3" descr="A picture containing text, filled, indoor, map&#10;&#10;Description automatically generated">
            <a:extLst>
              <a:ext uri="{FF2B5EF4-FFF2-40B4-BE49-F238E27FC236}">
                <a16:creationId xmlns:a16="http://schemas.microsoft.com/office/drawing/2014/main" id="{097E66D0-BDBB-43D5-BDBB-35F754319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7" y="78345"/>
            <a:ext cx="11343261" cy="48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59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787CC-2AA4-4215-9F79-50FAFA9B84ED}"/>
              </a:ext>
            </a:extLst>
          </p:cNvPr>
          <p:cNvSpPr txBox="1"/>
          <p:nvPr/>
        </p:nvSpPr>
        <p:spPr>
          <a:xfrm>
            <a:off x="1038687" y="5140171"/>
            <a:ext cx="10351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i="1" dirty="0"/>
              <a:t>Wijk 2</a:t>
            </a:r>
            <a:br>
              <a:rPr lang="nl-NL" sz="2000" i="1" dirty="0"/>
            </a:br>
            <a:r>
              <a:rPr lang="nl-NL" sz="2000" i="1" dirty="0"/>
              <a:t>€28717</a:t>
            </a:r>
            <a:br>
              <a:rPr lang="nl-NL" sz="2000" i="1" dirty="0"/>
            </a:br>
            <a:r>
              <a:rPr lang="nl-NL" sz="2000" i="1" dirty="0"/>
              <a:t>Runtime +- 6 uur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FC036F-D3E7-41D8-9A6E-B21C274B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6" y="133350"/>
            <a:ext cx="11287126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44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POWERSOURCES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781175"/>
            <a:ext cx="8069037" cy="4086225"/>
          </a:xfrm>
        </p:spPr>
        <p:txBody>
          <a:bodyPr>
            <a:normAutofit/>
          </a:bodyPr>
          <a:lstStyle/>
          <a:p>
            <a:r>
              <a:rPr lang="nl-NL" dirty="0"/>
              <a:t>Zoekt vanuit random batterijen naar dichtsbijzijnde huizen</a:t>
            </a:r>
          </a:p>
          <a:p>
            <a:pPr lvl="1"/>
            <a:r>
              <a:rPr lang="nl-NL" dirty="0"/>
              <a:t>Legt kabels van huis naar batterij, óf</a:t>
            </a:r>
          </a:p>
          <a:p>
            <a:pPr lvl="1"/>
            <a:r>
              <a:rPr lang="nl-NL" dirty="0"/>
              <a:t>Legt kabels van huis naar verbonden huis, óf</a:t>
            </a:r>
          </a:p>
          <a:p>
            <a:pPr lvl="1"/>
            <a:r>
              <a:rPr lang="nl-NL" dirty="0"/>
              <a:t>Legt kabels van huis naar reeds gelegde kabel</a:t>
            </a:r>
          </a:p>
          <a:p>
            <a:pPr lvl="1"/>
            <a:endParaRPr lang="nl-NL" dirty="0"/>
          </a:p>
          <a:p>
            <a:r>
              <a:rPr lang="nl-NL" dirty="0"/>
              <a:t>Verbonden huizen en kabels gezien als verlengde van batterij</a:t>
            </a:r>
          </a:p>
          <a:p>
            <a:r>
              <a:rPr lang="nl-NL" dirty="0"/>
              <a:t>Wijk komt niet uit?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Verwijdert random huizen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Probeert opnieuw aan te leggen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3893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e een batterij naar gunstige verbindingen zoekt">
            <a:extLst>
              <a:ext uri="{FF2B5EF4-FFF2-40B4-BE49-F238E27FC236}">
                <a16:creationId xmlns:a16="http://schemas.microsoft.com/office/drawing/2014/main" id="{57A7A4F6-EEEE-4D18-8FB2-88FD0B49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209550"/>
            <a:ext cx="6276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128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Crop</vt:lpstr>
      <vt:lpstr>Smartgrid</vt:lpstr>
      <vt:lpstr>DE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POWERSOURCES</vt:lpstr>
      <vt:lpstr>PowerPoint Presentation</vt:lpstr>
      <vt:lpstr>DEPTH FIRST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Layla Hoogeveen</dc:creator>
  <cp:lastModifiedBy>Layla Hoogeveen</cp:lastModifiedBy>
  <cp:revision>111</cp:revision>
  <dcterms:created xsi:type="dcterms:W3CDTF">2020-01-12T20:33:26Z</dcterms:created>
  <dcterms:modified xsi:type="dcterms:W3CDTF">2020-01-28T22:56:09Z</dcterms:modified>
</cp:coreProperties>
</file>