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68" r:id="rId5"/>
    <p:sldId id="259" r:id="rId6"/>
    <p:sldId id="260" r:id="rId7"/>
    <p:sldId id="261" r:id="rId8"/>
    <p:sldId id="262" r:id="rId9"/>
    <p:sldId id="263" r:id="rId10"/>
    <p:sldId id="264" r:id="rId11"/>
    <p:sldId id="265" r:id="rId12"/>
    <p:sldId id="266" r:id="rId13"/>
    <p:sldId id="267"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4" d="100"/>
          <a:sy n="84" d="100"/>
        </p:scale>
        <p:origin x="629" y="7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9" name=""/>
        <p:cNvGrpSpPr/>
        <p:nvPr/>
      </p:nvGrpSpPr>
      <p:grpSpPr>
        <a:xfrm>
          <a:off x="0" y="0"/>
          <a:ext cx="0" cy="0"/>
          <a:chOff x="0" y="0"/>
          <a:chExt cx="0" cy="0"/>
        </a:xfrm>
      </p:grpSpPr>
      <p:sp>
        <p:nvSpPr>
          <p:cNvPr id="1048709"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711"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4/5/2024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4" name=""/>
        <p:cNvGrpSpPr/>
        <p:nvPr/>
      </p:nvGrpSpPr>
      <p:grpSpPr>
        <a:xfrm>
          <a:off x="0" y="0"/>
          <a:ext cx="0" cy="0"/>
          <a:chOff x="0" y="0"/>
          <a:chExt cx="0" cy="0"/>
        </a:xfrm>
      </p:grpSpPr>
      <p:sp>
        <p:nvSpPr>
          <p:cNvPr id="1048681"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3" name="Date Placeholder 3"/>
          <p:cNvSpPr>
            <a:spLocks noGrp="1"/>
          </p:cNvSpPr>
          <p:nvPr>
            <p:ph type="dt" sz="half" idx="10"/>
          </p:nvPr>
        </p:nvSpPr>
        <p:spPr/>
        <p:txBody>
          <a:bodyPr/>
          <a:p>
            <a:fld id="{B61BEF0D-F0BB-DE4B-95CE-6DB70DBA9567}" type="datetimeFigureOut">
              <a:rPr dirty="0" lang="en-US"/>
              <a:t>4/5/2024</a:t>
            </a:fld>
            <a:endParaRPr dirty="0" lang="en-US"/>
          </a:p>
        </p:txBody>
      </p:sp>
      <p:sp>
        <p:nvSpPr>
          <p:cNvPr id="1048684" name="Footer Placeholder 4"/>
          <p:cNvSpPr>
            <a:spLocks noGrp="1"/>
          </p:cNvSpPr>
          <p:nvPr>
            <p:ph type="ftr" sz="quarter" idx="11"/>
          </p:nvPr>
        </p:nvSpPr>
        <p:spPr/>
        <p:txBody>
          <a:bodyPr/>
          <a:p>
            <a:endParaRPr dirty="0" lang="en-US"/>
          </a:p>
        </p:txBody>
      </p:sp>
      <p:sp>
        <p:nvSpPr>
          <p:cNvPr id="104868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7" name=""/>
        <p:cNvGrpSpPr/>
        <p:nvPr/>
      </p:nvGrpSpPr>
      <p:grpSpPr>
        <a:xfrm>
          <a:off x="0" y="0"/>
          <a:ext cx="0" cy="0"/>
          <a:chOff x="0" y="0"/>
          <a:chExt cx="0" cy="0"/>
        </a:xfrm>
      </p:grpSpPr>
      <p:sp>
        <p:nvSpPr>
          <p:cNvPr id="104864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2"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4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3"/>
          <p:cNvSpPr>
            <a:spLocks noGrp="1"/>
          </p:cNvSpPr>
          <p:nvPr>
            <p:ph type="dt" sz="half" idx="10"/>
          </p:nvPr>
        </p:nvSpPr>
        <p:spPr/>
        <p:txBody>
          <a:bodyPr/>
          <a:p>
            <a:fld id="{B61BEF0D-F0BB-DE4B-95CE-6DB70DBA9567}" type="datetimeFigureOut">
              <a:rPr dirty="0" lang="en-US"/>
              <a:t>4/5/2024</a:t>
            </a:fld>
            <a:endParaRPr dirty="0" lang="en-US"/>
          </a:p>
        </p:txBody>
      </p:sp>
      <p:sp>
        <p:nvSpPr>
          <p:cNvPr id="1048645" name="Footer Placeholder 4"/>
          <p:cNvSpPr>
            <a:spLocks noGrp="1"/>
          </p:cNvSpPr>
          <p:nvPr>
            <p:ph type="ftr" sz="quarter" idx="11"/>
          </p:nvPr>
        </p:nvSpPr>
        <p:spPr/>
        <p:txBody>
          <a:bodyPr/>
          <a:p>
            <a:endParaRPr dirty="0" lang="en-US"/>
          </a:p>
        </p:txBody>
      </p:sp>
      <p:sp>
        <p:nvSpPr>
          <p:cNvPr id="104864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7"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8"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76"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8" name="Date Placeholder 3"/>
          <p:cNvSpPr>
            <a:spLocks noGrp="1"/>
          </p:cNvSpPr>
          <p:nvPr>
            <p:ph type="dt" sz="half" idx="10"/>
          </p:nvPr>
        </p:nvSpPr>
        <p:spPr/>
        <p:txBody>
          <a:bodyPr/>
          <a:p>
            <a:fld id="{B61BEF0D-F0BB-DE4B-95CE-6DB70DBA9567}" type="datetimeFigureOut">
              <a:rPr dirty="0" lang="en-US"/>
              <a:t>4/5/2024</a:t>
            </a:fld>
            <a:endParaRPr dirty="0" lang="en-US"/>
          </a:p>
        </p:txBody>
      </p:sp>
      <p:sp>
        <p:nvSpPr>
          <p:cNvPr id="1048679" name="Footer Placeholder 4"/>
          <p:cNvSpPr>
            <a:spLocks noGrp="1"/>
          </p:cNvSpPr>
          <p:nvPr>
            <p:ph type="ftr" sz="quarter" idx="11"/>
          </p:nvPr>
        </p:nvSpPr>
        <p:spPr/>
        <p:txBody>
          <a:bodyPr/>
          <a:p>
            <a:endParaRPr dirty="0" lang="en-US"/>
          </a:p>
        </p:txBody>
      </p:sp>
      <p:sp>
        <p:nvSpPr>
          <p:cNvPr id="104868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6" name=""/>
        <p:cNvGrpSpPr/>
        <p:nvPr/>
      </p:nvGrpSpPr>
      <p:grpSpPr>
        <a:xfrm>
          <a:off x="0" y="0"/>
          <a:ext cx="0" cy="0"/>
          <a:chOff x="0" y="0"/>
          <a:chExt cx="0" cy="0"/>
        </a:xfrm>
      </p:grpSpPr>
      <p:sp>
        <p:nvSpPr>
          <p:cNvPr id="104863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3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3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6" name="Date Placeholder 3"/>
          <p:cNvSpPr>
            <a:spLocks noGrp="1"/>
          </p:cNvSpPr>
          <p:nvPr>
            <p:ph type="dt" sz="half" idx="10"/>
          </p:nvPr>
        </p:nvSpPr>
        <p:spPr/>
        <p:txBody>
          <a:bodyPr/>
          <a:p>
            <a:fld id="{B61BEF0D-F0BB-DE4B-95CE-6DB70DBA9567}" type="datetimeFigureOut">
              <a:rPr dirty="0" lang="en-US"/>
              <a:t>4/5/2024</a:t>
            </a:fld>
            <a:endParaRPr dirty="0" lang="en-US"/>
          </a:p>
        </p:txBody>
      </p:sp>
      <p:sp>
        <p:nvSpPr>
          <p:cNvPr id="1048637" name="Footer Placeholder 4"/>
          <p:cNvSpPr>
            <a:spLocks noGrp="1"/>
          </p:cNvSpPr>
          <p:nvPr>
            <p:ph type="ftr" sz="quarter" idx="11"/>
          </p:nvPr>
        </p:nvSpPr>
        <p:spPr/>
        <p:txBody>
          <a:bodyPr/>
          <a:p>
            <a:endParaRPr dirty="0" lang="en-US"/>
          </a:p>
        </p:txBody>
      </p:sp>
      <p:sp>
        <p:nvSpPr>
          <p:cNvPr id="1048638"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39"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0"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6" name=""/>
        <p:cNvGrpSpPr/>
        <p:nvPr/>
      </p:nvGrpSpPr>
      <p:grpSpPr>
        <a:xfrm>
          <a:off x="0" y="0"/>
          <a:ext cx="0" cy="0"/>
          <a:chOff x="0" y="0"/>
          <a:chExt cx="0" cy="0"/>
        </a:xfrm>
      </p:grpSpPr>
      <p:sp>
        <p:nvSpPr>
          <p:cNvPr id="1048692"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p>
            <a:fld id="{B61BEF0D-F0BB-DE4B-95CE-6DB70DBA9567}" type="datetimeFigureOut">
              <a:rPr dirty="0" lang="en-US"/>
              <a:t>4/5/2024</a:t>
            </a:fld>
            <a:endParaRPr dirty="0"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55" name="Title 1"/>
          <p:cNvSpPr>
            <a:spLocks noGrp="1"/>
          </p:cNvSpPr>
          <p:nvPr>
            <p:ph type="title"/>
          </p:nvPr>
        </p:nvSpPr>
        <p:spPr/>
        <p:txBody>
          <a:bodyPr/>
          <a:p>
            <a:r>
              <a:rPr lang="en-US"/>
              <a:t>Click to edit Master title style</a:t>
            </a:r>
            <a:endParaRPr dirty="0" lang="en-US"/>
          </a:p>
        </p:txBody>
      </p:sp>
      <p:sp>
        <p:nvSpPr>
          <p:cNvPr id="104865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Date Placeholder 3"/>
          <p:cNvSpPr>
            <a:spLocks noGrp="1"/>
          </p:cNvSpPr>
          <p:nvPr>
            <p:ph type="dt" sz="half" idx="10"/>
          </p:nvPr>
        </p:nvSpPr>
        <p:spPr/>
        <p:txBody>
          <a:bodyPr/>
          <a:p>
            <a:fld id="{55C6B4A9-1611-4792-9094-5F34BCA07E0B}" type="datetimeFigureOut">
              <a:rPr dirty="0" lang="en-US"/>
              <a:t>4/5/2024</a:t>
            </a:fld>
            <a:endParaRPr dirty="0" lang="en-US"/>
          </a:p>
        </p:txBody>
      </p:sp>
      <p:sp>
        <p:nvSpPr>
          <p:cNvPr id="1048658" name="Footer Placeholder 4"/>
          <p:cNvSpPr>
            <a:spLocks noGrp="1"/>
          </p:cNvSpPr>
          <p:nvPr>
            <p:ph type="ftr" sz="quarter" idx="11"/>
          </p:nvPr>
        </p:nvSpPr>
        <p:spPr/>
        <p:txBody>
          <a:bodyPr/>
          <a:p>
            <a:endParaRPr dirty="0" lang="en-US"/>
          </a:p>
        </p:txBody>
      </p:sp>
      <p:sp>
        <p:nvSpPr>
          <p:cNvPr id="1048659"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8" name=""/>
        <p:cNvGrpSpPr/>
        <p:nvPr/>
      </p:nvGrpSpPr>
      <p:grpSpPr>
        <a:xfrm>
          <a:off x="0" y="0"/>
          <a:ext cx="0" cy="0"/>
          <a:chOff x="0" y="0"/>
          <a:chExt cx="0" cy="0"/>
        </a:xfrm>
      </p:grpSpPr>
      <p:sp>
        <p:nvSpPr>
          <p:cNvPr id="1048704"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5"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B61BEF0D-F0BB-DE4B-95CE-6DB70DBA9567}" type="datetimeFigureOut">
              <a:rPr dirty="0" lang="en-US"/>
              <a:t>4/5/2024</a:t>
            </a:fld>
            <a:endParaRPr dirty="0" lang="en-US"/>
          </a:p>
        </p:txBody>
      </p:sp>
      <p:sp>
        <p:nvSpPr>
          <p:cNvPr id="1048707" name="Footer Placeholder 4"/>
          <p:cNvSpPr>
            <a:spLocks noGrp="1"/>
          </p:cNvSpPr>
          <p:nvPr>
            <p:ph type="ftr" sz="quarter" idx="11"/>
          </p:nvPr>
        </p:nvSpPr>
        <p:spPr/>
        <p:txBody>
          <a:bodyPr/>
          <a:p>
            <a:endParaRPr dirty="0" lang="en-US"/>
          </a:p>
        </p:txBody>
      </p:sp>
      <p:sp>
        <p:nvSpPr>
          <p:cNvPr id="10487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06"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7" name="Date Placeholder 3"/>
          <p:cNvSpPr>
            <a:spLocks noGrp="1"/>
          </p:cNvSpPr>
          <p:nvPr>
            <p:ph type="dt" sz="half" idx="10"/>
          </p:nvPr>
        </p:nvSpPr>
        <p:spPr/>
        <p:txBody>
          <a:bodyPr/>
          <a:p>
            <a:fld id="{B61BEF0D-F0BB-DE4B-95CE-6DB70DBA9567}" type="datetimeFigureOut">
              <a:rPr dirty="0" lang="en-US"/>
              <a:t>4/5/2024</a:t>
            </a:fld>
            <a:endParaRPr dirty="0" lang="en-US"/>
          </a:p>
        </p:txBody>
      </p:sp>
      <p:sp>
        <p:nvSpPr>
          <p:cNvPr id="1048608" name="Footer Placeholder 4"/>
          <p:cNvSpPr>
            <a:spLocks noGrp="1"/>
          </p:cNvSpPr>
          <p:nvPr>
            <p:ph type="ftr" sz="quarter" idx="11"/>
          </p:nvPr>
        </p:nvSpPr>
        <p:spPr/>
        <p:txBody>
          <a:bodyPr/>
          <a:p>
            <a:endParaRPr dirty="0" lang="en-US"/>
          </a:p>
        </p:txBody>
      </p:sp>
      <p:sp>
        <p:nvSpPr>
          <p:cNvPr id="104860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60"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61"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2" name="Date Placeholder 3"/>
          <p:cNvSpPr>
            <a:spLocks noGrp="1"/>
          </p:cNvSpPr>
          <p:nvPr>
            <p:ph type="dt" sz="half" idx="10"/>
          </p:nvPr>
        </p:nvSpPr>
        <p:spPr/>
        <p:txBody>
          <a:bodyPr/>
          <a:p>
            <a:fld id="{B61BEF0D-F0BB-DE4B-95CE-6DB70DBA9567}" type="datetimeFigureOut">
              <a:rPr dirty="0" lang="en-US"/>
              <a:t>4/5/2024</a:t>
            </a:fld>
            <a:endParaRPr dirty="0" lang="en-US"/>
          </a:p>
        </p:txBody>
      </p:sp>
      <p:sp>
        <p:nvSpPr>
          <p:cNvPr id="1048663" name="Footer Placeholder 4"/>
          <p:cNvSpPr>
            <a:spLocks noGrp="1"/>
          </p:cNvSpPr>
          <p:nvPr>
            <p:ph type="ftr" sz="quarter" idx="11"/>
          </p:nvPr>
        </p:nvSpPr>
        <p:spPr/>
        <p:txBody>
          <a:bodyPr/>
          <a:p>
            <a:endParaRPr dirty="0" lang="en-US"/>
          </a:p>
        </p:txBody>
      </p:sp>
      <p:sp>
        <p:nvSpPr>
          <p:cNvPr id="104866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86" name="Title 1"/>
          <p:cNvSpPr>
            <a:spLocks noGrp="1"/>
          </p:cNvSpPr>
          <p:nvPr>
            <p:ph type="title"/>
          </p:nvPr>
        </p:nvSpPr>
        <p:spPr/>
        <p:txBody>
          <a:bodyPr/>
          <a:p>
            <a:r>
              <a:rPr lang="en-US"/>
              <a:t>Click to edit Master title style</a:t>
            </a:r>
            <a:endParaRPr dirty="0" lang="en-US"/>
          </a:p>
        </p:txBody>
      </p:sp>
      <p:sp>
        <p:nvSpPr>
          <p:cNvPr id="1048687"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Date Placeholder 4"/>
          <p:cNvSpPr>
            <a:spLocks noGrp="1"/>
          </p:cNvSpPr>
          <p:nvPr>
            <p:ph type="dt" sz="half" idx="10"/>
          </p:nvPr>
        </p:nvSpPr>
        <p:spPr/>
        <p:txBody>
          <a:bodyPr/>
          <a:p>
            <a:fld id="{EB712588-04B1-427B-82EE-E8DB90309F08}" type="datetimeFigureOut">
              <a:rPr dirty="0" lang="en-US"/>
              <a:t>4/5/2024</a:t>
            </a:fld>
            <a:endParaRPr dirty="0" lang="en-US"/>
          </a:p>
        </p:txBody>
      </p:sp>
      <p:sp>
        <p:nvSpPr>
          <p:cNvPr id="1048690" name="Footer Placeholder 5"/>
          <p:cNvSpPr>
            <a:spLocks noGrp="1"/>
          </p:cNvSpPr>
          <p:nvPr>
            <p:ph type="ftr" sz="quarter" idx="11"/>
          </p:nvPr>
        </p:nvSpPr>
        <p:spPr/>
        <p:txBody>
          <a:bodyPr/>
          <a:p>
            <a:endParaRPr dirty="0" lang="en-US"/>
          </a:p>
        </p:txBody>
      </p:sp>
      <p:sp>
        <p:nvSpPr>
          <p:cNvPr id="1048691" name="Slide Number Placeholder 6"/>
          <p:cNvSpPr>
            <a:spLocks noGrp="1"/>
          </p:cNvSpPr>
          <p:nvPr>
            <p:ph type="sldNum" sz="quarter" idx="12"/>
          </p:nvPr>
        </p:nvSpPr>
        <p:spPr/>
        <p:txBody>
          <a:bodyPr/>
          <a:p>
            <a:fld id="{6FF9F0C5-380F-41C2-899A-BAC0F0927E16}"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65" name="Title 1"/>
          <p:cNvSpPr>
            <a:spLocks noGrp="1"/>
          </p:cNvSpPr>
          <p:nvPr>
            <p:ph type="title"/>
          </p:nvPr>
        </p:nvSpPr>
        <p:spPr/>
        <p:txBody>
          <a:bodyPr/>
          <a:p>
            <a:r>
              <a:rPr lang="en-US"/>
              <a:t>Click to edit Master title style</a:t>
            </a:r>
            <a:endParaRPr dirty="0" lang="en-US"/>
          </a:p>
        </p:txBody>
      </p:sp>
      <p:sp>
        <p:nvSpPr>
          <p:cNvPr id="1048666"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7"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0" name="Date Placeholder 6"/>
          <p:cNvSpPr>
            <a:spLocks noGrp="1"/>
          </p:cNvSpPr>
          <p:nvPr>
            <p:ph type="dt" sz="half" idx="10"/>
          </p:nvPr>
        </p:nvSpPr>
        <p:spPr/>
        <p:txBody>
          <a:bodyPr/>
          <a:p>
            <a:fld id="{B61BEF0D-F0BB-DE4B-95CE-6DB70DBA9567}" type="datetimeFigureOut">
              <a:rPr dirty="0" lang="en-US"/>
              <a:t>4/5/2024</a:t>
            </a:fld>
            <a:endParaRPr dirty="0" lang="en-US"/>
          </a:p>
        </p:txBody>
      </p:sp>
      <p:sp>
        <p:nvSpPr>
          <p:cNvPr id="1048671" name="Footer Placeholder 7"/>
          <p:cNvSpPr>
            <a:spLocks noGrp="1"/>
          </p:cNvSpPr>
          <p:nvPr>
            <p:ph type="ftr" sz="quarter" idx="11"/>
          </p:nvPr>
        </p:nvSpPr>
        <p:spPr/>
        <p:txBody>
          <a:bodyPr/>
          <a:p>
            <a:endParaRPr dirty="0" lang="en-US"/>
          </a:p>
        </p:txBody>
      </p:sp>
      <p:sp>
        <p:nvSpPr>
          <p:cNvPr id="1048672"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28"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29" name="Date Placeholder 2"/>
          <p:cNvSpPr>
            <a:spLocks noGrp="1"/>
          </p:cNvSpPr>
          <p:nvPr>
            <p:ph type="dt" sz="half" idx="10"/>
          </p:nvPr>
        </p:nvSpPr>
        <p:spPr/>
        <p:txBody>
          <a:bodyPr/>
          <a:p>
            <a:fld id="{B61BEF0D-F0BB-DE4B-95CE-6DB70DBA9567}" type="datetimeFigureOut">
              <a:rPr dirty="0" lang="en-US"/>
              <a:t>4/5/2024</a:t>
            </a:fld>
            <a:endParaRPr dirty="0" lang="en-US"/>
          </a:p>
        </p:txBody>
      </p:sp>
      <p:sp>
        <p:nvSpPr>
          <p:cNvPr id="1048630" name="Footer Placeholder 3"/>
          <p:cNvSpPr>
            <a:spLocks noGrp="1"/>
          </p:cNvSpPr>
          <p:nvPr>
            <p:ph type="ftr" sz="quarter" idx="11"/>
          </p:nvPr>
        </p:nvSpPr>
        <p:spPr/>
        <p:txBody>
          <a:bodyPr/>
          <a:p>
            <a:endParaRPr dirty="0" lang="en-US"/>
          </a:p>
        </p:txBody>
      </p:sp>
      <p:sp>
        <p:nvSpPr>
          <p:cNvPr id="1048631"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73" name="Date Placeholder 1"/>
          <p:cNvSpPr>
            <a:spLocks noGrp="1"/>
          </p:cNvSpPr>
          <p:nvPr>
            <p:ph type="dt" sz="half" idx="10"/>
          </p:nvPr>
        </p:nvSpPr>
        <p:spPr/>
        <p:txBody>
          <a:bodyPr/>
          <a:p>
            <a:fld id="{B61BEF0D-F0BB-DE4B-95CE-6DB70DBA9567}" type="datetimeFigureOut">
              <a:rPr dirty="0" lang="en-US"/>
              <a:t>4/5/2024</a:t>
            </a:fld>
            <a:endParaRPr dirty="0" lang="en-US"/>
          </a:p>
        </p:txBody>
      </p:sp>
      <p:sp>
        <p:nvSpPr>
          <p:cNvPr id="1048674" name="Footer Placeholder 2"/>
          <p:cNvSpPr>
            <a:spLocks noGrp="1"/>
          </p:cNvSpPr>
          <p:nvPr>
            <p:ph type="ftr" sz="quarter" idx="11"/>
          </p:nvPr>
        </p:nvSpPr>
        <p:spPr/>
        <p:txBody>
          <a:bodyPr/>
          <a:p>
            <a:endParaRPr dirty="0" lang="en-US"/>
          </a:p>
        </p:txBody>
      </p:sp>
      <p:sp>
        <p:nvSpPr>
          <p:cNvPr id="1048675"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698"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9"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01" name="Date Placeholder 4"/>
          <p:cNvSpPr>
            <a:spLocks noGrp="1"/>
          </p:cNvSpPr>
          <p:nvPr>
            <p:ph type="dt" sz="half" idx="10"/>
          </p:nvPr>
        </p:nvSpPr>
        <p:spPr/>
        <p:txBody>
          <a:bodyPr/>
          <a:p>
            <a:fld id="{42A54C80-263E-416B-A8E0-580EDEADCBDC}" type="datetimeFigureOut">
              <a:rPr dirty="0" lang="en-US"/>
              <a:t>4/5/2024</a:t>
            </a:fld>
            <a:endParaRPr dirty="0" lang="en-US"/>
          </a:p>
        </p:txBody>
      </p:sp>
      <p:sp>
        <p:nvSpPr>
          <p:cNvPr id="1048702" name="Footer Placeholder 5"/>
          <p:cNvSpPr>
            <a:spLocks noGrp="1"/>
          </p:cNvSpPr>
          <p:nvPr>
            <p:ph type="ftr" sz="quarter" idx="11"/>
          </p:nvPr>
        </p:nvSpPr>
        <p:spPr/>
        <p:txBody>
          <a:bodyPr/>
          <a:p>
            <a:endParaRPr dirty="0" lang="en-US"/>
          </a:p>
        </p:txBody>
      </p:sp>
      <p:sp>
        <p:nvSpPr>
          <p:cNvPr id="1048703"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49"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0"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1"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2" name="Date Placeholder 4"/>
          <p:cNvSpPr>
            <a:spLocks noGrp="1"/>
          </p:cNvSpPr>
          <p:nvPr>
            <p:ph type="dt" sz="half" idx="10"/>
          </p:nvPr>
        </p:nvSpPr>
        <p:spPr/>
        <p:txBody>
          <a:bodyPr/>
          <a:p>
            <a:fld id="{B61BEF0D-F0BB-DE4B-95CE-6DB70DBA9567}" type="datetimeFigureOut">
              <a:rPr dirty="0" lang="en-US"/>
              <a:t>4/5/2024</a:t>
            </a:fld>
            <a:endParaRPr dirty="0" lang="en-US"/>
          </a:p>
        </p:txBody>
      </p:sp>
      <p:sp>
        <p:nvSpPr>
          <p:cNvPr id="1048653" name="Footer Placeholder 5"/>
          <p:cNvSpPr>
            <a:spLocks noGrp="1"/>
          </p:cNvSpPr>
          <p:nvPr>
            <p:ph type="ftr" sz="quarter" idx="11"/>
          </p:nvPr>
        </p:nvSpPr>
        <p:spPr/>
        <p:txBody>
          <a:bodyPr/>
          <a:p>
            <a:endParaRPr dirty="0" lang="en-US"/>
          </a:p>
        </p:txBody>
      </p:sp>
      <p:sp>
        <p:nvSpPr>
          <p:cNvPr id="1048654"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4/5/2024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987639" y="1450437"/>
            <a:ext cx="8690959" cy="1464496"/>
          </a:xfrm>
        </p:spPr>
        <p:txBody>
          <a:bodyPr/>
          <a:p>
            <a:pPr algn="ctr"/>
            <a:r>
              <a:rPr b="1" dirty="0" lang="en-US">
                <a:solidFill>
                  <a:schemeClr val="accent1"/>
                </a:solidFill>
                <a:latin typeface="Arial" panose="020B0604020202020204" pitchFamily="34" charset="0"/>
                <a:cs typeface="Arial" panose="020B0604020202020204" pitchFamily="34" charset="0"/>
              </a:rPr>
              <a:t>H</a:t>
            </a:r>
            <a:r>
              <a:rPr b="1" dirty="0" lang="en-US">
                <a:solidFill>
                  <a:schemeClr val="accent1"/>
                </a:solidFill>
                <a:latin typeface="Arial" panose="020B0604020202020204" pitchFamily="34" charset="0"/>
                <a:cs typeface="Arial" panose="020B0604020202020204" pitchFamily="34" charset="0"/>
              </a:rPr>
              <a:t>A</a:t>
            </a:r>
            <a:r>
              <a:rPr b="1" dirty="0" lang="en-US">
                <a:solidFill>
                  <a:schemeClr val="accent1"/>
                </a:solidFill>
                <a:latin typeface="Arial" panose="020B0604020202020204" pitchFamily="34" charset="0"/>
                <a:cs typeface="Arial" panose="020B0604020202020204" pitchFamily="34" charset="0"/>
              </a:rPr>
              <a:t>R</a:t>
            </a:r>
            <a:r>
              <a:rPr b="1" dirty="0" lang="en-US">
                <a:solidFill>
                  <a:schemeClr val="accent1"/>
                </a:solidFill>
                <a:latin typeface="Arial" panose="020B0604020202020204" pitchFamily="34" charset="0"/>
                <a:cs typeface="Arial" panose="020B0604020202020204" pitchFamily="34" charset="0"/>
              </a:rPr>
              <a:t>DWARE </a:t>
            </a:r>
            <a:r>
              <a:rPr b="1" dirty="0" lang="en-US">
                <a:solidFill>
                  <a:schemeClr val="accent1"/>
                </a:solidFill>
                <a:latin typeface="Arial" panose="020B0604020202020204" pitchFamily="34" charset="0"/>
                <a:cs typeface="Arial" panose="020B0604020202020204" pitchFamily="34" charset="0"/>
              </a:rPr>
              <a:t>KEYLOGGER</a:t>
            </a:r>
            <a:endParaRPr altLang="en-US" lang="zh-CN"/>
          </a:p>
        </p:txBody>
      </p:sp>
      <p:sp>
        <p:nvSpPr>
          <p:cNvPr id="1048603" name="TextBox 2"/>
          <p:cNvSpPr txBox="1"/>
          <p:nvPr/>
        </p:nvSpPr>
        <p:spPr>
          <a:xfrm>
            <a:off x="-729989" y="865663"/>
            <a:ext cx="12726648" cy="584775"/>
          </a:xfrm>
          <a:prstGeom prst="rect"/>
          <a:noFill/>
        </p:spPr>
        <p:txBody>
          <a:bodyPr anchor="t" bIns="45720" lIns="91440" rIns="91440" rtlCol="0" tIns="45720" wrap="square">
            <a:spAutoFit/>
          </a:bodyPr>
          <a:p>
            <a:pPr algn="ctr"/>
            <a:r>
              <a:rPr b="1" dirty="0" sz="3200" lang="en-US">
                <a:solidFill>
                  <a:schemeClr val="accent2"/>
                </a:solidFill>
                <a:latin typeface="Arial"/>
                <a:cs typeface="Arial"/>
              </a:rPr>
              <a:t>KEYLOGGER PROJECT</a:t>
            </a:r>
          </a:p>
        </p:txBody>
      </p:sp>
      <p:sp>
        <p:nvSpPr>
          <p:cNvPr id="1048604" name="TextBox 3"/>
          <p:cNvSpPr txBox="1"/>
          <p:nvPr/>
        </p:nvSpPr>
        <p:spPr>
          <a:xfrm>
            <a:off x="2321718" y="3904871"/>
            <a:ext cx="7572375" cy="1631216"/>
          </a:xfrm>
          <a:prstGeom prst="rect"/>
          <a:noFill/>
          <a:ln>
            <a:solidFill>
              <a:schemeClr val="bg1"/>
            </a:solidFill>
          </a:ln>
        </p:spPr>
        <p:txBody>
          <a:bodyPr anchor="t" bIns="45720" lIns="91440" rIns="91440" rtlCol="0" tIns="45720" wrap="square">
            <a:spAutoFit/>
          </a:bodyPr>
          <a:p>
            <a:r>
              <a:rPr b="1" dirty="0" sz="2000" lang="en-US">
                <a:solidFill>
                  <a:schemeClr val="tx1">
                    <a:lumMod val="75000"/>
                    <a:lumOff val="25000"/>
                  </a:schemeClr>
                </a:solidFill>
                <a:latin typeface="Arial" pitchFamily="34" charset="0"/>
                <a:cs typeface="Arial" pitchFamily="34" charset="0"/>
              </a:rPr>
              <a:t>Presented By	:</a:t>
            </a:r>
            <a:r>
              <a:rPr b="1" dirty="0" sz="2000" lang="en-GB">
                <a:solidFill>
                  <a:schemeClr val="tx1">
                    <a:lumMod val="75000"/>
                    <a:lumOff val="25000"/>
                  </a:schemeClr>
                </a:solidFill>
                <a:latin typeface="Arial" pitchFamily="34" charset="0"/>
                <a:cs typeface="Arial" pitchFamily="34" charset="0"/>
              </a:rPr>
              <a:t> </a:t>
            </a:r>
            <a:r>
              <a:rPr b="1" dirty="0" sz="2000" lang="en-US">
                <a:solidFill>
                  <a:schemeClr val="tx1">
                    <a:lumMod val="75000"/>
                    <a:lumOff val="25000"/>
                  </a:schemeClr>
                </a:solidFill>
                <a:latin typeface="Arial" pitchFamily="34" charset="0"/>
                <a:cs typeface="Arial" pitchFamily="34" charset="0"/>
              </a:rPr>
              <a:t>R</a:t>
            </a:r>
            <a:r>
              <a:rPr b="1" dirty="0" sz="2000" lang="en-US">
                <a:solidFill>
                  <a:schemeClr val="tx1">
                    <a:lumMod val="75000"/>
                    <a:lumOff val="25000"/>
                  </a:schemeClr>
                </a:solidFill>
                <a:latin typeface="Arial" pitchFamily="34" charset="0"/>
                <a:cs typeface="Arial" pitchFamily="34" charset="0"/>
              </a:rPr>
              <a:t>A</a:t>
            </a:r>
            <a:r>
              <a:rPr b="1" dirty="0" sz="2000" lang="en-US">
                <a:solidFill>
                  <a:schemeClr val="tx1">
                    <a:lumMod val="75000"/>
                    <a:lumOff val="25000"/>
                  </a:schemeClr>
                </a:solidFill>
                <a:latin typeface="Arial" pitchFamily="34" charset="0"/>
                <a:cs typeface="Arial" pitchFamily="34" charset="0"/>
              </a:rPr>
              <a:t>M</a:t>
            </a:r>
            <a:r>
              <a:rPr b="1" dirty="0" sz="2000" lang="en-US">
                <a:solidFill>
                  <a:schemeClr val="tx1">
                    <a:lumMod val="75000"/>
                    <a:lumOff val="25000"/>
                  </a:schemeClr>
                </a:solidFill>
                <a:latin typeface="Arial" pitchFamily="34" charset="0"/>
                <a:cs typeface="Arial" pitchFamily="34" charset="0"/>
              </a:rPr>
              <a:t>A</a:t>
            </a:r>
            <a:r>
              <a:rPr b="1" dirty="0" sz="2000" lang="en-US">
                <a:solidFill>
                  <a:schemeClr val="tx1">
                    <a:lumMod val="75000"/>
                    <a:lumOff val="25000"/>
                  </a:schemeClr>
                </a:solidFill>
                <a:latin typeface="Arial" pitchFamily="34" charset="0"/>
                <a:cs typeface="Arial" pitchFamily="34" charset="0"/>
              </a:rPr>
              <a:t>M</a:t>
            </a:r>
            <a:r>
              <a:rPr b="1" dirty="0" sz="2000" lang="en-US">
                <a:solidFill>
                  <a:schemeClr val="tx1">
                    <a:lumMod val="75000"/>
                    <a:lumOff val="25000"/>
                  </a:schemeClr>
                </a:solidFill>
                <a:latin typeface="Arial" pitchFamily="34" charset="0"/>
                <a:cs typeface="Arial" pitchFamily="34" charset="0"/>
              </a:rPr>
              <a:t>O</a:t>
            </a:r>
            <a:r>
              <a:rPr b="1" dirty="0" sz="2000" lang="en-US">
                <a:solidFill>
                  <a:schemeClr val="tx1">
                    <a:lumMod val="75000"/>
                    <a:lumOff val="25000"/>
                  </a:schemeClr>
                </a:solidFill>
                <a:latin typeface="Arial" pitchFamily="34" charset="0"/>
                <a:cs typeface="Arial" pitchFamily="34" charset="0"/>
              </a:rPr>
              <a:t>ORTHI </a:t>
            </a:r>
            <a:r>
              <a:rPr b="1" dirty="0" sz="2000" lang="en-US">
                <a:solidFill>
                  <a:schemeClr val="tx1">
                    <a:lumMod val="75000"/>
                    <a:lumOff val="25000"/>
                  </a:schemeClr>
                </a:solidFill>
                <a:latin typeface="Arial" pitchFamily="34" charset="0"/>
                <a:cs typeface="Arial" pitchFamily="34" charset="0"/>
              </a:rPr>
              <a:t>R</a:t>
            </a:r>
            <a:endParaRPr b="1" dirty="0" sz="2000" lang="en-GB">
              <a:solidFill>
                <a:schemeClr val="tx1">
                  <a:lumMod val="75000"/>
                  <a:lumOff val="25000"/>
                </a:schemeClr>
              </a:solidFill>
              <a:latin typeface="Arial"/>
              <a:cs typeface="Arial"/>
            </a:endParaRPr>
          </a:p>
          <a:p>
            <a:endParaRPr b="1" dirty="0" sz="2000" lang="en-US">
              <a:solidFill>
                <a:schemeClr val="tx1">
                  <a:lumMod val="75000"/>
                  <a:lumOff val="25000"/>
                </a:schemeClr>
              </a:solidFill>
              <a:latin typeface="Arial"/>
              <a:cs typeface="Arial"/>
            </a:endParaRPr>
          </a:p>
          <a:p>
            <a:r>
              <a:rPr b="1" dirty="0" sz="2000" lang="en-US">
                <a:solidFill>
                  <a:schemeClr val="tx1">
                    <a:lumMod val="75000"/>
                    <a:lumOff val="25000"/>
                  </a:schemeClr>
                </a:solidFill>
                <a:latin typeface="Arial"/>
                <a:cs typeface="Arial"/>
              </a:rPr>
              <a:t>College name	: The Kavery Engineering College</a:t>
            </a:r>
            <a:endParaRPr b="1" dirty="0" sz="2000" lang="en-GB">
              <a:solidFill>
                <a:schemeClr val="tx1">
                  <a:lumMod val="75000"/>
                  <a:lumOff val="25000"/>
                </a:schemeClr>
              </a:solidFill>
              <a:latin typeface="Arial"/>
              <a:cs typeface="Arial"/>
            </a:endParaRPr>
          </a:p>
          <a:p>
            <a:endParaRPr b="1" dirty="0" sz="2000" lang="en-US">
              <a:solidFill>
                <a:schemeClr val="tx1">
                  <a:lumMod val="75000"/>
                  <a:lumOff val="25000"/>
                </a:schemeClr>
              </a:solidFill>
              <a:latin typeface="Arial"/>
              <a:cs typeface="Arial"/>
            </a:endParaRPr>
          </a:p>
          <a:p>
            <a:r>
              <a:rPr b="1" dirty="0" sz="2000" lang="en-US">
                <a:solidFill>
                  <a:schemeClr val="tx1">
                    <a:lumMod val="75000"/>
                    <a:lumOff val="25000"/>
                  </a:schemeClr>
                </a:solidFill>
                <a:latin typeface="Arial"/>
                <a:cs typeface="Arial"/>
              </a:rPr>
              <a:t>Department	: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4" name="Content Placeholder 2"/>
          <p:cNvSpPr>
            <a:spLocks noGrp="1"/>
          </p:cNvSpPr>
          <p:nvPr>
            <p:ph idx="1"/>
          </p:nvPr>
        </p:nvSpPr>
        <p:spPr>
          <a:xfrm>
            <a:off x="784491" y="1109807"/>
            <a:ext cx="7276041" cy="3994431"/>
          </a:xfrm>
        </p:spPr>
        <p:txBody>
          <a:bodyPr>
            <a:normAutofit fontScale="95833" lnSpcReduction="10000"/>
          </a:bodyPr>
          <a:p>
            <a:pPr indent="0" marL="0">
              <a:buNone/>
            </a:pPr>
            <a:endParaRPr b="1" dirty="0" sz="2400" lang="en-US"/>
          </a:p>
          <a:p>
            <a:pPr indent="-305435" marL="305435"/>
            <a:r>
              <a:rPr dirty="0" sz="2400" lang="en-US"/>
              <a:t>Monitoring </a:t>
            </a:r>
            <a:r>
              <a:rPr dirty="0" sz="2400" lang="en-US" err="1"/>
              <a:t>keylogging</a:t>
            </a:r>
            <a:r>
              <a:rPr dirty="0" sz="2400" lang="en-US"/>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1048625"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6"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7" name="Content Placeholder 1"/>
          <p:cNvSpPr>
            <a:spLocks noGrp="1"/>
          </p:cNvSpPr>
          <p:nvPr>
            <p:ph idx="1"/>
          </p:nvPr>
        </p:nvSpPr>
        <p:spPr>
          <a:xfrm>
            <a:off x="914975" y="1488281"/>
            <a:ext cx="8121385" cy="5548313"/>
          </a:xfrm>
        </p:spPr>
        <p:txBody>
          <a:bodyPr>
            <a:noAutofit/>
          </a:bodyPr>
          <a:p>
            <a:pPr indent="-305435" marL="305435"/>
            <a:r>
              <a:rPr dirty="0" sz="2000" lang="en-US"/>
              <a:t> Use of legal software products for computer monitoring, keylogger.org. </a:t>
            </a:r>
          </a:p>
          <a:p>
            <a:pPr indent="-305435" marL="305435"/>
            <a:r>
              <a:rPr dirty="0" sz="2000" lang="en-US"/>
              <a:t>  V. W. </a:t>
            </a:r>
            <a:r>
              <a:rPr dirty="0" sz="2000" lang="en-US" err="1"/>
              <a:t>Berninger</a:t>
            </a:r>
            <a:r>
              <a:rPr dirty="0" sz="2000" lang="en-US"/>
              <a:t> (Ed., 2012), Past, present, and future contributions of cognitive writing research to cognitive psychology. New York/Sussex: Taylor &amp; Francis. ISBN 9781848729636.</a:t>
            </a:r>
          </a:p>
          <a:p>
            <a:pPr indent="-305435" marL="305435"/>
            <a:r>
              <a:rPr dirty="0" sz="2000" lang="en-US"/>
              <a:t> John Leyden (2000-12-06). "Mafia trial to test FBI spying tactics: Keystroke logging used to spy on mob suspect using PGP". The Register. Retrieved 2009-04-19. </a:t>
            </a:r>
          </a:p>
          <a:p>
            <a:pPr indent="-305435" marL="305435"/>
            <a:r>
              <a:rPr dirty="0" sz="2000" lang="en-US"/>
              <a:t> Andrew Kelly (2010-09-10). "Cracking Passwords using Keyboard Acoustics and Language Modeling". 5 Sarah Young (14 September 2005). "Researchers recover typed text using audio recording of keystrokes". UC Berkeley </a:t>
            </a:r>
            <a:r>
              <a:rPr dirty="0" sz="2000" lang="en-US" err="1"/>
              <a:t>NewsCenter</a:t>
            </a:r>
            <a:endParaRPr dirty="0" sz="20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2"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Title 1"/>
          <p:cNvSpPr>
            <a:spLocks noGrp="1"/>
          </p:cNvSpPr>
          <p:nvPr>
            <p:ph type="title"/>
          </p:nvPr>
        </p:nvSpPr>
        <p:spPr>
          <a:xfrm>
            <a:off x="830523" y="2536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611" name="Content Placeholder 2"/>
          <p:cNvSpPr>
            <a:spLocks noGrp="1"/>
          </p:cNvSpPr>
          <p:nvPr>
            <p:ph idx="1"/>
          </p:nvPr>
        </p:nvSpPr>
        <p:spPr>
          <a:xfrm>
            <a:off x="55245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solidFill>
                  <a:srgbClr val="002060"/>
                </a:solidFill>
                <a:latin typeface="Arial"/>
                <a:ea typeface="+mn-lt"/>
                <a:cs typeface="Arial"/>
              </a:rPr>
              <a:t>Problem Statement </a:t>
            </a:r>
            <a:endParaRPr dirty="0" lang="en-US">
              <a:solidFill>
                <a:srgbClr val="002060"/>
              </a:solidFill>
              <a:latin typeface="Arial"/>
              <a:cs typeface="Arial"/>
            </a:endParaRPr>
          </a:p>
          <a:p>
            <a:pPr indent="-305435" marL="305435"/>
            <a:r>
              <a:rPr b="1" dirty="0" sz="2000" lang="en-US">
                <a:solidFill>
                  <a:srgbClr val="002060"/>
                </a:solidFill>
                <a:latin typeface="Arial"/>
                <a:ea typeface="+mn-lt"/>
                <a:cs typeface="Arial"/>
              </a:rPr>
              <a:t>Proposed System/Solution</a:t>
            </a:r>
            <a:endParaRPr dirty="0" lang="en-US">
              <a:solidFill>
                <a:srgbClr val="002060"/>
              </a:solidFill>
              <a:latin typeface="Arial"/>
              <a:cs typeface="Arial"/>
            </a:endParaRPr>
          </a:p>
          <a:p>
            <a:pPr indent="-305435" marL="305435"/>
            <a:r>
              <a:rPr b="1" dirty="0" sz="2000" lang="en-US">
                <a:solidFill>
                  <a:srgbClr val="002060"/>
                </a:solidFill>
                <a:latin typeface="Arial"/>
                <a:ea typeface="+mn-lt"/>
                <a:cs typeface="Calibri"/>
              </a:rPr>
              <a:t>System </a:t>
            </a:r>
            <a:r>
              <a:rPr b="1" dirty="0" sz="2000" lang="en-US">
                <a:solidFill>
                  <a:srgbClr val="002060"/>
                </a:solidFill>
                <a:latin typeface="Arial"/>
                <a:ea typeface="+mn-lt"/>
                <a:cs typeface="+mn-lt"/>
              </a:rPr>
              <a:t>Development Approach </a:t>
            </a:r>
            <a:r>
              <a:rPr dirty="0" sz="2000" lang="en-US">
                <a:solidFill>
                  <a:srgbClr val="002060"/>
                </a:solidFill>
                <a:latin typeface="Arial"/>
                <a:ea typeface="+mn-lt"/>
                <a:cs typeface="+mn-lt"/>
              </a:rPr>
              <a:t> </a:t>
            </a:r>
            <a:endParaRPr dirty="0" lang="en-US">
              <a:solidFill>
                <a:srgbClr val="002060"/>
              </a:solidFill>
              <a:latin typeface="Arial"/>
              <a:ea typeface="+mn-lt"/>
              <a:cs typeface="+mn-lt"/>
            </a:endParaRPr>
          </a:p>
          <a:p>
            <a:pPr indent="-305435" marL="305435"/>
            <a:r>
              <a:rPr b="1" dirty="0" sz="2000" lang="en-US">
                <a:solidFill>
                  <a:srgbClr val="002060"/>
                </a:solidFill>
                <a:latin typeface="Arial"/>
                <a:ea typeface="+mn-lt"/>
                <a:cs typeface="+mn-lt"/>
              </a:rPr>
              <a:t>Algorithm &amp; Deployment  </a:t>
            </a:r>
            <a:endParaRPr dirty="0" lang="en-US">
              <a:solidFill>
                <a:srgbClr val="002060"/>
              </a:solidFill>
              <a:latin typeface="Arial"/>
              <a:cs typeface="Calibri"/>
            </a:endParaRPr>
          </a:p>
          <a:p>
            <a:pPr indent="-305435" marL="305435"/>
            <a:r>
              <a:rPr b="1" dirty="0" sz="2000" lang="en-US">
                <a:solidFill>
                  <a:srgbClr val="002060"/>
                </a:solidFill>
                <a:latin typeface="Arial"/>
                <a:ea typeface="+mn-lt"/>
                <a:cs typeface="Arial"/>
              </a:rPr>
              <a:t>Result </a:t>
            </a:r>
          </a:p>
          <a:p>
            <a:pPr indent="-305435" marL="305435"/>
            <a:r>
              <a:rPr b="1" dirty="0" sz="2000" lang="en-US">
                <a:solidFill>
                  <a:srgbClr val="002060"/>
                </a:solidFill>
                <a:latin typeface="Arial"/>
                <a:ea typeface="+mn-lt"/>
                <a:cs typeface="Arial"/>
              </a:rPr>
              <a:t>Conclusion</a:t>
            </a:r>
            <a:endParaRPr dirty="0" lang="en-US">
              <a:solidFill>
                <a:srgbClr val="002060"/>
              </a:solidFill>
              <a:latin typeface="Arial"/>
              <a:cs typeface="Arial"/>
            </a:endParaRPr>
          </a:p>
          <a:p>
            <a:pPr indent="-305435" marL="305435"/>
            <a:r>
              <a:rPr b="1" dirty="0" sz="2000" lang="en-US">
                <a:solidFill>
                  <a:srgbClr val="002060"/>
                </a:solidFill>
                <a:latin typeface="Arial"/>
                <a:ea typeface="+mn-lt"/>
                <a:cs typeface="Arial"/>
              </a:rPr>
              <a:t>Future Scope</a:t>
            </a:r>
          </a:p>
          <a:p>
            <a:pPr indent="-305435" marL="305435"/>
            <a:r>
              <a:rPr b="1" dirty="0" sz="2000" lang="en-US">
                <a:solidFill>
                  <a:srgbClr val="002060"/>
                </a:solidFill>
                <a:latin typeface="Arial"/>
                <a:ea typeface="+mn-lt"/>
                <a:cs typeface="Arial"/>
              </a:rPr>
              <a:t>References</a:t>
            </a:r>
            <a:endParaRPr dirty="0" lang="en-US">
              <a:solidFill>
                <a:srgbClr val="002060"/>
              </a:solidFill>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16" name=""/>
          <p:cNvSpPr txBox="1"/>
          <p:nvPr/>
        </p:nvSpPr>
        <p:spPr>
          <a:xfrm>
            <a:off x="857040" y="1537403"/>
            <a:ext cx="4472773" cy="510540"/>
          </a:xfrm>
          <a:prstGeom prst="rect"/>
        </p:spPr>
        <p:txBody>
          <a:bodyPr rtlCol="0" wrap="square">
            <a:spAutoFit/>
          </a:bodyPr>
          <a:p>
            <a:r>
              <a:rPr b="1" sz="2800" lang="en-US">
                <a:solidFill>
                  <a:srgbClr val="000000"/>
                </a:solidFill>
              </a:rPr>
              <a:t>H</a:t>
            </a:r>
            <a:r>
              <a:rPr b="1" sz="2800" lang="en-US">
                <a:solidFill>
                  <a:srgbClr val="000000"/>
                </a:solidFill>
              </a:rPr>
              <a:t>a</a:t>
            </a:r>
            <a:r>
              <a:rPr b="1" sz="2800" lang="en-US">
                <a:solidFill>
                  <a:srgbClr val="000000"/>
                </a:solidFill>
              </a:rPr>
              <a:t>r</a:t>
            </a:r>
            <a:r>
              <a:rPr b="1" sz="2800" lang="en-US">
                <a:solidFill>
                  <a:srgbClr val="000000"/>
                </a:solidFill>
              </a:rPr>
              <a:t>d</a:t>
            </a:r>
            <a:r>
              <a:rPr b="1" sz="2800" lang="en-US">
                <a:solidFill>
                  <a:srgbClr val="000000"/>
                </a:solidFill>
              </a:rPr>
              <a:t>ware </a:t>
            </a:r>
            <a:r>
              <a:rPr b="1" sz="2800" lang="en-US">
                <a:solidFill>
                  <a:srgbClr val="000000"/>
                </a:solidFill>
              </a:rPr>
              <a:t>k</a:t>
            </a:r>
            <a:r>
              <a:rPr b="1" sz="2800" lang="en-US">
                <a:solidFill>
                  <a:srgbClr val="000000"/>
                </a:solidFill>
              </a:rPr>
              <a:t>e</a:t>
            </a:r>
            <a:r>
              <a:rPr b="1" sz="2800" lang="en-US">
                <a:solidFill>
                  <a:srgbClr val="000000"/>
                </a:solidFill>
              </a:rPr>
              <a:t>y</a:t>
            </a:r>
            <a:r>
              <a:rPr b="1" sz="2800" lang="en-US">
                <a:solidFill>
                  <a:srgbClr val="000000"/>
                </a:solidFill>
              </a:rPr>
              <a:t>l</a:t>
            </a:r>
            <a:r>
              <a:rPr b="1" sz="2800" lang="en-US">
                <a:solidFill>
                  <a:srgbClr val="000000"/>
                </a:solidFill>
              </a:rPr>
              <a:t>ogger</a:t>
            </a:r>
            <a:r>
              <a:rPr b="1" sz="2800" lang="en-US">
                <a:solidFill>
                  <a:srgbClr val="000000"/>
                </a:solidFill>
              </a:rPr>
              <a:t>s</a:t>
            </a:r>
            <a:endParaRPr sz="2800" lang="en-IN">
              <a:solidFill>
                <a:srgbClr val="000000"/>
              </a:solidFill>
            </a:endParaRPr>
          </a:p>
        </p:txBody>
      </p:sp>
      <p:sp>
        <p:nvSpPr>
          <p:cNvPr id="1048717" name=""/>
          <p:cNvSpPr txBox="1"/>
          <p:nvPr/>
        </p:nvSpPr>
        <p:spPr>
          <a:xfrm rot="21600000">
            <a:off x="1784895" y="2047942"/>
            <a:ext cx="7089836" cy="3444240"/>
          </a:xfrm>
          <a:prstGeom prst="rect"/>
        </p:spPr>
        <p:txBody>
          <a:bodyPr rtlCol="0" wrap="square">
            <a:spAutoFit/>
          </a:bodyPr>
          <a:p>
            <a:r>
              <a:rPr sz="2800" lang="en-IN">
                <a:solidFill>
                  <a:srgbClr val="000000"/>
                </a:solidFill>
              </a:rPr>
              <a:t>
A keylogger or keystroke logger/keyboard capturing is a form of malware or hardware that keeps track of and records your keystrokes as you type. It takes the information and sends it to a hacker using a command-and-control (C&amp;C) server.</a:t>
            </a:r>
            <a:endParaRPr sz="2800" lang="en-IN">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Title 4"/>
          <p:cNvSpPr>
            <a:spLocks noGrp="1"/>
          </p:cNvSpPr>
          <p:nvPr>
            <p:ph type="title"/>
          </p:nvPr>
        </p:nvSpPr>
        <p:spPr/>
        <p:txBody>
          <a:bodyPr>
            <a:normAutofit/>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613" name="Content Placeholder 1"/>
          <p:cNvSpPr>
            <a:spLocks noGrp="1"/>
          </p:cNvSpPr>
          <p:nvPr>
            <p:ph idx="1"/>
          </p:nvPr>
        </p:nvSpPr>
        <p:spPr>
          <a:xfrm>
            <a:off x="677334" y="1774031"/>
            <a:ext cx="8311885" cy="2559844"/>
          </a:xfrm>
        </p:spPr>
        <p:txBody>
          <a:bodyPr>
            <a:normAutofit/>
          </a:bodyPr>
          <a:p>
            <a:pPr indent="-305435" marL="305435"/>
            <a:r>
              <a:rPr dirty="0" sz="2400" lang="en-US"/>
              <a:t>The problem statement is that the </a:t>
            </a:r>
            <a:r>
              <a:rPr dirty="0" sz="2400" lang="en-US" err="1"/>
              <a:t>keyloggers</a:t>
            </a:r>
            <a:r>
              <a:rPr dirty="0" sz="2400" lang="en-US"/>
              <a:t> can be detected using </a:t>
            </a:r>
            <a:r>
              <a:rPr dirty="0" sz="2400" lang="en-US" err="1"/>
              <a:t>antiviruses</a:t>
            </a:r>
            <a:r>
              <a:rPr dirty="0" sz="2400" lang="en-US"/>
              <a:t>. Installation of hardware </a:t>
            </a:r>
            <a:r>
              <a:rPr dirty="0" sz="2400" lang="en-US" err="1"/>
              <a:t>keyloggers</a:t>
            </a:r>
            <a:r>
              <a:rPr dirty="0" sz="2400" lang="en-US"/>
              <a:t> is difficult without the knowledge of the owner of the system. The solution to the above existing problem is that we can build a software </a:t>
            </a:r>
            <a:r>
              <a:rPr dirty="0" sz="2400" lang="en-US" err="1"/>
              <a:t>keyloggers</a:t>
            </a:r>
            <a:r>
              <a:rPr dirty="0" sz="2400" lang="en-US"/>
              <a:t> instead of hardware </a:t>
            </a:r>
            <a:r>
              <a:rPr dirty="0" sz="2400" lang="en-US" err="1"/>
              <a:t>keyloggers</a:t>
            </a:r>
            <a:r>
              <a:rPr dirty="0" sz="2400" lang="en-US"/>
              <a:t>.</a:t>
            </a:r>
            <a:endParaRPr dirty="0" sz="2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15" name="Content Placeholder 1"/>
          <p:cNvSpPr>
            <a:spLocks noGrp="1"/>
          </p:cNvSpPr>
          <p:nvPr>
            <p:ph idx="1"/>
          </p:nvPr>
        </p:nvSpPr>
        <p:spPr>
          <a:xfrm>
            <a:off x="289258" y="436777"/>
            <a:ext cx="10235868" cy="6004504"/>
          </a:xfrm>
        </p:spPr>
        <p:txBody>
          <a:bodyPr anchor="ctr" bIns="45720" lIns="91440" rIns="91440" rtlCol="0" tIns="45720" vert="horz">
            <a:noAutofit/>
          </a:bodyPr>
          <a:p>
            <a:pPr indent="-305435" marL="305435"/>
            <a:endParaRPr b="1" dirty="0" sz="2000" lang="en-IN">
              <a:latin typeface="Calibri"/>
              <a:cs typeface="Calibri"/>
            </a:endParaRPr>
          </a:p>
          <a:p>
            <a:pPr indent="-305435" marL="305435"/>
            <a:r>
              <a:rPr dirty="0" sz="2000" lang="en-US"/>
              <a:t>The solution to the above existing problem is that we can build a software </a:t>
            </a:r>
            <a:r>
              <a:rPr dirty="0" sz="2000" lang="en-US" err="1"/>
              <a:t>keyloggers</a:t>
            </a:r>
            <a:r>
              <a:rPr dirty="0" sz="2000" lang="en-US"/>
              <a:t> instead of hardware </a:t>
            </a:r>
            <a:r>
              <a:rPr dirty="0" sz="2000" lang="en-US" err="1"/>
              <a:t>keyloggers</a:t>
            </a:r>
            <a:r>
              <a:rPr dirty="0" sz="2000" lang="en-US"/>
              <a:t>. The proposed model provides the solution that reduces the difficulties while installing the </a:t>
            </a:r>
            <a:r>
              <a:rPr dirty="0" sz="2000" lang="en-US" err="1"/>
              <a:t>keylogger</a:t>
            </a:r>
            <a:r>
              <a:rPr dirty="0" sz="2000" lang="en-US"/>
              <a:t> in the target system. Since, software </a:t>
            </a:r>
            <a:r>
              <a:rPr dirty="0" sz="2000" lang="en-US" err="1"/>
              <a:t>keylogger</a:t>
            </a:r>
            <a:r>
              <a:rPr dirty="0" sz="2000" lang="en-US"/>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b="1" dirty="0" sz="2000" lang="en-IN">
              <a:latin typeface="Calibri"/>
              <a:cs typeface="Calibri"/>
            </a:endParaRPr>
          </a:p>
          <a:p>
            <a:pPr indent="-305435" lvl="1" marL="629920"/>
            <a:endParaRPr dirty="0" sz="2000" lang="en-IN"/>
          </a:p>
          <a:p>
            <a:pPr indent="0" marL="0">
              <a:buNone/>
            </a:pPr>
            <a:endParaRPr dirty="0" sz="2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a:xfrm>
            <a:off x="351886" y="106947"/>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17" name="Content Placeholder 1"/>
          <p:cNvSpPr>
            <a:spLocks noGrp="1"/>
          </p:cNvSpPr>
          <p:nvPr>
            <p:ph idx="1"/>
          </p:nvPr>
        </p:nvSpPr>
        <p:spPr>
          <a:xfrm>
            <a:off x="581634" y="933981"/>
            <a:ext cx="8767419" cy="6269301"/>
          </a:xfrm>
        </p:spPr>
        <p:txBody>
          <a:bodyPr>
            <a:noAutofit/>
          </a:bodyPr>
          <a:p>
            <a:pPr>
              <a:buFont typeface="+mj-lt"/>
              <a:buAutoNum type="arabicPeriod"/>
            </a:pPr>
            <a:r>
              <a:rPr dirty="0" sz="2000" lang="en-US"/>
              <a:t>A </a:t>
            </a:r>
            <a:r>
              <a:rPr dirty="0" sz="2000" lang="en-US" err="1"/>
              <a:t>keylogger</a:t>
            </a:r>
            <a:r>
              <a:rPr dirty="0" sz="2000" lang="en-US"/>
              <a:t> can be installed on your computer any number of ways. Anyone with access to your computer could install it; </a:t>
            </a:r>
            <a:r>
              <a:rPr dirty="0" sz="2000" lang="en-US" err="1"/>
              <a:t>keyloggers</a:t>
            </a:r>
            <a:r>
              <a:rPr dirty="0" sz="2000" lang="en-US"/>
              <a:t> could come as a component part of a virus or from any application installation, despite how deceptively innocent it may look. Some additional ways in which </a:t>
            </a:r>
            <a:r>
              <a:rPr dirty="0" sz="2000" lang="en-US" err="1"/>
              <a:t>keyloggers</a:t>
            </a:r>
            <a:r>
              <a:rPr dirty="0" sz="2000" lang="en-US"/>
              <a:t> can be installed on your computer can include:</a:t>
            </a:r>
          </a:p>
          <a:p>
            <a:pPr>
              <a:buFont typeface="+mj-lt"/>
              <a:buAutoNum type="arabicPeriod"/>
            </a:pPr>
            <a:r>
              <a:rPr dirty="0" sz="2000" lang="en-US"/>
              <a:t>Malware downloads:</a:t>
            </a:r>
          </a:p>
          <a:p>
            <a:pPr>
              <a:buFont typeface="+mj-lt"/>
              <a:buAutoNum type="arabicPeriod"/>
            </a:pPr>
            <a:r>
              <a:rPr dirty="0" sz="2000" lang="en-US"/>
              <a:t>Phishing emails:</a:t>
            </a:r>
          </a:p>
          <a:p>
            <a:pPr>
              <a:buFont typeface="+mj-lt"/>
              <a:buAutoNum type="arabicPeriod"/>
            </a:pPr>
            <a:r>
              <a:rPr dirty="0" sz="2000" lang="en-US"/>
              <a:t>USB drives</a:t>
            </a:r>
          </a:p>
          <a:p>
            <a:pPr>
              <a:buFont typeface="+mj-lt"/>
              <a:buAutoNum type="arabicPeriod"/>
            </a:pPr>
            <a:r>
              <a:rPr dirty="0" sz="2000" lang="en-US"/>
              <a:t>Remote access tools:</a:t>
            </a:r>
          </a:p>
          <a:p>
            <a:pPr>
              <a:buFont typeface="+mj-lt"/>
              <a:buAutoNum type="arabicPeriod"/>
            </a:pPr>
            <a:r>
              <a:rPr dirty="0" sz="2000" lang="en-US"/>
              <a:t>Hardware Requirements:</a:t>
            </a:r>
          </a:p>
          <a:p>
            <a:pPr>
              <a:buFont typeface="+mj-lt"/>
              <a:buAutoNum type="arabicPeriod"/>
            </a:pPr>
            <a:r>
              <a:rPr dirty="0" sz="2000" lang="en-US"/>
              <a:t> 1. Pentium Class or higher Processor   2. Minimum 64 MB RAM   3. 20 MB Free Disk Space</a:t>
            </a:r>
          </a:p>
          <a:p>
            <a:pPr>
              <a:buFont typeface="+mj-lt"/>
              <a:buAutoNum type="arabicPeriod"/>
            </a:pPr>
            <a:r>
              <a:rPr dirty="0" sz="2000" lang="en-US"/>
              <a:t> Software Requirements:</a:t>
            </a:r>
          </a:p>
          <a:p>
            <a:pPr>
              <a:buFont typeface="+mj-lt"/>
              <a:buAutoNum type="arabicPeriod"/>
            </a:pPr>
            <a:r>
              <a:rPr dirty="0" sz="2000" lang="en-US"/>
              <a:t> 1. Windows XP/Vista/7/8/10 2. Python IDE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9" name="Content Placeholder 1"/>
          <p:cNvSpPr>
            <a:spLocks noGrp="1"/>
          </p:cNvSpPr>
          <p:nvPr>
            <p:ph idx="1"/>
          </p:nvPr>
        </p:nvSpPr>
        <p:spPr>
          <a:xfrm>
            <a:off x="451116" y="1440657"/>
            <a:ext cx="9240572" cy="5143499"/>
          </a:xfrm>
        </p:spPr>
        <p:txBody>
          <a:bodyPr>
            <a:noAutofit/>
          </a:bodyPr>
          <a:p>
            <a:r>
              <a:rPr dirty="0" i="1" lang="en-US"/>
              <a:t>Deployment</a:t>
            </a:r>
            <a:endParaRPr dirty="0" lang="en-US"/>
          </a:p>
          <a:p>
            <a:pPr latinLnBrk="1"/>
            <a:r>
              <a:rPr dirty="0" i="1" lang="en-US"/>
              <a:t>a. The program will wait for all the system processes to initialize.</a:t>
            </a:r>
            <a:endParaRPr dirty="0" lang="en-US"/>
          </a:p>
          <a:p>
            <a:pPr latinLnBrk="1"/>
            <a:r>
              <a:rPr dirty="0" i="1" lang="en-US"/>
              <a:t>b. The </a:t>
            </a:r>
            <a:r>
              <a:rPr dirty="0" i="1" lang="en-US" err="1"/>
              <a:t>keylogger</a:t>
            </a:r>
            <a:r>
              <a:rPr dirty="0" i="1" lang="en-US"/>
              <a:t> daemon is initialized and the process will be gauged in scale of </a:t>
            </a:r>
            <a:endParaRPr dirty="0" i="1" lang="en-GB"/>
          </a:p>
          <a:p>
            <a:pPr latinLnBrk="1"/>
            <a:r>
              <a:rPr dirty="0" i="1" lang="en-GB"/>
              <a:t>Time.</a:t>
            </a:r>
          </a:p>
          <a:p>
            <a:pPr latinLnBrk="1"/>
            <a:r>
              <a:rPr dirty="0" i="1" lang="en-GB"/>
              <a:t>c.</a:t>
            </a:r>
            <a:r>
              <a:rPr dirty="0" i="1" lang="en-US"/>
              <a:t> A log file is created for the current session to log all the keystrokes and maintain a record.</a:t>
            </a:r>
            <a:endParaRPr dirty="0" lang="en-US"/>
          </a:p>
          <a:p>
            <a:pPr latinLnBrk="1"/>
            <a:r>
              <a:rPr dirty="0" i="1" lang="en-US"/>
              <a:t>d. If no event occurs, </a:t>
            </a:r>
            <a:r>
              <a:rPr dirty="0" i="1" lang="en-US" err="1"/>
              <a:t>keylogger</a:t>
            </a:r>
            <a:r>
              <a:rPr dirty="0" i="1" lang="en-US"/>
              <a:t> continues listening to the strokes.</a:t>
            </a:r>
            <a:endParaRPr dirty="0" lang="en-US"/>
          </a:p>
          <a:p>
            <a:pPr latinLnBrk="1"/>
            <a:r>
              <a:rPr dirty="0" i="1" lang="en-US"/>
              <a:t>e. If an event occurs, the </a:t>
            </a:r>
            <a:r>
              <a:rPr dirty="0" i="1" lang="en-US" err="1"/>
              <a:t>keylogger</a:t>
            </a:r>
            <a:r>
              <a:rPr dirty="0" i="1" lang="en-US"/>
              <a:t> classifies the type of keystroke that has occurred- special key which are commands or normal text input.</a:t>
            </a:r>
            <a:endParaRPr dirty="0" lang="en-US"/>
          </a:p>
          <a:p>
            <a:pPr latinLnBrk="1"/>
            <a:r>
              <a:rPr dirty="0" i="1" lang="en-US"/>
              <a:t>f. If a special key that gives a command has been entered then it is compared with a value in a dictionary and recorded in the log file.</a:t>
            </a:r>
            <a:endParaRPr dirty="0" lang="en-US"/>
          </a:p>
          <a:p>
            <a:pPr latinLnBrk="1"/>
            <a:r>
              <a:rPr dirty="0" i="1" lang="en-US"/>
              <a:t>g. If a normal text i.e. anything in the range of ASCII characters has been inputted, the ASCII code is converted to its    respective character and this is exported to the log file.</a:t>
            </a:r>
            <a:endParaRPr dirty="0" lang="en-US"/>
          </a:p>
          <a:p>
            <a:pPr latinLnBrk="1"/>
            <a:r>
              <a:rPr dirty="0" i="1" lang="en-US"/>
              <a:t>h. The inputs along with their timestamps are recorded in the log file.</a:t>
            </a:r>
            <a:endParaRPr dirty="0" lang="en-US"/>
          </a:p>
          <a:p>
            <a:pPr indent="-305435" marL="305435"/>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0"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21" name="Content Placeholder 1"/>
          <p:cNvSpPr>
            <a:spLocks noGrp="1"/>
          </p:cNvSpPr>
          <p:nvPr>
            <p:ph idx="1"/>
          </p:nvPr>
        </p:nvSpPr>
        <p:spPr>
          <a:xfrm>
            <a:off x="428793" y="1774031"/>
            <a:ext cx="8500896" cy="5619749"/>
          </a:xfrm>
        </p:spPr>
        <p:txBody>
          <a:bodyPr>
            <a:normAutofit/>
          </a:bodyPr>
          <a:p>
            <a:r>
              <a:rPr dirty="0" sz="2400" lang="en-US" err="1"/>
              <a:t>Keyloggers</a:t>
            </a:r>
            <a:r>
              <a:rPr dirty="0" sz="2400" lang="en-US"/>
              <a:t> span a wide range of topics, including </a:t>
            </a:r>
            <a:r>
              <a:rPr dirty="0" sz="2400" lang="en-US" err="1"/>
              <a:t>keylogger</a:t>
            </a:r>
            <a:r>
              <a:rPr dirty="0" sz="2400" lang="en-US"/>
              <a:t> design and implementation, legal and ethical issues, real coding, and current activity in this field. These projects are especially encouraging because they give students a hands-on exposure to software security programmers. </a:t>
            </a:r>
            <a:r>
              <a:rPr dirty="0" sz="2400" lang="en-US" err="1"/>
              <a:t>Keyloggers</a:t>
            </a:r>
            <a:r>
              <a:rPr dirty="0" sz="2400" lang="en-US"/>
              <a:t> are an important part of today's </a:t>
            </a:r>
            <a:r>
              <a:rPr dirty="0" sz="2400" lang="en-US" err="1"/>
              <a:t>cybersecurity</a:t>
            </a:r>
            <a:r>
              <a:rPr dirty="0" sz="2400" lang="en-US"/>
              <a:t> education. </a:t>
            </a:r>
            <a:endParaRPr dirty="0" sz="24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2" name="Title 4"/>
          <p:cNvSpPr>
            <a:spLocks noGrp="1"/>
          </p:cNvSpPr>
          <p:nvPr>
            <p:ph type="title"/>
          </p:nvPr>
        </p:nvSpPr>
        <p:spPr>
          <a:xfrm>
            <a:off x="677334" y="130969"/>
            <a:ext cx="8596668" cy="1799431"/>
          </a:xfrm>
        </p:spPr>
        <p:txBody>
          <a:bodyPr>
            <a:normAutofit/>
          </a:bodyPr>
          <a:p>
            <a:r>
              <a:rPr b="1" sz="4400" lang="en-US">
                <a:solidFill>
                  <a:schemeClr val="accent1"/>
                </a:solidFill>
                <a:latin typeface="Arial"/>
                <a:ea typeface="+mj-lt"/>
                <a:cs typeface="Arial"/>
              </a:rPr>
              <a:t>Conclusion</a:t>
            </a:r>
            <a:endParaRPr lang="en-US"/>
          </a:p>
        </p:txBody>
      </p:sp>
      <p:sp>
        <p:nvSpPr>
          <p:cNvPr id="1048623" name="Content Placeholder 1"/>
          <p:cNvSpPr>
            <a:spLocks noGrp="1"/>
          </p:cNvSpPr>
          <p:nvPr>
            <p:ph idx="1"/>
          </p:nvPr>
        </p:nvSpPr>
        <p:spPr>
          <a:xfrm>
            <a:off x="915457" y="1161653"/>
            <a:ext cx="8669073" cy="6691312"/>
          </a:xfrm>
        </p:spPr>
        <p:txBody>
          <a:bodyPr>
            <a:noAutofit/>
          </a:bodyPr>
          <a:p>
            <a:pPr indent="-305435" marL="305435"/>
            <a:r>
              <a:rPr dirty="0" sz="2400" lang="en-US" err="1"/>
              <a:t>Keyloggers</a:t>
            </a:r>
            <a:r>
              <a:rPr dirty="0" sz="2400" lang="en-US"/>
              <a:t> are sophisticated tools that can access not only the platform, but also the user's private information like their name, password, pin, card and bank statement. While some </a:t>
            </a:r>
            <a:r>
              <a:rPr dirty="0" sz="2400" lang="en-US" err="1"/>
              <a:t>keyloggers</a:t>
            </a:r>
            <a:r>
              <a:rPr dirty="0" sz="2400" lang="en-US"/>
              <a:t> are utilized in a legal manner, the creators of many </a:t>
            </a:r>
            <a:r>
              <a:rPr dirty="0" sz="2400" lang="en-US" err="1"/>
              <a:t>keyloggers</a:t>
            </a:r>
            <a:r>
              <a:rPr dirty="0" sz="2400" lang="en-US"/>
              <a:t> do so unlawfully. The most frequent </a:t>
            </a:r>
            <a:r>
              <a:rPr dirty="0" sz="2400" lang="en-US" err="1"/>
              <a:t>keylogger</a:t>
            </a:r>
            <a:r>
              <a:rPr dirty="0" sz="2400" lang="en-US"/>
              <a:t> types and strategies used to hide themselves while subverting a user's PC were examined in this study. In addition, we looked at the present situation of </a:t>
            </a:r>
            <a:r>
              <a:rPr dirty="0" sz="2400" lang="en-US" err="1"/>
              <a:t>keyloggers</a:t>
            </a:r>
            <a:r>
              <a:rPr dirty="0" sz="2400" lang="en-US"/>
              <a:t> and the methods through which they spread Finally, we looked into existing detection methods and made some recommendations for prevention.</a:t>
            </a:r>
            <a:endParaRPr dirty="0" sz="2400" lang="en-IN"/>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pavithra p</cp:lastModifiedBy>
  <dcterms:created xsi:type="dcterms:W3CDTF">2021-05-26T05:50:10Z</dcterms:created>
  <dcterms:modified xsi:type="dcterms:W3CDTF">2024-04-05T11:54:26Z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4d83c2239ac24a7493d11fa21856df1a</vt:lpwstr>
  </property>
</Properties>
</file>