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52" r:id="rId2"/>
    <p:sldId id="470" r:id="rId3"/>
    <p:sldId id="469" r:id="rId4"/>
    <p:sldId id="474" r:id="rId5"/>
    <p:sldId id="484" r:id="rId6"/>
    <p:sldId id="485" r:id="rId7"/>
    <p:sldId id="478" r:id="rId8"/>
    <p:sldId id="480" r:id="rId9"/>
    <p:sldId id="482" r:id="rId10"/>
    <p:sldId id="481" r:id="rId11"/>
    <p:sldId id="444" r:id="rId12"/>
  </p:sldIdLst>
  <p:sldSz cx="12195175" cy="6859588"/>
  <p:notesSz cx="6797675" cy="9926638"/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3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9E"/>
    <a:srgbClr val="ECECEC"/>
    <a:srgbClr val="C7168C"/>
    <a:srgbClr val="DA00A1"/>
    <a:srgbClr val="1976BD"/>
    <a:srgbClr val="1D64F4"/>
    <a:srgbClr val="81FFFF"/>
    <a:srgbClr val="404040"/>
    <a:srgbClr val="808285"/>
    <a:srgbClr val="D2D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3861" autoAdjust="0"/>
  </p:normalViewPr>
  <p:slideViewPr>
    <p:cSldViewPr>
      <p:cViewPr varScale="1">
        <p:scale>
          <a:sx n="92" d="100"/>
          <a:sy n="92" d="100"/>
        </p:scale>
        <p:origin x="492" y="84"/>
      </p:cViewPr>
      <p:guideLst>
        <p:guide orient="horz" pos="2161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64" y="13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fidential"/>
          <p:cNvSpPr txBox="1"/>
          <p:nvPr/>
        </p:nvSpPr>
        <p:spPr>
          <a:xfrm>
            <a:off x="2540270" y="9352888"/>
            <a:ext cx="1717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 Confidential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5487071" y="9429751"/>
            <a:ext cx="130901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8C63-265D-43B3-AABE-E211DF17840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quarter" idx="1"/>
          </p:nvPr>
        </p:nvSpPr>
        <p:spPr>
          <a:xfrm>
            <a:off x="5487071" y="1"/>
            <a:ext cx="130901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05E13-5836-4030-AB05-42AF87A5404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2/25/2019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639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"/>
          </p:nvPr>
        </p:nvSpPr>
        <p:spPr>
          <a:xfrm>
            <a:off x="1" y="9429751"/>
            <a:ext cx="5199036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AA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170" y="97662"/>
            <a:ext cx="1284816" cy="76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7153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fidential"/>
          <p:cNvSpPr txBox="1"/>
          <p:nvPr/>
        </p:nvSpPr>
        <p:spPr>
          <a:xfrm>
            <a:off x="2540270" y="9352888"/>
            <a:ext cx="1717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 Confidential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AA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170" y="97662"/>
            <a:ext cx="1284816" cy="761203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639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8713" y="1003300"/>
            <a:ext cx="4540250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-1" y="9429751"/>
            <a:ext cx="541506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5668571" y="9429751"/>
            <a:ext cx="112751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9C4A9-7044-4276-BB83-E219E8F45D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Notes Placeholder 14"/>
          <p:cNvSpPr>
            <a:spLocks noGrp="1"/>
          </p:cNvSpPr>
          <p:nvPr>
            <p:ph type="body" sz="quarter" idx="3"/>
          </p:nvPr>
        </p:nvSpPr>
        <p:spPr>
          <a:xfrm>
            <a:off x="679453" y="3701104"/>
            <a:ext cx="5438775" cy="498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idx="1"/>
          </p:nvPr>
        </p:nvSpPr>
        <p:spPr>
          <a:xfrm>
            <a:off x="5668571" y="1"/>
            <a:ext cx="112751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18013D-2972-4F02-B68D-5C89058B2FE7}" type="datetime1">
              <a:rPr lang="en-US" smtClean="0"/>
              <a:pPr/>
              <a:t>2/25/2019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7765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1088502" rtl="0" eaLnBrk="1" latinLnBrk="0" hangingPunct="1">
      <a:defRPr sz="1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3543" indent="-204094" algn="l" defTabSz="1088502" rtl="0" eaLnBrk="1" latinLnBrk="0" hangingPunct="1">
      <a:buFont typeface="Arial" panose="020B0604020202020204" pitchFamily="34" charset="0"/>
      <a:buChar char="•"/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34645" indent="-217323" algn="l" defTabSz="1088502" rtl="0" eaLnBrk="1" latinLnBrk="0" hangingPunct="1">
      <a:buFont typeface="Arial" panose="020B0604020202020204" pitchFamily="34" charset="0"/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29291" indent="-204094" algn="l" defTabSz="1088502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50392" indent="-217323" algn="l" defTabSz="1088502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1003300"/>
            <a:ext cx="4540250" cy="2554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0BE738-9345-40A1-9BB4-3A4501B47D0E}" type="datetime1">
              <a:rPr lang="en-US" smtClean="0"/>
              <a:t>2/25/2019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4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1003300"/>
            <a:ext cx="4540250" cy="2554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B2D0143-8039-4172-959A-EA573D280F69}" type="datetime1">
              <a:rPr lang="en-US" smtClean="0"/>
              <a:t>2/25/2019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4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ue Background"/>
          <p:cNvSpPr/>
          <p:nvPr userDrawn="1"/>
        </p:nvSpPr>
        <p:spPr>
          <a:xfrm rot="10800000">
            <a:off x="-17136" y="0"/>
            <a:ext cx="12229449" cy="6859588"/>
          </a:xfrm>
          <a:prstGeom prst="rect">
            <a:avLst/>
          </a:prstGeom>
          <a:gradFill>
            <a:gsLst>
              <a:gs pos="0">
                <a:srgbClr val="1976BD"/>
              </a:gs>
              <a:gs pos="62000">
                <a:srgbClr val="17479E"/>
              </a:gs>
            </a:gsLst>
            <a:lin ang="3600000" scaled="0"/>
          </a:gra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Lattice"/>
          <p:cNvGrpSpPr/>
          <p:nvPr userDrawn="1"/>
        </p:nvGrpSpPr>
        <p:grpSpPr>
          <a:xfrm>
            <a:off x="-3706787" y="-4109550"/>
            <a:ext cx="19601392" cy="15097086"/>
            <a:chOff x="-3705823" y="-4108599"/>
            <a:chExt cx="19596289" cy="15093591"/>
          </a:xfrm>
        </p:grpSpPr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9353465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7175691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5005274" y="5959926"/>
              <a:ext cx="4348191" cy="5025066"/>
            </a:xfrm>
            <a:custGeom>
              <a:avLst/>
              <a:gdLst>
                <a:gd name="T0" fmla="*/ 1182 w 1182"/>
                <a:gd name="T1" fmla="*/ 1025 h 1366"/>
                <a:gd name="T2" fmla="*/ 590 w 1182"/>
                <a:gd name="T3" fmla="*/ 1366 h 1366"/>
                <a:gd name="T4" fmla="*/ 0 w 1182"/>
                <a:gd name="T5" fmla="*/ 1025 h 1366"/>
                <a:gd name="T6" fmla="*/ 0 w 1182"/>
                <a:gd name="T7" fmla="*/ 341 h 1366"/>
                <a:gd name="T8" fmla="*/ 590 w 1182"/>
                <a:gd name="T9" fmla="*/ 0 h 1366"/>
                <a:gd name="T10" fmla="*/ 1182 w 1182"/>
                <a:gd name="T11" fmla="*/ 341 h 1366"/>
                <a:gd name="T12" fmla="*/ 1182 w 1182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6">
                  <a:moveTo>
                    <a:pt x="1182" y="1025"/>
                  </a:moveTo>
                  <a:lnTo>
                    <a:pt x="590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0" y="0"/>
                  </a:lnTo>
                  <a:lnTo>
                    <a:pt x="1182" y="341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649726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-1528048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11531239" y="3432679"/>
              <a:ext cx="4359227" cy="5039781"/>
            </a:xfrm>
            <a:custGeom>
              <a:avLst/>
              <a:gdLst>
                <a:gd name="T0" fmla="*/ 1185 w 1185"/>
                <a:gd name="T1" fmla="*/ 1028 h 1370"/>
                <a:gd name="T2" fmla="*/ 592 w 1185"/>
                <a:gd name="T3" fmla="*/ 1370 h 1370"/>
                <a:gd name="T4" fmla="*/ 0 w 1185"/>
                <a:gd name="T5" fmla="*/ 1028 h 1370"/>
                <a:gd name="T6" fmla="*/ 0 w 1185"/>
                <a:gd name="T7" fmla="*/ 345 h 1370"/>
                <a:gd name="T8" fmla="*/ 592 w 1185"/>
                <a:gd name="T9" fmla="*/ 0 h 1370"/>
                <a:gd name="T10" fmla="*/ 1185 w 1185"/>
                <a:gd name="T11" fmla="*/ 345 h 1370"/>
                <a:gd name="T12" fmla="*/ 1185 w 1185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1370">
                  <a:moveTo>
                    <a:pt x="1185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5" y="345"/>
                  </a:lnTo>
                  <a:lnTo>
                    <a:pt x="1185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353465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 dirty="0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7175691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5005274" y="3432679"/>
              <a:ext cx="4348191" cy="5039781"/>
            </a:xfrm>
            <a:custGeom>
              <a:avLst/>
              <a:gdLst>
                <a:gd name="T0" fmla="*/ 1182 w 1182"/>
                <a:gd name="T1" fmla="*/ 1028 h 1370"/>
                <a:gd name="T2" fmla="*/ 590 w 1182"/>
                <a:gd name="T3" fmla="*/ 1370 h 1370"/>
                <a:gd name="T4" fmla="*/ 0 w 1182"/>
                <a:gd name="T5" fmla="*/ 1028 h 1370"/>
                <a:gd name="T6" fmla="*/ 0 w 1182"/>
                <a:gd name="T7" fmla="*/ 345 h 1370"/>
                <a:gd name="T8" fmla="*/ 590 w 1182"/>
                <a:gd name="T9" fmla="*/ 0 h 1370"/>
                <a:gd name="T10" fmla="*/ 1182 w 1182"/>
                <a:gd name="T11" fmla="*/ 345 h 1370"/>
                <a:gd name="T12" fmla="*/ 1182 w 1182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8"/>
                  </a:moveTo>
                  <a:lnTo>
                    <a:pt x="590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0" y="0"/>
                  </a:lnTo>
                  <a:lnTo>
                    <a:pt x="1182" y="345"/>
                  </a:lnTo>
                  <a:lnTo>
                    <a:pt x="1182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2827500" y="3432679"/>
              <a:ext cx="4348191" cy="5039781"/>
            </a:xfrm>
            <a:custGeom>
              <a:avLst/>
              <a:gdLst>
                <a:gd name="T0" fmla="*/ 1182 w 1182"/>
                <a:gd name="T1" fmla="*/ 1028 h 1370"/>
                <a:gd name="T2" fmla="*/ 592 w 1182"/>
                <a:gd name="T3" fmla="*/ 1370 h 1370"/>
                <a:gd name="T4" fmla="*/ 0 w 1182"/>
                <a:gd name="T5" fmla="*/ 1028 h 1370"/>
                <a:gd name="T6" fmla="*/ 0 w 1182"/>
                <a:gd name="T7" fmla="*/ 345 h 1370"/>
                <a:gd name="T8" fmla="*/ 592 w 1182"/>
                <a:gd name="T9" fmla="*/ 0 h 1370"/>
                <a:gd name="T10" fmla="*/ 1182 w 1182"/>
                <a:gd name="T11" fmla="*/ 345 h 1370"/>
                <a:gd name="T12" fmla="*/ 1182 w 1182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2" y="345"/>
                  </a:lnTo>
                  <a:lnTo>
                    <a:pt x="1182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649726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-1528048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-3705823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 dirty="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11531239" y="920146"/>
              <a:ext cx="4359227" cy="5039781"/>
            </a:xfrm>
            <a:custGeom>
              <a:avLst/>
              <a:gdLst>
                <a:gd name="T0" fmla="*/ 1185 w 1185"/>
                <a:gd name="T1" fmla="*/ 1025 h 1370"/>
                <a:gd name="T2" fmla="*/ 592 w 1185"/>
                <a:gd name="T3" fmla="*/ 1370 h 1370"/>
                <a:gd name="T4" fmla="*/ 0 w 1185"/>
                <a:gd name="T5" fmla="*/ 1025 h 1370"/>
                <a:gd name="T6" fmla="*/ 0 w 1185"/>
                <a:gd name="T7" fmla="*/ 342 h 1370"/>
                <a:gd name="T8" fmla="*/ 592 w 1185"/>
                <a:gd name="T9" fmla="*/ 0 h 1370"/>
                <a:gd name="T10" fmla="*/ 1185 w 1185"/>
                <a:gd name="T11" fmla="*/ 342 h 1370"/>
                <a:gd name="T12" fmla="*/ 1185 w 1185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1370">
                  <a:moveTo>
                    <a:pt x="1185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5" y="342"/>
                  </a:lnTo>
                  <a:lnTo>
                    <a:pt x="1185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9353465" y="920146"/>
              <a:ext cx="4355548" cy="5039781"/>
            </a:xfrm>
            <a:custGeom>
              <a:avLst/>
              <a:gdLst>
                <a:gd name="T0" fmla="*/ 1184 w 1184"/>
                <a:gd name="T1" fmla="*/ 1025 h 1370"/>
                <a:gd name="T2" fmla="*/ 592 w 1184"/>
                <a:gd name="T3" fmla="*/ 1370 h 1370"/>
                <a:gd name="T4" fmla="*/ 0 w 1184"/>
                <a:gd name="T5" fmla="*/ 1025 h 1370"/>
                <a:gd name="T6" fmla="*/ 0 w 1184"/>
                <a:gd name="T7" fmla="*/ 342 h 1370"/>
                <a:gd name="T8" fmla="*/ 592 w 1184"/>
                <a:gd name="T9" fmla="*/ 0 h 1370"/>
                <a:gd name="T10" fmla="*/ 1184 w 1184"/>
                <a:gd name="T11" fmla="*/ 342 h 1370"/>
                <a:gd name="T12" fmla="*/ 1184 w 1184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7175691" y="920146"/>
              <a:ext cx="4355548" cy="5039781"/>
            </a:xfrm>
            <a:custGeom>
              <a:avLst/>
              <a:gdLst>
                <a:gd name="T0" fmla="*/ 1184 w 1184"/>
                <a:gd name="T1" fmla="*/ 1025 h 1370"/>
                <a:gd name="T2" fmla="*/ 592 w 1184"/>
                <a:gd name="T3" fmla="*/ 1370 h 1370"/>
                <a:gd name="T4" fmla="*/ 0 w 1184"/>
                <a:gd name="T5" fmla="*/ 1025 h 1370"/>
                <a:gd name="T6" fmla="*/ 0 w 1184"/>
                <a:gd name="T7" fmla="*/ 342 h 1370"/>
                <a:gd name="T8" fmla="*/ 592 w 1184"/>
                <a:gd name="T9" fmla="*/ 0 h 1370"/>
                <a:gd name="T10" fmla="*/ 1184 w 1184"/>
                <a:gd name="T11" fmla="*/ 342 h 1370"/>
                <a:gd name="T12" fmla="*/ 1184 w 1184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5005274" y="920146"/>
              <a:ext cx="4348191" cy="5039781"/>
            </a:xfrm>
            <a:custGeom>
              <a:avLst/>
              <a:gdLst>
                <a:gd name="T0" fmla="*/ 1182 w 1182"/>
                <a:gd name="T1" fmla="*/ 1025 h 1370"/>
                <a:gd name="T2" fmla="*/ 590 w 1182"/>
                <a:gd name="T3" fmla="*/ 1370 h 1370"/>
                <a:gd name="T4" fmla="*/ 0 w 1182"/>
                <a:gd name="T5" fmla="*/ 1025 h 1370"/>
                <a:gd name="T6" fmla="*/ 0 w 1182"/>
                <a:gd name="T7" fmla="*/ 342 h 1370"/>
                <a:gd name="T8" fmla="*/ 590 w 1182"/>
                <a:gd name="T9" fmla="*/ 0 h 1370"/>
                <a:gd name="T10" fmla="*/ 1182 w 1182"/>
                <a:gd name="T11" fmla="*/ 342 h 1370"/>
                <a:gd name="T12" fmla="*/ 1182 w 1182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5"/>
                  </a:moveTo>
                  <a:lnTo>
                    <a:pt x="590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0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2827500" y="920146"/>
              <a:ext cx="4348191" cy="5039781"/>
            </a:xfrm>
            <a:custGeom>
              <a:avLst/>
              <a:gdLst>
                <a:gd name="T0" fmla="*/ 1182 w 1182"/>
                <a:gd name="T1" fmla="*/ 1025 h 1370"/>
                <a:gd name="T2" fmla="*/ 592 w 1182"/>
                <a:gd name="T3" fmla="*/ 1370 h 1370"/>
                <a:gd name="T4" fmla="*/ 0 w 1182"/>
                <a:gd name="T5" fmla="*/ 1025 h 1370"/>
                <a:gd name="T6" fmla="*/ 0 w 1182"/>
                <a:gd name="T7" fmla="*/ 342 h 1370"/>
                <a:gd name="T8" fmla="*/ 592 w 1182"/>
                <a:gd name="T9" fmla="*/ 0 h 1370"/>
                <a:gd name="T10" fmla="*/ 1182 w 1182"/>
                <a:gd name="T11" fmla="*/ 342 h 1370"/>
                <a:gd name="T12" fmla="*/ 1182 w 1182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-1528048" y="920146"/>
              <a:ext cx="4355548" cy="5039781"/>
            </a:xfrm>
            <a:custGeom>
              <a:avLst/>
              <a:gdLst>
                <a:gd name="T0" fmla="*/ 1184 w 1184"/>
                <a:gd name="T1" fmla="*/ 1025 h 1370"/>
                <a:gd name="T2" fmla="*/ 592 w 1184"/>
                <a:gd name="T3" fmla="*/ 1370 h 1370"/>
                <a:gd name="T4" fmla="*/ 0 w 1184"/>
                <a:gd name="T5" fmla="*/ 1025 h 1370"/>
                <a:gd name="T6" fmla="*/ 0 w 1184"/>
                <a:gd name="T7" fmla="*/ 342 h 1370"/>
                <a:gd name="T8" fmla="*/ 592 w 1184"/>
                <a:gd name="T9" fmla="*/ 0 h 1370"/>
                <a:gd name="T10" fmla="*/ 1184 w 1184"/>
                <a:gd name="T11" fmla="*/ 342 h 1370"/>
                <a:gd name="T12" fmla="*/ 1184 w 1184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auto">
            <a:xfrm>
              <a:off x="11531239" y="-1596066"/>
              <a:ext cx="4359227" cy="5028745"/>
            </a:xfrm>
            <a:custGeom>
              <a:avLst/>
              <a:gdLst>
                <a:gd name="T0" fmla="*/ 1185 w 1185"/>
                <a:gd name="T1" fmla="*/ 1026 h 1367"/>
                <a:gd name="T2" fmla="*/ 592 w 1185"/>
                <a:gd name="T3" fmla="*/ 1367 h 1367"/>
                <a:gd name="T4" fmla="*/ 0 w 1185"/>
                <a:gd name="T5" fmla="*/ 1026 h 1367"/>
                <a:gd name="T6" fmla="*/ 0 w 1185"/>
                <a:gd name="T7" fmla="*/ 342 h 1367"/>
                <a:gd name="T8" fmla="*/ 592 w 1185"/>
                <a:gd name="T9" fmla="*/ 0 h 1367"/>
                <a:gd name="T10" fmla="*/ 1185 w 1185"/>
                <a:gd name="T11" fmla="*/ 342 h 1367"/>
                <a:gd name="T12" fmla="*/ 1185 w 1185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1367">
                  <a:moveTo>
                    <a:pt x="1185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5" y="342"/>
                  </a:lnTo>
                  <a:lnTo>
                    <a:pt x="1185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auto">
            <a:xfrm>
              <a:off x="9353465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auto">
            <a:xfrm>
              <a:off x="7175691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auto">
            <a:xfrm>
              <a:off x="5005274" y="-1596066"/>
              <a:ext cx="4348191" cy="5028745"/>
            </a:xfrm>
            <a:custGeom>
              <a:avLst/>
              <a:gdLst>
                <a:gd name="T0" fmla="*/ 1182 w 1182"/>
                <a:gd name="T1" fmla="*/ 1026 h 1367"/>
                <a:gd name="T2" fmla="*/ 590 w 1182"/>
                <a:gd name="T3" fmla="*/ 1367 h 1367"/>
                <a:gd name="T4" fmla="*/ 0 w 1182"/>
                <a:gd name="T5" fmla="*/ 1026 h 1367"/>
                <a:gd name="T6" fmla="*/ 0 w 1182"/>
                <a:gd name="T7" fmla="*/ 342 h 1367"/>
                <a:gd name="T8" fmla="*/ 590 w 1182"/>
                <a:gd name="T9" fmla="*/ 0 h 1367"/>
                <a:gd name="T10" fmla="*/ 1182 w 1182"/>
                <a:gd name="T11" fmla="*/ 342 h 1367"/>
                <a:gd name="T12" fmla="*/ 1182 w 1182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6"/>
                  </a:moveTo>
                  <a:lnTo>
                    <a:pt x="590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0" y="0"/>
                  </a:lnTo>
                  <a:lnTo>
                    <a:pt x="1182" y="342"/>
                  </a:lnTo>
                  <a:lnTo>
                    <a:pt x="1182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auto">
            <a:xfrm>
              <a:off x="2827500" y="-1596066"/>
              <a:ext cx="4348191" cy="5028745"/>
            </a:xfrm>
            <a:custGeom>
              <a:avLst/>
              <a:gdLst>
                <a:gd name="T0" fmla="*/ 1182 w 1182"/>
                <a:gd name="T1" fmla="*/ 1026 h 1367"/>
                <a:gd name="T2" fmla="*/ 592 w 1182"/>
                <a:gd name="T3" fmla="*/ 1367 h 1367"/>
                <a:gd name="T4" fmla="*/ 0 w 1182"/>
                <a:gd name="T5" fmla="*/ 1026 h 1367"/>
                <a:gd name="T6" fmla="*/ 0 w 1182"/>
                <a:gd name="T7" fmla="*/ 342 h 1367"/>
                <a:gd name="T8" fmla="*/ 592 w 1182"/>
                <a:gd name="T9" fmla="*/ 0 h 1367"/>
                <a:gd name="T10" fmla="*/ 1182 w 1182"/>
                <a:gd name="T11" fmla="*/ 342 h 1367"/>
                <a:gd name="T12" fmla="*/ 1182 w 1182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2" y="342"/>
                  </a:lnTo>
                  <a:lnTo>
                    <a:pt x="1182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auto">
            <a:xfrm>
              <a:off x="649726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auto">
            <a:xfrm>
              <a:off x="-1528048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auto">
            <a:xfrm>
              <a:off x="-3705823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10" name="Freeform 109"/>
            <p:cNvSpPr>
              <a:spLocks/>
            </p:cNvSpPr>
            <p:nvPr userDrawn="1"/>
          </p:nvSpPr>
          <p:spPr bwMode="auto">
            <a:xfrm>
              <a:off x="9353465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11" name="Freeform 110"/>
            <p:cNvSpPr>
              <a:spLocks/>
            </p:cNvSpPr>
            <p:nvPr userDrawn="1"/>
          </p:nvSpPr>
          <p:spPr bwMode="auto">
            <a:xfrm>
              <a:off x="7175691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12" name="Freeform 111"/>
            <p:cNvSpPr>
              <a:spLocks/>
            </p:cNvSpPr>
            <p:nvPr userDrawn="1"/>
          </p:nvSpPr>
          <p:spPr bwMode="auto">
            <a:xfrm>
              <a:off x="5005274" y="-4108599"/>
              <a:ext cx="4348191" cy="5028745"/>
            </a:xfrm>
            <a:custGeom>
              <a:avLst/>
              <a:gdLst>
                <a:gd name="T0" fmla="*/ 1182 w 1182"/>
                <a:gd name="T1" fmla="*/ 1025 h 1367"/>
                <a:gd name="T2" fmla="*/ 590 w 1182"/>
                <a:gd name="T3" fmla="*/ 1367 h 1367"/>
                <a:gd name="T4" fmla="*/ 0 w 1182"/>
                <a:gd name="T5" fmla="*/ 1025 h 1367"/>
                <a:gd name="T6" fmla="*/ 0 w 1182"/>
                <a:gd name="T7" fmla="*/ 342 h 1367"/>
                <a:gd name="T8" fmla="*/ 590 w 1182"/>
                <a:gd name="T9" fmla="*/ 0 h 1367"/>
                <a:gd name="T10" fmla="*/ 1182 w 1182"/>
                <a:gd name="T11" fmla="*/ 342 h 1367"/>
                <a:gd name="T12" fmla="*/ 1182 w 1182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5"/>
                  </a:moveTo>
                  <a:lnTo>
                    <a:pt x="590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0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13" name="Freeform 112"/>
            <p:cNvSpPr>
              <a:spLocks/>
            </p:cNvSpPr>
            <p:nvPr userDrawn="1"/>
          </p:nvSpPr>
          <p:spPr bwMode="auto">
            <a:xfrm>
              <a:off x="2827500" y="-4108599"/>
              <a:ext cx="4348191" cy="5028745"/>
            </a:xfrm>
            <a:custGeom>
              <a:avLst/>
              <a:gdLst>
                <a:gd name="T0" fmla="*/ 1182 w 1182"/>
                <a:gd name="T1" fmla="*/ 1025 h 1367"/>
                <a:gd name="T2" fmla="*/ 592 w 1182"/>
                <a:gd name="T3" fmla="*/ 1367 h 1367"/>
                <a:gd name="T4" fmla="*/ 0 w 1182"/>
                <a:gd name="T5" fmla="*/ 1025 h 1367"/>
                <a:gd name="T6" fmla="*/ 0 w 1182"/>
                <a:gd name="T7" fmla="*/ 342 h 1367"/>
                <a:gd name="T8" fmla="*/ 592 w 1182"/>
                <a:gd name="T9" fmla="*/ 0 h 1367"/>
                <a:gd name="T10" fmla="*/ 1182 w 1182"/>
                <a:gd name="T11" fmla="*/ 342 h 1367"/>
                <a:gd name="T12" fmla="*/ 1182 w 1182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14" name="Freeform 113"/>
            <p:cNvSpPr>
              <a:spLocks/>
            </p:cNvSpPr>
            <p:nvPr userDrawn="1"/>
          </p:nvSpPr>
          <p:spPr bwMode="auto">
            <a:xfrm>
              <a:off x="649726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15" name="Freeform 114"/>
            <p:cNvSpPr>
              <a:spLocks/>
            </p:cNvSpPr>
            <p:nvPr userDrawn="1"/>
          </p:nvSpPr>
          <p:spPr bwMode="auto">
            <a:xfrm>
              <a:off x="-1528048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</p:grpSp>
      <p:grpSp>
        <p:nvGrpSpPr>
          <p:cNvPr id="153" name="Hexagons"/>
          <p:cNvGrpSpPr/>
          <p:nvPr userDrawn="1"/>
        </p:nvGrpSpPr>
        <p:grpSpPr>
          <a:xfrm rot="16200000">
            <a:off x="1958781" y="259975"/>
            <a:ext cx="5351490" cy="13740610"/>
            <a:chOff x="-380979" y="-542921"/>
            <a:chExt cx="3119069" cy="8008364"/>
          </a:xfrm>
        </p:grpSpPr>
        <p:sp>
          <p:nvSpPr>
            <p:cNvPr id="154" name="六边形 153"/>
            <p:cNvSpPr/>
            <p:nvPr/>
          </p:nvSpPr>
          <p:spPr>
            <a:xfrm rot="16200000" flipH="1">
              <a:off x="-558680" y="-365220"/>
              <a:ext cx="2576689" cy="2221287"/>
            </a:xfrm>
            <a:prstGeom prst="hexagon">
              <a:avLst/>
            </a:prstGeom>
            <a:solidFill>
              <a:schemeClr val="bg1">
                <a:alpha val="1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5" name="六边形 154"/>
            <p:cNvSpPr/>
            <p:nvPr/>
          </p:nvSpPr>
          <p:spPr>
            <a:xfrm rot="16200000" flipH="1">
              <a:off x="1297721" y="1993063"/>
              <a:ext cx="652240" cy="562277"/>
            </a:xfrm>
            <a:prstGeom prst="hexagon">
              <a:avLst/>
            </a:prstGeom>
            <a:solidFill>
              <a:schemeClr val="bg1">
                <a:alpha val="7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6" name="六边形 155"/>
            <p:cNvSpPr/>
            <p:nvPr/>
          </p:nvSpPr>
          <p:spPr>
            <a:xfrm rot="16200000" flipH="1">
              <a:off x="1303673" y="924566"/>
              <a:ext cx="1090099" cy="939742"/>
            </a:xfrm>
            <a:prstGeom prst="hexagon">
              <a:avLst/>
            </a:prstGeom>
            <a:solidFill>
              <a:schemeClr val="bg1">
                <a:alpha val="1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7" name="六边形 156"/>
            <p:cNvSpPr/>
            <p:nvPr/>
          </p:nvSpPr>
          <p:spPr>
            <a:xfrm rot="16200000" flipH="1">
              <a:off x="2069072" y="312863"/>
              <a:ext cx="718574" cy="619462"/>
            </a:xfrm>
            <a:prstGeom prst="hexagon">
              <a:avLst/>
            </a:prstGeom>
            <a:solidFill>
              <a:schemeClr val="bg1">
                <a:alpha val="1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8" name="六边形 157"/>
            <p:cNvSpPr/>
            <p:nvPr/>
          </p:nvSpPr>
          <p:spPr>
            <a:xfrm rot="16200000" flipH="1">
              <a:off x="2017171" y="1934974"/>
              <a:ext cx="323753" cy="279096"/>
            </a:xfrm>
            <a:prstGeom prst="hexagon">
              <a:avLst/>
            </a:prstGeom>
            <a:solidFill>
              <a:schemeClr val="bg1">
                <a:alpha val="2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9" name="六边形 158"/>
            <p:cNvSpPr/>
            <p:nvPr/>
          </p:nvSpPr>
          <p:spPr>
            <a:xfrm rot="16200000" flipH="1">
              <a:off x="2268530" y="6766985"/>
              <a:ext cx="487211" cy="420010"/>
            </a:xfrm>
            <a:prstGeom prst="hexagon">
              <a:avLst/>
            </a:prstGeom>
            <a:solidFill>
              <a:schemeClr val="bg1">
                <a:alpha val="7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60" name="六边形 159"/>
            <p:cNvSpPr/>
            <p:nvPr/>
          </p:nvSpPr>
          <p:spPr>
            <a:xfrm rot="16200000" flipH="1">
              <a:off x="2537072" y="7249004"/>
              <a:ext cx="128754" cy="110995"/>
            </a:xfrm>
            <a:prstGeom prst="hexagon">
              <a:avLst/>
            </a:prstGeom>
            <a:solidFill>
              <a:schemeClr val="bg1">
                <a:alpha val="7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61" name="六边形 160"/>
            <p:cNvSpPr/>
            <p:nvPr/>
          </p:nvSpPr>
          <p:spPr>
            <a:xfrm rot="16200000" flipH="1">
              <a:off x="2254564" y="7231388"/>
              <a:ext cx="251392" cy="216718"/>
            </a:xfrm>
            <a:prstGeom prst="hexagon">
              <a:avLst/>
            </a:prstGeom>
            <a:solidFill>
              <a:schemeClr val="bg1">
                <a:alpha val="7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</p:grpSp>
      <p:pic>
        <p:nvPicPr>
          <p:cNvPr id="166" name="Highligh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5175" cy="6859588"/>
          </a:xfrm>
          <a:prstGeom prst="rect">
            <a:avLst/>
          </a:prstGeom>
        </p:spPr>
      </p:pic>
      <p:pic>
        <p:nvPicPr>
          <p:cNvPr id="167" name="AAC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97" y="262116"/>
            <a:ext cx="6872490" cy="1227385"/>
          </a:xfrm>
          <a:prstGeom prst="rect">
            <a:avLst/>
          </a:prstGeom>
        </p:spPr>
      </p:pic>
      <p:sp>
        <p:nvSpPr>
          <p:cNvPr id="174" name="Signal"/>
          <p:cNvSpPr>
            <a:spLocks noEditPoints="1"/>
          </p:cNvSpPr>
          <p:nvPr userDrawn="1"/>
        </p:nvSpPr>
        <p:spPr bwMode="auto">
          <a:xfrm>
            <a:off x="4405147" y="4594892"/>
            <a:ext cx="3384882" cy="995142"/>
          </a:xfrm>
          <a:custGeom>
            <a:avLst/>
            <a:gdLst>
              <a:gd name="T0" fmla="*/ 2525 w 2764"/>
              <a:gd name="T1" fmla="*/ 389 h 1039"/>
              <a:gd name="T2" fmla="*/ 2342 w 2764"/>
              <a:gd name="T3" fmla="*/ 457 h 1039"/>
              <a:gd name="T4" fmla="*/ 2196 w 2764"/>
              <a:gd name="T5" fmla="*/ 395 h 1039"/>
              <a:gd name="T6" fmla="*/ 2038 w 2764"/>
              <a:gd name="T7" fmla="*/ 617 h 1039"/>
              <a:gd name="T8" fmla="*/ 1861 w 2764"/>
              <a:gd name="T9" fmla="*/ 633 h 1039"/>
              <a:gd name="T10" fmla="*/ 1681 w 2764"/>
              <a:gd name="T11" fmla="*/ 637 h 1039"/>
              <a:gd name="T12" fmla="*/ 1454 w 2764"/>
              <a:gd name="T13" fmla="*/ 399 h 1039"/>
              <a:gd name="T14" fmla="*/ 1287 w 2764"/>
              <a:gd name="T15" fmla="*/ 507 h 1039"/>
              <a:gd name="T16" fmla="*/ 1120 w 2764"/>
              <a:gd name="T17" fmla="*/ 576 h 1039"/>
              <a:gd name="T18" fmla="*/ 942 w 2764"/>
              <a:gd name="T19" fmla="*/ 592 h 1039"/>
              <a:gd name="T20" fmla="*/ 758 w 2764"/>
              <a:gd name="T21" fmla="*/ 608 h 1039"/>
              <a:gd name="T22" fmla="*/ 578 w 2764"/>
              <a:gd name="T23" fmla="*/ 517 h 1039"/>
              <a:gd name="T24" fmla="*/ 425 w 2764"/>
              <a:gd name="T25" fmla="*/ 659 h 1039"/>
              <a:gd name="T26" fmla="*/ 250 w 2764"/>
              <a:gd name="T27" fmla="*/ 659 h 1039"/>
              <a:gd name="T28" fmla="*/ 3 w 2764"/>
              <a:gd name="T29" fmla="*/ 594 h 1039"/>
              <a:gd name="T30" fmla="*/ 65 w 2764"/>
              <a:gd name="T31" fmla="*/ 659 h 1039"/>
              <a:gd name="T32" fmla="*/ 333 w 2764"/>
              <a:gd name="T33" fmla="*/ 509 h 1039"/>
              <a:gd name="T34" fmla="*/ 496 w 2764"/>
              <a:gd name="T35" fmla="*/ 528 h 1039"/>
              <a:gd name="T36" fmla="*/ 618 w 2764"/>
              <a:gd name="T37" fmla="*/ 713 h 1039"/>
              <a:gd name="T38" fmla="*/ 835 w 2764"/>
              <a:gd name="T39" fmla="*/ 609 h 1039"/>
              <a:gd name="T40" fmla="*/ 983 w 2764"/>
              <a:gd name="T41" fmla="*/ 1034 h 1039"/>
              <a:gd name="T42" fmla="*/ 1108 w 2764"/>
              <a:gd name="T43" fmla="*/ 698 h 1039"/>
              <a:gd name="T44" fmla="*/ 1281 w 2764"/>
              <a:gd name="T45" fmla="*/ 592 h 1039"/>
              <a:gd name="T46" fmla="*/ 1472 w 2764"/>
              <a:gd name="T47" fmla="*/ 667 h 1039"/>
              <a:gd name="T48" fmla="*/ 1664 w 2764"/>
              <a:gd name="T49" fmla="*/ 749 h 1039"/>
              <a:gd name="T50" fmla="*/ 1826 w 2764"/>
              <a:gd name="T51" fmla="*/ 576 h 1039"/>
              <a:gd name="T52" fmla="*/ 2011 w 2764"/>
              <a:gd name="T53" fmla="*/ 576 h 1039"/>
              <a:gd name="T54" fmla="*/ 2177 w 2764"/>
              <a:gd name="T55" fmla="*/ 525 h 1039"/>
              <a:gd name="T56" fmla="*/ 2340 w 2764"/>
              <a:gd name="T57" fmla="*/ 510 h 1039"/>
              <a:gd name="T58" fmla="*/ 2520 w 2764"/>
              <a:gd name="T59" fmla="*/ 508 h 1039"/>
              <a:gd name="T60" fmla="*/ 2698 w 2764"/>
              <a:gd name="T61" fmla="*/ 559 h 1039"/>
              <a:gd name="T62" fmla="*/ 144 w 2764"/>
              <a:gd name="T63" fmla="*/ 548 h 1039"/>
              <a:gd name="T64" fmla="*/ 254 w 2764"/>
              <a:gd name="T65" fmla="*/ 665 h 1039"/>
              <a:gd name="T66" fmla="*/ 426 w 2764"/>
              <a:gd name="T67" fmla="*/ 813 h 1039"/>
              <a:gd name="T68" fmla="*/ 428 w 2764"/>
              <a:gd name="T69" fmla="*/ 701 h 1039"/>
              <a:gd name="T70" fmla="*/ 501 w 2764"/>
              <a:gd name="T71" fmla="*/ 481 h 1039"/>
              <a:gd name="T72" fmla="*/ 557 w 2764"/>
              <a:gd name="T73" fmla="*/ 544 h 1039"/>
              <a:gd name="T74" fmla="*/ 700 w 2764"/>
              <a:gd name="T75" fmla="*/ 463 h 1039"/>
              <a:gd name="T76" fmla="*/ 790 w 2764"/>
              <a:gd name="T77" fmla="*/ 780 h 1039"/>
              <a:gd name="T78" fmla="*/ 912 w 2764"/>
              <a:gd name="T79" fmla="*/ 521 h 1039"/>
              <a:gd name="T80" fmla="*/ 880 w 2764"/>
              <a:gd name="T81" fmla="*/ 463 h 1039"/>
              <a:gd name="T82" fmla="*/ 999 w 2764"/>
              <a:gd name="T83" fmla="*/ 654 h 1039"/>
              <a:gd name="T84" fmla="*/ 1054 w 2764"/>
              <a:gd name="T85" fmla="*/ 403 h 1039"/>
              <a:gd name="T86" fmla="*/ 1059 w 2764"/>
              <a:gd name="T87" fmla="*/ 469 h 1039"/>
              <a:gd name="T88" fmla="*/ 1164 w 2764"/>
              <a:gd name="T89" fmla="*/ 810 h 1039"/>
              <a:gd name="T90" fmla="*/ 1259 w 2764"/>
              <a:gd name="T91" fmla="*/ 496 h 1039"/>
              <a:gd name="T92" fmla="*/ 1450 w 2764"/>
              <a:gd name="T93" fmla="*/ 480 h 1039"/>
              <a:gd name="T94" fmla="*/ 1521 w 2764"/>
              <a:gd name="T95" fmla="*/ 765 h 1039"/>
              <a:gd name="T96" fmla="*/ 1599 w 2764"/>
              <a:gd name="T97" fmla="*/ 428 h 1039"/>
              <a:gd name="T98" fmla="*/ 1609 w 2764"/>
              <a:gd name="T99" fmla="*/ 467 h 1039"/>
              <a:gd name="T100" fmla="*/ 1704 w 2764"/>
              <a:gd name="T101" fmla="*/ 701 h 1039"/>
              <a:gd name="T102" fmla="*/ 1789 w 2764"/>
              <a:gd name="T103" fmla="*/ 488 h 1039"/>
              <a:gd name="T104" fmla="*/ 1946 w 2764"/>
              <a:gd name="T105" fmla="*/ 523 h 1039"/>
              <a:gd name="T106" fmla="*/ 1985 w 2764"/>
              <a:gd name="T107" fmla="*/ 239 h 1039"/>
              <a:gd name="T108" fmla="*/ 2095 w 2764"/>
              <a:gd name="T109" fmla="*/ 718 h 1039"/>
              <a:gd name="T110" fmla="*/ 2160 w 2764"/>
              <a:gd name="T111" fmla="*/ 346 h 1039"/>
              <a:gd name="T112" fmla="*/ 2161 w 2764"/>
              <a:gd name="T113" fmla="*/ 467 h 1039"/>
              <a:gd name="T114" fmla="*/ 2284 w 2764"/>
              <a:gd name="T115" fmla="*/ 670 h 1039"/>
              <a:gd name="T116" fmla="*/ 2330 w 2764"/>
              <a:gd name="T117" fmla="*/ 501 h 1039"/>
              <a:gd name="T118" fmla="*/ 2435 w 2764"/>
              <a:gd name="T119" fmla="*/ 669 h 1039"/>
              <a:gd name="T120" fmla="*/ 2567 w 2764"/>
              <a:gd name="T121" fmla="*/ 544 h 1039"/>
              <a:gd name="T122" fmla="*/ 2589 w 2764"/>
              <a:gd name="T123" fmla="*/ 622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64" h="1039">
                <a:moveTo>
                  <a:pt x="2763" y="572"/>
                </a:moveTo>
                <a:cubicBezTo>
                  <a:pt x="2758" y="569"/>
                  <a:pt x="2754" y="563"/>
                  <a:pt x="2749" y="557"/>
                </a:cubicBezTo>
                <a:cubicBezTo>
                  <a:pt x="2745" y="551"/>
                  <a:pt x="2740" y="544"/>
                  <a:pt x="2735" y="537"/>
                </a:cubicBezTo>
                <a:cubicBezTo>
                  <a:pt x="2732" y="533"/>
                  <a:pt x="2729" y="529"/>
                  <a:pt x="2726" y="526"/>
                </a:cubicBezTo>
                <a:cubicBezTo>
                  <a:pt x="2722" y="523"/>
                  <a:pt x="2717" y="520"/>
                  <a:pt x="2712" y="519"/>
                </a:cubicBezTo>
                <a:cubicBezTo>
                  <a:pt x="2707" y="517"/>
                  <a:pt x="2701" y="518"/>
                  <a:pt x="2696" y="520"/>
                </a:cubicBezTo>
                <a:cubicBezTo>
                  <a:pt x="2690" y="523"/>
                  <a:pt x="2686" y="527"/>
                  <a:pt x="2682" y="532"/>
                </a:cubicBezTo>
                <a:cubicBezTo>
                  <a:pt x="2675" y="542"/>
                  <a:pt x="2670" y="554"/>
                  <a:pt x="2666" y="566"/>
                </a:cubicBezTo>
                <a:cubicBezTo>
                  <a:pt x="2664" y="570"/>
                  <a:pt x="2663" y="573"/>
                  <a:pt x="2662" y="576"/>
                </a:cubicBezTo>
                <a:cubicBezTo>
                  <a:pt x="2653" y="592"/>
                  <a:pt x="2653" y="592"/>
                  <a:pt x="2653" y="592"/>
                </a:cubicBezTo>
                <a:cubicBezTo>
                  <a:pt x="2647" y="598"/>
                  <a:pt x="2642" y="603"/>
                  <a:pt x="2635" y="607"/>
                </a:cubicBezTo>
                <a:cubicBezTo>
                  <a:pt x="2633" y="608"/>
                  <a:pt x="2631" y="609"/>
                  <a:pt x="2629" y="609"/>
                </a:cubicBezTo>
                <a:cubicBezTo>
                  <a:pt x="2627" y="610"/>
                  <a:pt x="2625" y="610"/>
                  <a:pt x="2623" y="611"/>
                </a:cubicBezTo>
                <a:cubicBezTo>
                  <a:pt x="2621" y="611"/>
                  <a:pt x="2619" y="611"/>
                  <a:pt x="2617" y="611"/>
                </a:cubicBezTo>
                <a:cubicBezTo>
                  <a:pt x="2615" y="611"/>
                  <a:pt x="2615" y="611"/>
                  <a:pt x="2615" y="611"/>
                </a:cubicBezTo>
                <a:cubicBezTo>
                  <a:pt x="2613" y="611"/>
                  <a:pt x="2613" y="611"/>
                  <a:pt x="2613" y="611"/>
                </a:cubicBezTo>
                <a:cubicBezTo>
                  <a:pt x="2612" y="611"/>
                  <a:pt x="2611" y="611"/>
                  <a:pt x="2610" y="611"/>
                </a:cubicBezTo>
                <a:cubicBezTo>
                  <a:pt x="2602" y="609"/>
                  <a:pt x="2595" y="603"/>
                  <a:pt x="2590" y="595"/>
                </a:cubicBezTo>
                <a:cubicBezTo>
                  <a:pt x="2589" y="594"/>
                  <a:pt x="2589" y="593"/>
                  <a:pt x="2588" y="592"/>
                </a:cubicBezTo>
                <a:cubicBezTo>
                  <a:pt x="2582" y="576"/>
                  <a:pt x="2582" y="576"/>
                  <a:pt x="2582" y="576"/>
                </a:cubicBezTo>
                <a:cubicBezTo>
                  <a:pt x="2579" y="559"/>
                  <a:pt x="2576" y="540"/>
                  <a:pt x="2573" y="521"/>
                </a:cubicBezTo>
                <a:cubicBezTo>
                  <a:pt x="2569" y="502"/>
                  <a:pt x="2566" y="482"/>
                  <a:pt x="2562" y="461"/>
                </a:cubicBezTo>
                <a:cubicBezTo>
                  <a:pt x="2559" y="451"/>
                  <a:pt x="2557" y="440"/>
                  <a:pt x="2554" y="430"/>
                </a:cubicBezTo>
                <a:cubicBezTo>
                  <a:pt x="2552" y="424"/>
                  <a:pt x="2551" y="419"/>
                  <a:pt x="2548" y="414"/>
                </a:cubicBezTo>
                <a:cubicBezTo>
                  <a:pt x="2546" y="409"/>
                  <a:pt x="2544" y="403"/>
                  <a:pt x="2540" y="398"/>
                </a:cubicBezTo>
                <a:cubicBezTo>
                  <a:pt x="2538" y="396"/>
                  <a:pt x="2536" y="394"/>
                  <a:pt x="2533" y="392"/>
                </a:cubicBezTo>
                <a:cubicBezTo>
                  <a:pt x="2532" y="391"/>
                  <a:pt x="2531" y="391"/>
                  <a:pt x="2530" y="390"/>
                </a:cubicBezTo>
                <a:cubicBezTo>
                  <a:pt x="2530" y="390"/>
                  <a:pt x="2529" y="390"/>
                  <a:pt x="2527" y="389"/>
                </a:cubicBezTo>
                <a:cubicBezTo>
                  <a:pt x="2526" y="389"/>
                  <a:pt x="2526" y="389"/>
                  <a:pt x="2525" y="389"/>
                </a:cubicBezTo>
                <a:cubicBezTo>
                  <a:pt x="2524" y="389"/>
                  <a:pt x="2523" y="389"/>
                  <a:pt x="2522" y="389"/>
                </a:cubicBezTo>
                <a:cubicBezTo>
                  <a:pt x="2518" y="389"/>
                  <a:pt x="2514" y="392"/>
                  <a:pt x="2512" y="394"/>
                </a:cubicBezTo>
                <a:cubicBezTo>
                  <a:pt x="2509" y="396"/>
                  <a:pt x="2508" y="399"/>
                  <a:pt x="2506" y="402"/>
                </a:cubicBezTo>
                <a:cubicBezTo>
                  <a:pt x="2500" y="412"/>
                  <a:pt x="2496" y="424"/>
                  <a:pt x="2493" y="435"/>
                </a:cubicBezTo>
                <a:cubicBezTo>
                  <a:pt x="2487" y="458"/>
                  <a:pt x="2483" y="482"/>
                  <a:pt x="2479" y="506"/>
                </a:cubicBezTo>
                <a:cubicBezTo>
                  <a:pt x="2475" y="529"/>
                  <a:pt x="2472" y="552"/>
                  <a:pt x="2468" y="576"/>
                </a:cubicBezTo>
                <a:cubicBezTo>
                  <a:pt x="2465" y="592"/>
                  <a:pt x="2465" y="592"/>
                  <a:pt x="2465" y="592"/>
                </a:cubicBezTo>
                <a:cubicBezTo>
                  <a:pt x="2463" y="606"/>
                  <a:pt x="2461" y="619"/>
                  <a:pt x="2458" y="632"/>
                </a:cubicBezTo>
                <a:cubicBezTo>
                  <a:pt x="2457" y="635"/>
                  <a:pt x="2456" y="637"/>
                  <a:pt x="2454" y="640"/>
                </a:cubicBezTo>
                <a:cubicBezTo>
                  <a:pt x="2451" y="646"/>
                  <a:pt x="2448" y="651"/>
                  <a:pt x="2444" y="655"/>
                </a:cubicBezTo>
                <a:cubicBezTo>
                  <a:pt x="2443" y="656"/>
                  <a:pt x="2442" y="657"/>
                  <a:pt x="2440" y="658"/>
                </a:cubicBezTo>
                <a:cubicBezTo>
                  <a:pt x="2439" y="659"/>
                  <a:pt x="2439" y="659"/>
                  <a:pt x="2439" y="659"/>
                </a:cubicBezTo>
                <a:cubicBezTo>
                  <a:pt x="2438" y="659"/>
                  <a:pt x="2438" y="659"/>
                  <a:pt x="2437" y="659"/>
                </a:cubicBezTo>
                <a:cubicBezTo>
                  <a:pt x="2436" y="660"/>
                  <a:pt x="2434" y="660"/>
                  <a:pt x="2433" y="660"/>
                </a:cubicBezTo>
                <a:cubicBezTo>
                  <a:pt x="2432" y="660"/>
                  <a:pt x="2432" y="660"/>
                  <a:pt x="2432" y="660"/>
                </a:cubicBezTo>
                <a:cubicBezTo>
                  <a:pt x="2431" y="660"/>
                  <a:pt x="2431" y="660"/>
                  <a:pt x="2431" y="660"/>
                </a:cubicBezTo>
                <a:cubicBezTo>
                  <a:pt x="2429" y="660"/>
                  <a:pt x="2429" y="660"/>
                  <a:pt x="2429" y="660"/>
                </a:cubicBezTo>
                <a:cubicBezTo>
                  <a:pt x="2424" y="658"/>
                  <a:pt x="2420" y="654"/>
                  <a:pt x="2416" y="649"/>
                </a:cubicBezTo>
                <a:cubicBezTo>
                  <a:pt x="2413" y="644"/>
                  <a:pt x="2410" y="637"/>
                  <a:pt x="2407" y="631"/>
                </a:cubicBezTo>
                <a:cubicBezTo>
                  <a:pt x="2404" y="623"/>
                  <a:pt x="2402" y="615"/>
                  <a:pt x="2399" y="607"/>
                </a:cubicBezTo>
                <a:cubicBezTo>
                  <a:pt x="2399" y="606"/>
                  <a:pt x="2399" y="605"/>
                  <a:pt x="2398" y="604"/>
                </a:cubicBezTo>
                <a:cubicBezTo>
                  <a:pt x="2398" y="600"/>
                  <a:pt x="2397" y="596"/>
                  <a:pt x="2396" y="592"/>
                </a:cubicBezTo>
                <a:cubicBezTo>
                  <a:pt x="2393" y="576"/>
                  <a:pt x="2393" y="576"/>
                  <a:pt x="2393" y="576"/>
                </a:cubicBezTo>
                <a:cubicBezTo>
                  <a:pt x="2390" y="557"/>
                  <a:pt x="2386" y="537"/>
                  <a:pt x="2381" y="517"/>
                </a:cubicBezTo>
                <a:cubicBezTo>
                  <a:pt x="2379" y="509"/>
                  <a:pt x="2377" y="502"/>
                  <a:pt x="2374" y="494"/>
                </a:cubicBezTo>
                <a:cubicBezTo>
                  <a:pt x="2372" y="487"/>
                  <a:pt x="2369" y="479"/>
                  <a:pt x="2364" y="472"/>
                </a:cubicBezTo>
                <a:cubicBezTo>
                  <a:pt x="2362" y="468"/>
                  <a:pt x="2359" y="464"/>
                  <a:pt x="2355" y="461"/>
                </a:cubicBezTo>
                <a:cubicBezTo>
                  <a:pt x="2352" y="459"/>
                  <a:pt x="2350" y="458"/>
                  <a:pt x="2346" y="457"/>
                </a:cubicBezTo>
                <a:cubicBezTo>
                  <a:pt x="2344" y="457"/>
                  <a:pt x="2343" y="457"/>
                  <a:pt x="2342" y="457"/>
                </a:cubicBezTo>
                <a:cubicBezTo>
                  <a:pt x="2340" y="456"/>
                  <a:pt x="2338" y="457"/>
                  <a:pt x="2336" y="457"/>
                </a:cubicBezTo>
                <a:cubicBezTo>
                  <a:pt x="2334" y="458"/>
                  <a:pt x="2333" y="459"/>
                  <a:pt x="2331" y="460"/>
                </a:cubicBezTo>
                <a:cubicBezTo>
                  <a:pt x="2330" y="460"/>
                  <a:pt x="2329" y="461"/>
                  <a:pt x="2328" y="462"/>
                </a:cubicBezTo>
                <a:cubicBezTo>
                  <a:pt x="2327" y="463"/>
                  <a:pt x="2326" y="464"/>
                  <a:pt x="2325" y="465"/>
                </a:cubicBezTo>
                <a:cubicBezTo>
                  <a:pt x="2324" y="466"/>
                  <a:pt x="2323" y="467"/>
                  <a:pt x="2323" y="468"/>
                </a:cubicBezTo>
                <a:cubicBezTo>
                  <a:pt x="2320" y="472"/>
                  <a:pt x="2318" y="476"/>
                  <a:pt x="2317" y="480"/>
                </a:cubicBezTo>
                <a:cubicBezTo>
                  <a:pt x="2311" y="496"/>
                  <a:pt x="2307" y="511"/>
                  <a:pt x="2304" y="527"/>
                </a:cubicBezTo>
                <a:cubicBezTo>
                  <a:pt x="2303" y="534"/>
                  <a:pt x="2301" y="541"/>
                  <a:pt x="2300" y="548"/>
                </a:cubicBezTo>
                <a:cubicBezTo>
                  <a:pt x="2298" y="553"/>
                  <a:pt x="2297" y="559"/>
                  <a:pt x="2295" y="565"/>
                </a:cubicBezTo>
                <a:cubicBezTo>
                  <a:pt x="2294" y="569"/>
                  <a:pt x="2293" y="572"/>
                  <a:pt x="2292" y="576"/>
                </a:cubicBezTo>
                <a:cubicBezTo>
                  <a:pt x="2287" y="592"/>
                  <a:pt x="2287" y="592"/>
                  <a:pt x="2287" y="592"/>
                </a:cubicBezTo>
                <a:cubicBezTo>
                  <a:pt x="2285" y="599"/>
                  <a:pt x="2283" y="605"/>
                  <a:pt x="2281" y="611"/>
                </a:cubicBezTo>
                <a:cubicBezTo>
                  <a:pt x="2279" y="619"/>
                  <a:pt x="2276" y="627"/>
                  <a:pt x="2273" y="634"/>
                </a:cubicBezTo>
                <a:cubicBezTo>
                  <a:pt x="2270" y="641"/>
                  <a:pt x="2266" y="648"/>
                  <a:pt x="2261" y="653"/>
                </a:cubicBezTo>
                <a:cubicBezTo>
                  <a:pt x="2261" y="654"/>
                  <a:pt x="2260" y="654"/>
                  <a:pt x="2259" y="655"/>
                </a:cubicBezTo>
                <a:cubicBezTo>
                  <a:pt x="2259" y="655"/>
                  <a:pt x="2258" y="656"/>
                  <a:pt x="2257" y="656"/>
                </a:cubicBezTo>
                <a:cubicBezTo>
                  <a:pt x="2255" y="658"/>
                  <a:pt x="2255" y="658"/>
                  <a:pt x="2255" y="658"/>
                </a:cubicBezTo>
                <a:cubicBezTo>
                  <a:pt x="2255" y="658"/>
                  <a:pt x="2254" y="658"/>
                  <a:pt x="2254" y="658"/>
                </a:cubicBezTo>
                <a:cubicBezTo>
                  <a:pt x="2254" y="659"/>
                  <a:pt x="2252" y="659"/>
                  <a:pt x="2251" y="659"/>
                </a:cubicBezTo>
                <a:cubicBezTo>
                  <a:pt x="2250" y="659"/>
                  <a:pt x="2250" y="659"/>
                  <a:pt x="2250" y="659"/>
                </a:cubicBezTo>
                <a:cubicBezTo>
                  <a:pt x="2250" y="659"/>
                  <a:pt x="2249" y="659"/>
                  <a:pt x="2249" y="659"/>
                </a:cubicBezTo>
                <a:cubicBezTo>
                  <a:pt x="2248" y="659"/>
                  <a:pt x="2248" y="659"/>
                  <a:pt x="2247" y="659"/>
                </a:cubicBezTo>
                <a:cubicBezTo>
                  <a:pt x="2246" y="658"/>
                  <a:pt x="2246" y="658"/>
                  <a:pt x="2245" y="658"/>
                </a:cubicBezTo>
                <a:cubicBezTo>
                  <a:pt x="2239" y="655"/>
                  <a:pt x="2234" y="649"/>
                  <a:pt x="2231" y="642"/>
                </a:cubicBezTo>
                <a:cubicBezTo>
                  <a:pt x="2226" y="633"/>
                  <a:pt x="2222" y="623"/>
                  <a:pt x="2219" y="612"/>
                </a:cubicBezTo>
                <a:cubicBezTo>
                  <a:pt x="2218" y="606"/>
                  <a:pt x="2217" y="599"/>
                  <a:pt x="2217" y="592"/>
                </a:cubicBezTo>
                <a:cubicBezTo>
                  <a:pt x="2215" y="576"/>
                  <a:pt x="2215" y="576"/>
                  <a:pt x="2215" y="576"/>
                </a:cubicBezTo>
                <a:cubicBezTo>
                  <a:pt x="2213" y="554"/>
                  <a:pt x="2211" y="531"/>
                  <a:pt x="2209" y="508"/>
                </a:cubicBezTo>
                <a:cubicBezTo>
                  <a:pt x="2206" y="471"/>
                  <a:pt x="2202" y="434"/>
                  <a:pt x="2196" y="395"/>
                </a:cubicBezTo>
                <a:cubicBezTo>
                  <a:pt x="2194" y="386"/>
                  <a:pt x="2192" y="376"/>
                  <a:pt x="2190" y="367"/>
                </a:cubicBezTo>
                <a:cubicBezTo>
                  <a:pt x="2188" y="357"/>
                  <a:pt x="2186" y="347"/>
                  <a:pt x="2181" y="337"/>
                </a:cubicBezTo>
                <a:cubicBezTo>
                  <a:pt x="2180" y="334"/>
                  <a:pt x="2179" y="332"/>
                  <a:pt x="2177" y="329"/>
                </a:cubicBezTo>
                <a:cubicBezTo>
                  <a:pt x="2175" y="326"/>
                  <a:pt x="2173" y="323"/>
                  <a:pt x="2169" y="320"/>
                </a:cubicBezTo>
                <a:cubicBezTo>
                  <a:pt x="2168" y="319"/>
                  <a:pt x="2160" y="317"/>
                  <a:pt x="2160" y="317"/>
                </a:cubicBezTo>
                <a:cubicBezTo>
                  <a:pt x="2155" y="317"/>
                  <a:pt x="2152" y="318"/>
                  <a:pt x="2149" y="320"/>
                </a:cubicBezTo>
                <a:cubicBezTo>
                  <a:pt x="2144" y="323"/>
                  <a:pt x="2142" y="326"/>
                  <a:pt x="2140" y="329"/>
                </a:cubicBezTo>
                <a:cubicBezTo>
                  <a:pt x="2137" y="335"/>
                  <a:pt x="2135" y="340"/>
                  <a:pt x="2134" y="345"/>
                </a:cubicBezTo>
                <a:cubicBezTo>
                  <a:pt x="2132" y="350"/>
                  <a:pt x="2131" y="355"/>
                  <a:pt x="2130" y="360"/>
                </a:cubicBezTo>
                <a:cubicBezTo>
                  <a:pt x="2125" y="380"/>
                  <a:pt x="2122" y="399"/>
                  <a:pt x="2120" y="419"/>
                </a:cubicBezTo>
                <a:cubicBezTo>
                  <a:pt x="2117" y="438"/>
                  <a:pt x="2115" y="458"/>
                  <a:pt x="2113" y="478"/>
                </a:cubicBezTo>
                <a:cubicBezTo>
                  <a:pt x="2110" y="510"/>
                  <a:pt x="2107" y="543"/>
                  <a:pt x="2105" y="576"/>
                </a:cubicBezTo>
                <a:cubicBezTo>
                  <a:pt x="2104" y="592"/>
                  <a:pt x="2104" y="592"/>
                  <a:pt x="2104" y="592"/>
                </a:cubicBezTo>
                <a:cubicBezTo>
                  <a:pt x="2104" y="594"/>
                  <a:pt x="2103" y="595"/>
                  <a:pt x="2103" y="596"/>
                </a:cubicBezTo>
                <a:cubicBezTo>
                  <a:pt x="2099" y="612"/>
                  <a:pt x="2094" y="628"/>
                  <a:pt x="2086" y="642"/>
                </a:cubicBezTo>
                <a:cubicBezTo>
                  <a:pt x="2084" y="646"/>
                  <a:pt x="2082" y="650"/>
                  <a:pt x="2079" y="653"/>
                </a:cubicBezTo>
                <a:cubicBezTo>
                  <a:pt x="2079" y="653"/>
                  <a:pt x="2078" y="654"/>
                  <a:pt x="2077" y="655"/>
                </a:cubicBezTo>
                <a:cubicBezTo>
                  <a:pt x="2076" y="655"/>
                  <a:pt x="2076" y="656"/>
                  <a:pt x="2075" y="656"/>
                </a:cubicBezTo>
                <a:cubicBezTo>
                  <a:pt x="2073" y="658"/>
                  <a:pt x="2073" y="658"/>
                  <a:pt x="2073" y="658"/>
                </a:cubicBezTo>
                <a:cubicBezTo>
                  <a:pt x="2072" y="658"/>
                  <a:pt x="2072" y="658"/>
                  <a:pt x="2071" y="658"/>
                </a:cubicBezTo>
                <a:cubicBezTo>
                  <a:pt x="2070" y="659"/>
                  <a:pt x="2069" y="659"/>
                  <a:pt x="2068" y="659"/>
                </a:cubicBezTo>
                <a:cubicBezTo>
                  <a:pt x="2067" y="659"/>
                  <a:pt x="2067" y="659"/>
                  <a:pt x="2067" y="659"/>
                </a:cubicBezTo>
                <a:cubicBezTo>
                  <a:pt x="2066" y="659"/>
                  <a:pt x="2066" y="659"/>
                  <a:pt x="2066" y="659"/>
                </a:cubicBezTo>
                <a:cubicBezTo>
                  <a:pt x="2065" y="659"/>
                  <a:pt x="2065" y="659"/>
                  <a:pt x="2064" y="659"/>
                </a:cubicBezTo>
                <a:cubicBezTo>
                  <a:pt x="2063" y="658"/>
                  <a:pt x="2063" y="658"/>
                  <a:pt x="2063" y="658"/>
                </a:cubicBezTo>
                <a:cubicBezTo>
                  <a:pt x="2063" y="658"/>
                  <a:pt x="2062" y="658"/>
                  <a:pt x="2061" y="657"/>
                </a:cubicBezTo>
                <a:cubicBezTo>
                  <a:pt x="2058" y="656"/>
                  <a:pt x="2055" y="653"/>
                  <a:pt x="2053" y="649"/>
                </a:cubicBezTo>
                <a:cubicBezTo>
                  <a:pt x="2048" y="642"/>
                  <a:pt x="2044" y="634"/>
                  <a:pt x="2041" y="625"/>
                </a:cubicBezTo>
                <a:cubicBezTo>
                  <a:pt x="2040" y="622"/>
                  <a:pt x="2039" y="619"/>
                  <a:pt x="2038" y="617"/>
                </a:cubicBezTo>
                <a:cubicBezTo>
                  <a:pt x="2037" y="609"/>
                  <a:pt x="2037" y="600"/>
                  <a:pt x="2036" y="592"/>
                </a:cubicBezTo>
                <a:cubicBezTo>
                  <a:pt x="2035" y="576"/>
                  <a:pt x="2035" y="576"/>
                  <a:pt x="2035" y="576"/>
                </a:cubicBezTo>
                <a:cubicBezTo>
                  <a:pt x="2031" y="508"/>
                  <a:pt x="2027" y="440"/>
                  <a:pt x="2022" y="370"/>
                </a:cubicBezTo>
                <a:cubicBezTo>
                  <a:pt x="2018" y="326"/>
                  <a:pt x="2015" y="281"/>
                  <a:pt x="2008" y="235"/>
                </a:cubicBezTo>
                <a:cubicBezTo>
                  <a:pt x="2006" y="224"/>
                  <a:pt x="2004" y="213"/>
                  <a:pt x="2001" y="201"/>
                </a:cubicBezTo>
                <a:cubicBezTo>
                  <a:pt x="1999" y="195"/>
                  <a:pt x="1998" y="189"/>
                  <a:pt x="1995" y="183"/>
                </a:cubicBezTo>
                <a:cubicBezTo>
                  <a:pt x="1994" y="181"/>
                  <a:pt x="1993" y="179"/>
                  <a:pt x="1991" y="177"/>
                </a:cubicBezTo>
                <a:cubicBezTo>
                  <a:pt x="1990" y="175"/>
                  <a:pt x="1989" y="173"/>
                  <a:pt x="1985" y="171"/>
                </a:cubicBezTo>
                <a:cubicBezTo>
                  <a:pt x="1980" y="168"/>
                  <a:pt x="1976" y="168"/>
                  <a:pt x="1972" y="169"/>
                </a:cubicBezTo>
                <a:cubicBezTo>
                  <a:pt x="1968" y="170"/>
                  <a:pt x="1965" y="172"/>
                  <a:pt x="1963" y="174"/>
                </a:cubicBezTo>
                <a:cubicBezTo>
                  <a:pt x="1959" y="178"/>
                  <a:pt x="1957" y="181"/>
                  <a:pt x="1955" y="184"/>
                </a:cubicBezTo>
                <a:cubicBezTo>
                  <a:pt x="1954" y="187"/>
                  <a:pt x="1953" y="190"/>
                  <a:pt x="1952" y="193"/>
                </a:cubicBezTo>
                <a:cubicBezTo>
                  <a:pt x="1949" y="199"/>
                  <a:pt x="1948" y="205"/>
                  <a:pt x="1946" y="211"/>
                </a:cubicBezTo>
                <a:cubicBezTo>
                  <a:pt x="1943" y="223"/>
                  <a:pt x="1941" y="234"/>
                  <a:pt x="1939" y="245"/>
                </a:cubicBezTo>
                <a:cubicBezTo>
                  <a:pt x="1932" y="291"/>
                  <a:pt x="1928" y="337"/>
                  <a:pt x="1924" y="383"/>
                </a:cubicBezTo>
                <a:cubicBezTo>
                  <a:pt x="1920" y="429"/>
                  <a:pt x="1915" y="475"/>
                  <a:pt x="1911" y="522"/>
                </a:cubicBezTo>
                <a:cubicBezTo>
                  <a:pt x="1910" y="540"/>
                  <a:pt x="1908" y="558"/>
                  <a:pt x="1906" y="576"/>
                </a:cubicBezTo>
                <a:cubicBezTo>
                  <a:pt x="1904" y="592"/>
                  <a:pt x="1904" y="592"/>
                  <a:pt x="1904" y="592"/>
                </a:cubicBezTo>
                <a:cubicBezTo>
                  <a:pt x="1901" y="614"/>
                  <a:pt x="1898" y="635"/>
                  <a:pt x="1894" y="655"/>
                </a:cubicBezTo>
                <a:cubicBezTo>
                  <a:pt x="1893" y="656"/>
                  <a:pt x="1892" y="656"/>
                  <a:pt x="1892" y="657"/>
                </a:cubicBezTo>
                <a:cubicBezTo>
                  <a:pt x="1891" y="658"/>
                  <a:pt x="1891" y="658"/>
                  <a:pt x="1891" y="658"/>
                </a:cubicBezTo>
                <a:cubicBezTo>
                  <a:pt x="1890" y="658"/>
                  <a:pt x="1890" y="658"/>
                  <a:pt x="1890" y="658"/>
                </a:cubicBezTo>
                <a:cubicBezTo>
                  <a:pt x="1889" y="658"/>
                  <a:pt x="1889" y="659"/>
                  <a:pt x="1887" y="659"/>
                </a:cubicBezTo>
                <a:cubicBezTo>
                  <a:pt x="1885" y="659"/>
                  <a:pt x="1885" y="659"/>
                  <a:pt x="1885" y="659"/>
                </a:cubicBezTo>
                <a:cubicBezTo>
                  <a:pt x="1884" y="659"/>
                  <a:pt x="1885" y="659"/>
                  <a:pt x="1884" y="659"/>
                </a:cubicBezTo>
                <a:cubicBezTo>
                  <a:pt x="1883" y="659"/>
                  <a:pt x="1882" y="659"/>
                  <a:pt x="1882" y="658"/>
                </a:cubicBezTo>
                <a:cubicBezTo>
                  <a:pt x="1878" y="658"/>
                  <a:pt x="1875" y="655"/>
                  <a:pt x="1872" y="652"/>
                </a:cubicBezTo>
                <a:cubicBezTo>
                  <a:pt x="1869" y="648"/>
                  <a:pt x="1867" y="644"/>
                  <a:pt x="1865" y="640"/>
                </a:cubicBezTo>
                <a:cubicBezTo>
                  <a:pt x="1864" y="638"/>
                  <a:pt x="1862" y="636"/>
                  <a:pt x="1861" y="633"/>
                </a:cubicBezTo>
                <a:cubicBezTo>
                  <a:pt x="1860" y="629"/>
                  <a:pt x="1859" y="624"/>
                  <a:pt x="1858" y="620"/>
                </a:cubicBezTo>
                <a:cubicBezTo>
                  <a:pt x="1857" y="611"/>
                  <a:pt x="1855" y="602"/>
                  <a:pt x="1853" y="592"/>
                </a:cubicBezTo>
                <a:cubicBezTo>
                  <a:pt x="1850" y="576"/>
                  <a:pt x="1850" y="576"/>
                  <a:pt x="1850" y="576"/>
                </a:cubicBezTo>
                <a:cubicBezTo>
                  <a:pt x="1848" y="568"/>
                  <a:pt x="1847" y="559"/>
                  <a:pt x="1845" y="550"/>
                </a:cubicBezTo>
                <a:cubicBezTo>
                  <a:pt x="1842" y="538"/>
                  <a:pt x="1840" y="526"/>
                  <a:pt x="1837" y="514"/>
                </a:cubicBezTo>
                <a:cubicBezTo>
                  <a:pt x="1833" y="502"/>
                  <a:pt x="1830" y="490"/>
                  <a:pt x="1824" y="478"/>
                </a:cubicBezTo>
                <a:cubicBezTo>
                  <a:pt x="1821" y="472"/>
                  <a:pt x="1818" y="466"/>
                  <a:pt x="1810" y="460"/>
                </a:cubicBezTo>
                <a:cubicBezTo>
                  <a:pt x="1809" y="458"/>
                  <a:pt x="1807" y="457"/>
                  <a:pt x="1804" y="456"/>
                </a:cubicBezTo>
                <a:cubicBezTo>
                  <a:pt x="1803" y="455"/>
                  <a:pt x="1797" y="453"/>
                  <a:pt x="1796" y="453"/>
                </a:cubicBezTo>
                <a:cubicBezTo>
                  <a:pt x="1796" y="453"/>
                  <a:pt x="1788" y="453"/>
                  <a:pt x="1786" y="455"/>
                </a:cubicBezTo>
                <a:cubicBezTo>
                  <a:pt x="1783" y="456"/>
                  <a:pt x="1781" y="458"/>
                  <a:pt x="1779" y="459"/>
                </a:cubicBezTo>
                <a:cubicBezTo>
                  <a:pt x="1775" y="463"/>
                  <a:pt x="1773" y="466"/>
                  <a:pt x="1771" y="469"/>
                </a:cubicBezTo>
                <a:cubicBezTo>
                  <a:pt x="1769" y="473"/>
                  <a:pt x="1767" y="476"/>
                  <a:pt x="1766" y="479"/>
                </a:cubicBezTo>
                <a:cubicBezTo>
                  <a:pt x="1763" y="485"/>
                  <a:pt x="1762" y="491"/>
                  <a:pt x="1760" y="497"/>
                </a:cubicBezTo>
                <a:cubicBezTo>
                  <a:pt x="1753" y="521"/>
                  <a:pt x="1749" y="545"/>
                  <a:pt x="1746" y="570"/>
                </a:cubicBezTo>
                <a:cubicBezTo>
                  <a:pt x="1745" y="571"/>
                  <a:pt x="1745" y="572"/>
                  <a:pt x="1745" y="573"/>
                </a:cubicBezTo>
                <a:cubicBezTo>
                  <a:pt x="1745" y="574"/>
                  <a:pt x="1744" y="575"/>
                  <a:pt x="1744" y="576"/>
                </a:cubicBezTo>
                <a:cubicBezTo>
                  <a:pt x="1740" y="592"/>
                  <a:pt x="1740" y="592"/>
                  <a:pt x="1740" y="592"/>
                </a:cubicBezTo>
                <a:cubicBezTo>
                  <a:pt x="1737" y="602"/>
                  <a:pt x="1734" y="612"/>
                  <a:pt x="1731" y="621"/>
                </a:cubicBezTo>
                <a:cubicBezTo>
                  <a:pt x="1727" y="631"/>
                  <a:pt x="1723" y="641"/>
                  <a:pt x="1718" y="648"/>
                </a:cubicBezTo>
                <a:cubicBezTo>
                  <a:pt x="1715" y="652"/>
                  <a:pt x="1712" y="656"/>
                  <a:pt x="1708" y="657"/>
                </a:cubicBezTo>
                <a:cubicBezTo>
                  <a:pt x="1708" y="658"/>
                  <a:pt x="1707" y="658"/>
                  <a:pt x="1706" y="658"/>
                </a:cubicBezTo>
                <a:cubicBezTo>
                  <a:pt x="1706" y="658"/>
                  <a:pt x="1706" y="659"/>
                  <a:pt x="1705" y="659"/>
                </a:cubicBezTo>
                <a:cubicBezTo>
                  <a:pt x="1703" y="659"/>
                  <a:pt x="1703" y="659"/>
                  <a:pt x="1703" y="659"/>
                </a:cubicBezTo>
                <a:cubicBezTo>
                  <a:pt x="1702" y="659"/>
                  <a:pt x="1702" y="659"/>
                  <a:pt x="1702" y="659"/>
                </a:cubicBezTo>
                <a:cubicBezTo>
                  <a:pt x="1700" y="659"/>
                  <a:pt x="1700" y="659"/>
                  <a:pt x="1700" y="659"/>
                </a:cubicBezTo>
                <a:cubicBezTo>
                  <a:pt x="1700" y="659"/>
                  <a:pt x="1699" y="658"/>
                  <a:pt x="1698" y="658"/>
                </a:cubicBezTo>
                <a:cubicBezTo>
                  <a:pt x="1694" y="657"/>
                  <a:pt x="1691" y="654"/>
                  <a:pt x="1688" y="650"/>
                </a:cubicBezTo>
                <a:cubicBezTo>
                  <a:pt x="1685" y="646"/>
                  <a:pt x="1683" y="642"/>
                  <a:pt x="1681" y="637"/>
                </a:cubicBezTo>
                <a:cubicBezTo>
                  <a:pt x="1677" y="629"/>
                  <a:pt x="1674" y="619"/>
                  <a:pt x="1671" y="610"/>
                </a:cubicBezTo>
                <a:cubicBezTo>
                  <a:pt x="1670" y="604"/>
                  <a:pt x="1669" y="598"/>
                  <a:pt x="1669" y="592"/>
                </a:cubicBezTo>
                <a:cubicBezTo>
                  <a:pt x="1667" y="576"/>
                  <a:pt x="1667" y="576"/>
                  <a:pt x="1667" y="576"/>
                </a:cubicBezTo>
                <a:cubicBezTo>
                  <a:pt x="1664" y="547"/>
                  <a:pt x="1661" y="518"/>
                  <a:pt x="1657" y="489"/>
                </a:cubicBezTo>
                <a:cubicBezTo>
                  <a:pt x="1654" y="464"/>
                  <a:pt x="1651" y="439"/>
                  <a:pt x="1645" y="414"/>
                </a:cubicBezTo>
                <a:cubicBezTo>
                  <a:pt x="1644" y="408"/>
                  <a:pt x="1642" y="402"/>
                  <a:pt x="1640" y="395"/>
                </a:cubicBezTo>
                <a:cubicBezTo>
                  <a:pt x="1638" y="389"/>
                  <a:pt x="1636" y="383"/>
                  <a:pt x="1632" y="376"/>
                </a:cubicBezTo>
                <a:cubicBezTo>
                  <a:pt x="1630" y="372"/>
                  <a:pt x="1628" y="369"/>
                  <a:pt x="1622" y="365"/>
                </a:cubicBezTo>
                <a:cubicBezTo>
                  <a:pt x="1618" y="362"/>
                  <a:pt x="1613" y="362"/>
                  <a:pt x="1613" y="362"/>
                </a:cubicBezTo>
                <a:cubicBezTo>
                  <a:pt x="1605" y="361"/>
                  <a:pt x="1604" y="363"/>
                  <a:pt x="1601" y="364"/>
                </a:cubicBezTo>
                <a:cubicBezTo>
                  <a:pt x="1595" y="368"/>
                  <a:pt x="1593" y="372"/>
                  <a:pt x="1590" y="375"/>
                </a:cubicBezTo>
                <a:cubicBezTo>
                  <a:pt x="1588" y="379"/>
                  <a:pt x="1587" y="382"/>
                  <a:pt x="1585" y="385"/>
                </a:cubicBezTo>
                <a:cubicBezTo>
                  <a:pt x="1580" y="398"/>
                  <a:pt x="1577" y="411"/>
                  <a:pt x="1575" y="423"/>
                </a:cubicBezTo>
                <a:cubicBezTo>
                  <a:pt x="1572" y="436"/>
                  <a:pt x="1570" y="448"/>
                  <a:pt x="1568" y="461"/>
                </a:cubicBezTo>
                <a:cubicBezTo>
                  <a:pt x="1564" y="485"/>
                  <a:pt x="1561" y="510"/>
                  <a:pt x="1558" y="535"/>
                </a:cubicBezTo>
                <a:cubicBezTo>
                  <a:pt x="1557" y="549"/>
                  <a:pt x="1555" y="563"/>
                  <a:pt x="1553" y="576"/>
                </a:cubicBezTo>
                <a:cubicBezTo>
                  <a:pt x="1552" y="592"/>
                  <a:pt x="1552" y="592"/>
                  <a:pt x="1552" y="592"/>
                </a:cubicBezTo>
                <a:cubicBezTo>
                  <a:pt x="1551" y="602"/>
                  <a:pt x="1550" y="611"/>
                  <a:pt x="1548" y="620"/>
                </a:cubicBezTo>
                <a:cubicBezTo>
                  <a:pt x="1545" y="630"/>
                  <a:pt x="1541" y="639"/>
                  <a:pt x="1536" y="647"/>
                </a:cubicBezTo>
                <a:cubicBezTo>
                  <a:pt x="1534" y="651"/>
                  <a:pt x="1530" y="655"/>
                  <a:pt x="1527" y="657"/>
                </a:cubicBezTo>
                <a:cubicBezTo>
                  <a:pt x="1524" y="659"/>
                  <a:pt x="1520" y="659"/>
                  <a:pt x="1516" y="658"/>
                </a:cubicBezTo>
                <a:cubicBezTo>
                  <a:pt x="1513" y="657"/>
                  <a:pt x="1509" y="654"/>
                  <a:pt x="1506" y="651"/>
                </a:cubicBezTo>
                <a:cubicBezTo>
                  <a:pt x="1503" y="647"/>
                  <a:pt x="1501" y="642"/>
                  <a:pt x="1499" y="638"/>
                </a:cubicBezTo>
                <a:cubicBezTo>
                  <a:pt x="1495" y="631"/>
                  <a:pt x="1493" y="624"/>
                  <a:pt x="1490" y="617"/>
                </a:cubicBezTo>
                <a:cubicBezTo>
                  <a:pt x="1489" y="609"/>
                  <a:pt x="1488" y="601"/>
                  <a:pt x="1487" y="592"/>
                </a:cubicBezTo>
                <a:cubicBezTo>
                  <a:pt x="1486" y="576"/>
                  <a:pt x="1486" y="576"/>
                  <a:pt x="1486" y="576"/>
                </a:cubicBezTo>
                <a:cubicBezTo>
                  <a:pt x="1483" y="556"/>
                  <a:pt x="1481" y="535"/>
                  <a:pt x="1478" y="514"/>
                </a:cubicBezTo>
                <a:cubicBezTo>
                  <a:pt x="1475" y="489"/>
                  <a:pt x="1471" y="463"/>
                  <a:pt x="1466" y="438"/>
                </a:cubicBezTo>
                <a:cubicBezTo>
                  <a:pt x="1463" y="425"/>
                  <a:pt x="1460" y="413"/>
                  <a:pt x="1454" y="399"/>
                </a:cubicBezTo>
                <a:cubicBezTo>
                  <a:pt x="1453" y="396"/>
                  <a:pt x="1451" y="393"/>
                  <a:pt x="1449" y="389"/>
                </a:cubicBezTo>
                <a:cubicBezTo>
                  <a:pt x="1448" y="387"/>
                  <a:pt x="1447" y="386"/>
                  <a:pt x="1445" y="384"/>
                </a:cubicBezTo>
                <a:cubicBezTo>
                  <a:pt x="1443" y="382"/>
                  <a:pt x="1441" y="380"/>
                  <a:pt x="1437" y="378"/>
                </a:cubicBezTo>
                <a:cubicBezTo>
                  <a:pt x="1430" y="376"/>
                  <a:pt x="1434" y="377"/>
                  <a:pt x="1427" y="377"/>
                </a:cubicBezTo>
                <a:cubicBezTo>
                  <a:pt x="1423" y="377"/>
                  <a:pt x="1420" y="378"/>
                  <a:pt x="1417" y="380"/>
                </a:cubicBezTo>
                <a:cubicBezTo>
                  <a:pt x="1412" y="383"/>
                  <a:pt x="1409" y="387"/>
                  <a:pt x="1407" y="390"/>
                </a:cubicBezTo>
                <a:cubicBezTo>
                  <a:pt x="1402" y="397"/>
                  <a:pt x="1400" y="403"/>
                  <a:pt x="1397" y="410"/>
                </a:cubicBezTo>
                <a:cubicBezTo>
                  <a:pt x="1395" y="416"/>
                  <a:pt x="1393" y="422"/>
                  <a:pt x="1391" y="429"/>
                </a:cubicBezTo>
                <a:cubicBezTo>
                  <a:pt x="1388" y="442"/>
                  <a:pt x="1386" y="454"/>
                  <a:pt x="1383" y="467"/>
                </a:cubicBezTo>
                <a:cubicBezTo>
                  <a:pt x="1377" y="503"/>
                  <a:pt x="1372" y="540"/>
                  <a:pt x="1366" y="576"/>
                </a:cubicBezTo>
                <a:cubicBezTo>
                  <a:pt x="1364" y="592"/>
                  <a:pt x="1364" y="592"/>
                  <a:pt x="1364" y="592"/>
                </a:cubicBezTo>
                <a:cubicBezTo>
                  <a:pt x="1363" y="601"/>
                  <a:pt x="1361" y="609"/>
                  <a:pt x="1360" y="617"/>
                </a:cubicBezTo>
                <a:cubicBezTo>
                  <a:pt x="1358" y="627"/>
                  <a:pt x="1356" y="637"/>
                  <a:pt x="1354" y="646"/>
                </a:cubicBezTo>
                <a:cubicBezTo>
                  <a:pt x="1353" y="647"/>
                  <a:pt x="1353" y="649"/>
                  <a:pt x="1352" y="650"/>
                </a:cubicBezTo>
                <a:cubicBezTo>
                  <a:pt x="1351" y="651"/>
                  <a:pt x="1350" y="651"/>
                  <a:pt x="1350" y="652"/>
                </a:cubicBezTo>
                <a:cubicBezTo>
                  <a:pt x="1348" y="654"/>
                  <a:pt x="1348" y="654"/>
                  <a:pt x="1348" y="654"/>
                </a:cubicBezTo>
                <a:cubicBezTo>
                  <a:pt x="1347" y="655"/>
                  <a:pt x="1347" y="655"/>
                  <a:pt x="1347" y="655"/>
                </a:cubicBezTo>
                <a:cubicBezTo>
                  <a:pt x="1346" y="655"/>
                  <a:pt x="1345" y="656"/>
                  <a:pt x="1345" y="657"/>
                </a:cubicBezTo>
                <a:cubicBezTo>
                  <a:pt x="1344" y="657"/>
                  <a:pt x="1343" y="658"/>
                  <a:pt x="1342" y="658"/>
                </a:cubicBezTo>
                <a:cubicBezTo>
                  <a:pt x="1341" y="658"/>
                  <a:pt x="1341" y="659"/>
                  <a:pt x="1339" y="659"/>
                </a:cubicBezTo>
                <a:cubicBezTo>
                  <a:pt x="1337" y="659"/>
                  <a:pt x="1337" y="659"/>
                  <a:pt x="1337" y="659"/>
                </a:cubicBezTo>
                <a:cubicBezTo>
                  <a:pt x="1337" y="659"/>
                  <a:pt x="1338" y="659"/>
                  <a:pt x="1337" y="659"/>
                </a:cubicBezTo>
                <a:cubicBezTo>
                  <a:pt x="1335" y="659"/>
                  <a:pt x="1333" y="658"/>
                  <a:pt x="1331" y="657"/>
                </a:cubicBezTo>
                <a:cubicBezTo>
                  <a:pt x="1328" y="655"/>
                  <a:pt x="1324" y="652"/>
                  <a:pt x="1322" y="648"/>
                </a:cubicBezTo>
                <a:cubicBezTo>
                  <a:pt x="1319" y="644"/>
                  <a:pt x="1317" y="639"/>
                  <a:pt x="1314" y="634"/>
                </a:cubicBezTo>
                <a:cubicBezTo>
                  <a:pt x="1314" y="634"/>
                  <a:pt x="1314" y="633"/>
                  <a:pt x="1314" y="633"/>
                </a:cubicBezTo>
                <a:cubicBezTo>
                  <a:pt x="1311" y="620"/>
                  <a:pt x="1308" y="606"/>
                  <a:pt x="1306" y="592"/>
                </a:cubicBezTo>
                <a:cubicBezTo>
                  <a:pt x="1302" y="576"/>
                  <a:pt x="1302" y="576"/>
                  <a:pt x="1302" y="576"/>
                </a:cubicBezTo>
                <a:cubicBezTo>
                  <a:pt x="1298" y="553"/>
                  <a:pt x="1294" y="530"/>
                  <a:pt x="1287" y="507"/>
                </a:cubicBezTo>
                <a:cubicBezTo>
                  <a:pt x="1285" y="501"/>
                  <a:pt x="1283" y="494"/>
                  <a:pt x="1281" y="488"/>
                </a:cubicBezTo>
                <a:cubicBezTo>
                  <a:pt x="1278" y="481"/>
                  <a:pt x="1275" y="475"/>
                  <a:pt x="1271" y="468"/>
                </a:cubicBezTo>
                <a:cubicBezTo>
                  <a:pt x="1269" y="465"/>
                  <a:pt x="1266" y="462"/>
                  <a:pt x="1262" y="459"/>
                </a:cubicBezTo>
                <a:cubicBezTo>
                  <a:pt x="1260" y="457"/>
                  <a:pt x="1257" y="456"/>
                  <a:pt x="1254" y="455"/>
                </a:cubicBezTo>
                <a:cubicBezTo>
                  <a:pt x="1250" y="453"/>
                  <a:pt x="1249" y="453"/>
                  <a:pt x="1245" y="453"/>
                </a:cubicBezTo>
                <a:cubicBezTo>
                  <a:pt x="1241" y="454"/>
                  <a:pt x="1238" y="455"/>
                  <a:pt x="1235" y="457"/>
                </a:cubicBezTo>
                <a:cubicBezTo>
                  <a:pt x="1232" y="458"/>
                  <a:pt x="1230" y="460"/>
                  <a:pt x="1229" y="462"/>
                </a:cubicBezTo>
                <a:cubicBezTo>
                  <a:pt x="1226" y="466"/>
                  <a:pt x="1224" y="469"/>
                  <a:pt x="1222" y="473"/>
                </a:cubicBezTo>
                <a:cubicBezTo>
                  <a:pt x="1216" y="486"/>
                  <a:pt x="1213" y="499"/>
                  <a:pt x="1210" y="511"/>
                </a:cubicBezTo>
                <a:cubicBezTo>
                  <a:pt x="1207" y="524"/>
                  <a:pt x="1204" y="537"/>
                  <a:pt x="1202" y="549"/>
                </a:cubicBezTo>
                <a:cubicBezTo>
                  <a:pt x="1202" y="554"/>
                  <a:pt x="1201" y="559"/>
                  <a:pt x="1200" y="564"/>
                </a:cubicBezTo>
                <a:cubicBezTo>
                  <a:pt x="1199" y="568"/>
                  <a:pt x="1198" y="572"/>
                  <a:pt x="1197" y="576"/>
                </a:cubicBezTo>
                <a:cubicBezTo>
                  <a:pt x="1192" y="592"/>
                  <a:pt x="1192" y="592"/>
                  <a:pt x="1192" y="592"/>
                </a:cubicBezTo>
                <a:cubicBezTo>
                  <a:pt x="1192" y="593"/>
                  <a:pt x="1192" y="594"/>
                  <a:pt x="1192" y="594"/>
                </a:cubicBezTo>
                <a:cubicBezTo>
                  <a:pt x="1189" y="604"/>
                  <a:pt x="1185" y="615"/>
                  <a:pt x="1182" y="625"/>
                </a:cubicBezTo>
                <a:cubicBezTo>
                  <a:pt x="1178" y="634"/>
                  <a:pt x="1174" y="644"/>
                  <a:pt x="1168" y="651"/>
                </a:cubicBezTo>
                <a:cubicBezTo>
                  <a:pt x="1167" y="652"/>
                  <a:pt x="1166" y="653"/>
                  <a:pt x="1166" y="654"/>
                </a:cubicBezTo>
                <a:cubicBezTo>
                  <a:pt x="1163" y="656"/>
                  <a:pt x="1163" y="656"/>
                  <a:pt x="1163" y="656"/>
                </a:cubicBezTo>
                <a:cubicBezTo>
                  <a:pt x="1162" y="657"/>
                  <a:pt x="1161" y="657"/>
                  <a:pt x="1161" y="658"/>
                </a:cubicBezTo>
                <a:cubicBezTo>
                  <a:pt x="1160" y="658"/>
                  <a:pt x="1159" y="658"/>
                  <a:pt x="1159" y="658"/>
                </a:cubicBezTo>
                <a:cubicBezTo>
                  <a:pt x="1157" y="659"/>
                  <a:pt x="1156" y="659"/>
                  <a:pt x="1155" y="659"/>
                </a:cubicBezTo>
                <a:cubicBezTo>
                  <a:pt x="1155" y="659"/>
                  <a:pt x="1154" y="659"/>
                  <a:pt x="1154" y="659"/>
                </a:cubicBezTo>
                <a:cubicBezTo>
                  <a:pt x="1152" y="659"/>
                  <a:pt x="1152" y="659"/>
                  <a:pt x="1152" y="659"/>
                </a:cubicBezTo>
                <a:cubicBezTo>
                  <a:pt x="1152" y="658"/>
                  <a:pt x="1151" y="658"/>
                  <a:pt x="1150" y="658"/>
                </a:cubicBezTo>
                <a:cubicBezTo>
                  <a:pt x="1149" y="657"/>
                  <a:pt x="1148" y="657"/>
                  <a:pt x="1147" y="656"/>
                </a:cubicBezTo>
                <a:cubicBezTo>
                  <a:pt x="1140" y="651"/>
                  <a:pt x="1135" y="642"/>
                  <a:pt x="1131" y="633"/>
                </a:cubicBezTo>
                <a:cubicBezTo>
                  <a:pt x="1128" y="626"/>
                  <a:pt x="1126" y="619"/>
                  <a:pt x="1124" y="612"/>
                </a:cubicBezTo>
                <a:cubicBezTo>
                  <a:pt x="1123" y="605"/>
                  <a:pt x="1122" y="599"/>
                  <a:pt x="1122" y="592"/>
                </a:cubicBezTo>
                <a:cubicBezTo>
                  <a:pt x="1120" y="576"/>
                  <a:pt x="1120" y="576"/>
                  <a:pt x="1120" y="576"/>
                </a:cubicBezTo>
                <a:cubicBezTo>
                  <a:pt x="1120" y="566"/>
                  <a:pt x="1119" y="556"/>
                  <a:pt x="1118" y="546"/>
                </a:cubicBezTo>
                <a:cubicBezTo>
                  <a:pt x="1113" y="495"/>
                  <a:pt x="1109" y="445"/>
                  <a:pt x="1100" y="395"/>
                </a:cubicBezTo>
                <a:cubicBezTo>
                  <a:pt x="1098" y="382"/>
                  <a:pt x="1096" y="370"/>
                  <a:pt x="1093" y="357"/>
                </a:cubicBezTo>
                <a:cubicBezTo>
                  <a:pt x="1091" y="350"/>
                  <a:pt x="1089" y="344"/>
                  <a:pt x="1086" y="337"/>
                </a:cubicBezTo>
                <a:cubicBezTo>
                  <a:pt x="1084" y="334"/>
                  <a:pt x="1082" y="330"/>
                  <a:pt x="1079" y="326"/>
                </a:cubicBezTo>
                <a:cubicBezTo>
                  <a:pt x="1077" y="324"/>
                  <a:pt x="1075" y="322"/>
                  <a:pt x="1071" y="320"/>
                </a:cubicBezTo>
                <a:cubicBezTo>
                  <a:pt x="1067" y="318"/>
                  <a:pt x="1063" y="318"/>
                  <a:pt x="1057" y="320"/>
                </a:cubicBezTo>
                <a:cubicBezTo>
                  <a:pt x="1053" y="322"/>
                  <a:pt x="1051" y="325"/>
                  <a:pt x="1049" y="327"/>
                </a:cubicBezTo>
                <a:cubicBezTo>
                  <a:pt x="1047" y="329"/>
                  <a:pt x="1046" y="331"/>
                  <a:pt x="1045" y="333"/>
                </a:cubicBezTo>
                <a:cubicBezTo>
                  <a:pt x="1043" y="336"/>
                  <a:pt x="1042" y="340"/>
                  <a:pt x="1041" y="343"/>
                </a:cubicBezTo>
                <a:cubicBezTo>
                  <a:pt x="1039" y="350"/>
                  <a:pt x="1037" y="356"/>
                  <a:pt x="1036" y="362"/>
                </a:cubicBezTo>
                <a:cubicBezTo>
                  <a:pt x="1033" y="375"/>
                  <a:pt x="1031" y="388"/>
                  <a:pt x="1029" y="400"/>
                </a:cubicBezTo>
                <a:cubicBezTo>
                  <a:pt x="1022" y="450"/>
                  <a:pt x="1019" y="500"/>
                  <a:pt x="1015" y="550"/>
                </a:cubicBezTo>
                <a:cubicBezTo>
                  <a:pt x="1014" y="559"/>
                  <a:pt x="1014" y="568"/>
                  <a:pt x="1013" y="576"/>
                </a:cubicBezTo>
                <a:cubicBezTo>
                  <a:pt x="1010" y="592"/>
                  <a:pt x="1010" y="592"/>
                  <a:pt x="1010" y="592"/>
                </a:cubicBezTo>
                <a:cubicBezTo>
                  <a:pt x="1007" y="602"/>
                  <a:pt x="1004" y="611"/>
                  <a:pt x="1001" y="620"/>
                </a:cubicBezTo>
                <a:cubicBezTo>
                  <a:pt x="997" y="630"/>
                  <a:pt x="994" y="640"/>
                  <a:pt x="988" y="648"/>
                </a:cubicBezTo>
                <a:cubicBezTo>
                  <a:pt x="986" y="652"/>
                  <a:pt x="983" y="655"/>
                  <a:pt x="979" y="657"/>
                </a:cubicBezTo>
                <a:cubicBezTo>
                  <a:pt x="978" y="658"/>
                  <a:pt x="978" y="658"/>
                  <a:pt x="978" y="658"/>
                </a:cubicBezTo>
                <a:cubicBezTo>
                  <a:pt x="978" y="658"/>
                  <a:pt x="977" y="658"/>
                  <a:pt x="977" y="658"/>
                </a:cubicBezTo>
                <a:cubicBezTo>
                  <a:pt x="977" y="658"/>
                  <a:pt x="976" y="658"/>
                  <a:pt x="976" y="658"/>
                </a:cubicBezTo>
                <a:cubicBezTo>
                  <a:pt x="976" y="659"/>
                  <a:pt x="975" y="659"/>
                  <a:pt x="974" y="659"/>
                </a:cubicBezTo>
                <a:cubicBezTo>
                  <a:pt x="972" y="659"/>
                  <a:pt x="972" y="659"/>
                  <a:pt x="972" y="659"/>
                </a:cubicBezTo>
                <a:cubicBezTo>
                  <a:pt x="972" y="659"/>
                  <a:pt x="972" y="659"/>
                  <a:pt x="971" y="659"/>
                </a:cubicBezTo>
                <a:cubicBezTo>
                  <a:pt x="971" y="659"/>
                  <a:pt x="970" y="659"/>
                  <a:pt x="969" y="658"/>
                </a:cubicBezTo>
                <a:cubicBezTo>
                  <a:pt x="965" y="657"/>
                  <a:pt x="962" y="655"/>
                  <a:pt x="959" y="651"/>
                </a:cubicBezTo>
                <a:cubicBezTo>
                  <a:pt x="956" y="648"/>
                  <a:pt x="954" y="644"/>
                  <a:pt x="952" y="639"/>
                </a:cubicBezTo>
                <a:cubicBezTo>
                  <a:pt x="949" y="633"/>
                  <a:pt x="946" y="625"/>
                  <a:pt x="943" y="618"/>
                </a:cubicBezTo>
                <a:cubicBezTo>
                  <a:pt x="943" y="610"/>
                  <a:pt x="943" y="601"/>
                  <a:pt x="942" y="592"/>
                </a:cubicBezTo>
                <a:cubicBezTo>
                  <a:pt x="941" y="576"/>
                  <a:pt x="941" y="576"/>
                  <a:pt x="941" y="576"/>
                </a:cubicBezTo>
                <a:cubicBezTo>
                  <a:pt x="938" y="497"/>
                  <a:pt x="934" y="419"/>
                  <a:pt x="931" y="341"/>
                </a:cubicBezTo>
                <a:cubicBezTo>
                  <a:pt x="928" y="293"/>
                  <a:pt x="926" y="246"/>
                  <a:pt x="922" y="199"/>
                </a:cubicBezTo>
                <a:cubicBezTo>
                  <a:pt x="921" y="176"/>
                  <a:pt x="919" y="152"/>
                  <a:pt x="917" y="129"/>
                </a:cubicBezTo>
                <a:cubicBezTo>
                  <a:pt x="915" y="105"/>
                  <a:pt x="912" y="82"/>
                  <a:pt x="909" y="58"/>
                </a:cubicBezTo>
                <a:cubicBezTo>
                  <a:pt x="907" y="46"/>
                  <a:pt x="905" y="35"/>
                  <a:pt x="901" y="22"/>
                </a:cubicBezTo>
                <a:cubicBezTo>
                  <a:pt x="900" y="19"/>
                  <a:pt x="899" y="16"/>
                  <a:pt x="897" y="12"/>
                </a:cubicBezTo>
                <a:cubicBezTo>
                  <a:pt x="895" y="10"/>
                  <a:pt x="894" y="8"/>
                  <a:pt x="891" y="5"/>
                </a:cubicBezTo>
                <a:cubicBezTo>
                  <a:pt x="885" y="0"/>
                  <a:pt x="881" y="1"/>
                  <a:pt x="874" y="3"/>
                </a:cubicBezTo>
                <a:cubicBezTo>
                  <a:pt x="870" y="5"/>
                  <a:pt x="868" y="8"/>
                  <a:pt x="867" y="10"/>
                </a:cubicBezTo>
                <a:cubicBezTo>
                  <a:pt x="865" y="12"/>
                  <a:pt x="864" y="14"/>
                  <a:pt x="863" y="15"/>
                </a:cubicBezTo>
                <a:cubicBezTo>
                  <a:pt x="862" y="19"/>
                  <a:pt x="860" y="22"/>
                  <a:pt x="859" y="25"/>
                </a:cubicBezTo>
                <a:cubicBezTo>
                  <a:pt x="856" y="37"/>
                  <a:pt x="853" y="49"/>
                  <a:pt x="851" y="61"/>
                </a:cubicBezTo>
                <a:cubicBezTo>
                  <a:pt x="849" y="72"/>
                  <a:pt x="848" y="84"/>
                  <a:pt x="846" y="96"/>
                </a:cubicBezTo>
                <a:cubicBezTo>
                  <a:pt x="841" y="142"/>
                  <a:pt x="838" y="188"/>
                  <a:pt x="834" y="234"/>
                </a:cubicBezTo>
                <a:cubicBezTo>
                  <a:pt x="828" y="325"/>
                  <a:pt x="823" y="415"/>
                  <a:pt x="818" y="504"/>
                </a:cubicBezTo>
                <a:cubicBezTo>
                  <a:pt x="816" y="528"/>
                  <a:pt x="815" y="552"/>
                  <a:pt x="813" y="576"/>
                </a:cubicBezTo>
                <a:cubicBezTo>
                  <a:pt x="812" y="592"/>
                  <a:pt x="812" y="592"/>
                  <a:pt x="812" y="592"/>
                </a:cubicBezTo>
                <a:cubicBezTo>
                  <a:pt x="811" y="607"/>
                  <a:pt x="810" y="622"/>
                  <a:pt x="809" y="637"/>
                </a:cubicBezTo>
                <a:cubicBezTo>
                  <a:pt x="808" y="639"/>
                  <a:pt x="808" y="642"/>
                  <a:pt x="808" y="644"/>
                </a:cubicBezTo>
                <a:cubicBezTo>
                  <a:pt x="806" y="648"/>
                  <a:pt x="803" y="651"/>
                  <a:pt x="801" y="654"/>
                </a:cubicBezTo>
                <a:cubicBezTo>
                  <a:pt x="798" y="656"/>
                  <a:pt x="798" y="656"/>
                  <a:pt x="798" y="656"/>
                </a:cubicBezTo>
                <a:cubicBezTo>
                  <a:pt x="798" y="656"/>
                  <a:pt x="797" y="657"/>
                  <a:pt x="796" y="657"/>
                </a:cubicBezTo>
                <a:cubicBezTo>
                  <a:pt x="796" y="658"/>
                  <a:pt x="795" y="658"/>
                  <a:pt x="795" y="658"/>
                </a:cubicBezTo>
                <a:cubicBezTo>
                  <a:pt x="795" y="658"/>
                  <a:pt x="794" y="658"/>
                  <a:pt x="794" y="658"/>
                </a:cubicBezTo>
                <a:cubicBezTo>
                  <a:pt x="794" y="658"/>
                  <a:pt x="792" y="659"/>
                  <a:pt x="791" y="659"/>
                </a:cubicBezTo>
                <a:cubicBezTo>
                  <a:pt x="788" y="659"/>
                  <a:pt x="784" y="658"/>
                  <a:pt x="781" y="656"/>
                </a:cubicBezTo>
                <a:cubicBezTo>
                  <a:pt x="775" y="651"/>
                  <a:pt x="771" y="642"/>
                  <a:pt x="767" y="634"/>
                </a:cubicBezTo>
                <a:cubicBezTo>
                  <a:pt x="763" y="626"/>
                  <a:pt x="760" y="617"/>
                  <a:pt x="758" y="608"/>
                </a:cubicBezTo>
                <a:cubicBezTo>
                  <a:pt x="757" y="603"/>
                  <a:pt x="756" y="598"/>
                  <a:pt x="756" y="592"/>
                </a:cubicBezTo>
                <a:cubicBezTo>
                  <a:pt x="754" y="576"/>
                  <a:pt x="754" y="576"/>
                  <a:pt x="754" y="576"/>
                </a:cubicBezTo>
                <a:cubicBezTo>
                  <a:pt x="750" y="537"/>
                  <a:pt x="745" y="498"/>
                  <a:pt x="738" y="460"/>
                </a:cubicBezTo>
                <a:cubicBezTo>
                  <a:pt x="736" y="449"/>
                  <a:pt x="734" y="439"/>
                  <a:pt x="731" y="428"/>
                </a:cubicBezTo>
                <a:cubicBezTo>
                  <a:pt x="730" y="423"/>
                  <a:pt x="728" y="418"/>
                  <a:pt x="726" y="412"/>
                </a:cubicBezTo>
                <a:cubicBezTo>
                  <a:pt x="724" y="407"/>
                  <a:pt x="722" y="401"/>
                  <a:pt x="718" y="396"/>
                </a:cubicBezTo>
                <a:cubicBezTo>
                  <a:pt x="717" y="394"/>
                  <a:pt x="715" y="393"/>
                  <a:pt x="714" y="391"/>
                </a:cubicBezTo>
                <a:cubicBezTo>
                  <a:pt x="712" y="389"/>
                  <a:pt x="711" y="388"/>
                  <a:pt x="707" y="387"/>
                </a:cubicBezTo>
                <a:cubicBezTo>
                  <a:pt x="702" y="385"/>
                  <a:pt x="703" y="385"/>
                  <a:pt x="698" y="385"/>
                </a:cubicBezTo>
                <a:cubicBezTo>
                  <a:pt x="696" y="385"/>
                  <a:pt x="693" y="385"/>
                  <a:pt x="690" y="386"/>
                </a:cubicBezTo>
                <a:cubicBezTo>
                  <a:pt x="685" y="388"/>
                  <a:pt x="682" y="391"/>
                  <a:pt x="680" y="394"/>
                </a:cubicBezTo>
                <a:cubicBezTo>
                  <a:pt x="677" y="397"/>
                  <a:pt x="675" y="400"/>
                  <a:pt x="674" y="402"/>
                </a:cubicBezTo>
                <a:cubicBezTo>
                  <a:pt x="668" y="413"/>
                  <a:pt x="665" y="424"/>
                  <a:pt x="662" y="434"/>
                </a:cubicBezTo>
                <a:cubicBezTo>
                  <a:pt x="656" y="455"/>
                  <a:pt x="653" y="475"/>
                  <a:pt x="649" y="495"/>
                </a:cubicBezTo>
                <a:cubicBezTo>
                  <a:pt x="646" y="515"/>
                  <a:pt x="643" y="535"/>
                  <a:pt x="640" y="555"/>
                </a:cubicBezTo>
                <a:cubicBezTo>
                  <a:pt x="639" y="562"/>
                  <a:pt x="638" y="569"/>
                  <a:pt x="637" y="576"/>
                </a:cubicBezTo>
                <a:cubicBezTo>
                  <a:pt x="634" y="592"/>
                  <a:pt x="634" y="592"/>
                  <a:pt x="634" y="592"/>
                </a:cubicBezTo>
                <a:cubicBezTo>
                  <a:pt x="633" y="600"/>
                  <a:pt x="632" y="607"/>
                  <a:pt x="631" y="614"/>
                </a:cubicBezTo>
                <a:cubicBezTo>
                  <a:pt x="629" y="625"/>
                  <a:pt x="627" y="635"/>
                  <a:pt x="625" y="646"/>
                </a:cubicBezTo>
                <a:cubicBezTo>
                  <a:pt x="623" y="648"/>
                  <a:pt x="622" y="650"/>
                  <a:pt x="620" y="652"/>
                </a:cubicBezTo>
                <a:cubicBezTo>
                  <a:pt x="619" y="653"/>
                  <a:pt x="619" y="653"/>
                  <a:pt x="618" y="654"/>
                </a:cubicBezTo>
                <a:cubicBezTo>
                  <a:pt x="616" y="656"/>
                  <a:pt x="616" y="656"/>
                  <a:pt x="616" y="656"/>
                </a:cubicBezTo>
                <a:cubicBezTo>
                  <a:pt x="615" y="656"/>
                  <a:pt x="615" y="657"/>
                  <a:pt x="614" y="657"/>
                </a:cubicBezTo>
                <a:cubicBezTo>
                  <a:pt x="613" y="658"/>
                  <a:pt x="613" y="658"/>
                  <a:pt x="612" y="658"/>
                </a:cubicBezTo>
                <a:cubicBezTo>
                  <a:pt x="606" y="660"/>
                  <a:pt x="601" y="658"/>
                  <a:pt x="596" y="653"/>
                </a:cubicBezTo>
                <a:cubicBezTo>
                  <a:pt x="595" y="646"/>
                  <a:pt x="593" y="638"/>
                  <a:pt x="592" y="630"/>
                </a:cubicBezTo>
                <a:cubicBezTo>
                  <a:pt x="590" y="618"/>
                  <a:pt x="588" y="605"/>
                  <a:pt x="587" y="592"/>
                </a:cubicBezTo>
                <a:cubicBezTo>
                  <a:pt x="584" y="576"/>
                  <a:pt x="584" y="576"/>
                  <a:pt x="584" y="576"/>
                </a:cubicBezTo>
                <a:cubicBezTo>
                  <a:pt x="582" y="557"/>
                  <a:pt x="580" y="537"/>
                  <a:pt x="578" y="517"/>
                </a:cubicBezTo>
                <a:cubicBezTo>
                  <a:pt x="574" y="479"/>
                  <a:pt x="570" y="442"/>
                  <a:pt x="566" y="405"/>
                </a:cubicBezTo>
                <a:cubicBezTo>
                  <a:pt x="564" y="386"/>
                  <a:pt x="562" y="368"/>
                  <a:pt x="559" y="349"/>
                </a:cubicBezTo>
                <a:cubicBezTo>
                  <a:pt x="556" y="331"/>
                  <a:pt x="554" y="313"/>
                  <a:pt x="549" y="294"/>
                </a:cubicBezTo>
                <a:cubicBezTo>
                  <a:pt x="547" y="285"/>
                  <a:pt x="545" y="276"/>
                  <a:pt x="541" y="266"/>
                </a:cubicBezTo>
                <a:cubicBezTo>
                  <a:pt x="539" y="263"/>
                  <a:pt x="539" y="263"/>
                  <a:pt x="539" y="263"/>
                </a:cubicBezTo>
                <a:cubicBezTo>
                  <a:pt x="538" y="261"/>
                  <a:pt x="538" y="260"/>
                  <a:pt x="537" y="259"/>
                </a:cubicBezTo>
                <a:cubicBezTo>
                  <a:pt x="536" y="258"/>
                  <a:pt x="535" y="256"/>
                  <a:pt x="535" y="255"/>
                </a:cubicBezTo>
                <a:cubicBezTo>
                  <a:pt x="534" y="254"/>
                  <a:pt x="532" y="252"/>
                  <a:pt x="531" y="251"/>
                </a:cubicBezTo>
                <a:cubicBezTo>
                  <a:pt x="529" y="249"/>
                  <a:pt x="529" y="248"/>
                  <a:pt x="525" y="246"/>
                </a:cubicBezTo>
                <a:cubicBezTo>
                  <a:pt x="521" y="245"/>
                  <a:pt x="519" y="245"/>
                  <a:pt x="518" y="244"/>
                </a:cubicBezTo>
                <a:cubicBezTo>
                  <a:pt x="512" y="244"/>
                  <a:pt x="510" y="245"/>
                  <a:pt x="507" y="247"/>
                </a:cubicBezTo>
                <a:cubicBezTo>
                  <a:pt x="505" y="248"/>
                  <a:pt x="503" y="250"/>
                  <a:pt x="502" y="251"/>
                </a:cubicBezTo>
                <a:cubicBezTo>
                  <a:pt x="499" y="254"/>
                  <a:pt x="497" y="257"/>
                  <a:pt x="496" y="259"/>
                </a:cubicBezTo>
                <a:cubicBezTo>
                  <a:pt x="495" y="262"/>
                  <a:pt x="494" y="264"/>
                  <a:pt x="493" y="267"/>
                </a:cubicBezTo>
                <a:cubicBezTo>
                  <a:pt x="491" y="272"/>
                  <a:pt x="490" y="276"/>
                  <a:pt x="488" y="281"/>
                </a:cubicBezTo>
                <a:cubicBezTo>
                  <a:pt x="486" y="290"/>
                  <a:pt x="484" y="299"/>
                  <a:pt x="482" y="308"/>
                </a:cubicBezTo>
                <a:cubicBezTo>
                  <a:pt x="479" y="326"/>
                  <a:pt x="477" y="344"/>
                  <a:pt x="475" y="361"/>
                </a:cubicBezTo>
                <a:cubicBezTo>
                  <a:pt x="473" y="379"/>
                  <a:pt x="471" y="396"/>
                  <a:pt x="470" y="413"/>
                </a:cubicBezTo>
                <a:cubicBezTo>
                  <a:pt x="465" y="469"/>
                  <a:pt x="461" y="523"/>
                  <a:pt x="457" y="576"/>
                </a:cubicBezTo>
                <a:cubicBezTo>
                  <a:pt x="456" y="592"/>
                  <a:pt x="456" y="592"/>
                  <a:pt x="456" y="592"/>
                </a:cubicBezTo>
                <a:cubicBezTo>
                  <a:pt x="455" y="600"/>
                  <a:pt x="454" y="608"/>
                  <a:pt x="454" y="615"/>
                </a:cubicBezTo>
                <a:cubicBezTo>
                  <a:pt x="454" y="617"/>
                  <a:pt x="454" y="619"/>
                  <a:pt x="453" y="620"/>
                </a:cubicBezTo>
                <a:cubicBezTo>
                  <a:pt x="451" y="626"/>
                  <a:pt x="449" y="633"/>
                  <a:pt x="446" y="638"/>
                </a:cubicBezTo>
                <a:cubicBezTo>
                  <a:pt x="443" y="645"/>
                  <a:pt x="439" y="651"/>
                  <a:pt x="434" y="655"/>
                </a:cubicBezTo>
                <a:cubicBezTo>
                  <a:pt x="433" y="656"/>
                  <a:pt x="433" y="656"/>
                  <a:pt x="432" y="657"/>
                </a:cubicBezTo>
                <a:cubicBezTo>
                  <a:pt x="432" y="657"/>
                  <a:pt x="431" y="657"/>
                  <a:pt x="430" y="658"/>
                </a:cubicBezTo>
                <a:cubicBezTo>
                  <a:pt x="429" y="658"/>
                  <a:pt x="429" y="658"/>
                  <a:pt x="426" y="659"/>
                </a:cubicBezTo>
                <a:cubicBezTo>
                  <a:pt x="425" y="659"/>
                  <a:pt x="425" y="659"/>
                  <a:pt x="425" y="659"/>
                </a:cubicBezTo>
                <a:cubicBezTo>
                  <a:pt x="424" y="659"/>
                  <a:pt x="425" y="659"/>
                  <a:pt x="425" y="659"/>
                </a:cubicBezTo>
                <a:cubicBezTo>
                  <a:pt x="424" y="659"/>
                  <a:pt x="423" y="658"/>
                  <a:pt x="423" y="658"/>
                </a:cubicBezTo>
                <a:cubicBezTo>
                  <a:pt x="422" y="658"/>
                  <a:pt x="421" y="658"/>
                  <a:pt x="421" y="658"/>
                </a:cubicBezTo>
                <a:cubicBezTo>
                  <a:pt x="420" y="658"/>
                  <a:pt x="419" y="657"/>
                  <a:pt x="419" y="657"/>
                </a:cubicBezTo>
                <a:cubicBezTo>
                  <a:pt x="414" y="654"/>
                  <a:pt x="410" y="649"/>
                  <a:pt x="406" y="642"/>
                </a:cubicBezTo>
                <a:cubicBezTo>
                  <a:pt x="399" y="630"/>
                  <a:pt x="395" y="615"/>
                  <a:pt x="390" y="601"/>
                </a:cubicBezTo>
                <a:cubicBezTo>
                  <a:pt x="390" y="598"/>
                  <a:pt x="389" y="595"/>
                  <a:pt x="388" y="592"/>
                </a:cubicBezTo>
                <a:cubicBezTo>
                  <a:pt x="383" y="576"/>
                  <a:pt x="383" y="576"/>
                  <a:pt x="383" y="576"/>
                </a:cubicBezTo>
                <a:cubicBezTo>
                  <a:pt x="381" y="570"/>
                  <a:pt x="380" y="565"/>
                  <a:pt x="378" y="559"/>
                </a:cubicBezTo>
                <a:cubicBezTo>
                  <a:pt x="377" y="555"/>
                  <a:pt x="375" y="551"/>
                  <a:pt x="374" y="548"/>
                </a:cubicBezTo>
                <a:cubicBezTo>
                  <a:pt x="373" y="544"/>
                  <a:pt x="373" y="541"/>
                  <a:pt x="372" y="537"/>
                </a:cubicBezTo>
                <a:cubicBezTo>
                  <a:pt x="370" y="531"/>
                  <a:pt x="369" y="525"/>
                  <a:pt x="367" y="519"/>
                </a:cubicBezTo>
                <a:cubicBezTo>
                  <a:pt x="367" y="516"/>
                  <a:pt x="366" y="514"/>
                  <a:pt x="366" y="511"/>
                </a:cubicBezTo>
                <a:cubicBezTo>
                  <a:pt x="364" y="505"/>
                  <a:pt x="362" y="498"/>
                  <a:pt x="360" y="491"/>
                </a:cubicBezTo>
                <a:cubicBezTo>
                  <a:pt x="358" y="485"/>
                  <a:pt x="356" y="478"/>
                  <a:pt x="352" y="472"/>
                </a:cubicBezTo>
                <a:cubicBezTo>
                  <a:pt x="350" y="469"/>
                  <a:pt x="348" y="466"/>
                  <a:pt x="344" y="463"/>
                </a:cubicBezTo>
                <a:cubicBezTo>
                  <a:pt x="343" y="462"/>
                  <a:pt x="342" y="461"/>
                  <a:pt x="341" y="461"/>
                </a:cubicBezTo>
                <a:cubicBezTo>
                  <a:pt x="340" y="460"/>
                  <a:pt x="338" y="459"/>
                  <a:pt x="337" y="459"/>
                </a:cubicBezTo>
                <a:cubicBezTo>
                  <a:pt x="335" y="459"/>
                  <a:pt x="336" y="459"/>
                  <a:pt x="333" y="459"/>
                </a:cubicBezTo>
                <a:cubicBezTo>
                  <a:pt x="332" y="459"/>
                  <a:pt x="331" y="459"/>
                  <a:pt x="330" y="459"/>
                </a:cubicBezTo>
                <a:cubicBezTo>
                  <a:pt x="325" y="460"/>
                  <a:pt x="321" y="463"/>
                  <a:pt x="318" y="466"/>
                </a:cubicBezTo>
                <a:cubicBezTo>
                  <a:pt x="316" y="469"/>
                  <a:pt x="313" y="472"/>
                  <a:pt x="312" y="475"/>
                </a:cubicBezTo>
                <a:cubicBezTo>
                  <a:pt x="305" y="487"/>
                  <a:pt x="301" y="500"/>
                  <a:pt x="298" y="512"/>
                </a:cubicBezTo>
                <a:cubicBezTo>
                  <a:pt x="294" y="524"/>
                  <a:pt x="292" y="536"/>
                  <a:pt x="289" y="549"/>
                </a:cubicBezTo>
                <a:cubicBezTo>
                  <a:pt x="288" y="558"/>
                  <a:pt x="286" y="567"/>
                  <a:pt x="284" y="576"/>
                </a:cubicBezTo>
                <a:cubicBezTo>
                  <a:pt x="281" y="592"/>
                  <a:pt x="281" y="592"/>
                  <a:pt x="281" y="592"/>
                </a:cubicBezTo>
                <a:cubicBezTo>
                  <a:pt x="281" y="594"/>
                  <a:pt x="281" y="596"/>
                  <a:pt x="280" y="597"/>
                </a:cubicBezTo>
                <a:cubicBezTo>
                  <a:pt x="279" y="603"/>
                  <a:pt x="277" y="609"/>
                  <a:pt x="275" y="615"/>
                </a:cubicBezTo>
                <a:cubicBezTo>
                  <a:pt x="271" y="627"/>
                  <a:pt x="267" y="638"/>
                  <a:pt x="261" y="648"/>
                </a:cubicBezTo>
                <a:cubicBezTo>
                  <a:pt x="258" y="653"/>
                  <a:pt x="254" y="657"/>
                  <a:pt x="250" y="659"/>
                </a:cubicBezTo>
                <a:cubicBezTo>
                  <a:pt x="249" y="660"/>
                  <a:pt x="249" y="660"/>
                  <a:pt x="248" y="660"/>
                </a:cubicBezTo>
                <a:cubicBezTo>
                  <a:pt x="248" y="660"/>
                  <a:pt x="247" y="661"/>
                  <a:pt x="247" y="661"/>
                </a:cubicBezTo>
                <a:cubicBezTo>
                  <a:pt x="247" y="661"/>
                  <a:pt x="246" y="661"/>
                  <a:pt x="245" y="661"/>
                </a:cubicBezTo>
                <a:cubicBezTo>
                  <a:pt x="243" y="661"/>
                  <a:pt x="243" y="661"/>
                  <a:pt x="243" y="661"/>
                </a:cubicBezTo>
                <a:cubicBezTo>
                  <a:pt x="242" y="661"/>
                  <a:pt x="243" y="661"/>
                  <a:pt x="242" y="661"/>
                </a:cubicBezTo>
                <a:cubicBezTo>
                  <a:pt x="241" y="661"/>
                  <a:pt x="241" y="661"/>
                  <a:pt x="241" y="661"/>
                </a:cubicBezTo>
                <a:cubicBezTo>
                  <a:pt x="239" y="661"/>
                  <a:pt x="239" y="661"/>
                  <a:pt x="239" y="661"/>
                </a:cubicBezTo>
                <a:cubicBezTo>
                  <a:pt x="238" y="661"/>
                  <a:pt x="237" y="661"/>
                  <a:pt x="236" y="660"/>
                </a:cubicBezTo>
                <a:cubicBezTo>
                  <a:pt x="231" y="659"/>
                  <a:pt x="227" y="656"/>
                  <a:pt x="223" y="652"/>
                </a:cubicBezTo>
                <a:cubicBezTo>
                  <a:pt x="220" y="648"/>
                  <a:pt x="217" y="643"/>
                  <a:pt x="214" y="639"/>
                </a:cubicBezTo>
                <a:cubicBezTo>
                  <a:pt x="209" y="630"/>
                  <a:pt x="205" y="621"/>
                  <a:pt x="202" y="612"/>
                </a:cubicBezTo>
                <a:cubicBezTo>
                  <a:pt x="200" y="605"/>
                  <a:pt x="199" y="599"/>
                  <a:pt x="197" y="592"/>
                </a:cubicBezTo>
                <a:cubicBezTo>
                  <a:pt x="193" y="576"/>
                  <a:pt x="193" y="576"/>
                  <a:pt x="193" y="576"/>
                </a:cubicBezTo>
                <a:cubicBezTo>
                  <a:pt x="192" y="572"/>
                  <a:pt x="191" y="568"/>
                  <a:pt x="189" y="564"/>
                </a:cubicBezTo>
                <a:cubicBezTo>
                  <a:pt x="187" y="555"/>
                  <a:pt x="184" y="546"/>
                  <a:pt x="180" y="538"/>
                </a:cubicBezTo>
                <a:cubicBezTo>
                  <a:pt x="177" y="530"/>
                  <a:pt x="173" y="521"/>
                  <a:pt x="166" y="515"/>
                </a:cubicBezTo>
                <a:cubicBezTo>
                  <a:pt x="162" y="512"/>
                  <a:pt x="158" y="509"/>
                  <a:pt x="153" y="509"/>
                </a:cubicBezTo>
                <a:cubicBezTo>
                  <a:pt x="148" y="509"/>
                  <a:pt x="143" y="510"/>
                  <a:pt x="139" y="512"/>
                </a:cubicBezTo>
                <a:cubicBezTo>
                  <a:pt x="135" y="515"/>
                  <a:pt x="132" y="518"/>
                  <a:pt x="130" y="521"/>
                </a:cubicBezTo>
                <a:cubicBezTo>
                  <a:pt x="128" y="523"/>
                  <a:pt x="127" y="525"/>
                  <a:pt x="126" y="526"/>
                </a:cubicBezTo>
                <a:cubicBezTo>
                  <a:pt x="125" y="528"/>
                  <a:pt x="124" y="530"/>
                  <a:pt x="123" y="532"/>
                </a:cubicBezTo>
                <a:cubicBezTo>
                  <a:pt x="116" y="546"/>
                  <a:pt x="111" y="561"/>
                  <a:pt x="107" y="575"/>
                </a:cubicBezTo>
                <a:cubicBezTo>
                  <a:pt x="107" y="575"/>
                  <a:pt x="106" y="576"/>
                  <a:pt x="106" y="576"/>
                </a:cubicBezTo>
                <a:cubicBezTo>
                  <a:pt x="99" y="592"/>
                  <a:pt x="99" y="592"/>
                  <a:pt x="99" y="592"/>
                </a:cubicBezTo>
                <a:cubicBezTo>
                  <a:pt x="97" y="596"/>
                  <a:pt x="94" y="599"/>
                  <a:pt x="92" y="602"/>
                </a:cubicBezTo>
                <a:cubicBezTo>
                  <a:pt x="87" y="607"/>
                  <a:pt x="82" y="612"/>
                  <a:pt x="76" y="615"/>
                </a:cubicBezTo>
                <a:cubicBezTo>
                  <a:pt x="70" y="618"/>
                  <a:pt x="64" y="619"/>
                  <a:pt x="58" y="619"/>
                </a:cubicBezTo>
                <a:cubicBezTo>
                  <a:pt x="45" y="618"/>
                  <a:pt x="34" y="615"/>
                  <a:pt x="25" y="609"/>
                </a:cubicBezTo>
                <a:cubicBezTo>
                  <a:pt x="16" y="604"/>
                  <a:pt x="9" y="598"/>
                  <a:pt x="3" y="594"/>
                </a:cubicBezTo>
                <a:cubicBezTo>
                  <a:pt x="2" y="594"/>
                  <a:pt x="2" y="594"/>
                  <a:pt x="1" y="593"/>
                </a:cubicBezTo>
                <a:cubicBezTo>
                  <a:pt x="1" y="594"/>
                  <a:pt x="1" y="594"/>
                  <a:pt x="1" y="594"/>
                </a:cubicBezTo>
                <a:cubicBezTo>
                  <a:pt x="1" y="594"/>
                  <a:pt x="2" y="594"/>
                  <a:pt x="2" y="595"/>
                </a:cubicBezTo>
                <a:cubicBezTo>
                  <a:pt x="9" y="599"/>
                  <a:pt x="16" y="605"/>
                  <a:pt x="25" y="610"/>
                </a:cubicBezTo>
                <a:cubicBezTo>
                  <a:pt x="33" y="616"/>
                  <a:pt x="45" y="620"/>
                  <a:pt x="57" y="621"/>
                </a:cubicBezTo>
                <a:cubicBezTo>
                  <a:pt x="64" y="621"/>
                  <a:pt x="71" y="620"/>
                  <a:pt x="77" y="617"/>
                </a:cubicBezTo>
                <a:cubicBezTo>
                  <a:pt x="84" y="614"/>
                  <a:pt x="89" y="609"/>
                  <a:pt x="94" y="603"/>
                </a:cubicBezTo>
                <a:cubicBezTo>
                  <a:pt x="96" y="601"/>
                  <a:pt x="99" y="598"/>
                  <a:pt x="101" y="595"/>
                </a:cubicBezTo>
                <a:cubicBezTo>
                  <a:pt x="99" y="602"/>
                  <a:pt x="97" y="608"/>
                  <a:pt x="94" y="615"/>
                </a:cubicBezTo>
                <a:cubicBezTo>
                  <a:pt x="92" y="621"/>
                  <a:pt x="90" y="627"/>
                  <a:pt x="87" y="632"/>
                </a:cubicBezTo>
                <a:cubicBezTo>
                  <a:pt x="84" y="638"/>
                  <a:pt x="81" y="643"/>
                  <a:pt x="78" y="648"/>
                </a:cubicBezTo>
                <a:cubicBezTo>
                  <a:pt x="74" y="652"/>
                  <a:pt x="69" y="656"/>
                  <a:pt x="64" y="657"/>
                </a:cubicBezTo>
                <a:cubicBezTo>
                  <a:pt x="63" y="657"/>
                  <a:pt x="62" y="657"/>
                  <a:pt x="60" y="657"/>
                </a:cubicBezTo>
                <a:cubicBezTo>
                  <a:pt x="59" y="657"/>
                  <a:pt x="58" y="657"/>
                  <a:pt x="56" y="657"/>
                </a:cubicBezTo>
                <a:cubicBezTo>
                  <a:pt x="54" y="657"/>
                  <a:pt x="52" y="656"/>
                  <a:pt x="49" y="654"/>
                </a:cubicBezTo>
                <a:cubicBezTo>
                  <a:pt x="45" y="652"/>
                  <a:pt x="42" y="648"/>
                  <a:pt x="39" y="644"/>
                </a:cubicBezTo>
                <a:cubicBezTo>
                  <a:pt x="36" y="640"/>
                  <a:pt x="33" y="636"/>
                  <a:pt x="31" y="633"/>
                </a:cubicBezTo>
                <a:cubicBezTo>
                  <a:pt x="26" y="625"/>
                  <a:pt x="22" y="618"/>
                  <a:pt x="17" y="611"/>
                </a:cubicBezTo>
                <a:cubicBezTo>
                  <a:pt x="13" y="605"/>
                  <a:pt x="8" y="600"/>
                  <a:pt x="3" y="596"/>
                </a:cubicBezTo>
                <a:cubicBezTo>
                  <a:pt x="2" y="595"/>
                  <a:pt x="1" y="595"/>
                  <a:pt x="0" y="594"/>
                </a:cubicBezTo>
                <a:cubicBezTo>
                  <a:pt x="0" y="594"/>
                  <a:pt x="0" y="594"/>
                  <a:pt x="0" y="594"/>
                </a:cubicBezTo>
                <a:cubicBezTo>
                  <a:pt x="1" y="595"/>
                  <a:pt x="2" y="596"/>
                  <a:pt x="3" y="597"/>
                </a:cubicBezTo>
                <a:cubicBezTo>
                  <a:pt x="8" y="601"/>
                  <a:pt x="12" y="606"/>
                  <a:pt x="17" y="612"/>
                </a:cubicBezTo>
                <a:cubicBezTo>
                  <a:pt x="21" y="618"/>
                  <a:pt x="25" y="625"/>
                  <a:pt x="30" y="633"/>
                </a:cubicBezTo>
                <a:cubicBezTo>
                  <a:pt x="32" y="637"/>
                  <a:pt x="34" y="641"/>
                  <a:pt x="37" y="645"/>
                </a:cubicBezTo>
                <a:cubicBezTo>
                  <a:pt x="40" y="649"/>
                  <a:pt x="44" y="653"/>
                  <a:pt x="48" y="656"/>
                </a:cubicBezTo>
                <a:cubicBezTo>
                  <a:pt x="51" y="657"/>
                  <a:pt x="53" y="659"/>
                  <a:pt x="56" y="659"/>
                </a:cubicBezTo>
                <a:cubicBezTo>
                  <a:pt x="57" y="659"/>
                  <a:pt x="59" y="659"/>
                  <a:pt x="60" y="659"/>
                </a:cubicBezTo>
                <a:cubicBezTo>
                  <a:pt x="62" y="659"/>
                  <a:pt x="63" y="659"/>
                  <a:pt x="65" y="659"/>
                </a:cubicBezTo>
                <a:cubicBezTo>
                  <a:pt x="71" y="658"/>
                  <a:pt x="76" y="654"/>
                  <a:pt x="80" y="649"/>
                </a:cubicBezTo>
                <a:cubicBezTo>
                  <a:pt x="84" y="645"/>
                  <a:pt x="87" y="639"/>
                  <a:pt x="90" y="634"/>
                </a:cubicBezTo>
                <a:cubicBezTo>
                  <a:pt x="92" y="628"/>
                  <a:pt x="95" y="622"/>
                  <a:pt x="97" y="616"/>
                </a:cubicBezTo>
                <a:cubicBezTo>
                  <a:pt x="100" y="608"/>
                  <a:pt x="103" y="600"/>
                  <a:pt x="105" y="592"/>
                </a:cubicBezTo>
                <a:cubicBezTo>
                  <a:pt x="114" y="576"/>
                  <a:pt x="114" y="576"/>
                  <a:pt x="114" y="576"/>
                </a:cubicBezTo>
                <a:cubicBezTo>
                  <a:pt x="116" y="573"/>
                  <a:pt x="119" y="569"/>
                  <a:pt x="123" y="565"/>
                </a:cubicBezTo>
                <a:cubicBezTo>
                  <a:pt x="128" y="559"/>
                  <a:pt x="136" y="554"/>
                  <a:pt x="144" y="553"/>
                </a:cubicBezTo>
                <a:cubicBezTo>
                  <a:pt x="148" y="552"/>
                  <a:pt x="153" y="552"/>
                  <a:pt x="157" y="553"/>
                </a:cubicBezTo>
                <a:cubicBezTo>
                  <a:pt x="161" y="554"/>
                  <a:pt x="165" y="556"/>
                  <a:pt x="168" y="559"/>
                </a:cubicBezTo>
                <a:cubicBezTo>
                  <a:pt x="173" y="564"/>
                  <a:pt x="177" y="570"/>
                  <a:pt x="181" y="576"/>
                </a:cubicBezTo>
                <a:cubicBezTo>
                  <a:pt x="188" y="592"/>
                  <a:pt x="188" y="592"/>
                  <a:pt x="188" y="592"/>
                </a:cubicBezTo>
                <a:cubicBezTo>
                  <a:pt x="189" y="596"/>
                  <a:pt x="191" y="599"/>
                  <a:pt x="192" y="603"/>
                </a:cubicBezTo>
                <a:cubicBezTo>
                  <a:pt x="194" y="609"/>
                  <a:pt x="195" y="615"/>
                  <a:pt x="197" y="622"/>
                </a:cubicBezTo>
                <a:cubicBezTo>
                  <a:pt x="201" y="641"/>
                  <a:pt x="206" y="661"/>
                  <a:pt x="214" y="681"/>
                </a:cubicBezTo>
                <a:cubicBezTo>
                  <a:pt x="216" y="686"/>
                  <a:pt x="219" y="691"/>
                  <a:pt x="222" y="695"/>
                </a:cubicBezTo>
                <a:cubicBezTo>
                  <a:pt x="225" y="700"/>
                  <a:pt x="230" y="705"/>
                  <a:pt x="237" y="707"/>
                </a:cubicBezTo>
                <a:cubicBezTo>
                  <a:pt x="240" y="708"/>
                  <a:pt x="243" y="708"/>
                  <a:pt x="247" y="707"/>
                </a:cubicBezTo>
                <a:cubicBezTo>
                  <a:pt x="251" y="706"/>
                  <a:pt x="253" y="705"/>
                  <a:pt x="256" y="702"/>
                </a:cubicBezTo>
                <a:cubicBezTo>
                  <a:pt x="261" y="698"/>
                  <a:pt x="264" y="693"/>
                  <a:pt x="266" y="688"/>
                </a:cubicBezTo>
                <a:cubicBezTo>
                  <a:pt x="272" y="677"/>
                  <a:pt x="275" y="666"/>
                  <a:pt x="278" y="655"/>
                </a:cubicBezTo>
                <a:cubicBezTo>
                  <a:pt x="281" y="644"/>
                  <a:pt x="284" y="633"/>
                  <a:pt x="286" y="621"/>
                </a:cubicBezTo>
                <a:cubicBezTo>
                  <a:pt x="288" y="612"/>
                  <a:pt x="290" y="602"/>
                  <a:pt x="292" y="592"/>
                </a:cubicBezTo>
                <a:cubicBezTo>
                  <a:pt x="295" y="576"/>
                  <a:pt x="295" y="576"/>
                  <a:pt x="295" y="576"/>
                </a:cubicBezTo>
                <a:cubicBezTo>
                  <a:pt x="296" y="575"/>
                  <a:pt x="296" y="573"/>
                  <a:pt x="296" y="572"/>
                </a:cubicBezTo>
                <a:cubicBezTo>
                  <a:pt x="299" y="563"/>
                  <a:pt x="302" y="553"/>
                  <a:pt x="306" y="544"/>
                </a:cubicBezTo>
                <a:cubicBezTo>
                  <a:pt x="308" y="538"/>
                  <a:pt x="310" y="532"/>
                  <a:pt x="313" y="526"/>
                </a:cubicBezTo>
                <a:cubicBezTo>
                  <a:pt x="317" y="521"/>
                  <a:pt x="320" y="515"/>
                  <a:pt x="325" y="512"/>
                </a:cubicBezTo>
                <a:cubicBezTo>
                  <a:pt x="327" y="511"/>
                  <a:pt x="330" y="509"/>
                  <a:pt x="332" y="509"/>
                </a:cubicBezTo>
                <a:cubicBezTo>
                  <a:pt x="333" y="509"/>
                  <a:pt x="333" y="509"/>
                  <a:pt x="333" y="509"/>
                </a:cubicBezTo>
                <a:cubicBezTo>
                  <a:pt x="333" y="509"/>
                  <a:pt x="334" y="509"/>
                  <a:pt x="334" y="509"/>
                </a:cubicBezTo>
                <a:cubicBezTo>
                  <a:pt x="336" y="509"/>
                  <a:pt x="336" y="509"/>
                  <a:pt x="336" y="509"/>
                </a:cubicBezTo>
                <a:cubicBezTo>
                  <a:pt x="337" y="509"/>
                  <a:pt x="337" y="509"/>
                  <a:pt x="337" y="509"/>
                </a:cubicBezTo>
                <a:cubicBezTo>
                  <a:pt x="338" y="510"/>
                  <a:pt x="338" y="510"/>
                  <a:pt x="338" y="510"/>
                </a:cubicBezTo>
                <a:cubicBezTo>
                  <a:pt x="339" y="510"/>
                  <a:pt x="339" y="510"/>
                  <a:pt x="340" y="510"/>
                </a:cubicBezTo>
                <a:cubicBezTo>
                  <a:pt x="344" y="513"/>
                  <a:pt x="348" y="518"/>
                  <a:pt x="352" y="523"/>
                </a:cubicBezTo>
                <a:cubicBezTo>
                  <a:pt x="353" y="526"/>
                  <a:pt x="354" y="528"/>
                  <a:pt x="356" y="530"/>
                </a:cubicBezTo>
                <a:cubicBezTo>
                  <a:pt x="358" y="545"/>
                  <a:pt x="361" y="561"/>
                  <a:pt x="363" y="576"/>
                </a:cubicBezTo>
                <a:cubicBezTo>
                  <a:pt x="365" y="592"/>
                  <a:pt x="365" y="592"/>
                  <a:pt x="365" y="592"/>
                </a:cubicBezTo>
                <a:cubicBezTo>
                  <a:pt x="365" y="593"/>
                  <a:pt x="365" y="594"/>
                  <a:pt x="365" y="594"/>
                </a:cubicBezTo>
                <a:cubicBezTo>
                  <a:pt x="369" y="622"/>
                  <a:pt x="372" y="650"/>
                  <a:pt x="376" y="679"/>
                </a:cubicBezTo>
                <a:cubicBezTo>
                  <a:pt x="379" y="707"/>
                  <a:pt x="383" y="737"/>
                  <a:pt x="389" y="766"/>
                </a:cubicBezTo>
                <a:cubicBezTo>
                  <a:pt x="392" y="781"/>
                  <a:pt x="395" y="796"/>
                  <a:pt x="402" y="812"/>
                </a:cubicBezTo>
                <a:cubicBezTo>
                  <a:pt x="404" y="815"/>
                  <a:pt x="406" y="819"/>
                  <a:pt x="409" y="823"/>
                </a:cubicBezTo>
                <a:cubicBezTo>
                  <a:pt x="410" y="824"/>
                  <a:pt x="410" y="825"/>
                  <a:pt x="412" y="826"/>
                </a:cubicBezTo>
                <a:cubicBezTo>
                  <a:pt x="413" y="827"/>
                  <a:pt x="414" y="828"/>
                  <a:pt x="415" y="829"/>
                </a:cubicBezTo>
                <a:cubicBezTo>
                  <a:pt x="417" y="830"/>
                  <a:pt x="418" y="831"/>
                  <a:pt x="420" y="831"/>
                </a:cubicBezTo>
                <a:cubicBezTo>
                  <a:pt x="422" y="832"/>
                  <a:pt x="423" y="832"/>
                  <a:pt x="426" y="832"/>
                </a:cubicBezTo>
                <a:cubicBezTo>
                  <a:pt x="426" y="832"/>
                  <a:pt x="432" y="831"/>
                  <a:pt x="433" y="830"/>
                </a:cubicBezTo>
                <a:cubicBezTo>
                  <a:pt x="434" y="829"/>
                  <a:pt x="436" y="828"/>
                  <a:pt x="437" y="827"/>
                </a:cubicBezTo>
                <a:cubicBezTo>
                  <a:pt x="439" y="824"/>
                  <a:pt x="441" y="822"/>
                  <a:pt x="442" y="820"/>
                </a:cubicBezTo>
                <a:cubicBezTo>
                  <a:pt x="444" y="816"/>
                  <a:pt x="446" y="812"/>
                  <a:pt x="447" y="808"/>
                </a:cubicBezTo>
                <a:cubicBezTo>
                  <a:pt x="452" y="792"/>
                  <a:pt x="455" y="777"/>
                  <a:pt x="458" y="761"/>
                </a:cubicBezTo>
                <a:cubicBezTo>
                  <a:pt x="461" y="745"/>
                  <a:pt x="463" y="730"/>
                  <a:pt x="465" y="714"/>
                </a:cubicBezTo>
                <a:cubicBezTo>
                  <a:pt x="469" y="682"/>
                  <a:pt x="472" y="650"/>
                  <a:pt x="475" y="617"/>
                </a:cubicBezTo>
                <a:cubicBezTo>
                  <a:pt x="476" y="609"/>
                  <a:pt x="476" y="601"/>
                  <a:pt x="477" y="592"/>
                </a:cubicBezTo>
                <a:cubicBezTo>
                  <a:pt x="479" y="576"/>
                  <a:pt x="479" y="576"/>
                  <a:pt x="479" y="576"/>
                </a:cubicBezTo>
                <a:cubicBezTo>
                  <a:pt x="479" y="575"/>
                  <a:pt x="480" y="575"/>
                  <a:pt x="480" y="574"/>
                </a:cubicBezTo>
                <a:cubicBezTo>
                  <a:pt x="485" y="558"/>
                  <a:pt x="489" y="542"/>
                  <a:pt x="496" y="528"/>
                </a:cubicBezTo>
                <a:cubicBezTo>
                  <a:pt x="498" y="525"/>
                  <a:pt x="500" y="521"/>
                  <a:pt x="503" y="518"/>
                </a:cubicBezTo>
                <a:cubicBezTo>
                  <a:pt x="505" y="516"/>
                  <a:pt x="507" y="513"/>
                  <a:pt x="510" y="512"/>
                </a:cubicBezTo>
                <a:cubicBezTo>
                  <a:pt x="511" y="511"/>
                  <a:pt x="511" y="511"/>
                  <a:pt x="512" y="511"/>
                </a:cubicBezTo>
                <a:cubicBezTo>
                  <a:pt x="513" y="511"/>
                  <a:pt x="513" y="510"/>
                  <a:pt x="514" y="510"/>
                </a:cubicBezTo>
                <a:cubicBezTo>
                  <a:pt x="515" y="510"/>
                  <a:pt x="515" y="510"/>
                  <a:pt x="515" y="510"/>
                </a:cubicBezTo>
                <a:cubicBezTo>
                  <a:pt x="515" y="510"/>
                  <a:pt x="517" y="510"/>
                  <a:pt x="516" y="510"/>
                </a:cubicBezTo>
                <a:cubicBezTo>
                  <a:pt x="519" y="510"/>
                  <a:pt x="519" y="510"/>
                  <a:pt x="519" y="510"/>
                </a:cubicBezTo>
                <a:cubicBezTo>
                  <a:pt x="519" y="510"/>
                  <a:pt x="520" y="510"/>
                  <a:pt x="520" y="511"/>
                </a:cubicBezTo>
                <a:cubicBezTo>
                  <a:pt x="520" y="511"/>
                  <a:pt x="521" y="511"/>
                  <a:pt x="521" y="511"/>
                </a:cubicBezTo>
                <a:cubicBezTo>
                  <a:pt x="521" y="511"/>
                  <a:pt x="521" y="511"/>
                  <a:pt x="522" y="511"/>
                </a:cubicBezTo>
                <a:cubicBezTo>
                  <a:pt x="522" y="511"/>
                  <a:pt x="522" y="512"/>
                  <a:pt x="523" y="512"/>
                </a:cubicBezTo>
                <a:cubicBezTo>
                  <a:pt x="523" y="512"/>
                  <a:pt x="524" y="512"/>
                  <a:pt x="525" y="513"/>
                </a:cubicBezTo>
                <a:cubicBezTo>
                  <a:pt x="527" y="515"/>
                  <a:pt x="527" y="515"/>
                  <a:pt x="527" y="515"/>
                </a:cubicBezTo>
                <a:cubicBezTo>
                  <a:pt x="532" y="519"/>
                  <a:pt x="536" y="527"/>
                  <a:pt x="539" y="534"/>
                </a:cubicBezTo>
                <a:cubicBezTo>
                  <a:pt x="542" y="542"/>
                  <a:pt x="545" y="550"/>
                  <a:pt x="548" y="558"/>
                </a:cubicBezTo>
                <a:cubicBezTo>
                  <a:pt x="550" y="564"/>
                  <a:pt x="552" y="570"/>
                  <a:pt x="553" y="576"/>
                </a:cubicBezTo>
                <a:cubicBezTo>
                  <a:pt x="558" y="592"/>
                  <a:pt x="558" y="592"/>
                  <a:pt x="558" y="592"/>
                </a:cubicBezTo>
                <a:cubicBezTo>
                  <a:pt x="559" y="598"/>
                  <a:pt x="561" y="603"/>
                  <a:pt x="563" y="608"/>
                </a:cubicBezTo>
                <a:cubicBezTo>
                  <a:pt x="564" y="612"/>
                  <a:pt x="565" y="616"/>
                  <a:pt x="566" y="619"/>
                </a:cubicBezTo>
                <a:cubicBezTo>
                  <a:pt x="567" y="624"/>
                  <a:pt x="568" y="629"/>
                  <a:pt x="568" y="634"/>
                </a:cubicBezTo>
                <a:cubicBezTo>
                  <a:pt x="570" y="644"/>
                  <a:pt x="572" y="654"/>
                  <a:pt x="574" y="664"/>
                </a:cubicBezTo>
                <a:cubicBezTo>
                  <a:pt x="576" y="674"/>
                  <a:pt x="579" y="683"/>
                  <a:pt x="583" y="694"/>
                </a:cubicBezTo>
                <a:cubicBezTo>
                  <a:pt x="585" y="698"/>
                  <a:pt x="585" y="698"/>
                  <a:pt x="585" y="698"/>
                </a:cubicBezTo>
                <a:cubicBezTo>
                  <a:pt x="587" y="702"/>
                  <a:pt x="587" y="702"/>
                  <a:pt x="587" y="702"/>
                </a:cubicBezTo>
                <a:cubicBezTo>
                  <a:pt x="588" y="703"/>
                  <a:pt x="589" y="705"/>
                  <a:pt x="590" y="706"/>
                </a:cubicBezTo>
                <a:cubicBezTo>
                  <a:pt x="592" y="708"/>
                  <a:pt x="592" y="709"/>
                  <a:pt x="594" y="710"/>
                </a:cubicBezTo>
                <a:cubicBezTo>
                  <a:pt x="596" y="712"/>
                  <a:pt x="599" y="713"/>
                  <a:pt x="602" y="715"/>
                </a:cubicBezTo>
                <a:cubicBezTo>
                  <a:pt x="603" y="716"/>
                  <a:pt x="610" y="716"/>
                  <a:pt x="610" y="715"/>
                </a:cubicBezTo>
                <a:cubicBezTo>
                  <a:pt x="611" y="715"/>
                  <a:pt x="617" y="714"/>
                  <a:pt x="618" y="713"/>
                </a:cubicBezTo>
                <a:cubicBezTo>
                  <a:pt x="620" y="712"/>
                  <a:pt x="622" y="711"/>
                  <a:pt x="623" y="709"/>
                </a:cubicBezTo>
                <a:cubicBezTo>
                  <a:pt x="629" y="704"/>
                  <a:pt x="632" y="698"/>
                  <a:pt x="635" y="693"/>
                </a:cubicBezTo>
                <a:cubicBezTo>
                  <a:pt x="637" y="688"/>
                  <a:pt x="639" y="683"/>
                  <a:pt x="641" y="678"/>
                </a:cubicBezTo>
                <a:cubicBezTo>
                  <a:pt x="647" y="658"/>
                  <a:pt x="651" y="638"/>
                  <a:pt x="654" y="618"/>
                </a:cubicBezTo>
                <a:cubicBezTo>
                  <a:pt x="656" y="610"/>
                  <a:pt x="657" y="601"/>
                  <a:pt x="659" y="592"/>
                </a:cubicBezTo>
                <a:cubicBezTo>
                  <a:pt x="662" y="576"/>
                  <a:pt x="662" y="576"/>
                  <a:pt x="662" y="576"/>
                </a:cubicBezTo>
                <a:cubicBezTo>
                  <a:pt x="665" y="564"/>
                  <a:pt x="669" y="553"/>
                  <a:pt x="673" y="541"/>
                </a:cubicBezTo>
                <a:cubicBezTo>
                  <a:pt x="676" y="533"/>
                  <a:pt x="680" y="525"/>
                  <a:pt x="685" y="518"/>
                </a:cubicBezTo>
                <a:cubicBezTo>
                  <a:pt x="691" y="512"/>
                  <a:pt x="697" y="508"/>
                  <a:pt x="704" y="511"/>
                </a:cubicBezTo>
                <a:cubicBezTo>
                  <a:pt x="706" y="512"/>
                  <a:pt x="710" y="515"/>
                  <a:pt x="712" y="518"/>
                </a:cubicBezTo>
                <a:cubicBezTo>
                  <a:pt x="715" y="521"/>
                  <a:pt x="717" y="525"/>
                  <a:pt x="719" y="529"/>
                </a:cubicBezTo>
                <a:cubicBezTo>
                  <a:pt x="722" y="534"/>
                  <a:pt x="724" y="540"/>
                  <a:pt x="726" y="546"/>
                </a:cubicBezTo>
                <a:cubicBezTo>
                  <a:pt x="728" y="556"/>
                  <a:pt x="729" y="566"/>
                  <a:pt x="730" y="576"/>
                </a:cubicBezTo>
                <a:cubicBezTo>
                  <a:pt x="732" y="592"/>
                  <a:pt x="732" y="592"/>
                  <a:pt x="732" y="592"/>
                </a:cubicBezTo>
                <a:cubicBezTo>
                  <a:pt x="736" y="633"/>
                  <a:pt x="741" y="674"/>
                  <a:pt x="747" y="715"/>
                </a:cubicBezTo>
                <a:cubicBezTo>
                  <a:pt x="749" y="726"/>
                  <a:pt x="751" y="737"/>
                  <a:pt x="753" y="748"/>
                </a:cubicBezTo>
                <a:cubicBezTo>
                  <a:pt x="755" y="758"/>
                  <a:pt x="758" y="769"/>
                  <a:pt x="762" y="780"/>
                </a:cubicBezTo>
                <a:cubicBezTo>
                  <a:pt x="764" y="786"/>
                  <a:pt x="766" y="792"/>
                  <a:pt x="769" y="798"/>
                </a:cubicBezTo>
                <a:cubicBezTo>
                  <a:pt x="770" y="799"/>
                  <a:pt x="772" y="801"/>
                  <a:pt x="773" y="802"/>
                </a:cubicBezTo>
                <a:cubicBezTo>
                  <a:pt x="774" y="804"/>
                  <a:pt x="776" y="805"/>
                  <a:pt x="778" y="807"/>
                </a:cubicBezTo>
                <a:cubicBezTo>
                  <a:pt x="780" y="808"/>
                  <a:pt x="783" y="810"/>
                  <a:pt x="786" y="811"/>
                </a:cubicBezTo>
                <a:cubicBezTo>
                  <a:pt x="790" y="811"/>
                  <a:pt x="794" y="811"/>
                  <a:pt x="799" y="808"/>
                </a:cubicBezTo>
                <a:cubicBezTo>
                  <a:pt x="802" y="806"/>
                  <a:pt x="804" y="804"/>
                  <a:pt x="805" y="802"/>
                </a:cubicBezTo>
                <a:cubicBezTo>
                  <a:pt x="806" y="800"/>
                  <a:pt x="807" y="799"/>
                  <a:pt x="808" y="797"/>
                </a:cubicBezTo>
                <a:cubicBezTo>
                  <a:pt x="810" y="794"/>
                  <a:pt x="811" y="791"/>
                  <a:pt x="812" y="788"/>
                </a:cubicBezTo>
                <a:cubicBezTo>
                  <a:pt x="814" y="782"/>
                  <a:pt x="815" y="776"/>
                  <a:pt x="816" y="771"/>
                </a:cubicBezTo>
                <a:cubicBezTo>
                  <a:pt x="821" y="749"/>
                  <a:pt x="824" y="727"/>
                  <a:pt x="826" y="705"/>
                </a:cubicBezTo>
                <a:cubicBezTo>
                  <a:pt x="829" y="683"/>
                  <a:pt x="831" y="661"/>
                  <a:pt x="832" y="639"/>
                </a:cubicBezTo>
                <a:cubicBezTo>
                  <a:pt x="833" y="629"/>
                  <a:pt x="834" y="619"/>
                  <a:pt x="835" y="609"/>
                </a:cubicBezTo>
                <a:cubicBezTo>
                  <a:pt x="836" y="603"/>
                  <a:pt x="838" y="598"/>
                  <a:pt x="840" y="592"/>
                </a:cubicBezTo>
                <a:cubicBezTo>
                  <a:pt x="844" y="576"/>
                  <a:pt x="844" y="576"/>
                  <a:pt x="844" y="576"/>
                </a:cubicBezTo>
                <a:cubicBezTo>
                  <a:pt x="847" y="567"/>
                  <a:pt x="850" y="558"/>
                  <a:pt x="853" y="549"/>
                </a:cubicBezTo>
                <a:cubicBezTo>
                  <a:pt x="856" y="539"/>
                  <a:pt x="860" y="530"/>
                  <a:pt x="865" y="522"/>
                </a:cubicBezTo>
                <a:cubicBezTo>
                  <a:pt x="867" y="518"/>
                  <a:pt x="870" y="515"/>
                  <a:pt x="873" y="513"/>
                </a:cubicBezTo>
                <a:cubicBezTo>
                  <a:pt x="874" y="512"/>
                  <a:pt x="875" y="512"/>
                  <a:pt x="876" y="511"/>
                </a:cubicBezTo>
                <a:cubicBezTo>
                  <a:pt x="877" y="511"/>
                  <a:pt x="877" y="511"/>
                  <a:pt x="878" y="510"/>
                </a:cubicBezTo>
                <a:cubicBezTo>
                  <a:pt x="879" y="510"/>
                  <a:pt x="880" y="510"/>
                  <a:pt x="881" y="510"/>
                </a:cubicBezTo>
                <a:cubicBezTo>
                  <a:pt x="881" y="510"/>
                  <a:pt x="881" y="510"/>
                  <a:pt x="882" y="510"/>
                </a:cubicBezTo>
                <a:cubicBezTo>
                  <a:pt x="884" y="510"/>
                  <a:pt x="884" y="510"/>
                  <a:pt x="884" y="510"/>
                </a:cubicBezTo>
                <a:cubicBezTo>
                  <a:pt x="885" y="510"/>
                  <a:pt x="885" y="510"/>
                  <a:pt x="885" y="511"/>
                </a:cubicBezTo>
                <a:cubicBezTo>
                  <a:pt x="885" y="511"/>
                  <a:pt x="886" y="511"/>
                  <a:pt x="886" y="511"/>
                </a:cubicBezTo>
                <a:cubicBezTo>
                  <a:pt x="887" y="511"/>
                  <a:pt x="888" y="512"/>
                  <a:pt x="888" y="512"/>
                </a:cubicBezTo>
                <a:cubicBezTo>
                  <a:pt x="889" y="513"/>
                  <a:pt x="890" y="513"/>
                  <a:pt x="891" y="514"/>
                </a:cubicBezTo>
                <a:cubicBezTo>
                  <a:pt x="892" y="515"/>
                  <a:pt x="892" y="515"/>
                  <a:pt x="893" y="516"/>
                </a:cubicBezTo>
                <a:cubicBezTo>
                  <a:pt x="896" y="519"/>
                  <a:pt x="898" y="523"/>
                  <a:pt x="901" y="527"/>
                </a:cubicBezTo>
                <a:cubicBezTo>
                  <a:pt x="905" y="536"/>
                  <a:pt x="909" y="545"/>
                  <a:pt x="912" y="555"/>
                </a:cubicBezTo>
                <a:cubicBezTo>
                  <a:pt x="914" y="561"/>
                  <a:pt x="916" y="567"/>
                  <a:pt x="917" y="573"/>
                </a:cubicBezTo>
                <a:cubicBezTo>
                  <a:pt x="917" y="574"/>
                  <a:pt x="917" y="575"/>
                  <a:pt x="917" y="576"/>
                </a:cubicBezTo>
                <a:cubicBezTo>
                  <a:pt x="918" y="592"/>
                  <a:pt x="918" y="592"/>
                  <a:pt x="918" y="592"/>
                </a:cubicBezTo>
                <a:cubicBezTo>
                  <a:pt x="919" y="605"/>
                  <a:pt x="919" y="617"/>
                  <a:pt x="920" y="629"/>
                </a:cubicBezTo>
                <a:cubicBezTo>
                  <a:pt x="922" y="677"/>
                  <a:pt x="924" y="726"/>
                  <a:pt x="927" y="774"/>
                </a:cubicBezTo>
                <a:cubicBezTo>
                  <a:pt x="930" y="823"/>
                  <a:pt x="933" y="871"/>
                  <a:pt x="938" y="920"/>
                </a:cubicBezTo>
                <a:cubicBezTo>
                  <a:pt x="940" y="945"/>
                  <a:pt x="943" y="969"/>
                  <a:pt x="947" y="994"/>
                </a:cubicBezTo>
                <a:cubicBezTo>
                  <a:pt x="948" y="1000"/>
                  <a:pt x="950" y="1007"/>
                  <a:pt x="952" y="1013"/>
                </a:cubicBezTo>
                <a:cubicBezTo>
                  <a:pt x="952" y="1017"/>
                  <a:pt x="953" y="1020"/>
                  <a:pt x="955" y="1023"/>
                </a:cubicBezTo>
                <a:cubicBezTo>
                  <a:pt x="956" y="1025"/>
                  <a:pt x="957" y="1027"/>
                  <a:pt x="958" y="1029"/>
                </a:cubicBezTo>
                <a:cubicBezTo>
                  <a:pt x="960" y="1032"/>
                  <a:pt x="962" y="1035"/>
                  <a:pt x="969" y="1037"/>
                </a:cubicBezTo>
                <a:cubicBezTo>
                  <a:pt x="977" y="1039"/>
                  <a:pt x="979" y="1036"/>
                  <a:pt x="983" y="1034"/>
                </a:cubicBezTo>
                <a:cubicBezTo>
                  <a:pt x="986" y="1031"/>
                  <a:pt x="988" y="1029"/>
                  <a:pt x="989" y="1027"/>
                </a:cubicBezTo>
                <a:cubicBezTo>
                  <a:pt x="991" y="1024"/>
                  <a:pt x="993" y="1020"/>
                  <a:pt x="994" y="1017"/>
                </a:cubicBezTo>
                <a:cubicBezTo>
                  <a:pt x="996" y="1010"/>
                  <a:pt x="998" y="1004"/>
                  <a:pt x="1000" y="998"/>
                </a:cubicBezTo>
                <a:cubicBezTo>
                  <a:pt x="1005" y="973"/>
                  <a:pt x="1008" y="948"/>
                  <a:pt x="1011" y="923"/>
                </a:cubicBezTo>
                <a:cubicBezTo>
                  <a:pt x="1014" y="899"/>
                  <a:pt x="1016" y="874"/>
                  <a:pt x="1018" y="849"/>
                </a:cubicBezTo>
                <a:cubicBezTo>
                  <a:pt x="1025" y="764"/>
                  <a:pt x="1030" y="678"/>
                  <a:pt x="1036" y="592"/>
                </a:cubicBezTo>
                <a:cubicBezTo>
                  <a:pt x="1037" y="576"/>
                  <a:pt x="1037" y="576"/>
                  <a:pt x="1037" y="576"/>
                </a:cubicBezTo>
                <a:cubicBezTo>
                  <a:pt x="1038" y="568"/>
                  <a:pt x="1038" y="560"/>
                  <a:pt x="1039" y="552"/>
                </a:cubicBezTo>
                <a:cubicBezTo>
                  <a:pt x="1039" y="547"/>
                  <a:pt x="1040" y="542"/>
                  <a:pt x="1040" y="537"/>
                </a:cubicBezTo>
                <a:cubicBezTo>
                  <a:pt x="1040" y="536"/>
                  <a:pt x="1041" y="535"/>
                  <a:pt x="1041" y="534"/>
                </a:cubicBezTo>
                <a:cubicBezTo>
                  <a:pt x="1043" y="530"/>
                  <a:pt x="1045" y="525"/>
                  <a:pt x="1048" y="521"/>
                </a:cubicBezTo>
                <a:cubicBezTo>
                  <a:pt x="1051" y="517"/>
                  <a:pt x="1054" y="514"/>
                  <a:pt x="1057" y="512"/>
                </a:cubicBezTo>
                <a:cubicBezTo>
                  <a:pt x="1057" y="512"/>
                  <a:pt x="1058" y="511"/>
                  <a:pt x="1058" y="511"/>
                </a:cubicBezTo>
                <a:cubicBezTo>
                  <a:pt x="1060" y="511"/>
                  <a:pt x="1060" y="511"/>
                  <a:pt x="1060" y="511"/>
                </a:cubicBezTo>
                <a:cubicBezTo>
                  <a:pt x="1061" y="510"/>
                  <a:pt x="1061" y="510"/>
                  <a:pt x="1061" y="510"/>
                </a:cubicBezTo>
                <a:cubicBezTo>
                  <a:pt x="1062" y="510"/>
                  <a:pt x="1062" y="510"/>
                  <a:pt x="1062" y="510"/>
                </a:cubicBezTo>
                <a:cubicBezTo>
                  <a:pt x="1064" y="510"/>
                  <a:pt x="1064" y="510"/>
                  <a:pt x="1064" y="510"/>
                </a:cubicBezTo>
                <a:cubicBezTo>
                  <a:pt x="1064" y="510"/>
                  <a:pt x="1065" y="510"/>
                  <a:pt x="1065" y="510"/>
                </a:cubicBezTo>
                <a:cubicBezTo>
                  <a:pt x="1067" y="510"/>
                  <a:pt x="1067" y="510"/>
                  <a:pt x="1067" y="510"/>
                </a:cubicBezTo>
                <a:cubicBezTo>
                  <a:pt x="1068" y="510"/>
                  <a:pt x="1068" y="511"/>
                  <a:pt x="1068" y="511"/>
                </a:cubicBezTo>
                <a:cubicBezTo>
                  <a:pt x="1069" y="511"/>
                  <a:pt x="1069" y="511"/>
                  <a:pt x="1070" y="512"/>
                </a:cubicBezTo>
                <a:cubicBezTo>
                  <a:pt x="1071" y="512"/>
                  <a:pt x="1072" y="513"/>
                  <a:pt x="1073" y="513"/>
                </a:cubicBezTo>
                <a:cubicBezTo>
                  <a:pt x="1073" y="514"/>
                  <a:pt x="1074" y="515"/>
                  <a:pt x="1075" y="516"/>
                </a:cubicBezTo>
                <a:cubicBezTo>
                  <a:pt x="1077" y="518"/>
                  <a:pt x="1077" y="518"/>
                  <a:pt x="1077" y="518"/>
                </a:cubicBezTo>
                <a:cubicBezTo>
                  <a:pt x="1083" y="526"/>
                  <a:pt x="1087" y="535"/>
                  <a:pt x="1091" y="545"/>
                </a:cubicBezTo>
                <a:cubicBezTo>
                  <a:pt x="1092" y="549"/>
                  <a:pt x="1093" y="552"/>
                  <a:pt x="1095" y="556"/>
                </a:cubicBezTo>
                <a:cubicBezTo>
                  <a:pt x="1095" y="563"/>
                  <a:pt x="1096" y="570"/>
                  <a:pt x="1096" y="576"/>
                </a:cubicBezTo>
                <a:cubicBezTo>
                  <a:pt x="1098" y="592"/>
                  <a:pt x="1098" y="592"/>
                  <a:pt x="1098" y="592"/>
                </a:cubicBezTo>
                <a:cubicBezTo>
                  <a:pt x="1101" y="628"/>
                  <a:pt x="1104" y="663"/>
                  <a:pt x="1108" y="698"/>
                </a:cubicBezTo>
                <a:cubicBezTo>
                  <a:pt x="1111" y="724"/>
                  <a:pt x="1114" y="749"/>
                  <a:pt x="1118" y="774"/>
                </a:cubicBezTo>
                <a:cubicBezTo>
                  <a:pt x="1120" y="787"/>
                  <a:pt x="1122" y="800"/>
                  <a:pt x="1125" y="812"/>
                </a:cubicBezTo>
                <a:cubicBezTo>
                  <a:pt x="1127" y="819"/>
                  <a:pt x="1129" y="825"/>
                  <a:pt x="1131" y="832"/>
                </a:cubicBezTo>
                <a:cubicBezTo>
                  <a:pt x="1133" y="835"/>
                  <a:pt x="1134" y="839"/>
                  <a:pt x="1136" y="842"/>
                </a:cubicBezTo>
                <a:cubicBezTo>
                  <a:pt x="1138" y="844"/>
                  <a:pt x="1139" y="846"/>
                  <a:pt x="1141" y="848"/>
                </a:cubicBezTo>
                <a:cubicBezTo>
                  <a:pt x="1143" y="850"/>
                  <a:pt x="1146" y="853"/>
                  <a:pt x="1151" y="854"/>
                </a:cubicBezTo>
                <a:cubicBezTo>
                  <a:pt x="1157" y="855"/>
                  <a:pt x="1157" y="855"/>
                  <a:pt x="1162" y="853"/>
                </a:cubicBezTo>
                <a:cubicBezTo>
                  <a:pt x="1167" y="851"/>
                  <a:pt x="1168" y="850"/>
                  <a:pt x="1170" y="848"/>
                </a:cubicBezTo>
                <a:cubicBezTo>
                  <a:pt x="1174" y="844"/>
                  <a:pt x="1176" y="841"/>
                  <a:pt x="1178" y="837"/>
                </a:cubicBezTo>
                <a:cubicBezTo>
                  <a:pt x="1182" y="830"/>
                  <a:pt x="1184" y="824"/>
                  <a:pt x="1186" y="817"/>
                </a:cubicBezTo>
                <a:cubicBezTo>
                  <a:pt x="1190" y="805"/>
                  <a:pt x="1193" y="792"/>
                  <a:pt x="1195" y="779"/>
                </a:cubicBezTo>
                <a:cubicBezTo>
                  <a:pt x="1200" y="754"/>
                  <a:pt x="1203" y="729"/>
                  <a:pt x="1207" y="704"/>
                </a:cubicBezTo>
                <a:cubicBezTo>
                  <a:pt x="1211" y="666"/>
                  <a:pt x="1215" y="629"/>
                  <a:pt x="1220" y="592"/>
                </a:cubicBezTo>
                <a:cubicBezTo>
                  <a:pt x="1223" y="576"/>
                  <a:pt x="1223" y="576"/>
                  <a:pt x="1223" y="576"/>
                </a:cubicBezTo>
                <a:cubicBezTo>
                  <a:pt x="1224" y="569"/>
                  <a:pt x="1225" y="561"/>
                  <a:pt x="1226" y="553"/>
                </a:cubicBezTo>
                <a:cubicBezTo>
                  <a:pt x="1228" y="541"/>
                  <a:pt x="1230" y="530"/>
                  <a:pt x="1233" y="518"/>
                </a:cubicBezTo>
                <a:cubicBezTo>
                  <a:pt x="1235" y="516"/>
                  <a:pt x="1237" y="514"/>
                  <a:pt x="1239" y="512"/>
                </a:cubicBezTo>
                <a:cubicBezTo>
                  <a:pt x="1240" y="511"/>
                  <a:pt x="1242" y="511"/>
                  <a:pt x="1244" y="510"/>
                </a:cubicBezTo>
                <a:cubicBezTo>
                  <a:pt x="1245" y="510"/>
                  <a:pt x="1245" y="510"/>
                  <a:pt x="1245" y="510"/>
                </a:cubicBezTo>
                <a:cubicBezTo>
                  <a:pt x="1246" y="510"/>
                  <a:pt x="1246" y="510"/>
                  <a:pt x="1246" y="510"/>
                </a:cubicBezTo>
                <a:cubicBezTo>
                  <a:pt x="1248" y="510"/>
                  <a:pt x="1248" y="510"/>
                  <a:pt x="1248" y="510"/>
                </a:cubicBezTo>
                <a:cubicBezTo>
                  <a:pt x="1249" y="510"/>
                  <a:pt x="1250" y="510"/>
                  <a:pt x="1250" y="511"/>
                </a:cubicBezTo>
                <a:cubicBezTo>
                  <a:pt x="1251" y="511"/>
                  <a:pt x="1251" y="511"/>
                  <a:pt x="1252" y="511"/>
                </a:cubicBezTo>
                <a:cubicBezTo>
                  <a:pt x="1253" y="512"/>
                  <a:pt x="1254" y="512"/>
                  <a:pt x="1255" y="513"/>
                </a:cubicBezTo>
                <a:cubicBezTo>
                  <a:pt x="1257" y="515"/>
                  <a:pt x="1257" y="515"/>
                  <a:pt x="1257" y="515"/>
                </a:cubicBezTo>
                <a:cubicBezTo>
                  <a:pt x="1260" y="518"/>
                  <a:pt x="1260" y="518"/>
                  <a:pt x="1260" y="518"/>
                </a:cubicBezTo>
                <a:cubicBezTo>
                  <a:pt x="1264" y="523"/>
                  <a:pt x="1267" y="529"/>
                  <a:pt x="1270" y="536"/>
                </a:cubicBezTo>
                <a:cubicBezTo>
                  <a:pt x="1273" y="549"/>
                  <a:pt x="1275" y="563"/>
                  <a:pt x="1278" y="576"/>
                </a:cubicBezTo>
                <a:cubicBezTo>
                  <a:pt x="1281" y="592"/>
                  <a:pt x="1281" y="592"/>
                  <a:pt x="1281" y="592"/>
                </a:cubicBezTo>
                <a:cubicBezTo>
                  <a:pt x="1286" y="615"/>
                  <a:pt x="1290" y="639"/>
                  <a:pt x="1296" y="662"/>
                </a:cubicBezTo>
                <a:cubicBezTo>
                  <a:pt x="1298" y="668"/>
                  <a:pt x="1300" y="675"/>
                  <a:pt x="1303" y="681"/>
                </a:cubicBezTo>
                <a:cubicBezTo>
                  <a:pt x="1305" y="687"/>
                  <a:pt x="1308" y="694"/>
                  <a:pt x="1313" y="700"/>
                </a:cubicBezTo>
                <a:cubicBezTo>
                  <a:pt x="1315" y="704"/>
                  <a:pt x="1318" y="707"/>
                  <a:pt x="1322" y="710"/>
                </a:cubicBezTo>
                <a:cubicBezTo>
                  <a:pt x="1324" y="712"/>
                  <a:pt x="1326" y="713"/>
                  <a:pt x="1329" y="714"/>
                </a:cubicBezTo>
                <a:cubicBezTo>
                  <a:pt x="1332" y="715"/>
                  <a:pt x="1334" y="716"/>
                  <a:pt x="1339" y="715"/>
                </a:cubicBezTo>
                <a:cubicBezTo>
                  <a:pt x="1339" y="716"/>
                  <a:pt x="1345" y="715"/>
                  <a:pt x="1348" y="713"/>
                </a:cubicBezTo>
                <a:cubicBezTo>
                  <a:pt x="1351" y="711"/>
                  <a:pt x="1353" y="710"/>
                  <a:pt x="1354" y="708"/>
                </a:cubicBezTo>
                <a:cubicBezTo>
                  <a:pt x="1358" y="704"/>
                  <a:pt x="1360" y="701"/>
                  <a:pt x="1362" y="698"/>
                </a:cubicBezTo>
                <a:cubicBezTo>
                  <a:pt x="1366" y="691"/>
                  <a:pt x="1368" y="684"/>
                  <a:pt x="1370" y="678"/>
                </a:cubicBezTo>
                <a:cubicBezTo>
                  <a:pt x="1372" y="672"/>
                  <a:pt x="1374" y="665"/>
                  <a:pt x="1376" y="659"/>
                </a:cubicBezTo>
                <a:cubicBezTo>
                  <a:pt x="1379" y="646"/>
                  <a:pt x="1381" y="634"/>
                  <a:pt x="1384" y="621"/>
                </a:cubicBezTo>
                <a:cubicBezTo>
                  <a:pt x="1385" y="611"/>
                  <a:pt x="1387" y="602"/>
                  <a:pt x="1388" y="592"/>
                </a:cubicBezTo>
                <a:cubicBezTo>
                  <a:pt x="1392" y="576"/>
                  <a:pt x="1392" y="576"/>
                  <a:pt x="1392" y="576"/>
                </a:cubicBezTo>
                <a:cubicBezTo>
                  <a:pt x="1396" y="561"/>
                  <a:pt x="1400" y="546"/>
                  <a:pt x="1407" y="533"/>
                </a:cubicBezTo>
                <a:cubicBezTo>
                  <a:pt x="1409" y="528"/>
                  <a:pt x="1411" y="523"/>
                  <a:pt x="1414" y="520"/>
                </a:cubicBezTo>
                <a:cubicBezTo>
                  <a:pt x="1417" y="516"/>
                  <a:pt x="1420" y="512"/>
                  <a:pt x="1424" y="511"/>
                </a:cubicBezTo>
                <a:cubicBezTo>
                  <a:pt x="1425" y="511"/>
                  <a:pt x="1426" y="510"/>
                  <a:pt x="1426" y="510"/>
                </a:cubicBezTo>
                <a:cubicBezTo>
                  <a:pt x="1428" y="510"/>
                  <a:pt x="1428" y="510"/>
                  <a:pt x="1428" y="510"/>
                </a:cubicBezTo>
                <a:cubicBezTo>
                  <a:pt x="1429" y="510"/>
                  <a:pt x="1428" y="510"/>
                  <a:pt x="1429" y="510"/>
                </a:cubicBezTo>
                <a:cubicBezTo>
                  <a:pt x="1431" y="510"/>
                  <a:pt x="1431" y="510"/>
                  <a:pt x="1431" y="510"/>
                </a:cubicBezTo>
                <a:cubicBezTo>
                  <a:pt x="1432" y="510"/>
                  <a:pt x="1432" y="510"/>
                  <a:pt x="1433" y="511"/>
                </a:cubicBezTo>
                <a:cubicBezTo>
                  <a:pt x="1433" y="511"/>
                  <a:pt x="1434" y="511"/>
                  <a:pt x="1435" y="511"/>
                </a:cubicBezTo>
                <a:cubicBezTo>
                  <a:pt x="1438" y="513"/>
                  <a:pt x="1441" y="517"/>
                  <a:pt x="1444" y="521"/>
                </a:cubicBezTo>
                <a:cubicBezTo>
                  <a:pt x="1450" y="529"/>
                  <a:pt x="1454" y="539"/>
                  <a:pt x="1457" y="549"/>
                </a:cubicBezTo>
                <a:cubicBezTo>
                  <a:pt x="1458" y="550"/>
                  <a:pt x="1458" y="552"/>
                  <a:pt x="1459" y="553"/>
                </a:cubicBezTo>
                <a:cubicBezTo>
                  <a:pt x="1460" y="561"/>
                  <a:pt x="1460" y="569"/>
                  <a:pt x="1461" y="576"/>
                </a:cubicBezTo>
                <a:cubicBezTo>
                  <a:pt x="1463" y="592"/>
                  <a:pt x="1463" y="592"/>
                  <a:pt x="1463" y="592"/>
                </a:cubicBezTo>
                <a:cubicBezTo>
                  <a:pt x="1466" y="617"/>
                  <a:pt x="1469" y="642"/>
                  <a:pt x="1472" y="667"/>
                </a:cubicBezTo>
                <a:cubicBezTo>
                  <a:pt x="1476" y="692"/>
                  <a:pt x="1480" y="717"/>
                  <a:pt x="1486" y="742"/>
                </a:cubicBezTo>
                <a:cubicBezTo>
                  <a:pt x="1488" y="749"/>
                  <a:pt x="1489" y="755"/>
                  <a:pt x="1492" y="761"/>
                </a:cubicBezTo>
                <a:cubicBezTo>
                  <a:pt x="1494" y="768"/>
                  <a:pt x="1496" y="774"/>
                  <a:pt x="1502" y="782"/>
                </a:cubicBezTo>
                <a:cubicBezTo>
                  <a:pt x="1504" y="784"/>
                  <a:pt x="1505" y="785"/>
                  <a:pt x="1508" y="787"/>
                </a:cubicBezTo>
                <a:cubicBezTo>
                  <a:pt x="1510" y="789"/>
                  <a:pt x="1514" y="791"/>
                  <a:pt x="1518" y="791"/>
                </a:cubicBezTo>
                <a:cubicBezTo>
                  <a:pt x="1525" y="791"/>
                  <a:pt x="1522" y="791"/>
                  <a:pt x="1529" y="789"/>
                </a:cubicBezTo>
                <a:cubicBezTo>
                  <a:pt x="1532" y="787"/>
                  <a:pt x="1534" y="785"/>
                  <a:pt x="1536" y="783"/>
                </a:cubicBezTo>
                <a:cubicBezTo>
                  <a:pt x="1539" y="780"/>
                  <a:pt x="1542" y="776"/>
                  <a:pt x="1543" y="773"/>
                </a:cubicBezTo>
                <a:cubicBezTo>
                  <a:pt x="1545" y="769"/>
                  <a:pt x="1546" y="766"/>
                  <a:pt x="1547" y="763"/>
                </a:cubicBezTo>
                <a:cubicBezTo>
                  <a:pt x="1552" y="750"/>
                  <a:pt x="1555" y="737"/>
                  <a:pt x="1557" y="725"/>
                </a:cubicBezTo>
                <a:cubicBezTo>
                  <a:pt x="1560" y="712"/>
                  <a:pt x="1562" y="700"/>
                  <a:pt x="1564" y="687"/>
                </a:cubicBezTo>
                <a:cubicBezTo>
                  <a:pt x="1569" y="655"/>
                  <a:pt x="1572" y="624"/>
                  <a:pt x="1576" y="592"/>
                </a:cubicBezTo>
                <a:cubicBezTo>
                  <a:pt x="1578" y="576"/>
                  <a:pt x="1578" y="576"/>
                  <a:pt x="1578" y="576"/>
                </a:cubicBezTo>
                <a:cubicBezTo>
                  <a:pt x="1578" y="570"/>
                  <a:pt x="1579" y="564"/>
                  <a:pt x="1580" y="558"/>
                </a:cubicBezTo>
                <a:cubicBezTo>
                  <a:pt x="1583" y="548"/>
                  <a:pt x="1586" y="539"/>
                  <a:pt x="1590" y="530"/>
                </a:cubicBezTo>
                <a:cubicBezTo>
                  <a:pt x="1592" y="526"/>
                  <a:pt x="1595" y="522"/>
                  <a:pt x="1598" y="518"/>
                </a:cubicBezTo>
                <a:cubicBezTo>
                  <a:pt x="1601" y="514"/>
                  <a:pt x="1604" y="511"/>
                  <a:pt x="1608" y="510"/>
                </a:cubicBezTo>
                <a:cubicBezTo>
                  <a:pt x="1609" y="510"/>
                  <a:pt x="1610" y="510"/>
                  <a:pt x="1610" y="510"/>
                </a:cubicBezTo>
                <a:cubicBezTo>
                  <a:pt x="1611" y="510"/>
                  <a:pt x="1611" y="510"/>
                  <a:pt x="1611" y="510"/>
                </a:cubicBezTo>
                <a:cubicBezTo>
                  <a:pt x="1613" y="510"/>
                  <a:pt x="1613" y="510"/>
                  <a:pt x="1613" y="510"/>
                </a:cubicBezTo>
                <a:cubicBezTo>
                  <a:pt x="1615" y="510"/>
                  <a:pt x="1615" y="511"/>
                  <a:pt x="1616" y="511"/>
                </a:cubicBezTo>
                <a:cubicBezTo>
                  <a:pt x="1617" y="511"/>
                  <a:pt x="1618" y="512"/>
                  <a:pt x="1618" y="512"/>
                </a:cubicBezTo>
                <a:cubicBezTo>
                  <a:pt x="1622" y="514"/>
                  <a:pt x="1625" y="518"/>
                  <a:pt x="1628" y="522"/>
                </a:cubicBezTo>
                <a:cubicBezTo>
                  <a:pt x="1633" y="530"/>
                  <a:pt x="1637" y="540"/>
                  <a:pt x="1640" y="550"/>
                </a:cubicBezTo>
                <a:cubicBezTo>
                  <a:pt x="1641" y="559"/>
                  <a:pt x="1642" y="568"/>
                  <a:pt x="1643" y="576"/>
                </a:cubicBezTo>
                <a:cubicBezTo>
                  <a:pt x="1645" y="592"/>
                  <a:pt x="1645" y="592"/>
                  <a:pt x="1645" y="592"/>
                </a:cubicBezTo>
                <a:cubicBezTo>
                  <a:pt x="1646" y="608"/>
                  <a:pt x="1648" y="623"/>
                  <a:pt x="1649" y="639"/>
                </a:cubicBezTo>
                <a:cubicBezTo>
                  <a:pt x="1652" y="663"/>
                  <a:pt x="1655" y="687"/>
                  <a:pt x="1658" y="712"/>
                </a:cubicBezTo>
                <a:cubicBezTo>
                  <a:pt x="1660" y="724"/>
                  <a:pt x="1662" y="736"/>
                  <a:pt x="1664" y="749"/>
                </a:cubicBezTo>
                <a:cubicBezTo>
                  <a:pt x="1666" y="761"/>
                  <a:pt x="1668" y="773"/>
                  <a:pt x="1672" y="786"/>
                </a:cubicBezTo>
                <a:cubicBezTo>
                  <a:pt x="1674" y="792"/>
                  <a:pt x="1676" y="798"/>
                  <a:pt x="1679" y="805"/>
                </a:cubicBezTo>
                <a:cubicBezTo>
                  <a:pt x="1679" y="806"/>
                  <a:pt x="1680" y="808"/>
                  <a:pt x="1681" y="810"/>
                </a:cubicBezTo>
                <a:cubicBezTo>
                  <a:pt x="1682" y="811"/>
                  <a:pt x="1683" y="813"/>
                  <a:pt x="1684" y="815"/>
                </a:cubicBezTo>
                <a:cubicBezTo>
                  <a:pt x="1686" y="817"/>
                  <a:pt x="1687" y="819"/>
                  <a:pt x="1689" y="820"/>
                </a:cubicBezTo>
                <a:cubicBezTo>
                  <a:pt x="1692" y="822"/>
                  <a:pt x="1695" y="824"/>
                  <a:pt x="1699" y="825"/>
                </a:cubicBezTo>
                <a:cubicBezTo>
                  <a:pt x="1705" y="825"/>
                  <a:pt x="1704" y="825"/>
                  <a:pt x="1709" y="824"/>
                </a:cubicBezTo>
                <a:cubicBezTo>
                  <a:pt x="1714" y="823"/>
                  <a:pt x="1715" y="821"/>
                  <a:pt x="1717" y="819"/>
                </a:cubicBezTo>
                <a:cubicBezTo>
                  <a:pt x="1721" y="816"/>
                  <a:pt x="1723" y="813"/>
                  <a:pt x="1725" y="809"/>
                </a:cubicBezTo>
                <a:cubicBezTo>
                  <a:pt x="1729" y="803"/>
                  <a:pt x="1732" y="796"/>
                  <a:pt x="1734" y="790"/>
                </a:cubicBezTo>
                <a:cubicBezTo>
                  <a:pt x="1738" y="778"/>
                  <a:pt x="1740" y="766"/>
                  <a:pt x="1743" y="753"/>
                </a:cubicBezTo>
                <a:cubicBezTo>
                  <a:pt x="1745" y="741"/>
                  <a:pt x="1747" y="729"/>
                  <a:pt x="1749" y="717"/>
                </a:cubicBezTo>
                <a:cubicBezTo>
                  <a:pt x="1756" y="675"/>
                  <a:pt x="1761" y="634"/>
                  <a:pt x="1767" y="592"/>
                </a:cubicBezTo>
                <a:cubicBezTo>
                  <a:pt x="1769" y="576"/>
                  <a:pt x="1769" y="576"/>
                  <a:pt x="1769" y="576"/>
                </a:cubicBezTo>
                <a:cubicBezTo>
                  <a:pt x="1769" y="575"/>
                  <a:pt x="1769" y="574"/>
                  <a:pt x="1769" y="573"/>
                </a:cubicBezTo>
                <a:cubicBezTo>
                  <a:pt x="1772" y="555"/>
                  <a:pt x="1775" y="537"/>
                  <a:pt x="1779" y="520"/>
                </a:cubicBezTo>
                <a:cubicBezTo>
                  <a:pt x="1781" y="517"/>
                  <a:pt x="1783" y="514"/>
                  <a:pt x="1786" y="512"/>
                </a:cubicBezTo>
                <a:cubicBezTo>
                  <a:pt x="1787" y="512"/>
                  <a:pt x="1788" y="511"/>
                  <a:pt x="1789" y="511"/>
                </a:cubicBezTo>
                <a:cubicBezTo>
                  <a:pt x="1789" y="511"/>
                  <a:pt x="1790" y="510"/>
                  <a:pt x="1791" y="510"/>
                </a:cubicBezTo>
                <a:cubicBezTo>
                  <a:pt x="1792" y="510"/>
                  <a:pt x="1792" y="510"/>
                  <a:pt x="1792" y="510"/>
                </a:cubicBezTo>
                <a:cubicBezTo>
                  <a:pt x="1793" y="510"/>
                  <a:pt x="1794" y="510"/>
                  <a:pt x="1793" y="510"/>
                </a:cubicBezTo>
                <a:cubicBezTo>
                  <a:pt x="1797" y="510"/>
                  <a:pt x="1797" y="510"/>
                  <a:pt x="1797" y="510"/>
                </a:cubicBezTo>
                <a:cubicBezTo>
                  <a:pt x="1798" y="511"/>
                  <a:pt x="1798" y="511"/>
                  <a:pt x="1799" y="511"/>
                </a:cubicBezTo>
                <a:cubicBezTo>
                  <a:pt x="1800" y="512"/>
                  <a:pt x="1801" y="512"/>
                  <a:pt x="1801" y="513"/>
                </a:cubicBezTo>
                <a:cubicBezTo>
                  <a:pt x="1803" y="514"/>
                  <a:pt x="1805" y="515"/>
                  <a:pt x="1806" y="517"/>
                </a:cubicBezTo>
                <a:cubicBezTo>
                  <a:pt x="1809" y="520"/>
                  <a:pt x="1812" y="524"/>
                  <a:pt x="1814" y="529"/>
                </a:cubicBezTo>
                <a:cubicBezTo>
                  <a:pt x="1815" y="531"/>
                  <a:pt x="1816" y="533"/>
                  <a:pt x="1817" y="536"/>
                </a:cubicBezTo>
                <a:cubicBezTo>
                  <a:pt x="1819" y="542"/>
                  <a:pt x="1820" y="548"/>
                  <a:pt x="1821" y="555"/>
                </a:cubicBezTo>
                <a:cubicBezTo>
                  <a:pt x="1823" y="562"/>
                  <a:pt x="1824" y="569"/>
                  <a:pt x="1826" y="576"/>
                </a:cubicBezTo>
                <a:cubicBezTo>
                  <a:pt x="1829" y="592"/>
                  <a:pt x="1829" y="592"/>
                  <a:pt x="1829" y="592"/>
                </a:cubicBezTo>
                <a:cubicBezTo>
                  <a:pt x="1831" y="603"/>
                  <a:pt x="1833" y="614"/>
                  <a:pt x="1835" y="625"/>
                </a:cubicBezTo>
                <a:cubicBezTo>
                  <a:pt x="1837" y="636"/>
                  <a:pt x="1840" y="648"/>
                  <a:pt x="1843" y="660"/>
                </a:cubicBezTo>
                <a:cubicBezTo>
                  <a:pt x="1847" y="672"/>
                  <a:pt x="1850" y="684"/>
                  <a:pt x="1857" y="696"/>
                </a:cubicBezTo>
                <a:cubicBezTo>
                  <a:pt x="1859" y="699"/>
                  <a:pt x="1861" y="702"/>
                  <a:pt x="1864" y="705"/>
                </a:cubicBezTo>
                <a:cubicBezTo>
                  <a:pt x="1867" y="708"/>
                  <a:pt x="1870" y="711"/>
                  <a:pt x="1875" y="713"/>
                </a:cubicBezTo>
                <a:cubicBezTo>
                  <a:pt x="1877" y="715"/>
                  <a:pt x="1880" y="715"/>
                  <a:pt x="1883" y="715"/>
                </a:cubicBezTo>
                <a:cubicBezTo>
                  <a:pt x="1887" y="716"/>
                  <a:pt x="1890" y="715"/>
                  <a:pt x="1894" y="713"/>
                </a:cubicBezTo>
                <a:cubicBezTo>
                  <a:pt x="1897" y="711"/>
                  <a:pt x="1899" y="709"/>
                  <a:pt x="1901" y="707"/>
                </a:cubicBezTo>
                <a:cubicBezTo>
                  <a:pt x="1902" y="705"/>
                  <a:pt x="1903" y="704"/>
                  <a:pt x="1904" y="702"/>
                </a:cubicBezTo>
                <a:cubicBezTo>
                  <a:pt x="1908" y="695"/>
                  <a:pt x="1910" y="689"/>
                  <a:pt x="1912" y="683"/>
                </a:cubicBezTo>
                <a:cubicBezTo>
                  <a:pt x="1914" y="677"/>
                  <a:pt x="1915" y="671"/>
                  <a:pt x="1917" y="665"/>
                </a:cubicBezTo>
                <a:cubicBezTo>
                  <a:pt x="1918" y="656"/>
                  <a:pt x="1920" y="647"/>
                  <a:pt x="1921" y="638"/>
                </a:cubicBezTo>
                <a:cubicBezTo>
                  <a:pt x="1923" y="634"/>
                  <a:pt x="1924" y="629"/>
                  <a:pt x="1925" y="624"/>
                </a:cubicBezTo>
                <a:cubicBezTo>
                  <a:pt x="1926" y="620"/>
                  <a:pt x="1928" y="616"/>
                  <a:pt x="1929" y="611"/>
                </a:cubicBezTo>
                <a:cubicBezTo>
                  <a:pt x="1931" y="605"/>
                  <a:pt x="1933" y="599"/>
                  <a:pt x="1934" y="592"/>
                </a:cubicBezTo>
                <a:cubicBezTo>
                  <a:pt x="1939" y="576"/>
                  <a:pt x="1939" y="576"/>
                  <a:pt x="1939" y="576"/>
                </a:cubicBezTo>
                <a:cubicBezTo>
                  <a:pt x="1941" y="569"/>
                  <a:pt x="1943" y="561"/>
                  <a:pt x="1946" y="554"/>
                </a:cubicBezTo>
                <a:cubicBezTo>
                  <a:pt x="1949" y="544"/>
                  <a:pt x="1952" y="535"/>
                  <a:pt x="1957" y="527"/>
                </a:cubicBezTo>
                <a:cubicBezTo>
                  <a:pt x="1961" y="519"/>
                  <a:pt x="1967" y="512"/>
                  <a:pt x="1974" y="510"/>
                </a:cubicBezTo>
                <a:cubicBezTo>
                  <a:pt x="1974" y="510"/>
                  <a:pt x="1975" y="510"/>
                  <a:pt x="1976" y="510"/>
                </a:cubicBezTo>
                <a:cubicBezTo>
                  <a:pt x="1979" y="510"/>
                  <a:pt x="1979" y="510"/>
                  <a:pt x="1979" y="510"/>
                </a:cubicBezTo>
                <a:cubicBezTo>
                  <a:pt x="1980" y="510"/>
                  <a:pt x="1980" y="511"/>
                  <a:pt x="1980" y="511"/>
                </a:cubicBezTo>
                <a:cubicBezTo>
                  <a:pt x="1980" y="511"/>
                  <a:pt x="1981" y="511"/>
                  <a:pt x="1981" y="511"/>
                </a:cubicBezTo>
                <a:cubicBezTo>
                  <a:pt x="1982" y="511"/>
                  <a:pt x="1983" y="512"/>
                  <a:pt x="1983" y="512"/>
                </a:cubicBezTo>
                <a:cubicBezTo>
                  <a:pt x="1986" y="514"/>
                  <a:pt x="1989" y="517"/>
                  <a:pt x="1992" y="521"/>
                </a:cubicBezTo>
                <a:cubicBezTo>
                  <a:pt x="1997" y="528"/>
                  <a:pt x="2000" y="537"/>
                  <a:pt x="2004" y="546"/>
                </a:cubicBezTo>
                <a:cubicBezTo>
                  <a:pt x="2006" y="553"/>
                  <a:pt x="2008" y="560"/>
                  <a:pt x="2011" y="568"/>
                </a:cubicBezTo>
                <a:cubicBezTo>
                  <a:pt x="2011" y="571"/>
                  <a:pt x="2011" y="574"/>
                  <a:pt x="2011" y="576"/>
                </a:cubicBezTo>
                <a:cubicBezTo>
                  <a:pt x="2012" y="592"/>
                  <a:pt x="2012" y="592"/>
                  <a:pt x="2012" y="592"/>
                </a:cubicBezTo>
                <a:cubicBezTo>
                  <a:pt x="2013" y="607"/>
                  <a:pt x="2014" y="622"/>
                  <a:pt x="2015" y="636"/>
                </a:cubicBezTo>
                <a:cubicBezTo>
                  <a:pt x="2018" y="680"/>
                  <a:pt x="2021" y="723"/>
                  <a:pt x="2024" y="766"/>
                </a:cubicBezTo>
                <a:cubicBezTo>
                  <a:pt x="2026" y="787"/>
                  <a:pt x="2028" y="809"/>
                  <a:pt x="2031" y="830"/>
                </a:cubicBezTo>
                <a:cubicBezTo>
                  <a:pt x="2033" y="851"/>
                  <a:pt x="2036" y="873"/>
                  <a:pt x="2040" y="894"/>
                </a:cubicBezTo>
                <a:cubicBezTo>
                  <a:pt x="2041" y="899"/>
                  <a:pt x="2043" y="905"/>
                  <a:pt x="2044" y="910"/>
                </a:cubicBezTo>
                <a:cubicBezTo>
                  <a:pt x="2045" y="913"/>
                  <a:pt x="2046" y="916"/>
                  <a:pt x="2047" y="919"/>
                </a:cubicBezTo>
                <a:cubicBezTo>
                  <a:pt x="2049" y="922"/>
                  <a:pt x="2050" y="925"/>
                  <a:pt x="2053" y="929"/>
                </a:cubicBezTo>
                <a:cubicBezTo>
                  <a:pt x="2054" y="930"/>
                  <a:pt x="2056" y="933"/>
                  <a:pt x="2060" y="934"/>
                </a:cubicBezTo>
                <a:cubicBezTo>
                  <a:pt x="2064" y="937"/>
                  <a:pt x="2069" y="937"/>
                  <a:pt x="2072" y="936"/>
                </a:cubicBezTo>
                <a:cubicBezTo>
                  <a:pt x="2077" y="934"/>
                  <a:pt x="2079" y="932"/>
                  <a:pt x="2081" y="930"/>
                </a:cubicBezTo>
                <a:cubicBezTo>
                  <a:pt x="2083" y="929"/>
                  <a:pt x="2084" y="927"/>
                  <a:pt x="2085" y="925"/>
                </a:cubicBezTo>
                <a:cubicBezTo>
                  <a:pt x="2089" y="919"/>
                  <a:pt x="2091" y="914"/>
                  <a:pt x="2092" y="908"/>
                </a:cubicBezTo>
                <a:cubicBezTo>
                  <a:pt x="2096" y="897"/>
                  <a:pt x="2098" y="887"/>
                  <a:pt x="2100" y="876"/>
                </a:cubicBezTo>
                <a:cubicBezTo>
                  <a:pt x="2102" y="866"/>
                  <a:pt x="2103" y="855"/>
                  <a:pt x="2105" y="845"/>
                </a:cubicBezTo>
                <a:cubicBezTo>
                  <a:pt x="2110" y="803"/>
                  <a:pt x="2114" y="762"/>
                  <a:pt x="2118" y="721"/>
                </a:cubicBezTo>
                <a:cubicBezTo>
                  <a:pt x="2121" y="678"/>
                  <a:pt x="2124" y="635"/>
                  <a:pt x="2128" y="592"/>
                </a:cubicBezTo>
                <a:cubicBezTo>
                  <a:pt x="2129" y="576"/>
                  <a:pt x="2129" y="576"/>
                  <a:pt x="2129" y="576"/>
                </a:cubicBezTo>
                <a:cubicBezTo>
                  <a:pt x="2130" y="566"/>
                  <a:pt x="2131" y="556"/>
                  <a:pt x="2131" y="545"/>
                </a:cubicBezTo>
                <a:cubicBezTo>
                  <a:pt x="2132" y="544"/>
                  <a:pt x="2132" y="543"/>
                  <a:pt x="2133" y="542"/>
                </a:cubicBezTo>
                <a:cubicBezTo>
                  <a:pt x="2136" y="534"/>
                  <a:pt x="2139" y="526"/>
                  <a:pt x="2144" y="519"/>
                </a:cubicBezTo>
                <a:cubicBezTo>
                  <a:pt x="2147" y="516"/>
                  <a:pt x="2149" y="513"/>
                  <a:pt x="2152" y="512"/>
                </a:cubicBezTo>
                <a:cubicBezTo>
                  <a:pt x="2153" y="511"/>
                  <a:pt x="2154" y="511"/>
                  <a:pt x="2154" y="511"/>
                </a:cubicBezTo>
                <a:cubicBezTo>
                  <a:pt x="2155" y="510"/>
                  <a:pt x="2156" y="510"/>
                  <a:pt x="2157" y="510"/>
                </a:cubicBezTo>
                <a:cubicBezTo>
                  <a:pt x="2158" y="510"/>
                  <a:pt x="2158" y="510"/>
                  <a:pt x="2158" y="510"/>
                </a:cubicBezTo>
                <a:cubicBezTo>
                  <a:pt x="2159" y="510"/>
                  <a:pt x="2158" y="510"/>
                  <a:pt x="2158" y="510"/>
                </a:cubicBezTo>
                <a:cubicBezTo>
                  <a:pt x="2162" y="510"/>
                  <a:pt x="2162" y="510"/>
                  <a:pt x="2162" y="510"/>
                </a:cubicBezTo>
                <a:cubicBezTo>
                  <a:pt x="2164" y="511"/>
                  <a:pt x="2167" y="513"/>
                  <a:pt x="2170" y="515"/>
                </a:cubicBezTo>
                <a:cubicBezTo>
                  <a:pt x="2172" y="518"/>
                  <a:pt x="2175" y="521"/>
                  <a:pt x="2177" y="525"/>
                </a:cubicBezTo>
                <a:cubicBezTo>
                  <a:pt x="2181" y="532"/>
                  <a:pt x="2184" y="540"/>
                  <a:pt x="2187" y="548"/>
                </a:cubicBezTo>
                <a:cubicBezTo>
                  <a:pt x="2188" y="551"/>
                  <a:pt x="2189" y="553"/>
                  <a:pt x="2189" y="556"/>
                </a:cubicBezTo>
                <a:cubicBezTo>
                  <a:pt x="2190" y="563"/>
                  <a:pt x="2191" y="570"/>
                  <a:pt x="2191" y="576"/>
                </a:cubicBezTo>
                <a:cubicBezTo>
                  <a:pt x="2193" y="592"/>
                  <a:pt x="2193" y="592"/>
                  <a:pt x="2193" y="592"/>
                </a:cubicBezTo>
                <a:cubicBezTo>
                  <a:pt x="2193" y="602"/>
                  <a:pt x="2194" y="611"/>
                  <a:pt x="2195" y="620"/>
                </a:cubicBezTo>
                <a:cubicBezTo>
                  <a:pt x="2198" y="657"/>
                  <a:pt x="2202" y="692"/>
                  <a:pt x="2206" y="728"/>
                </a:cubicBezTo>
                <a:cubicBezTo>
                  <a:pt x="2208" y="746"/>
                  <a:pt x="2210" y="763"/>
                  <a:pt x="2213" y="781"/>
                </a:cubicBezTo>
                <a:cubicBezTo>
                  <a:pt x="2215" y="790"/>
                  <a:pt x="2216" y="798"/>
                  <a:pt x="2218" y="807"/>
                </a:cubicBezTo>
                <a:cubicBezTo>
                  <a:pt x="2221" y="816"/>
                  <a:pt x="2223" y="825"/>
                  <a:pt x="2227" y="834"/>
                </a:cubicBezTo>
                <a:cubicBezTo>
                  <a:pt x="2227" y="836"/>
                  <a:pt x="2229" y="839"/>
                  <a:pt x="2230" y="841"/>
                </a:cubicBezTo>
                <a:cubicBezTo>
                  <a:pt x="2231" y="844"/>
                  <a:pt x="2233" y="846"/>
                  <a:pt x="2235" y="849"/>
                </a:cubicBezTo>
                <a:cubicBezTo>
                  <a:pt x="2237" y="850"/>
                  <a:pt x="2238" y="852"/>
                  <a:pt x="2240" y="853"/>
                </a:cubicBezTo>
                <a:cubicBezTo>
                  <a:pt x="2242" y="854"/>
                  <a:pt x="2245" y="855"/>
                  <a:pt x="2248" y="856"/>
                </a:cubicBezTo>
                <a:cubicBezTo>
                  <a:pt x="2255" y="855"/>
                  <a:pt x="2251" y="856"/>
                  <a:pt x="2255" y="855"/>
                </a:cubicBezTo>
                <a:cubicBezTo>
                  <a:pt x="2259" y="854"/>
                  <a:pt x="2261" y="852"/>
                  <a:pt x="2262" y="851"/>
                </a:cubicBezTo>
                <a:cubicBezTo>
                  <a:pt x="2264" y="850"/>
                  <a:pt x="2265" y="849"/>
                  <a:pt x="2266" y="848"/>
                </a:cubicBezTo>
                <a:cubicBezTo>
                  <a:pt x="2267" y="847"/>
                  <a:pt x="2268" y="845"/>
                  <a:pt x="2269" y="844"/>
                </a:cubicBezTo>
                <a:cubicBezTo>
                  <a:pt x="2271" y="841"/>
                  <a:pt x="2271" y="841"/>
                  <a:pt x="2271" y="841"/>
                </a:cubicBezTo>
                <a:cubicBezTo>
                  <a:pt x="2273" y="837"/>
                  <a:pt x="2273" y="837"/>
                  <a:pt x="2273" y="837"/>
                </a:cubicBezTo>
                <a:cubicBezTo>
                  <a:pt x="2276" y="833"/>
                  <a:pt x="2277" y="828"/>
                  <a:pt x="2279" y="824"/>
                </a:cubicBezTo>
                <a:cubicBezTo>
                  <a:pt x="2284" y="806"/>
                  <a:pt x="2288" y="789"/>
                  <a:pt x="2291" y="772"/>
                </a:cubicBezTo>
                <a:cubicBezTo>
                  <a:pt x="2296" y="739"/>
                  <a:pt x="2300" y="706"/>
                  <a:pt x="2304" y="673"/>
                </a:cubicBezTo>
                <a:cubicBezTo>
                  <a:pt x="2307" y="646"/>
                  <a:pt x="2310" y="619"/>
                  <a:pt x="2313" y="592"/>
                </a:cubicBezTo>
                <a:cubicBezTo>
                  <a:pt x="2315" y="576"/>
                  <a:pt x="2315" y="576"/>
                  <a:pt x="2315" y="576"/>
                </a:cubicBezTo>
                <a:cubicBezTo>
                  <a:pt x="2317" y="561"/>
                  <a:pt x="2320" y="545"/>
                  <a:pt x="2322" y="530"/>
                </a:cubicBezTo>
                <a:cubicBezTo>
                  <a:pt x="2323" y="528"/>
                  <a:pt x="2323" y="526"/>
                  <a:pt x="2324" y="524"/>
                </a:cubicBezTo>
                <a:cubicBezTo>
                  <a:pt x="2327" y="518"/>
                  <a:pt x="2331" y="513"/>
                  <a:pt x="2336" y="511"/>
                </a:cubicBezTo>
                <a:cubicBezTo>
                  <a:pt x="2337" y="511"/>
                  <a:pt x="2337" y="511"/>
                  <a:pt x="2338" y="510"/>
                </a:cubicBezTo>
                <a:cubicBezTo>
                  <a:pt x="2339" y="510"/>
                  <a:pt x="2339" y="510"/>
                  <a:pt x="2340" y="510"/>
                </a:cubicBezTo>
                <a:cubicBezTo>
                  <a:pt x="2341" y="510"/>
                  <a:pt x="2341" y="510"/>
                  <a:pt x="2341" y="510"/>
                </a:cubicBezTo>
                <a:cubicBezTo>
                  <a:pt x="2341" y="510"/>
                  <a:pt x="2342" y="510"/>
                  <a:pt x="2342" y="510"/>
                </a:cubicBezTo>
                <a:cubicBezTo>
                  <a:pt x="2345" y="510"/>
                  <a:pt x="2345" y="510"/>
                  <a:pt x="2345" y="510"/>
                </a:cubicBezTo>
                <a:cubicBezTo>
                  <a:pt x="2346" y="511"/>
                  <a:pt x="2349" y="512"/>
                  <a:pt x="2351" y="514"/>
                </a:cubicBezTo>
                <a:cubicBezTo>
                  <a:pt x="2356" y="519"/>
                  <a:pt x="2360" y="525"/>
                  <a:pt x="2363" y="531"/>
                </a:cubicBezTo>
                <a:cubicBezTo>
                  <a:pt x="2366" y="538"/>
                  <a:pt x="2368" y="545"/>
                  <a:pt x="2371" y="552"/>
                </a:cubicBezTo>
                <a:cubicBezTo>
                  <a:pt x="2372" y="555"/>
                  <a:pt x="2373" y="559"/>
                  <a:pt x="2374" y="562"/>
                </a:cubicBezTo>
                <a:cubicBezTo>
                  <a:pt x="2375" y="567"/>
                  <a:pt x="2376" y="572"/>
                  <a:pt x="2377" y="576"/>
                </a:cubicBezTo>
                <a:cubicBezTo>
                  <a:pt x="2380" y="592"/>
                  <a:pt x="2380" y="592"/>
                  <a:pt x="2380" y="592"/>
                </a:cubicBezTo>
                <a:cubicBezTo>
                  <a:pt x="2381" y="597"/>
                  <a:pt x="2382" y="602"/>
                  <a:pt x="2383" y="606"/>
                </a:cubicBezTo>
                <a:cubicBezTo>
                  <a:pt x="2386" y="621"/>
                  <a:pt x="2389" y="635"/>
                  <a:pt x="2393" y="649"/>
                </a:cubicBezTo>
                <a:cubicBezTo>
                  <a:pt x="2396" y="663"/>
                  <a:pt x="2400" y="676"/>
                  <a:pt x="2407" y="690"/>
                </a:cubicBezTo>
                <a:cubicBezTo>
                  <a:pt x="2409" y="693"/>
                  <a:pt x="2411" y="697"/>
                  <a:pt x="2413" y="700"/>
                </a:cubicBezTo>
                <a:cubicBezTo>
                  <a:pt x="2416" y="703"/>
                  <a:pt x="2419" y="706"/>
                  <a:pt x="2424" y="708"/>
                </a:cubicBezTo>
                <a:cubicBezTo>
                  <a:pt x="2426" y="709"/>
                  <a:pt x="2428" y="710"/>
                  <a:pt x="2431" y="710"/>
                </a:cubicBezTo>
                <a:cubicBezTo>
                  <a:pt x="2432" y="711"/>
                  <a:pt x="2435" y="710"/>
                  <a:pt x="2435" y="710"/>
                </a:cubicBezTo>
                <a:cubicBezTo>
                  <a:pt x="2436" y="710"/>
                  <a:pt x="2438" y="709"/>
                  <a:pt x="2439" y="709"/>
                </a:cubicBezTo>
                <a:cubicBezTo>
                  <a:pt x="2444" y="707"/>
                  <a:pt x="2447" y="703"/>
                  <a:pt x="2450" y="700"/>
                </a:cubicBezTo>
                <a:cubicBezTo>
                  <a:pt x="2454" y="693"/>
                  <a:pt x="2457" y="686"/>
                  <a:pt x="2459" y="680"/>
                </a:cubicBezTo>
                <a:cubicBezTo>
                  <a:pt x="2461" y="673"/>
                  <a:pt x="2463" y="666"/>
                  <a:pt x="2465" y="660"/>
                </a:cubicBezTo>
                <a:cubicBezTo>
                  <a:pt x="2469" y="643"/>
                  <a:pt x="2472" y="627"/>
                  <a:pt x="2475" y="611"/>
                </a:cubicBezTo>
                <a:cubicBezTo>
                  <a:pt x="2475" y="609"/>
                  <a:pt x="2476" y="608"/>
                  <a:pt x="2476" y="606"/>
                </a:cubicBezTo>
                <a:cubicBezTo>
                  <a:pt x="2477" y="602"/>
                  <a:pt x="2479" y="597"/>
                  <a:pt x="2480" y="592"/>
                </a:cubicBezTo>
                <a:cubicBezTo>
                  <a:pt x="2484" y="576"/>
                  <a:pt x="2484" y="576"/>
                  <a:pt x="2484" y="576"/>
                </a:cubicBezTo>
                <a:cubicBezTo>
                  <a:pt x="2485" y="574"/>
                  <a:pt x="2486" y="572"/>
                  <a:pt x="2486" y="570"/>
                </a:cubicBezTo>
                <a:cubicBezTo>
                  <a:pt x="2490" y="558"/>
                  <a:pt x="2493" y="546"/>
                  <a:pt x="2498" y="535"/>
                </a:cubicBezTo>
                <a:cubicBezTo>
                  <a:pt x="2500" y="530"/>
                  <a:pt x="2502" y="525"/>
                  <a:pt x="2505" y="520"/>
                </a:cubicBezTo>
                <a:cubicBezTo>
                  <a:pt x="2508" y="515"/>
                  <a:pt x="2512" y="511"/>
                  <a:pt x="2516" y="509"/>
                </a:cubicBezTo>
                <a:cubicBezTo>
                  <a:pt x="2518" y="508"/>
                  <a:pt x="2519" y="508"/>
                  <a:pt x="2520" y="508"/>
                </a:cubicBezTo>
                <a:cubicBezTo>
                  <a:pt x="2521" y="507"/>
                  <a:pt x="2522" y="507"/>
                  <a:pt x="2523" y="507"/>
                </a:cubicBezTo>
                <a:cubicBezTo>
                  <a:pt x="2524" y="507"/>
                  <a:pt x="2524" y="507"/>
                  <a:pt x="2524" y="507"/>
                </a:cubicBezTo>
                <a:cubicBezTo>
                  <a:pt x="2525" y="507"/>
                  <a:pt x="2525" y="507"/>
                  <a:pt x="2525" y="507"/>
                </a:cubicBezTo>
                <a:cubicBezTo>
                  <a:pt x="2527" y="507"/>
                  <a:pt x="2527" y="507"/>
                  <a:pt x="2527" y="507"/>
                </a:cubicBezTo>
                <a:cubicBezTo>
                  <a:pt x="2531" y="508"/>
                  <a:pt x="2531" y="508"/>
                  <a:pt x="2531" y="508"/>
                </a:cubicBezTo>
                <a:cubicBezTo>
                  <a:pt x="2535" y="510"/>
                  <a:pt x="2540" y="513"/>
                  <a:pt x="2543" y="517"/>
                </a:cubicBezTo>
                <a:cubicBezTo>
                  <a:pt x="2550" y="524"/>
                  <a:pt x="2555" y="534"/>
                  <a:pt x="2560" y="543"/>
                </a:cubicBezTo>
                <a:cubicBezTo>
                  <a:pt x="2564" y="552"/>
                  <a:pt x="2567" y="561"/>
                  <a:pt x="2571" y="569"/>
                </a:cubicBezTo>
                <a:cubicBezTo>
                  <a:pt x="2572" y="572"/>
                  <a:pt x="2572" y="574"/>
                  <a:pt x="2573" y="576"/>
                </a:cubicBezTo>
                <a:cubicBezTo>
                  <a:pt x="2577" y="592"/>
                  <a:pt x="2577" y="592"/>
                  <a:pt x="2577" y="592"/>
                </a:cubicBezTo>
                <a:cubicBezTo>
                  <a:pt x="2580" y="603"/>
                  <a:pt x="2583" y="614"/>
                  <a:pt x="2588" y="624"/>
                </a:cubicBezTo>
                <a:cubicBezTo>
                  <a:pt x="2590" y="630"/>
                  <a:pt x="2593" y="636"/>
                  <a:pt x="2597" y="641"/>
                </a:cubicBezTo>
                <a:cubicBezTo>
                  <a:pt x="2597" y="642"/>
                  <a:pt x="2597" y="642"/>
                  <a:pt x="2598" y="642"/>
                </a:cubicBezTo>
                <a:cubicBezTo>
                  <a:pt x="2598" y="642"/>
                  <a:pt x="2598" y="642"/>
                  <a:pt x="2598" y="642"/>
                </a:cubicBezTo>
                <a:cubicBezTo>
                  <a:pt x="2600" y="646"/>
                  <a:pt x="2603" y="650"/>
                  <a:pt x="2607" y="652"/>
                </a:cubicBezTo>
                <a:cubicBezTo>
                  <a:pt x="2609" y="653"/>
                  <a:pt x="2612" y="654"/>
                  <a:pt x="2614" y="654"/>
                </a:cubicBezTo>
                <a:cubicBezTo>
                  <a:pt x="2615" y="654"/>
                  <a:pt x="2616" y="654"/>
                  <a:pt x="2616" y="654"/>
                </a:cubicBezTo>
                <a:cubicBezTo>
                  <a:pt x="2617" y="654"/>
                  <a:pt x="2617" y="654"/>
                  <a:pt x="2617" y="654"/>
                </a:cubicBezTo>
                <a:cubicBezTo>
                  <a:pt x="2618" y="654"/>
                  <a:pt x="2620" y="654"/>
                  <a:pt x="2621" y="654"/>
                </a:cubicBezTo>
                <a:cubicBezTo>
                  <a:pt x="2625" y="653"/>
                  <a:pt x="2629" y="650"/>
                  <a:pt x="2632" y="647"/>
                </a:cubicBezTo>
                <a:cubicBezTo>
                  <a:pt x="2639" y="642"/>
                  <a:pt x="2643" y="635"/>
                  <a:pt x="2646" y="628"/>
                </a:cubicBezTo>
                <a:cubicBezTo>
                  <a:pt x="2650" y="621"/>
                  <a:pt x="2652" y="614"/>
                  <a:pt x="2655" y="607"/>
                </a:cubicBezTo>
                <a:cubicBezTo>
                  <a:pt x="2657" y="602"/>
                  <a:pt x="2658" y="597"/>
                  <a:pt x="2660" y="592"/>
                </a:cubicBezTo>
                <a:cubicBezTo>
                  <a:pt x="2670" y="576"/>
                  <a:pt x="2670" y="576"/>
                  <a:pt x="2670" y="576"/>
                </a:cubicBezTo>
                <a:cubicBezTo>
                  <a:pt x="2670" y="576"/>
                  <a:pt x="2670" y="576"/>
                  <a:pt x="2670" y="576"/>
                </a:cubicBezTo>
                <a:cubicBezTo>
                  <a:pt x="2675" y="571"/>
                  <a:pt x="2681" y="566"/>
                  <a:pt x="2687" y="563"/>
                </a:cubicBezTo>
                <a:cubicBezTo>
                  <a:pt x="2688" y="562"/>
                  <a:pt x="2690" y="562"/>
                  <a:pt x="2691" y="561"/>
                </a:cubicBezTo>
                <a:cubicBezTo>
                  <a:pt x="2693" y="561"/>
                  <a:pt x="2694" y="560"/>
                  <a:pt x="2696" y="560"/>
                </a:cubicBezTo>
                <a:cubicBezTo>
                  <a:pt x="2697" y="560"/>
                  <a:pt x="2698" y="559"/>
                  <a:pt x="2698" y="559"/>
                </a:cubicBezTo>
                <a:cubicBezTo>
                  <a:pt x="2701" y="559"/>
                  <a:pt x="2701" y="559"/>
                  <a:pt x="2701" y="559"/>
                </a:cubicBezTo>
                <a:cubicBezTo>
                  <a:pt x="2702" y="559"/>
                  <a:pt x="2704" y="559"/>
                  <a:pt x="2705" y="559"/>
                </a:cubicBezTo>
                <a:cubicBezTo>
                  <a:pt x="2718" y="558"/>
                  <a:pt x="2729" y="561"/>
                  <a:pt x="2739" y="565"/>
                </a:cubicBezTo>
                <a:cubicBezTo>
                  <a:pt x="2745" y="567"/>
                  <a:pt x="2751" y="571"/>
                  <a:pt x="2756" y="574"/>
                </a:cubicBezTo>
                <a:cubicBezTo>
                  <a:pt x="2756" y="574"/>
                  <a:pt x="2757" y="574"/>
                  <a:pt x="2758" y="573"/>
                </a:cubicBezTo>
                <a:cubicBezTo>
                  <a:pt x="2752" y="570"/>
                  <a:pt x="2746" y="567"/>
                  <a:pt x="2739" y="563"/>
                </a:cubicBezTo>
                <a:cubicBezTo>
                  <a:pt x="2730" y="559"/>
                  <a:pt x="2718" y="557"/>
                  <a:pt x="2705" y="557"/>
                </a:cubicBezTo>
                <a:cubicBezTo>
                  <a:pt x="2704" y="557"/>
                  <a:pt x="2702" y="557"/>
                  <a:pt x="2701" y="557"/>
                </a:cubicBezTo>
                <a:cubicBezTo>
                  <a:pt x="2698" y="557"/>
                  <a:pt x="2698" y="557"/>
                  <a:pt x="2698" y="557"/>
                </a:cubicBezTo>
                <a:cubicBezTo>
                  <a:pt x="2697" y="557"/>
                  <a:pt x="2696" y="558"/>
                  <a:pt x="2696" y="558"/>
                </a:cubicBezTo>
                <a:cubicBezTo>
                  <a:pt x="2694" y="558"/>
                  <a:pt x="2692" y="559"/>
                  <a:pt x="2691" y="559"/>
                </a:cubicBezTo>
                <a:cubicBezTo>
                  <a:pt x="2689" y="560"/>
                  <a:pt x="2687" y="560"/>
                  <a:pt x="2686" y="561"/>
                </a:cubicBezTo>
                <a:cubicBezTo>
                  <a:pt x="2679" y="564"/>
                  <a:pt x="2674" y="569"/>
                  <a:pt x="2668" y="574"/>
                </a:cubicBezTo>
                <a:cubicBezTo>
                  <a:pt x="2668" y="575"/>
                  <a:pt x="2667" y="576"/>
                  <a:pt x="2666" y="576"/>
                </a:cubicBezTo>
                <a:cubicBezTo>
                  <a:pt x="2665" y="576"/>
                  <a:pt x="2665" y="576"/>
                  <a:pt x="2665" y="576"/>
                </a:cubicBezTo>
                <a:cubicBezTo>
                  <a:pt x="2666" y="573"/>
                  <a:pt x="2667" y="570"/>
                  <a:pt x="2668" y="567"/>
                </a:cubicBezTo>
                <a:cubicBezTo>
                  <a:pt x="2673" y="555"/>
                  <a:pt x="2678" y="543"/>
                  <a:pt x="2684" y="534"/>
                </a:cubicBezTo>
                <a:cubicBezTo>
                  <a:pt x="2688" y="529"/>
                  <a:pt x="2692" y="525"/>
                  <a:pt x="2697" y="522"/>
                </a:cubicBezTo>
                <a:cubicBezTo>
                  <a:pt x="2701" y="520"/>
                  <a:pt x="2707" y="519"/>
                  <a:pt x="2712" y="520"/>
                </a:cubicBezTo>
                <a:cubicBezTo>
                  <a:pt x="2717" y="521"/>
                  <a:pt x="2721" y="524"/>
                  <a:pt x="2725" y="527"/>
                </a:cubicBezTo>
                <a:cubicBezTo>
                  <a:pt x="2728" y="530"/>
                  <a:pt x="2731" y="534"/>
                  <a:pt x="2734" y="538"/>
                </a:cubicBezTo>
                <a:cubicBezTo>
                  <a:pt x="2739" y="545"/>
                  <a:pt x="2744" y="552"/>
                  <a:pt x="2748" y="558"/>
                </a:cubicBezTo>
                <a:cubicBezTo>
                  <a:pt x="2753" y="564"/>
                  <a:pt x="2758" y="569"/>
                  <a:pt x="2763" y="573"/>
                </a:cubicBezTo>
                <a:cubicBezTo>
                  <a:pt x="2763" y="573"/>
                  <a:pt x="2763" y="573"/>
                  <a:pt x="2763" y="573"/>
                </a:cubicBezTo>
                <a:cubicBezTo>
                  <a:pt x="2763" y="573"/>
                  <a:pt x="2763" y="573"/>
                  <a:pt x="2764" y="573"/>
                </a:cubicBezTo>
                <a:cubicBezTo>
                  <a:pt x="2763" y="573"/>
                  <a:pt x="2763" y="573"/>
                  <a:pt x="2763" y="572"/>
                </a:cubicBezTo>
                <a:close/>
                <a:moveTo>
                  <a:pt x="172" y="555"/>
                </a:moveTo>
                <a:cubicBezTo>
                  <a:pt x="168" y="552"/>
                  <a:pt x="164" y="549"/>
                  <a:pt x="159" y="548"/>
                </a:cubicBezTo>
                <a:cubicBezTo>
                  <a:pt x="154" y="547"/>
                  <a:pt x="149" y="547"/>
                  <a:pt x="144" y="548"/>
                </a:cubicBezTo>
                <a:cubicBezTo>
                  <a:pt x="135" y="550"/>
                  <a:pt x="127" y="556"/>
                  <a:pt x="121" y="562"/>
                </a:cubicBezTo>
                <a:cubicBezTo>
                  <a:pt x="118" y="566"/>
                  <a:pt x="115" y="569"/>
                  <a:pt x="112" y="573"/>
                </a:cubicBezTo>
                <a:cubicBezTo>
                  <a:pt x="117" y="560"/>
                  <a:pt x="121" y="546"/>
                  <a:pt x="128" y="534"/>
                </a:cubicBezTo>
                <a:cubicBezTo>
                  <a:pt x="129" y="532"/>
                  <a:pt x="130" y="530"/>
                  <a:pt x="131" y="529"/>
                </a:cubicBezTo>
                <a:cubicBezTo>
                  <a:pt x="132" y="527"/>
                  <a:pt x="133" y="525"/>
                  <a:pt x="134" y="524"/>
                </a:cubicBezTo>
                <a:cubicBezTo>
                  <a:pt x="137" y="521"/>
                  <a:pt x="140" y="518"/>
                  <a:pt x="143" y="516"/>
                </a:cubicBezTo>
                <a:cubicBezTo>
                  <a:pt x="146" y="514"/>
                  <a:pt x="150" y="514"/>
                  <a:pt x="153" y="514"/>
                </a:cubicBezTo>
                <a:cubicBezTo>
                  <a:pt x="157" y="514"/>
                  <a:pt x="160" y="516"/>
                  <a:pt x="163" y="519"/>
                </a:cubicBezTo>
                <a:cubicBezTo>
                  <a:pt x="169" y="524"/>
                  <a:pt x="172" y="532"/>
                  <a:pt x="176" y="540"/>
                </a:cubicBezTo>
                <a:cubicBezTo>
                  <a:pt x="179" y="548"/>
                  <a:pt x="182" y="557"/>
                  <a:pt x="184" y="566"/>
                </a:cubicBezTo>
                <a:cubicBezTo>
                  <a:pt x="185" y="569"/>
                  <a:pt x="186" y="572"/>
                  <a:pt x="186" y="575"/>
                </a:cubicBezTo>
                <a:cubicBezTo>
                  <a:pt x="183" y="568"/>
                  <a:pt x="178" y="561"/>
                  <a:pt x="172" y="555"/>
                </a:cubicBezTo>
                <a:close/>
                <a:moveTo>
                  <a:pt x="269" y="652"/>
                </a:moveTo>
                <a:cubicBezTo>
                  <a:pt x="267" y="663"/>
                  <a:pt x="263" y="674"/>
                  <a:pt x="259" y="683"/>
                </a:cubicBezTo>
                <a:cubicBezTo>
                  <a:pt x="257" y="688"/>
                  <a:pt x="254" y="692"/>
                  <a:pt x="251" y="695"/>
                </a:cubicBezTo>
                <a:cubicBezTo>
                  <a:pt x="249" y="697"/>
                  <a:pt x="247" y="698"/>
                  <a:pt x="246" y="698"/>
                </a:cubicBezTo>
                <a:cubicBezTo>
                  <a:pt x="244" y="699"/>
                  <a:pt x="242" y="699"/>
                  <a:pt x="240" y="698"/>
                </a:cubicBezTo>
                <a:cubicBezTo>
                  <a:pt x="236" y="697"/>
                  <a:pt x="233" y="694"/>
                  <a:pt x="230" y="690"/>
                </a:cubicBezTo>
                <a:cubicBezTo>
                  <a:pt x="227" y="686"/>
                  <a:pt x="225" y="682"/>
                  <a:pt x="223" y="677"/>
                </a:cubicBezTo>
                <a:cubicBezTo>
                  <a:pt x="218" y="666"/>
                  <a:pt x="214" y="655"/>
                  <a:pt x="211" y="644"/>
                </a:cubicBezTo>
                <a:cubicBezTo>
                  <a:pt x="213" y="648"/>
                  <a:pt x="216" y="652"/>
                  <a:pt x="219" y="656"/>
                </a:cubicBezTo>
                <a:cubicBezTo>
                  <a:pt x="223" y="660"/>
                  <a:pt x="228" y="664"/>
                  <a:pt x="234" y="666"/>
                </a:cubicBezTo>
                <a:cubicBezTo>
                  <a:pt x="236" y="667"/>
                  <a:pt x="238" y="667"/>
                  <a:pt x="239" y="668"/>
                </a:cubicBezTo>
                <a:cubicBezTo>
                  <a:pt x="242" y="668"/>
                  <a:pt x="242" y="668"/>
                  <a:pt x="242" y="668"/>
                </a:cubicBezTo>
                <a:cubicBezTo>
                  <a:pt x="243" y="668"/>
                  <a:pt x="243" y="668"/>
                  <a:pt x="243" y="668"/>
                </a:cubicBezTo>
                <a:cubicBezTo>
                  <a:pt x="243" y="668"/>
                  <a:pt x="244" y="668"/>
                  <a:pt x="244" y="668"/>
                </a:cubicBezTo>
                <a:cubicBezTo>
                  <a:pt x="247" y="668"/>
                  <a:pt x="247" y="668"/>
                  <a:pt x="247" y="668"/>
                </a:cubicBezTo>
                <a:cubicBezTo>
                  <a:pt x="247" y="667"/>
                  <a:pt x="248" y="667"/>
                  <a:pt x="249" y="667"/>
                </a:cubicBezTo>
                <a:cubicBezTo>
                  <a:pt x="251" y="667"/>
                  <a:pt x="253" y="666"/>
                  <a:pt x="254" y="665"/>
                </a:cubicBezTo>
                <a:cubicBezTo>
                  <a:pt x="260" y="662"/>
                  <a:pt x="264" y="657"/>
                  <a:pt x="268" y="652"/>
                </a:cubicBezTo>
                <a:cubicBezTo>
                  <a:pt x="269" y="650"/>
                  <a:pt x="270" y="648"/>
                  <a:pt x="271" y="647"/>
                </a:cubicBezTo>
                <a:cubicBezTo>
                  <a:pt x="270" y="649"/>
                  <a:pt x="270" y="650"/>
                  <a:pt x="269" y="652"/>
                </a:cubicBezTo>
                <a:close/>
                <a:moveTo>
                  <a:pt x="345" y="501"/>
                </a:moveTo>
                <a:cubicBezTo>
                  <a:pt x="343" y="500"/>
                  <a:pt x="342" y="500"/>
                  <a:pt x="341" y="499"/>
                </a:cubicBezTo>
                <a:cubicBezTo>
                  <a:pt x="339" y="499"/>
                  <a:pt x="339" y="499"/>
                  <a:pt x="339" y="499"/>
                </a:cubicBezTo>
                <a:cubicBezTo>
                  <a:pt x="338" y="499"/>
                  <a:pt x="338" y="499"/>
                  <a:pt x="338" y="499"/>
                </a:cubicBezTo>
                <a:cubicBezTo>
                  <a:pt x="335" y="499"/>
                  <a:pt x="335" y="499"/>
                  <a:pt x="335" y="499"/>
                </a:cubicBezTo>
                <a:cubicBezTo>
                  <a:pt x="334" y="498"/>
                  <a:pt x="334" y="499"/>
                  <a:pt x="333" y="499"/>
                </a:cubicBezTo>
                <a:cubicBezTo>
                  <a:pt x="332" y="499"/>
                  <a:pt x="332" y="499"/>
                  <a:pt x="332" y="499"/>
                </a:cubicBezTo>
                <a:cubicBezTo>
                  <a:pt x="329" y="499"/>
                  <a:pt x="327" y="500"/>
                  <a:pt x="325" y="501"/>
                </a:cubicBezTo>
                <a:cubicBezTo>
                  <a:pt x="323" y="501"/>
                  <a:pt x="322" y="503"/>
                  <a:pt x="320" y="504"/>
                </a:cubicBezTo>
                <a:cubicBezTo>
                  <a:pt x="316" y="507"/>
                  <a:pt x="313" y="510"/>
                  <a:pt x="310" y="514"/>
                </a:cubicBezTo>
                <a:cubicBezTo>
                  <a:pt x="314" y="503"/>
                  <a:pt x="317" y="491"/>
                  <a:pt x="323" y="481"/>
                </a:cubicBezTo>
                <a:cubicBezTo>
                  <a:pt x="326" y="476"/>
                  <a:pt x="330" y="472"/>
                  <a:pt x="333" y="472"/>
                </a:cubicBezTo>
                <a:cubicBezTo>
                  <a:pt x="334" y="471"/>
                  <a:pt x="334" y="471"/>
                  <a:pt x="334" y="471"/>
                </a:cubicBezTo>
                <a:cubicBezTo>
                  <a:pt x="335" y="471"/>
                  <a:pt x="336" y="472"/>
                  <a:pt x="336" y="472"/>
                </a:cubicBezTo>
                <a:cubicBezTo>
                  <a:pt x="336" y="472"/>
                  <a:pt x="336" y="472"/>
                  <a:pt x="336" y="472"/>
                </a:cubicBezTo>
                <a:cubicBezTo>
                  <a:pt x="336" y="472"/>
                  <a:pt x="337" y="472"/>
                  <a:pt x="337" y="472"/>
                </a:cubicBezTo>
                <a:cubicBezTo>
                  <a:pt x="338" y="474"/>
                  <a:pt x="340" y="476"/>
                  <a:pt x="341" y="478"/>
                </a:cubicBezTo>
                <a:cubicBezTo>
                  <a:pt x="344" y="483"/>
                  <a:pt x="346" y="489"/>
                  <a:pt x="348" y="495"/>
                </a:cubicBezTo>
                <a:cubicBezTo>
                  <a:pt x="349" y="498"/>
                  <a:pt x="350" y="501"/>
                  <a:pt x="351" y="505"/>
                </a:cubicBezTo>
                <a:cubicBezTo>
                  <a:pt x="349" y="503"/>
                  <a:pt x="347" y="502"/>
                  <a:pt x="345" y="501"/>
                </a:cubicBezTo>
                <a:close/>
                <a:moveTo>
                  <a:pt x="424" y="814"/>
                </a:moveTo>
                <a:cubicBezTo>
                  <a:pt x="424" y="814"/>
                  <a:pt x="424" y="814"/>
                  <a:pt x="424" y="814"/>
                </a:cubicBezTo>
                <a:cubicBezTo>
                  <a:pt x="424" y="814"/>
                  <a:pt x="424" y="814"/>
                  <a:pt x="424" y="814"/>
                </a:cubicBezTo>
                <a:close/>
                <a:moveTo>
                  <a:pt x="426" y="813"/>
                </a:moveTo>
                <a:cubicBezTo>
                  <a:pt x="426" y="813"/>
                  <a:pt x="426" y="814"/>
                  <a:pt x="426" y="814"/>
                </a:cubicBezTo>
                <a:cubicBezTo>
                  <a:pt x="426" y="813"/>
                  <a:pt x="426" y="814"/>
                  <a:pt x="426" y="813"/>
                </a:cubicBezTo>
                <a:close/>
                <a:moveTo>
                  <a:pt x="446" y="711"/>
                </a:moveTo>
                <a:cubicBezTo>
                  <a:pt x="444" y="727"/>
                  <a:pt x="442" y="742"/>
                  <a:pt x="440" y="758"/>
                </a:cubicBezTo>
                <a:cubicBezTo>
                  <a:pt x="437" y="773"/>
                  <a:pt x="435" y="788"/>
                  <a:pt x="430" y="802"/>
                </a:cubicBezTo>
                <a:cubicBezTo>
                  <a:pt x="429" y="805"/>
                  <a:pt x="428" y="808"/>
                  <a:pt x="427" y="811"/>
                </a:cubicBezTo>
                <a:cubicBezTo>
                  <a:pt x="426" y="812"/>
                  <a:pt x="426" y="812"/>
                  <a:pt x="425" y="813"/>
                </a:cubicBezTo>
                <a:cubicBezTo>
                  <a:pt x="425" y="813"/>
                  <a:pt x="425" y="813"/>
                  <a:pt x="425" y="813"/>
                </a:cubicBezTo>
                <a:cubicBezTo>
                  <a:pt x="424" y="812"/>
                  <a:pt x="424" y="812"/>
                  <a:pt x="424" y="811"/>
                </a:cubicBezTo>
                <a:cubicBezTo>
                  <a:pt x="422" y="810"/>
                  <a:pt x="420" y="807"/>
                  <a:pt x="419" y="804"/>
                </a:cubicBezTo>
                <a:cubicBezTo>
                  <a:pt x="413" y="791"/>
                  <a:pt x="410" y="777"/>
                  <a:pt x="407" y="762"/>
                </a:cubicBezTo>
                <a:cubicBezTo>
                  <a:pt x="401" y="734"/>
                  <a:pt x="397" y="705"/>
                  <a:pt x="393" y="676"/>
                </a:cubicBezTo>
                <a:cubicBezTo>
                  <a:pt x="390" y="657"/>
                  <a:pt x="387" y="639"/>
                  <a:pt x="385" y="620"/>
                </a:cubicBezTo>
                <a:cubicBezTo>
                  <a:pt x="385" y="621"/>
                  <a:pt x="386" y="623"/>
                  <a:pt x="386" y="624"/>
                </a:cubicBezTo>
                <a:cubicBezTo>
                  <a:pt x="389" y="635"/>
                  <a:pt x="391" y="647"/>
                  <a:pt x="394" y="658"/>
                </a:cubicBezTo>
                <a:cubicBezTo>
                  <a:pt x="397" y="668"/>
                  <a:pt x="401" y="678"/>
                  <a:pt x="406" y="688"/>
                </a:cubicBezTo>
                <a:cubicBezTo>
                  <a:pt x="408" y="693"/>
                  <a:pt x="411" y="698"/>
                  <a:pt x="416" y="701"/>
                </a:cubicBezTo>
                <a:cubicBezTo>
                  <a:pt x="418" y="703"/>
                  <a:pt x="421" y="705"/>
                  <a:pt x="424" y="705"/>
                </a:cubicBezTo>
                <a:cubicBezTo>
                  <a:pt x="425" y="705"/>
                  <a:pt x="425" y="705"/>
                  <a:pt x="426" y="705"/>
                </a:cubicBezTo>
                <a:cubicBezTo>
                  <a:pt x="427" y="705"/>
                  <a:pt x="428" y="705"/>
                  <a:pt x="428" y="705"/>
                </a:cubicBezTo>
                <a:cubicBezTo>
                  <a:pt x="429" y="705"/>
                  <a:pt x="430" y="705"/>
                  <a:pt x="431" y="704"/>
                </a:cubicBezTo>
                <a:cubicBezTo>
                  <a:pt x="433" y="703"/>
                  <a:pt x="433" y="703"/>
                  <a:pt x="433" y="703"/>
                </a:cubicBezTo>
                <a:cubicBezTo>
                  <a:pt x="438" y="700"/>
                  <a:pt x="442" y="696"/>
                  <a:pt x="445" y="691"/>
                </a:cubicBezTo>
                <a:cubicBezTo>
                  <a:pt x="446" y="688"/>
                  <a:pt x="448" y="685"/>
                  <a:pt x="449" y="683"/>
                </a:cubicBezTo>
                <a:cubicBezTo>
                  <a:pt x="448" y="692"/>
                  <a:pt x="447" y="702"/>
                  <a:pt x="446" y="711"/>
                </a:cubicBezTo>
                <a:close/>
                <a:moveTo>
                  <a:pt x="450" y="668"/>
                </a:moveTo>
                <a:cubicBezTo>
                  <a:pt x="449" y="670"/>
                  <a:pt x="449" y="672"/>
                  <a:pt x="448" y="675"/>
                </a:cubicBezTo>
                <a:cubicBezTo>
                  <a:pt x="446" y="680"/>
                  <a:pt x="444" y="684"/>
                  <a:pt x="441" y="689"/>
                </a:cubicBezTo>
                <a:cubicBezTo>
                  <a:pt x="439" y="693"/>
                  <a:pt x="435" y="698"/>
                  <a:pt x="431" y="700"/>
                </a:cubicBezTo>
                <a:cubicBezTo>
                  <a:pt x="429" y="700"/>
                  <a:pt x="429" y="700"/>
                  <a:pt x="429" y="700"/>
                </a:cubicBezTo>
                <a:cubicBezTo>
                  <a:pt x="428" y="701"/>
                  <a:pt x="428" y="701"/>
                  <a:pt x="428" y="701"/>
                </a:cubicBezTo>
                <a:cubicBezTo>
                  <a:pt x="427" y="701"/>
                  <a:pt x="427" y="701"/>
                  <a:pt x="426" y="701"/>
                </a:cubicBezTo>
                <a:cubicBezTo>
                  <a:pt x="426" y="701"/>
                  <a:pt x="425" y="701"/>
                  <a:pt x="424" y="701"/>
                </a:cubicBezTo>
                <a:cubicBezTo>
                  <a:pt x="422" y="701"/>
                  <a:pt x="420" y="700"/>
                  <a:pt x="418" y="698"/>
                </a:cubicBezTo>
                <a:cubicBezTo>
                  <a:pt x="414" y="695"/>
                  <a:pt x="412" y="691"/>
                  <a:pt x="409" y="686"/>
                </a:cubicBezTo>
                <a:cubicBezTo>
                  <a:pt x="404" y="677"/>
                  <a:pt x="401" y="667"/>
                  <a:pt x="398" y="657"/>
                </a:cubicBezTo>
                <a:cubicBezTo>
                  <a:pt x="397" y="653"/>
                  <a:pt x="396" y="650"/>
                  <a:pt x="395" y="646"/>
                </a:cubicBezTo>
                <a:cubicBezTo>
                  <a:pt x="396" y="647"/>
                  <a:pt x="396" y="647"/>
                  <a:pt x="396" y="648"/>
                </a:cubicBezTo>
                <a:cubicBezTo>
                  <a:pt x="400" y="655"/>
                  <a:pt x="405" y="662"/>
                  <a:pt x="414" y="667"/>
                </a:cubicBezTo>
                <a:cubicBezTo>
                  <a:pt x="423" y="673"/>
                  <a:pt x="435" y="671"/>
                  <a:pt x="442" y="664"/>
                </a:cubicBezTo>
                <a:cubicBezTo>
                  <a:pt x="446" y="661"/>
                  <a:pt x="449" y="658"/>
                  <a:pt x="451" y="654"/>
                </a:cubicBezTo>
                <a:cubicBezTo>
                  <a:pt x="451" y="659"/>
                  <a:pt x="451" y="663"/>
                  <a:pt x="450" y="668"/>
                </a:cubicBezTo>
                <a:close/>
                <a:moveTo>
                  <a:pt x="545" y="517"/>
                </a:moveTo>
                <a:cubicBezTo>
                  <a:pt x="543" y="515"/>
                  <a:pt x="542" y="513"/>
                  <a:pt x="541" y="511"/>
                </a:cubicBezTo>
                <a:cubicBezTo>
                  <a:pt x="539" y="509"/>
                  <a:pt x="537" y="507"/>
                  <a:pt x="536" y="505"/>
                </a:cubicBezTo>
                <a:cubicBezTo>
                  <a:pt x="533" y="503"/>
                  <a:pt x="533" y="503"/>
                  <a:pt x="533" y="503"/>
                </a:cubicBezTo>
                <a:cubicBezTo>
                  <a:pt x="532" y="502"/>
                  <a:pt x="530" y="501"/>
                  <a:pt x="529" y="501"/>
                </a:cubicBezTo>
                <a:cubicBezTo>
                  <a:pt x="529" y="500"/>
                  <a:pt x="528" y="500"/>
                  <a:pt x="527" y="500"/>
                </a:cubicBezTo>
                <a:cubicBezTo>
                  <a:pt x="525" y="499"/>
                  <a:pt x="525" y="499"/>
                  <a:pt x="525" y="499"/>
                </a:cubicBezTo>
                <a:cubicBezTo>
                  <a:pt x="524" y="499"/>
                  <a:pt x="522" y="498"/>
                  <a:pt x="521" y="498"/>
                </a:cubicBezTo>
                <a:cubicBezTo>
                  <a:pt x="518" y="498"/>
                  <a:pt x="518" y="498"/>
                  <a:pt x="518" y="498"/>
                </a:cubicBezTo>
                <a:cubicBezTo>
                  <a:pt x="516" y="498"/>
                  <a:pt x="516" y="498"/>
                  <a:pt x="515" y="498"/>
                </a:cubicBezTo>
                <a:cubicBezTo>
                  <a:pt x="513" y="498"/>
                  <a:pt x="513" y="498"/>
                  <a:pt x="513" y="498"/>
                </a:cubicBezTo>
                <a:cubicBezTo>
                  <a:pt x="512" y="498"/>
                  <a:pt x="510" y="499"/>
                  <a:pt x="509" y="499"/>
                </a:cubicBezTo>
                <a:cubicBezTo>
                  <a:pt x="508" y="499"/>
                  <a:pt x="506" y="500"/>
                  <a:pt x="505" y="501"/>
                </a:cubicBezTo>
                <a:cubicBezTo>
                  <a:pt x="500" y="503"/>
                  <a:pt x="497" y="507"/>
                  <a:pt x="494" y="510"/>
                </a:cubicBezTo>
                <a:cubicBezTo>
                  <a:pt x="491" y="514"/>
                  <a:pt x="489" y="518"/>
                  <a:pt x="487" y="522"/>
                </a:cubicBezTo>
                <a:cubicBezTo>
                  <a:pt x="487" y="522"/>
                  <a:pt x="487" y="522"/>
                  <a:pt x="487" y="522"/>
                </a:cubicBezTo>
                <a:cubicBezTo>
                  <a:pt x="487" y="519"/>
                  <a:pt x="488" y="516"/>
                  <a:pt x="489" y="513"/>
                </a:cubicBezTo>
                <a:cubicBezTo>
                  <a:pt x="492" y="502"/>
                  <a:pt x="496" y="491"/>
                  <a:pt x="501" y="481"/>
                </a:cubicBezTo>
                <a:cubicBezTo>
                  <a:pt x="504" y="476"/>
                  <a:pt x="507" y="471"/>
                  <a:pt x="511" y="468"/>
                </a:cubicBezTo>
                <a:cubicBezTo>
                  <a:pt x="514" y="467"/>
                  <a:pt x="516" y="467"/>
                  <a:pt x="519" y="467"/>
                </a:cubicBezTo>
                <a:cubicBezTo>
                  <a:pt x="521" y="467"/>
                  <a:pt x="523" y="469"/>
                  <a:pt x="525" y="470"/>
                </a:cubicBezTo>
                <a:cubicBezTo>
                  <a:pt x="529" y="474"/>
                  <a:pt x="532" y="479"/>
                  <a:pt x="535" y="484"/>
                </a:cubicBezTo>
                <a:cubicBezTo>
                  <a:pt x="538" y="489"/>
                  <a:pt x="540" y="494"/>
                  <a:pt x="541" y="500"/>
                </a:cubicBezTo>
                <a:cubicBezTo>
                  <a:pt x="544" y="507"/>
                  <a:pt x="546" y="515"/>
                  <a:pt x="548" y="523"/>
                </a:cubicBezTo>
                <a:cubicBezTo>
                  <a:pt x="547" y="521"/>
                  <a:pt x="546" y="519"/>
                  <a:pt x="545" y="517"/>
                </a:cubicBezTo>
                <a:close/>
                <a:moveTo>
                  <a:pt x="557" y="544"/>
                </a:moveTo>
                <a:cubicBezTo>
                  <a:pt x="556" y="540"/>
                  <a:pt x="555" y="537"/>
                  <a:pt x="555" y="533"/>
                </a:cubicBezTo>
                <a:cubicBezTo>
                  <a:pt x="552" y="522"/>
                  <a:pt x="549" y="510"/>
                  <a:pt x="545" y="499"/>
                </a:cubicBezTo>
                <a:cubicBezTo>
                  <a:pt x="543" y="493"/>
                  <a:pt x="541" y="487"/>
                  <a:pt x="539" y="482"/>
                </a:cubicBezTo>
                <a:cubicBezTo>
                  <a:pt x="536" y="477"/>
                  <a:pt x="533" y="471"/>
                  <a:pt x="528" y="467"/>
                </a:cubicBezTo>
                <a:cubicBezTo>
                  <a:pt x="526" y="465"/>
                  <a:pt x="523" y="463"/>
                  <a:pt x="519" y="463"/>
                </a:cubicBezTo>
                <a:cubicBezTo>
                  <a:pt x="516" y="463"/>
                  <a:pt x="512" y="463"/>
                  <a:pt x="510" y="465"/>
                </a:cubicBezTo>
                <a:cubicBezTo>
                  <a:pt x="504" y="468"/>
                  <a:pt x="500" y="474"/>
                  <a:pt x="497" y="479"/>
                </a:cubicBezTo>
                <a:cubicBezTo>
                  <a:pt x="492" y="489"/>
                  <a:pt x="488" y="500"/>
                  <a:pt x="485" y="511"/>
                </a:cubicBezTo>
                <a:cubicBezTo>
                  <a:pt x="485" y="512"/>
                  <a:pt x="485" y="512"/>
                  <a:pt x="485" y="512"/>
                </a:cubicBezTo>
                <a:cubicBezTo>
                  <a:pt x="488" y="480"/>
                  <a:pt x="491" y="448"/>
                  <a:pt x="494" y="415"/>
                </a:cubicBezTo>
                <a:cubicBezTo>
                  <a:pt x="498" y="381"/>
                  <a:pt x="502" y="346"/>
                  <a:pt x="508" y="312"/>
                </a:cubicBezTo>
                <a:cubicBezTo>
                  <a:pt x="509" y="303"/>
                  <a:pt x="511" y="295"/>
                  <a:pt x="513" y="287"/>
                </a:cubicBezTo>
                <a:cubicBezTo>
                  <a:pt x="514" y="283"/>
                  <a:pt x="515" y="279"/>
                  <a:pt x="517" y="275"/>
                </a:cubicBezTo>
                <a:cubicBezTo>
                  <a:pt x="517" y="274"/>
                  <a:pt x="517" y="273"/>
                  <a:pt x="518" y="273"/>
                </a:cubicBezTo>
                <a:cubicBezTo>
                  <a:pt x="518" y="273"/>
                  <a:pt x="519" y="274"/>
                  <a:pt x="519" y="275"/>
                </a:cubicBezTo>
                <a:cubicBezTo>
                  <a:pt x="522" y="283"/>
                  <a:pt x="525" y="291"/>
                  <a:pt x="527" y="299"/>
                </a:cubicBezTo>
                <a:cubicBezTo>
                  <a:pt x="531" y="316"/>
                  <a:pt x="533" y="334"/>
                  <a:pt x="536" y="352"/>
                </a:cubicBezTo>
                <a:cubicBezTo>
                  <a:pt x="539" y="370"/>
                  <a:pt x="541" y="389"/>
                  <a:pt x="543" y="407"/>
                </a:cubicBezTo>
                <a:cubicBezTo>
                  <a:pt x="547" y="444"/>
                  <a:pt x="551" y="481"/>
                  <a:pt x="555" y="519"/>
                </a:cubicBezTo>
                <a:cubicBezTo>
                  <a:pt x="556" y="528"/>
                  <a:pt x="557" y="537"/>
                  <a:pt x="558" y="547"/>
                </a:cubicBezTo>
                <a:cubicBezTo>
                  <a:pt x="557" y="546"/>
                  <a:pt x="557" y="545"/>
                  <a:pt x="557" y="544"/>
                </a:cubicBezTo>
                <a:close/>
                <a:moveTo>
                  <a:pt x="608" y="691"/>
                </a:moveTo>
                <a:cubicBezTo>
                  <a:pt x="608" y="691"/>
                  <a:pt x="608" y="691"/>
                  <a:pt x="608" y="691"/>
                </a:cubicBezTo>
                <a:close/>
                <a:moveTo>
                  <a:pt x="619" y="670"/>
                </a:moveTo>
                <a:cubicBezTo>
                  <a:pt x="617" y="674"/>
                  <a:pt x="616" y="679"/>
                  <a:pt x="614" y="682"/>
                </a:cubicBezTo>
                <a:cubicBezTo>
                  <a:pt x="612" y="685"/>
                  <a:pt x="611" y="688"/>
                  <a:pt x="609" y="690"/>
                </a:cubicBezTo>
                <a:cubicBezTo>
                  <a:pt x="609" y="689"/>
                  <a:pt x="609" y="689"/>
                  <a:pt x="609" y="689"/>
                </a:cubicBezTo>
                <a:cubicBezTo>
                  <a:pt x="607" y="687"/>
                  <a:pt x="607" y="687"/>
                  <a:pt x="607" y="687"/>
                </a:cubicBezTo>
                <a:cubicBezTo>
                  <a:pt x="606" y="684"/>
                  <a:pt x="606" y="684"/>
                  <a:pt x="606" y="684"/>
                </a:cubicBezTo>
                <a:cubicBezTo>
                  <a:pt x="604" y="679"/>
                  <a:pt x="603" y="674"/>
                  <a:pt x="601" y="669"/>
                </a:cubicBezTo>
                <a:cubicBezTo>
                  <a:pt x="602" y="670"/>
                  <a:pt x="603" y="670"/>
                  <a:pt x="603" y="670"/>
                </a:cubicBezTo>
                <a:cubicBezTo>
                  <a:pt x="605" y="670"/>
                  <a:pt x="606" y="670"/>
                  <a:pt x="608" y="670"/>
                </a:cubicBezTo>
                <a:cubicBezTo>
                  <a:pt x="608" y="671"/>
                  <a:pt x="610" y="670"/>
                  <a:pt x="610" y="670"/>
                </a:cubicBezTo>
                <a:cubicBezTo>
                  <a:pt x="612" y="670"/>
                  <a:pt x="612" y="670"/>
                  <a:pt x="612" y="670"/>
                </a:cubicBezTo>
                <a:cubicBezTo>
                  <a:pt x="613" y="670"/>
                  <a:pt x="615" y="670"/>
                  <a:pt x="616" y="669"/>
                </a:cubicBezTo>
                <a:cubicBezTo>
                  <a:pt x="617" y="669"/>
                  <a:pt x="618" y="668"/>
                  <a:pt x="619" y="668"/>
                </a:cubicBezTo>
                <a:cubicBezTo>
                  <a:pt x="619" y="668"/>
                  <a:pt x="619" y="669"/>
                  <a:pt x="619" y="670"/>
                </a:cubicBezTo>
                <a:close/>
                <a:moveTo>
                  <a:pt x="686" y="440"/>
                </a:moveTo>
                <a:cubicBezTo>
                  <a:pt x="689" y="431"/>
                  <a:pt x="692" y="421"/>
                  <a:pt x="696" y="414"/>
                </a:cubicBezTo>
                <a:cubicBezTo>
                  <a:pt x="697" y="412"/>
                  <a:pt x="698" y="411"/>
                  <a:pt x="699" y="410"/>
                </a:cubicBezTo>
                <a:cubicBezTo>
                  <a:pt x="699" y="409"/>
                  <a:pt x="699" y="409"/>
                  <a:pt x="699" y="409"/>
                </a:cubicBezTo>
                <a:cubicBezTo>
                  <a:pt x="699" y="409"/>
                  <a:pt x="699" y="409"/>
                  <a:pt x="699" y="409"/>
                </a:cubicBezTo>
                <a:cubicBezTo>
                  <a:pt x="701" y="412"/>
                  <a:pt x="703" y="416"/>
                  <a:pt x="705" y="420"/>
                </a:cubicBezTo>
                <a:cubicBezTo>
                  <a:pt x="706" y="425"/>
                  <a:pt x="708" y="429"/>
                  <a:pt x="709" y="434"/>
                </a:cubicBezTo>
                <a:cubicBezTo>
                  <a:pt x="711" y="444"/>
                  <a:pt x="713" y="453"/>
                  <a:pt x="715" y="464"/>
                </a:cubicBezTo>
                <a:cubicBezTo>
                  <a:pt x="716" y="468"/>
                  <a:pt x="717" y="472"/>
                  <a:pt x="717" y="476"/>
                </a:cubicBezTo>
                <a:cubicBezTo>
                  <a:pt x="717" y="475"/>
                  <a:pt x="717" y="475"/>
                  <a:pt x="717" y="475"/>
                </a:cubicBezTo>
                <a:cubicBezTo>
                  <a:pt x="715" y="472"/>
                  <a:pt x="713" y="469"/>
                  <a:pt x="710" y="467"/>
                </a:cubicBezTo>
                <a:cubicBezTo>
                  <a:pt x="709" y="466"/>
                  <a:pt x="707" y="465"/>
                  <a:pt x="706" y="464"/>
                </a:cubicBezTo>
                <a:cubicBezTo>
                  <a:pt x="704" y="463"/>
                  <a:pt x="702" y="463"/>
                  <a:pt x="700" y="463"/>
                </a:cubicBezTo>
                <a:cubicBezTo>
                  <a:pt x="696" y="463"/>
                  <a:pt x="693" y="464"/>
                  <a:pt x="690" y="466"/>
                </a:cubicBezTo>
                <a:cubicBezTo>
                  <a:pt x="687" y="469"/>
                  <a:pt x="685" y="471"/>
                  <a:pt x="683" y="474"/>
                </a:cubicBezTo>
                <a:cubicBezTo>
                  <a:pt x="680" y="478"/>
                  <a:pt x="678" y="482"/>
                  <a:pt x="676" y="487"/>
                </a:cubicBezTo>
                <a:cubicBezTo>
                  <a:pt x="679" y="471"/>
                  <a:pt x="682" y="455"/>
                  <a:pt x="686" y="440"/>
                </a:cubicBezTo>
                <a:close/>
                <a:moveTo>
                  <a:pt x="722" y="510"/>
                </a:moveTo>
                <a:cubicBezTo>
                  <a:pt x="719" y="507"/>
                  <a:pt x="719" y="507"/>
                  <a:pt x="719" y="507"/>
                </a:cubicBezTo>
                <a:cubicBezTo>
                  <a:pt x="719" y="506"/>
                  <a:pt x="717" y="505"/>
                  <a:pt x="716" y="504"/>
                </a:cubicBezTo>
                <a:cubicBezTo>
                  <a:pt x="715" y="503"/>
                  <a:pt x="714" y="502"/>
                  <a:pt x="713" y="501"/>
                </a:cubicBezTo>
                <a:cubicBezTo>
                  <a:pt x="711" y="501"/>
                  <a:pt x="710" y="500"/>
                  <a:pt x="708" y="499"/>
                </a:cubicBezTo>
                <a:cubicBezTo>
                  <a:pt x="706" y="498"/>
                  <a:pt x="706" y="498"/>
                  <a:pt x="706" y="498"/>
                </a:cubicBezTo>
                <a:cubicBezTo>
                  <a:pt x="705" y="498"/>
                  <a:pt x="704" y="498"/>
                  <a:pt x="704" y="498"/>
                </a:cubicBezTo>
                <a:cubicBezTo>
                  <a:pt x="702" y="498"/>
                  <a:pt x="702" y="498"/>
                  <a:pt x="702" y="498"/>
                </a:cubicBezTo>
                <a:cubicBezTo>
                  <a:pt x="701" y="498"/>
                  <a:pt x="701" y="498"/>
                  <a:pt x="699" y="498"/>
                </a:cubicBezTo>
                <a:cubicBezTo>
                  <a:pt x="698" y="498"/>
                  <a:pt x="696" y="498"/>
                  <a:pt x="695" y="498"/>
                </a:cubicBezTo>
                <a:cubicBezTo>
                  <a:pt x="693" y="498"/>
                  <a:pt x="692" y="499"/>
                  <a:pt x="690" y="499"/>
                </a:cubicBezTo>
                <a:cubicBezTo>
                  <a:pt x="685" y="502"/>
                  <a:pt x="680" y="506"/>
                  <a:pt x="677" y="510"/>
                </a:cubicBezTo>
                <a:cubicBezTo>
                  <a:pt x="675" y="513"/>
                  <a:pt x="673" y="516"/>
                  <a:pt x="671" y="519"/>
                </a:cubicBezTo>
                <a:cubicBezTo>
                  <a:pt x="671" y="516"/>
                  <a:pt x="672" y="513"/>
                  <a:pt x="672" y="510"/>
                </a:cubicBezTo>
                <a:cubicBezTo>
                  <a:pt x="674" y="505"/>
                  <a:pt x="676" y="499"/>
                  <a:pt x="678" y="493"/>
                </a:cubicBezTo>
                <a:cubicBezTo>
                  <a:pt x="680" y="487"/>
                  <a:pt x="683" y="481"/>
                  <a:pt x="686" y="476"/>
                </a:cubicBezTo>
                <a:cubicBezTo>
                  <a:pt x="688" y="474"/>
                  <a:pt x="690" y="471"/>
                  <a:pt x="692" y="470"/>
                </a:cubicBezTo>
                <a:cubicBezTo>
                  <a:pt x="695" y="468"/>
                  <a:pt x="697" y="467"/>
                  <a:pt x="700" y="467"/>
                </a:cubicBezTo>
                <a:cubicBezTo>
                  <a:pt x="706" y="467"/>
                  <a:pt x="710" y="472"/>
                  <a:pt x="714" y="477"/>
                </a:cubicBezTo>
                <a:cubicBezTo>
                  <a:pt x="716" y="481"/>
                  <a:pt x="718" y="484"/>
                  <a:pt x="719" y="488"/>
                </a:cubicBezTo>
                <a:cubicBezTo>
                  <a:pt x="721" y="496"/>
                  <a:pt x="722" y="503"/>
                  <a:pt x="723" y="510"/>
                </a:cubicBezTo>
                <a:cubicBezTo>
                  <a:pt x="723" y="510"/>
                  <a:pt x="722" y="510"/>
                  <a:pt x="722" y="510"/>
                </a:cubicBezTo>
                <a:close/>
                <a:moveTo>
                  <a:pt x="803" y="702"/>
                </a:moveTo>
                <a:cubicBezTo>
                  <a:pt x="801" y="723"/>
                  <a:pt x="798" y="745"/>
                  <a:pt x="794" y="765"/>
                </a:cubicBezTo>
                <a:cubicBezTo>
                  <a:pt x="793" y="770"/>
                  <a:pt x="791" y="775"/>
                  <a:pt x="790" y="780"/>
                </a:cubicBezTo>
                <a:cubicBezTo>
                  <a:pt x="790" y="781"/>
                  <a:pt x="789" y="781"/>
                  <a:pt x="789" y="782"/>
                </a:cubicBezTo>
                <a:cubicBezTo>
                  <a:pt x="788" y="779"/>
                  <a:pt x="786" y="775"/>
                  <a:pt x="785" y="772"/>
                </a:cubicBezTo>
                <a:cubicBezTo>
                  <a:pt x="782" y="763"/>
                  <a:pt x="779" y="752"/>
                  <a:pt x="777" y="742"/>
                </a:cubicBezTo>
                <a:cubicBezTo>
                  <a:pt x="775" y="732"/>
                  <a:pt x="773" y="722"/>
                  <a:pt x="772" y="711"/>
                </a:cubicBezTo>
                <a:cubicBezTo>
                  <a:pt x="770" y="701"/>
                  <a:pt x="769" y="691"/>
                  <a:pt x="767" y="682"/>
                </a:cubicBezTo>
                <a:cubicBezTo>
                  <a:pt x="768" y="684"/>
                  <a:pt x="769" y="686"/>
                  <a:pt x="771" y="688"/>
                </a:cubicBezTo>
                <a:cubicBezTo>
                  <a:pt x="772" y="691"/>
                  <a:pt x="774" y="694"/>
                  <a:pt x="776" y="697"/>
                </a:cubicBezTo>
                <a:cubicBezTo>
                  <a:pt x="778" y="700"/>
                  <a:pt x="781" y="702"/>
                  <a:pt x="785" y="704"/>
                </a:cubicBezTo>
                <a:cubicBezTo>
                  <a:pt x="787" y="705"/>
                  <a:pt x="789" y="705"/>
                  <a:pt x="790" y="705"/>
                </a:cubicBezTo>
                <a:cubicBezTo>
                  <a:pt x="792" y="705"/>
                  <a:pt x="792" y="705"/>
                  <a:pt x="793" y="705"/>
                </a:cubicBezTo>
                <a:cubicBezTo>
                  <a:pt x="794" y="705"/>
                  <a:pt x="795" y="704"/>
                  <a:pt x="796" y="704"/>
                </a:cubicBezTo>
                <a:cubicBezTo>
                  <a:pt x="799" y="703"/>
                  <a:pt x="801" y="701"/>
                  <a:pt x="803" y="699"/>
                </a:cubicBezTo>
                <a:cubicBezTo>
                  <a:pt x="803" y="700"/>
                  <a:pt x="803" y="701"/>
                  <a:pt x="803" y="702"/>
                </a:cubicBezTo>
                <a:close/>
                <a:moveTo>
                  <a:pt x="804" y="692"/>
                </a:moveTo>
                <a:cubicBezTo>
                  <a:pt x="803" y="693"/>
                  <a:pt x="803" y="694"/>
                  <a:pt x="802" y="695"/>
                </a:cubicBezTo>
                <a:cubicBezTo>
                  <a:pt x="800" y="697"/>
                  <a:pt x="798" y="699"/>
                  <a:pt x="795" y="700"/>
                </a:cubicBezTo>
                <a:cubicBezTo>
                  <a:pt x="794" y="701"/>
                  <a:pt x="793" y="701"/>
                  <a:pt x="793" y="701"/>
                </a:cubicBezTo>
                <a:cubicBezTo>
                  <a:pt x="792" y="701"/>
                  <a:pt x="791" y="701"/>
                  <a:pt x="791" y="701"/>
                </a:cubicBezTo>
                <a:cubicBezTo>
                  <a:pt x="789" y="701"/>
                  <a:pt x="788" y="701"/>
                  <a:pt x="786" y="700"/>
                </a:cubicBezTo>
                <a:cubicBezTo>
                  <a:pt x="781" y="698"/>
                  <a:pt x="777" y="692"/>
                  <a:pt x="774" y="686"/>
                </a:cubicBezTo>
                <a:cubicBezTo>
                  <a:pt x="770" y="679"/>
                  <a:pt x="768" y="671"/>
                  <a:pt x="765" y="663"/>
                </a:cubicBezTo>
                <a:cubicBezTo>
                  <a:pt x="765" y="659"/>
                  <a:pt x="764" y="656"/>
                  <a:pt x="764" y="652"/>
                </a:cubicBezTo>
                <a:cubicBezTo>
                  <a:pt x="767" y="656"/>
                  <a:pt x="770" y="661"/>
                  <a:pt x="775" y="665"/>
                </a:cubicBezTo>
                <a:cubicBezTo>
                  <a:pt x="780" y="669"/>
                  <a:pt x="787" y="671"/>
                  <a:pt x="793" y="670"/>
                </a:cubicBezTo>
                <a:cubicBezTo>
                  <a:pt x="795" y="670"/>
                  <a:pt x="800" y="669"/>
                  <a:pt x="802" y="668"/>
                </a:cubicBezTo>
                <a:cubicBezTo>
                  <a:pt x="804" y="667"/>
                  <a:pt x="805" y="666"/>
                  <a:pt x="806" y="665"/>
                </a:cubicBezTo>
                <a:cubicBezTo>
                  <a:pt x="807" y="665"/>
                  <a:pt x="807" y="665"/>
                  <a:pt x="807" y="665"/>
                </a:cubicBezTo>
                <a:cubicBezTo>
                  <a:pt x="806" y="674"/>
                  <a:pt x="805" y="683"/>
                  <a:pt x="804" y="692"/>
                </a:cubicBezTo>
                <a:close/>
                <a:moveTo>
                  <a:pt x="912" y="521"/>
                </a:moveTo>
                <a:cubicBezTo>
                  <a:pt x="910" y="517"/>
                  <a:pt x="907" y="512"/>
                  <a:pt x="903" y="507"/>
                </a:cubicBezTo>
                <a:cubicBezTo>
                  <a:pt x="902" y="506"/>
                  <a:pt x="901" y="505"/>
                  <a:pt x="899" y="504"/>
                </a:cubicBezTo>
                <a:cubicBezTo>
                  <a:pt x="898" y="503"/>
                  <a:pt x="897" y="502"/>
                  <a:pt x="896" y="502"/>
                </a:cubicBezTo>
                <a:cubicBezTo>
                  <a:pt x="894" y="501"/>
                  <a:pt x="893" y="500"/>
                  <a:pt x="891" y="499"/>
                </a:cubicBezTo>
                <a:cubicBezTo>
                  <a:pt x="890" y="499"/>
                  <a:pt x="889" y="499"/>
                  <a:pt x="888" y="498"/>
                </a:cubicBezTo>
                <a:cubicBezTo>
                  <a:pt x="887" y="498"/>
                  <a:pt x="887" y="498"/>
                  <a:pt x="886" y="498"/>
                </a:cubicBezTo>
                <a:cubicBezTo>
                  <a:pt x="884" y="498"/>
                  <a:pt x="884" y="498"/>
                  <a:pt x="884" y="498"/>
                </a:cubicBezTo>
                <a:cubicBezTo>
                  <a:pt x="884" y="498"/>
                  <a:pt x="882" y="497"/>
                  <a:pt x="881" y="498"/>
                </a:cubicBezTo>
                <a:cubicBezTo>
                  <a:pt x="880" y="498"/>
                  <a:pt x="878" y="498"/>
                  <a:pt x="876" y="498"/>
                </a:cubicBezTo>
                <a:cubicBezTo>
                  <a:pt x="875" y="499"/>
                  <a:pt x="873" y="499"/>
                  <a:pt x="872" y="500"/>
                </a:cubicBezTo>
                <a:cubicBezTo>
                  <a:pt x="870" y="501"/>
                  <a:pt x="869" y="501"/>
                  <a:pt x="867" y="502"/>
                </a:cubicBezTo>
                <a:cubicBezTo>
                  <a:pt x="862" y="506"/>
                  <a:pt x="859" y="511"/>
                  <a:pt x="856" y="515"/>
                </a:cubicBezTo>
                <a:cubicBezTo>
                  <a:pt x="854" y="518"/>
                  <a:pt x="853" y="520"/>
                  <a:pt x="851" y="523"/>
                </a:cubicBezTo>
                <a:cubicBezTo>
                  <a:pt x="853" y="514"/>
                  <a:pt x="856" y="506"/>
                  <a:pt x="858" y="498"/>
                </a:cubicBezTo>
                <a:cubicBezTo>
                  <a:pt x="861" y="492"/>
                  <a:pt x="863" y="485"/>
                  <a:pt x="867" y="480"/>
                </a:cubicBezTo>
                <a:cubicBezTo>
                  <a:pt x="870" y="474"/>
                  <a:pt x="874" y="468"/>
                  <a:pt x="880" y="467"/>
                </a:cubicBezTo>
                <a:cubicBezTo>
                  <a:pt x="881" y="467"/>
                  <a:pt x="882" y="467"/>
                  <a:pt x="882" y="467"/>
                </a:cubicBezTo>
                <a:cubicBezTo>
                  <a:pt x="883" y="467"/>
                  <a:pt x="884" y="467"/>
                  <a:pt x="885" y="467"/>
                </a:cubicBezTo>
                <a:cubicBezTo>
                  <a:pt x="886" y="468"/>
                  <a:pt x="888" y="468"/>
                  <a:pt x="889" y="469"/>
                </a:cubicBezTo>
                <a:cubicBezTo>
                  <a:pt x="891" y="471"/>
                  <a:pt x="894" y="473"/>
                  <a:pt x="895" y="476"/>
                </a:cubicBezTo>
                <a:cubicBezTo>
                  <a:pt x="899" y="482"/>
                  <a:pt x="902" y="488"/>
                  <a:pt x="904" y="495"/>
                </a:cubicBezTo>
                <a:cubicBezTo>
                  <a:pt x="908" y="504"/>
                  <a:pt x="910" y="513"/>
                  <a:pt x="913" y="523"/>
                </a:cubicBezTo>
                <a:cubicBezTo>
                  <a:pt x="913" y="522"/>
                  <a:pt x="912" y="522"/>
                  <a:pt x="912" y="521"/>
                </a:cubicBezTo>
                <a:close/>
                <a:moveTo>
                  <a:pt x="908" y="493"/>
                </a:moveTo>
                <a:cubicBezTo>
                  <a:pt x="906" y="486"/>
                  <a:pt x="903" y="480"/>
                  <a:pt x="899" y="474"/>
                </a:cubicBezTo>
                <a:cubicBezTo>
                  <a:pt x="897" y="471"/>
                  <a:pt x="894" y="468"/>
                  <a:pt x="891" y="466"/>
                </a:cubicBezTo>
                <a:cubicBezTo>
                  <a:pt x="889" y="465"/>
                  <a:pt x="888" y="464"/>
                  <a:pt x="886" y="463"/>
                </a:cubicBezTo>
                <a:cubicBezTo>
                  <a:pt x="884" y="463"/>
                  <a:pt x="884" y="463"/>
                  <a:pt x="883" y="463"/>
                </a:cubicBezTo>
                <a:cubicBezTo>
                  <a:pt x="882" y="463"/>
                  <a:pt x="881" y="463"/>
                  <a:pt x="880" y="463"/>
                </a:cubicBezTo>
                <a:cubicBezTo>
                  <a:pt x="876" y="464"/>
                  <a:pt x="872" y="466"/>
                  <a:pt x="870" y="469"/>
                </a:cubicBezTo>
                <a:cubicBezTo>
                  <a:pt x="867" y="471"/>
                  <a:pt x="865" y="475"/>
                  <a:pt x="863" y="478"/>
                </a:cubicBezTo>
                <a:cubicBezTo>
                  <a:pt x="859" y="484"/>
                  <a:pt x="857" y="490"/>
                  <a:pt x="855" y="497"/>
                </a:cubicBezTo>
                <a:cubicBezTo>
                  <a:pt x="850" y="510"/>
                  <a:pt x="847" y="524"/>
                  <a:pt x="844" y="538"/>
                </a:cubicBezTo>
                <a:cubicBezTo>
                  <a:pt x="843" y="540"/>
                  <a:pt x="843" y="542"/>
                  <a:pt x="842" y="544"/>
                </a:cubicBezTo>
                <a:cubicBezTo>
                  <a:pt x="842" y="544"/>
                  <a:pt x="842" y="544"/>
                  <a:pt x="842" y="544"/>
                </a:cubicBezTo>
                <a:cubicBezTo>
                  <a:pt x="841" y="547"/>
                  <a:pt x="841" y="550"/>
                  <a:pt x="840" y="553"/>
                </a:cubicBezTo>
                <a:cubicBezTo>
                  <a:pt x="841" y="537"/>
                  <a:pt x="842" y="521"/>
                  <a:pt x="843" y="505"/>
                </a:cubicBezTo>
                <a:cubicBezTo>
                  <a:pt x="848" y="416"/>
                  <a:pt x="853" y="326"/>
                  <a:pt x="859" y="235"/>
                </a:cubicBezTo>
                <a:cubicBezTo>
                  <a:pt x="862" y="189"/>
                  <a:pt x="866" y="144"/>
                  <a:pt x="871" y="98"/>
                </a:cubicBezTo>
                <a:cubicBezTo>
                  <a:pt x="873" y="87"/>
                  <a:pt x="874" y="75"/>
                  <a:pt x="876" y="64"/>
                </a:cubicBezTo>
                <a:cubicBezTo>
                  <a:pt x="877" y="55"/>
                  <a:pt x="879" y="46"/>
                  <a:pt x="881" y="38"/>
                </a:cubicBezTo>
                <a:cubicBezTo>
                  <a:pt x="883" y="45"/>
                  <a:pt x="885" y="53"/>
                  <a:pt x="886" y="61"/>
                </a:cubicBezTo>
                <a:cubicBezTo>
                  <a:pt x="889" y="84"/>
                  <a:pt x="892" y="107"/>
                  <a:pt x="894" y="130"/>
                </a:cubicBezTo>
                <a:cubicBezTo>
                  <a:pt x="896" y="154"/>
                  <a:pt x="898" y="177"/>
                  <a:pt x="899" y="200"/>
                </a:cubicBezTo>
                <a:cubicBezTo>
                  <a:pt x="902" y="247"/>
                  <a:pt x="905" y="294"/>
                  <a:pt x="907" y="342"/>
                </a:cubicBezTo>
                <a:cubicBezTo>
                  <a:pt x="910" y="400"/>
                  <a:pt x="913" y="459"/>
                  <a:pt x="916" y="517"/>
                </a:cubicBezTo>
                <a:cubicBezTo>
                  <a:pt x="914" y="509"/>
                  <a:pt x="911" y="501"/>
                  <a:pt x="908" y="493"/>
                </a:cubicBezTo>
                <a:close/>
                <a:moveTo>
                  <a:pt x="946" y="651"/>
                </a:moveTo>
                <a:cubicBezTo>
                  <a:pt x="947" y="654"/>
                  <a:pt x="949" y="656"/>
                  <a:pt x="951" y="658"/>
                </a:cubicBezTo>
                <a:cubicBezTo>
                  <a:pt x="955" y="663"/>
                  <a:pt x="960" y="667"/>
                  <a:pt x="966" y="669"/>
                </a:cubicBezTo>
                <a:cubicBezTo>
                  <a:pt x="968" y="670"/>
                  <a:pt x="970" y="670"/>
                  <a:pt x="971" y="670"/>
                </a:cubicBezTo>
                <a:cubicBezTo>
                  <a:pt x="973" y="670"/>
                  <a:pt x="973" y="671"/>
                  <a:pt x="975" y="670"/>
                </a:cubicBezTo>
                <a:cubicBezTo>
                  <a:pt x="976" y="670"/>
                  <a:pt x="976" y="670"/>
                  <a:pt x="976" y="670"/>
                </a:cubicBezTo>
                <a:cubicBezTo>
                  <a:pt x="977" y="670"/>
                  <a:pt x="978" y="670"/>
                  <a:pt x="979" y="670"/>
                </a:cubicBezTo>
                <a:cubicBezTo>
                  <a:pt x="979" y="670"/>
                  <a:pt x="980" y="669"/>
                  <a:pt x="981" y="669"/>
                </a:cubicBezTo>
                <a:cubicBezTo>
                  <a:pt x="982" y="669"/>
                  <a:pt x="983" y="668"/>
                  <a:pt x="984" y="668"/>
                </a:cubicBezTo>
                <a:cubicBezTo>
                  <a:pt x="986" y="667"/>
                  <a:pt x="986" y="667"/>
                  <a:pt x="986" y="667"/>
                </a:cubicBezTo>
                <a:cubicBezTo>
                  <a:pt x="992" y="663"/>
                  <a:pt x="996" y="659"/>
                  <a:pt x="999" y="654"/>
                </a:cubicBezTo>
                <a:cubicBezTo>
                  <a:pt x="1001" y="651"/>
                  <a:pt x="1003" y="648"/>
                  <a:pt x="1004" y="645"/>
                </a:cubicBezTo>
                <a:cubicBezTo>
                  <a:pt x="1001" y="658"/>
                  <a:pt x="997" y="671"/>
                  <a:pt x="992" y="682"/>
                </a:cubicBezTo>
                <a:cubicBezTo>
                  <a:pt x="989" y="689"/>
                  <a:pt x="986" y="695"/>
                  <a:pt x="980" y="699"/>
                </a:cubicBezTo>
                <a:cubicBezTo>
                  <a:pt x="979" y="700"/>
                  <a:pt x="978" y="700"/>
                  <a:pt x="976" y="701"/>
                </a:cubicBezTo>
                <a:cubicBezTo>
                  <a:pt x="976" y="701"/>
                  <a:pt x="975" y="701"/>
                  <a:pt x="974" y="701"/>
                </a:cubicBezTo>
                <a:cubicBezTo>
                  <a:pt x="973" y="701"/>
                  <a:pt x="972" y="701"/>
                  <a:pt x="972" y="701"/>
                </a:cubicBezTo>
                <a:cubicBezTo>
                  <a:pt x="969" y="700"/>
                  <a:pt x="966" y="699"/>
                  <a:pt x="964" y="696"/>
                </a:cubicBezTo>
                <a:cubicBezTo>
                  <a:pt x="959" y="691"/>
                  <a:pt x="956" y="685"/>
                  <a:pt x="953" y="679"/>
                </a:cubicBezTo>
                <a:cubicBezTo>
                  <a:pt x="950" y="672"/>
                  <a:pt x="948" y="666"/>
                  <a:pt x="946" y="659"/>
                </a:cubicBezTo>
                <a:cubicBezTo>
                  <a:pt x="946" y="656"/>
                  <a:pt x="946" y="654"/>
                  <a:pt x="946" y="651"/>
                </a:cubicBezTo>
                <a:close/>
                <a:moveTo>
                  <a:pt x="995" y="847"/>
                </a:moveTo>
                <a:cubicBezTo>
                  <a:pt x="993" y="871"/>
                  <a:pt x="991" y="896"/>
                  <a:pt x="988" y="920"/>
                </a:cubicBezTo>
                <a:cubicBezTo>
                  <a:pt x="985" y="944"/>
                  <a:pt x="982" y="969"/>
                  <a:pt x="977" y="992"/>
                </a:cubicBezTo>
                <a:cubicBezTo>
                  <a:pt x="976" y="995"/>
                  <a:pt x="975" y="999"/>
                  <a:pt x="974" y="1002"/>
                </a:cubicBezTo>
                <a:cubicBezTo>
                  <a:pt x="973" y="998"/>
                  <a:pt x="972" y="994"/>
                  <a:pt x="972" y="989"/>
                </a:cubicBezTo>
                <a:cubicBezTo>
                  <a:pt x="967" y="966"/>
                  <a:pt x="965" y="942"/>
                  <a:pt x="963" y="918"/>
                </a:cubicBezTo>
                <a:cubicBezTo>
                  <a:pt x="958" y="869"/>
                  <a:pt x="955" y="821"/>
                  <a:pt x="952" y="772"/>
                </a:cubicBezTo>
                <a:cubicBezTo>
                  <a:pt x="950" y="739"/>
                  <a:pt x="949" y="707"/>
                  <a:pt x="947" y="674"/>
                </a:cubicBezTo>
                <a:cubicBezTo>
                  <a:pt x="948" y="676"/>
                  <a:pt x="948" y="678"/>
                  <a:pt x="949" y="680"/>
                </a:cubicBezTo>
                <a:cubicBezTo>
                  <a:pt x="952" y="687"/>
                  <a:pt x="955" y="694"/>
                  <a:pt x="961" y="699"/>
                </a:cubicBezTo>
                <a:cubicBezTo>
                  <a:pt x="963" y="702"/>
                  <a:pt x="967" y="704"/>
                  <a:pt x="971" y="705"/>
                </a:cubicBezTo>
                <a:cubicBezTo>
                  <a:pt x="972" y="705"/>
                  <a:pt x="973" y="705"/>
                  <a:pt x="974" y="705"/>
                </a:cubicBezTo>
                <a:cubicBezTo>
                  <a:pt x="975" y="705"/>
                  <a:pt x="976" y="705"/>
                  <a:pt x="977" y="705"/>
                </a:cubicBezTo>
                <a:cubicBezTo>
                  <a:pt x="979" y="704"/>
                  <a:pt x="981" y="703"/>
                  <a:pt x="983" y="702"/>
                </a:cubicBezTo>
                <a:cubicBezTo>
                  <a:pt x="989" y="697"/>
                  <a:pt x="993" y="690"/>
                  <a:pt x="996" y="684"/>
                </a:cubicBezTo>
                <a:cubicBezTo>
                  <a:pt x="1002" y="671"/>
                  <a:pt x="1005" y="657"/>
                  <a:pt x="1009" y="642"/>
                </a:cubicBezTo>
                <a:cubicBezTo>
                  <a:pt x="1009" y="642"/>
                  <a:pt x="1009" y="641"/>
                  <a:pt x="1009" y="640"/>
                </a:cubicBezTo>
                <a:cubicBezTo>
                  <a:pt x="1005" y="709"/>
                  <a:pt x="1001" y="778"/>
                  <a:pt x="995" y="847"/>
                </a:cubicBezTo>
                <a:close/>
                <a:moveTo>
                  <a:pt x="1054" y="403"/>
                </a:moveTo>
                <a:cubicBezTo>
                  <a:pt x="1056" y="391"/>
                  <a:pt x="1058" y="379"/>
                  <a:pt x="1060" y="367"/>
                </a:cubicBezTo>
                <a:cubicBezTo>
                  <a:pt x="1061" y="361"/>
                  <a:pt x="1063" y="355"/>
                  <a:pt x="1065" y="350"/>
                </a:cubicBezTo>
                <a:cubicBezTo>
                  <a:pt x="1065" y="349"/>
                  <a:pt x="1065" y="349"/>
                  <a:pt x="1065" y="348"/>
                </a:cubicBezTo>
                <a:cubicBezTo>
                  <a:pt x="1067" y="352"/>
                  <a:pt x="1069" y="357"/>
                  <a:pt x="1070" y="363"/>
                </a:cubicBezTo>
                <a:cubicBezTo>
                  <a:pt x="1073" y="374"/>
                  <a:pt x="1076" y="386"/>
                  <a:pt x="1078" y="398"/>
                </a:cubicBezTo>
                <a:cubicBezTo>
                  <a:pt x="1082" y="428"/>
                  <a:pt x="1086" y="459"/>
                  <a:pt x="1089" y="489"/>
                </a:cubicBezTo>
                <a:cubicBezTo>
                  <a:pt x="1088" y="486"/>
                  <a:pt x="1086" y="483"/>
                  <a:pt x="1085" y="480"/>
                </a:cubicBezTo>
                <a:cubicBezTo>
                  <a:pt x="1083" y="477"/>
                  <a:pt x="1081" y="473"/>
                  <a:pt x="1079" y="470"/>
                </a:cubicBezTo>
                <a:cubicBezTo>
                  <a:pt x="1076" y="468"/>
                  <a:pt x="1073" y="465"/>
                  <a:pt x="1069" y="464"/>
                </a:cubicBezTo>
                <a:cubicBezTo>
                  <a:pt x="1065" y="462"/>
                  <a:pt x="1060" y="463"/>
                  <a:pt x="1057" y="465"/>
                </a:cubicBezTo>
                <a:cubicBezTo>
                  <a:pt x="1053" y="467"/>
                  <a:pt x="1051" y="470"/>
                  <a:pt x="1048" y="473"/>
                </a:cubicBezTo>
                <a:cubicBezTo>
                  <a:pt x="1047" y="475"/>
                  <a:pt x="1047" y="476"/>
                  <a:pt x="1046" y="477"/>
                </a:cubicBezTo>
                <a:cubicBezTo>
                  <a:pt x="1048" y="453"/>
                  <a:pt x="1051" y="428"/>
                  <a:pt x="1054" y="403"/>
                </a:cubicBezTo>
                <a:close/>
                <a:moveTo>
                  <a:pt x="1088" y="510"/>
                </a:moveTo>
                <a:cubicBezTo>
                  <a:pt x="1086" y="508"/>
                  <a:pt x="1084" y="506"/>
                  <a:pt x="1081" y="504"/>
                </a:cubicBezTo>
                <a:cubicBezTo>
                  <a:pt x="1080" y="503"/>
                  <a:pt x="1078" y="502"/>
                  <a:pt x="1077" y="501"/>
                </a:cubicBezTo>
                <a:cubicBezTo>
                  <a:pt x="1076" y="500"/>
                  <a:pt x="1074" y="499"/>
                  <a:pt x="1072" y="499"/>
                </a:cubicBezTo>
                <a:cubicBezTo>
                  <a:pt x="1071" y="498"/>
                  <a:pt x="1070" y="498"/>
                  <a:pt x="1069" y="498"/>
                </a:cubicBezTo>
                <a:cubicBezTo>
                  <a:pt x="1067" y="498"/>
                  <a:pt x="1067" y="498"/>
                  <a:pt x="1067" y="498"/>
                </a:cubicBezTo>
                <a:cubicBezTo>
                  <a:pt x="1066" y="498"/>
                  <a:pt x="1067" y="498"/>
                  <a:pt x="1064" y="498"/>
                </a:cubicBezTo>
                <a:cubicBezTo>
                  <a:pt x="1062" y="498"/>
                  <a:pt x="1062" y="498"/>
                  <a:pt x="1062" y="498"/>
                </a:cubicBezTo>
                <a:cubicBezTo>
                  <a:pt x="1059" y="498"/>
                  <a:pt x="1059" y="498"/>
                  <a:pt x="1059" y="498"/>
                </a:cubicBezTo>
                <a:cubicBezTo>
                  <a:pt x="1057" y="499"/>
                  <a:pt x="1057" y="499"/>
                  <a:pt x="1057" y="499"/>
                </a:cubicBezTo>
                <a:cubicBezTo>
                  <a:pt x="1054" y="500"/>
                  <a:pt x="1054" y="500"/>
                  <a:pt x="1054" y="500"/>
                </a:cubicBezTo>
                <a:cubicBezTo>
                  <a:pt x="1053" y="500"/>
                  <a:pt x="1053" y="501"/>
                  <a:pt x="1052" y="501"/>
                </a:cubicBezTo>
                <a:cubicBezTo>
                  <a:pt x="1048" y="503"/>
                  <a:pt x="1045" y="506"/>
                  <a:pt x="1043" y="509"/>
                </a:cubicBezTo>
                <a:cubicBezTo>
                  <a:pt x="1044" y="502"/>
                  <a:pt x="1044" y="495"/>
                  <a:pt x="1045" y="488"/>
                </a:cubicBezTo>
                <a:cubicBezTo>
                  <a:pt x="1047" y="484"/>
                  <a:pt x="1049" y="479"/>
                  <a:pt x="1052" y="475"/>
                </a:cubicBezTo>
                <a:cubicBezTo>
                  <a:pt x="1054" y="473"/>
                  <a:pt x="1056" y="470"/>
                  <a:pt x="1059" y="469"/>
                </a:cubicBezTo>
                <a:cubicBezTo>
                  <a:pt x="1062" y="467"/>
                  <a:pt x="1065" y="467"/>
                  <a:pt x="1068" y="467"/>
                </a:cubicBezTo>
                <a:cubicBezTo>
                  <a:pt x="1071" y="468"/>
                  <a:pt x="1073" y="471"/>
                  <a:pt x="1076" y="473"/>
                </a:cubicBezTo>
                <a:cubicBezTo>
                  <a:pt x="1078" y="476"/>
                  <a:pt x="1080" y="479"/>
                  <a:pt x="1081" y="482"/>
                </a:cubicBezTo>
                <a:cubicBezTo>
                  <a:pt x="1085" y="489"/>
                  <a:pt x="1088" y="498"/>
                  <a:pt x="1091" y="506"/>
                </a:cubicBezTo>
                <a:cubicBezTo>
                  <a:pt x="1091" y="509"/>
                  <a:pt x="1091" y="513"/>
                  <a:pt x="1092" y="516"/>
                </a:cubicBezTo>
                <a:cubicBezTo>
                  <a:pt x="1090" y="514"/>
                  <a:pt x="1089" y="512"/>
                  <a:pt x="1088" y="510"/>
                </a:cubicBezTo>
                <a:close/>
                <a:moveTo>
                  <a:pt x="1128" y="651"/>
                </a:moveTo>
                <a:cubicBezTo>
                  <a:pt x="1128" y="651"/>
                  <a:pt x="1129" y="652"/>
                  <a:pt x="1129" y="652"/>
                </a:cubicBezTo>
                <a:cubicBezTo>
                  <a:pt x="1132" y="657"/>
                  <a:pt x="1136" y="662"/>
                  <a:pt x="1141" y="666"/>
                </a:cubicBezTo>
                <a:cubicBezTo>
                  <a:pt x="1143" y="667"/>
                  <a:pt x="1144" y="668"/>
                  <a:pt x="1146" y="668"/>
                </a:cubicBezTo>
                <a:cubicBezTo>
                  <a:pt x="1148" y="669"/>
                  <a:pt x="1149" y="670"/>
                  <a:pt x="1151" y="670"/>
                </a:cubicBezTo>
                <a:cubicBezTo>
                  <a:pt x="1154" y="670"/>
                  <a:pt x="1154" y="670"/>
                  <a:pt x="1154" y="670"/>
                </a:cubicBezTo>
                <a:cubicBezTo>
                  <a:pt x="1155" y="670"/>
                  <a:pt x="1155" y="671"/>
                  <a:pt x="1157" y="670"/>
                </a:cubicBezTo>
                <a:cubicBezTo>
                  <a:pt x="1158" y="670"/>
                  <a:pt x="1159" y="670"/>
                  <a:pt x="1161" y="670"/>
                </a:cubicBezTo>
                <a:cubicBezTo>
                  <a:pt x="1163" y="669"/>
                  <a:pt x="1165" y="669"/>
                  <a:pt x="1167" y="668"/>
                </a:cubicBezTo>
                <a:cubicBezTo>
                  <a:pt x="1168" y="667"/>
                  <a:pt x="1170" y="666"/>
                  <a:pt x="1171" y="665"/>
                </a:cubicBezTo>
                <a:cubicBezTo>
                  <a:pt x="1172" y="664"/>
                  <a:pt x="1173" y="663"/>
                  <a:pt x="1175" y="662"/>
                </a:cubicBezTo>
                <a:cubicBezTo>
                  <a:pt x="1176" y="661"/>
                  <a:pt x="1177" y="660"/>
                  <a:pt x="1178" y="659"/>
                </a:cubicBezTo>
                <a:cubicBezTo>
                  <a:pt x="1181" y="655"/>
                  <a:pt x="1184" y="650"/>
                  <a:pt x="1187" y="645"/>
                </a:cubicBezTo>
                <a:cubicBezTo>
                  <a:pt x="1183" y="660"/>
                  <a:pt x="1179" y="674"/>
                  <a:pt x="1172" y="687"/>
                </a:cubicBezTo>
                <a:cubicBezTo>
                  <a:pt x="1171" y="690"/>
                  <a:pt x="1169" y="693"/>
                  <a:pt x="1166" y="695"/>
                </a:cubicBezTo>
                <a:cubicBezTo>
                  <a:pt x="1164" y="698"/>
                  <a:pt x="1161" y="700"/>
                  <a:pt x="1158" y="701"/>
                </a:cubicBezTo>
                <a:cubicBezTo>
                  <a:pt x="1152" y="702"/>
                  <a:pt x="1146" y="697"/>
                  <a:pt x="1142" y="692"/>
                </a:cubicBezTo>
                <a:cubicBezTo>
                  <a:pt x="1138" y="686"/>
                  <a:pt x="1135" y="679"/>
                  <a:pt x="1133" y="672"/>
                </a:cubicBezTo>
                <a:cubicBezTo>
                  <a:pt x="1132" y="668"/>
                  <a:pt x="1130" y="664"/>
                  <a:pt x="1129" y="660"/>
                </a:cubicBezTo>
                <a:cubicBezTo>
                  <a:pt x="1129" y="657"/>
                  <a:pt x="1128" y="654"/>
                  <a:pt x="1128" y="651"/>
                </a:cubicBezTo>
                <a:close/>
                <a:moveTo>
                  <a:pt x="1184" y="700"/>
                </a:moveTo>
                <a:cubicBezTo>
                  <a:pt x="1180" y="725"/>
                  <a:pt x="1177" y="750"/>
                  <a:pt x="1172" y="774"/>
                </a:cubicBezTo>
                <a:cubicBezTo>
                  <a:pt x="1170" y="787"/>
                  <a:pt x="1167" y="799"/>
                  <a:pt x="1164" y="810"/>
                </a:cubicBezTo>
                <a:cubicBezTo>
                  <a:pt x="1162" y="816"/>
                  <a:pt x="1160" y="821"/>
                  <a:pt x="1158" y="825"/>
                </a:cubicBezTo>
                <a:cubicBezTo>
                  <a:pt x="1157" y="826"/>
                  <a:pt x="1157" y="827"/>
                  <a:pt x="1157" y="828"/>
                </a:cubicBezTo>
                <a:cubicBezTo>
                  <a:pt x="1156" y="826"/>
                  <a:pt x="1155" y="824"/>
                  <a:pt x="1154" y="823"/>
                </a:cubicBezTo>
                <a:cubicBezTo>
                  <a:pt x="1152" y="818"/>
                  <a:pt x="1151" y="812"/>
                  <a:pt x="1149" y="806"/>
                </a:cubicBezTo>
                <a:cubicBezTo>
                  <a:pt x="1146" y="794"/>
                  <a:pt x="1144" y="782"/>
                  <a:pt x="1142" y="770"/>
                </a:cubicBezTo>
                <a:cubicBezTo>
                  <a:pt x="1138" y="745"/>
                  <a:pt x="1135" y="721"/>
                  <a:pt x="1133" y="696"/>
                </a:cubicBezTo>
                <a:cubicBezTo>
                  <a:pt x="1132" y="690"/>
                  <a:pt x="1131" y="684"/>
                  <a:pt x="1131" y="678"/>
                </a:cubicBezTo>
                <a:cubicBezTo>
                  <a:pt x="1133" y="683"/>
                  <a:pt x="1136" y="689"/>
                  <a:pt x="1139" y="694"/>
                </a:cubicBezTo>
                <a:cubicBezTo>
                  <a:pt x="1141" y="697"/>
                  <a:pt x="1144" y="700"/>
                  <a:pt x="1147" y="702"/>
                </a:cubicBezTo>
                <a:cubicBezTo>
                  <a:pt x="1149" y="704"/>
                  <a:pt x="1151" y="704"/>
                  <a:pt x="1153" y="705"/>
                </a:cubicBezTo>
                <a:cubicBezTo>
                  <a:pt x="1154" y="705"/>
                  <a:pt x="1155" y="705"/>
                  <a:pt x="1156" y="705"/>
                </a:cubicBezTo>
                <a:cubicBezTo>
                  <a:pt x="1157" y="705"/>
                  <a:pt x="1158" y="705"/>
                  <a:pt x="1159" y="705"/>
                </a:cubicBezTo>
                <a:cubicBezTo>
                  <a:pt x="1164" y="704"/>
                  <a:pt x="1167" y="701"/>
                  <a:pt x="1169" y="698"/>
                </a:cubicBezTo>
                <a:cubicBezTo>
                  <a:pt x="1172" y="695"/>
                  <a:pt x="1174" y="692"/>
                  <a:pt x="1176" y="688"/>
                </a:cubicBezTo>
                <a:cubicBezTo>
                  <a:pt x="1183" y="676"/>
                  <a:pt x="1186" y="662"/>
                  <a:pt x="1190" y="648"/>
                </a:cubicBezTo>
                <a:cubicBezTo>
                  <a:pt x="1188" y="665"/>
                  <a:pt x="1186" y="683"/>
                  <a:pt x="1184" y="700"/>
                </a:cubicBezTo>
                <a:close/>
                <a:moveTo>
                  <a:pt x="1259" y="500"/>
                </a:moveTo>
                <a:cubicBezTo>
                  <a:pt x="1257" y="500"/>
                  <a:pt x="1255" y="499"/>
                  <a:pt x="1253" y="498"/>
                </a:cubicBezTo>
                <a:cubicBezTo>
                  <a:pt x="1252" y="498"/>
                  <a:pt x="1251" y="498"/>
                  <a:pt x="1251" y="498"/>
                </a:cubicBezTo>
                <a:cubicBezTo>
                  <a:pt x="1249" y="498"/>
                  <a:pt x="1249" y="498"/>
                  <a:pt x="1249" y="498"/>
                </a:cubicBezTo>
                <a:cubicBezTo>
                  <a:pt x="1248" y="498"/>
                  <a:pt x="1246" y="498"/>
                  <a:pt x="1246" y="498"/>
                </a:cubicBezTo>
                <a:cubicBezTo>
                  <a:pt x="1243" y="498"/>
                  <a:pt x="1243" y="498"/>
                  <a:pt x="1243" y="498"/>
                </a:cubicBezTo>
                <a:cubicBezTo>
                  <a:pt x="1241" y="498"/>
                  <a:pt x="1240" y="499"/>
                  <a:pt x="1238" y="499"/>
                </a:cubicBezTo>
                <a:cubicBezTo>
                  <a:pt x="1240" y="493"/>
                  <a:pt x="1242" y="488"/>
                  <a:pt x="1244" y="483"/>
                </a:cubicBezTo>
                <a:cubicBezTo>
                  <a:pt x="1245" y="481"/>
                  <a:pt x="1247" y="478"/>
                  <a:pt x="1248" y="477"/>
                </a:cubicBezTo>
                <a:cubicBezTo>
                  <a:pt x="1248" y="477"/>
                  <a:pt x="1248" y="477"/>
                  <a:pt x="1248" y="477"/>
                </a:cubicBezTo>
                <a:cubicBezTo>
                  <a:pt x="1248" y="477"/>
                  <a:pt x="1248" y="477"/>
                  <a:pt x="1248" y="478"/>
                </a:cubicBezTo>
                <a:cubicBezTo>
                  <a:pt x="1249" y="478"/>
                  <a:pt x="1251" y="480"/>
                  <a:pt x="1252" y="482"/>
                </a:cubicBezTo>
                <a:cubicBezTo>
                  <a:pt x="1255" y="486"/>
                  <a:pt x="1257" y="491"/>
                  <a:pt x="1259" y="496"/>
                </a:cubicBezTo>
                <a:cubicBezTo>
                  <a:pt x="1260" y="498"/>
                  <a:pt x="1261" y="500"/>
                  <a:pt x="1261" y="502"/>
                </a:cubicBezTo>
                <a:cubicBezTo>
                  <a:pt x="1261" y="502"/>
                  <a:pt x="1260" y="501"/>
                  <a:pt x="1259" y="500"/>
                </a:cubicBezTo>
                <a:close/>
                <a:moveTo>
                  <a:pt x="1338" y="691"/>
                </a:moveTo>
                <a:cubicBezTo>
                  <a:pt x="1338" y="691"/>
                  <a:pt x="1338" y="691"/>
                  <a:pt x="1338" y="691"/>
                </a:cubicBezTo>
                <a:cubicBezTo>
                  <a:pt x="1339" y="691"/>
                  <a:pt x="1339" y="691"/>
                  <a:pt x="1338" y="691"/>
                </a:cubicBezTo>
                <a:close/>
                <a:moveTo>
                  <a:pt x="1348" y="670"/>
                </a:moveTo>
                <a:cubicBezTo>
                  <a:pt x="1347" y="676"/>
                  <a:pt x="1344" y="681"/>
                  <a:pt x="1342" y="685"/>
                </a:cubicBezTo>
                <a:cubicBezTo>
                  <a:pt x="1341" y="688"/>
                  <a:pt x="1339" y="690"/>
                  <a:pt x="1338" y="690"/>
                </a:cubicBezTo>
                <a:cubicBezTo>
                  <a:pt x="1338" y="691"/>
                  <a:pt x="1338" y="691"/>
                  <a:pt x="1338" y="691"/>
                </a:cubicBezTo>
                <a:cubicBezTo>
                  <a:pt x="1338" y="691"/>
                  <a:pt x="1337" y="691"/>
                  <a:pt x="1337" y="690"/>
                </a:cubicBezTo>
                <a:cubicBezTo>
                  <a:pt x="1336" y="690"/>
                  <a:pt x="1335" y="688"/>
                  <a:pt x="1333" y="686"/>
                </a:cubicBezTo>
                <a:cubicBezTo>
                  <a:pt x="1331" y="682"/>
                  <a:pt x="1328" y="677"/>
                  <a:pt x="1326" y="672"/>
                </a:cubicBezTo>
                <a:cubicBezTo>
                  <a:pt x="1325" y="670"/>
                  <a:pt x="1325" y="668"/>
                  <a:pt x="1324" y="666"/>
                </a:cubicBezTo>
                <a:cubicBezTo>
                  <a:pt x="1325" y="666"/>
                  <a:pt x="1325" y="667"/>
                  <a:pt x="1326" y="667"/>
                </a:cubicBezTo>
                <a:cubicBezTo>
                  <a:pt x="1329" y="669"/>
                  <a:pt x="1333" y="670"/>
                  <a:pt x="1337" y="670"/>
                </a:cubicBezTo>
                <a:cubicBezTo>
                  <a:pt x="1337" y="670"/>
                  <a:pt x="1339" y="670"/>
                  <a:pt x="1340" y="670"/>
                </a:cubicBezTo>
                <a:cubicBezTo>
                  <a:pt x="1342" y="670"/>
                  <a:pt x="1342" y="670"/>
                  <a:pt x="1342" y="670"/>
                </a:cubicBezTo>
                <a:cubicBezTo>
                  <a:pt x="1343" y="670"/>
                  <a:pt x="1345" y="669"/>
                  <a:pt x="1347" y="669"/>
                </a:cubicBezTo>
                <a:cubicBezTo>
                  <a:pt x="1348" y="669"/>
                  <a:pt x="1348" y="668"/>
                  <a:pt x="1349" y="668"/>
                </a:cubicBezTo>
                <a:cubicBezTo>
                  <a:pt x="1349" y="669"/>
                  <a:pt x="1349" y="669"/>
                  <a:pt x="1348" y="670"/>
                </a:cubicBezTo>
                <a:close/>
                <a:moveTo>
                  <a:pt x="1408" y="471"/>
                </a:moveTo>
                <a:cubicBezTo>
                  <a:pt x="1410" y="458"/>
                  <a:pt x="1413" y="446"/>
                  <a:pt x="1416" y="434"/>
                </a:cubicBezTo>
                <a:cubicBezTo>
                  <a:pt x="1417" y="429"/>
                  <a:pt x="1419" y="423"/>
                  <a:pt x="1421" y="417"/>
                </a:cubicBezTo>
                <a:cubicBezTo>
                  <a:pt x="1423" y="412"/>
                  <a:pt x="1425" y="407"/>
                  <a:pt x="1427" y="403"/>
                </a:cubicBezTo>
                <a:cubicBezTo>
                  <a:pt x="1428" y="402"/>
                  <a:pt x="1429" y="402"/>
                  <a:pt x="1429" y="401"/>
                </a:cubicBezTo>
                <a:cubicBezTo>
                  <a:pt x="1429" y="401"/>
                  <a:pt x="1430" y="402"/>
                  <a:pt x="1430" y="402"/>
                </a:cubicBezTo>
                <a:cubicBezTo>
                  <a:pt x="1431" y="404"/>
                  <a:pt x="1432" y="406"/>
                  <a:pt x="1433" y="409"/>
                </a:cubicBezTo>
                <a:cubicBezTo>
                  <a:pt x="1438" y="419"/>
                  <a:pt x="1441" y="431"/>
                  <a:pt x="1443" y="443"/>
                </a:cubicBezTo>
                <a:cubicBezTo>
                  <a:pt x="1446" y="455"/>
                  <a:pt x="1448" y="467"/>
                  <a:pt x="1450" y="480"/>
                </a:cubicBezTo>
                <a:cubicBezTo>
                  <a:pt x="1448" y="476"/>
                  <a:pt x="1445" y="472"/>
                  <a:pt x="1442" y="469"/>
                </a:cubicBezTo>
                <a:cubicBezTo>
                  <a:pt x="1440" y="466"/>
                  <a:pt x="1436" y="464"/>
                  <a:pt x="1432" y="463"/>
                </a:cubicBezTo>
                <a:cubicBezTo>
                  <a:pt x="1428" y="462"/>
                  <a:pt x="1423" y="464"/>
                  <a:pt x="1420" y="466"/>
                </a:cubicBezTo>
                <a:cubicBezTo>
                  <a:pt x="1413" y="472"/>
                  <a:pt x="1410" y="479"/>
                  <a:pt x="1407" y="486"/>
                </a:cubicBezTo>
                <a:cubicBezTo>
                  <a:pt x="1406" y="487"/>
                  <a:pt x="1405" y="489"/>
                  <a:pt x="1404" y="491"/>
                </a:cubicBezTo>
                <a:cubicBezTo>
                  <a:pt x="1405" y="484"/>
                  <a:pt x="1407" y="477"/>
                  <a:pt x="1408" y="471"/>
                </a:cubicBezTo>
                <a:close/>
                <a:moveTo>
                  <a:pt x="1441" y="500"/>
                </a:moveTo>
                <a:cubicBezTo>
                  <a:pt x="1439" y="499"/>
                  <a:pt x="1437" y="499"/>
                  <a:pt x="1435" y="498"/>
                </a:cubicBezTo>
                <a:cubicBezTo>
                  <a:pt x="1434" y="498"/>
                  <a:pt x="1434" y="498"/>
                  <a:pt x="1433" y="498"/>
                </a:cubicBezTo>
                <a:cubicBezTo>
                  <a:pt x="1431" y="498"/>
                  <a:pt x="1431" y="498"/>
                  <a:pt x="1431" y="498"/>
                </a:cubicBezTo>
                <a:cubicBezTo>
                  <a:pt x="1431" y="498"/>
                  <a:pt x="1428" y="498"/>
                  <a:pt x="1428" y="498"/>
                </a:cubicBezTo>
                <a:cubicBezTo>
                  <a:pt x="1425" y="498"/>
                  <a:pt x="1425" y="498"/>
                  <a:pt x="1425" y="498"/>
                </a:cubicBezTo>
                <a:cubicBezTo>
                  <a:pt x="1423" y="498"/>
                  <a:pt x="1422" y="499"/>
                  <a:pt x="1420" y="499"/>
                </a:cubicBezTo>
                <a:cubicBezTo>
                  <a:pt x="1413" y="502"/>
                  <a:pt x="1409" y="507"/>
                  <a:pt x="1405" y="512"/>
                </a:cubicBezTo>
                <a:cubicBezTo>
                  <a:pt x="1403" y="515"/>
                  <a:pt x="1401" y="518"/>
                  <a:pt x="1400" y="521"/>
                </a:cubicBezTo>
                <a:cubicBezTo>
                  <a:pt x="1400" y="520"/>
                  <a:pt x="1400" y="519"/>
                  <a:pt x="1400" y="517"/>
                </a:cubicBezTo>
                <a:cubicBezTo>
                  <a:pt x="1401" y="514"/>
                  <a:pt x="1402" y="511"/>
                  <a:pt x="1403" y="508"/>
                </a:cubicBezTo>
                <a:cubicBezTo>
                  <a:pt x="1405" y="501"/>
                  <a:pt x="1407" y="494"/>
                  <a:pt x="1410" y="487"/>
                </a:cubicBezTo>
                <a:cubicBezTo>
                  <a:pt x="1413" y="481"/>
                  <a:pt x="1417" y="474"/>
                  <a:pt x="1422" y="470"/>
                </a:cubicBezTo>
                <a:cubicBezTo>
                  <a:pt x="1425" y="468"/>
                  <a:pt x="1428" y="467"/>
                  <a:pt x="1431" y="467"/>
                </a:cubicBezTo>
                <a:cubicBezTo>
                  <a:pt x="1434" y="467"/>
                  <a:pt x="1437" y="469"/>
                  <a:pt x="1440" y="472"/>
                </a:cubicBezTo>
                <a:cubicBezTo>
                  <a:pt x="1444" y="477"/>
                  <a:pt x="1448" y="484"/>
                  <a:pt x="1450" y="491"/>
                </a:cubicBezTo>
                <a:cubicBezTo>
                  <a:pt x="1451" y="492"/>
                  <a:pt x="1451" y="494"/>
                  <a:pt x="1452" y="495"/>
                </a:cubicBezTo>
                <a:cubicBezTo>
                  <a:pt x="1453" y="501"/>
                  <a:pt x="1454" y="507"/>
                  <a:pt x="1455" y="513"/>
                </a:cubicBezTo>
                <a:cubicBezTo>
                  <a:pt x="1451" y="508"/>
                  <a:pt x="1447" y="503"/>
                  <a:pt x="1441" y="500"/>
                </a:cubicBezTo>
                <a:close/>
                <a:moveTo>
                  <a:pt x="1535" y="720"/>
                </a:moveTo>
                <a:cubicBezTo>
                  <a:pt x="1532" y="731"/>
                  <a:pt x="1530" y="743"/>
                  <a:pt x="1526" y="754"/>
                </a:cubicBezTo>
                <a:cubicBezTo>
                  <a:pt x="1525" y="757"/>
                  <a:pt x="1524" y="759"/>
                  <a:pt x="1523" y="761"/>
                </a:cubicBezTo>
                <a:cubicBezTo>
                  <a:pt x="1522" y="763"/>
                  <a:pt x="1521" y="764"/>
                  <a:pt x="1521" y="765"/>
                </a:cubicBezTo>
                <a:cubicBezTo>
                  <a:pt x="1519" y="762"/>
                  <a:pt x="1517" y="757"/>
                  <a:pt x="1515" y="753"/>
                </a:cubicBezTo>
                <a:cubicBezTo>
                  <a:pt x="1513" y="748"/>
                  <a:pt x="1512" y="742"/>
                  <a:pt x="1510" y="736"/>
                </a:cubicBezTo>
                <a:cubicBezTo>
                  <a:pt x="1506" y="721"/>
                  <a:pt x="1503" y="705"/>
                  <a:pt x="1501" y="689"/>
                </a:cubicBezTo>
                <a:cubicBezTo>
                  <a:pt x="1502" y="691"/>
                  <a:pt x="1504" y="694"/>
                  <a:pt x="1505" y="696"/>
                </a:cubicBezTo>
                <a:cubicBezTo>
                  <a:pt x="1508" y="699"/>
                  <a:pt x="1511" y="702"/>
                  <a:pt x="1514" y="704"/>
                </a:cubicBezTo>
                <a:cubicBezTo>
                  <a:pt x="1516" y="705"/>
                  <a:pt x="1519" y="705"/>
                  <a:pt x="1521" y="705"/>
                </a:cubicBezTo>
                <a:cubicBezTo>
                  <a:pt x="1522" y="705"/>
                  <a:pt x="1523" y="705"/>
                  <a:pt x="1524" y="705"/>
                </a:cubicBezTo>
                <a:cubicBezTo>
                  <a:pt x="1525" y="705"/>
                  <a:pt x="1526" y="704"/>
                  <a:pt x="1527" y="704"/>
                </a:cubicBezTo>
                <a:cubicBezTo>
                  <a:pt x="1531" y="702"/>
                  <a:pt x="1534" y="699"/>
                  <a:pt x="1536" y="696"/>
                </a:cubicBezTo>
                <a:cubicBezTo>
                  <a:pt x="1538" y="694"/>
                  <a:pt x="1539" y="692"/>
                  <a:pt x="1540" y="690"/>
                </a:cubicBezTo>
                <a:cubicBezTo>
                  <a:pt x="1538" y="700"/>
                  <a:pt x="1537" y="710"/>
                  <a:pt x="1535" y="720"/>
                </a:cubicBezTo>
                <a:close/>
                <a:moveTo>
                  <a:pt x="1542" y="676"/>
                </a:moveTo>
                <a:cubicBezTo>
                  <a:pt x="1540" y="683"/>
                  <a:pt x="1537" y="689"/>
                  <a:pt x="1533" y="694"/>
                </a:cubicBezTo>
                <a:cubicBezTo>
                  <a:pt x="1531" y="696"/>
                  <a:pt x="1528" y="699"/>
                  <a:pt x="1525" y="700"/>
                </a:cubicBezTo>
                <a:cubicBezTo>
                  <a:pt x="1525" y="700"/>
                  <a:pt x="1524" y="701"/>
                  <a:pt x="1523" y="701"/>
                </a:cubicBezTo>
                <a:cubicBezTo>
                  <a:pt x="1523" y="701"/>
                  <a:pt x="1521" y="701"/>
                  <a:pt x="1521" y="701"/>
                </a:cubicBezTo>
                <a:cubicBezTo>
                  <a:pt x="1519" y="701"/>
                  <a:pt x="1518" y="701"/>
                  <a:pt x="1516" y="700"/>
                </a:cubicBezTo>
                <a:cubicBezTo>
                  <a:pt x="1513" y="699"/>
                  <a:pt x="1511" y="696"/>
                  <a:pt x="1509" y="693"/>
                </a:cubicBezTo>
                <a:cubicBezTo>
                  <a:pt x="1506" y="691"/>
                  <a:pt x="1505" y="687"/>
                  <a:pt x="1503" y="684"/>
                </a:cubicBezTo>
                <a:cubicBezTo>
                  <a:pt x="1501" y="681"/>
                  <a:pt x="1500" y="678"/>
                  <a:pt x="1499" y="674"/>
                </a:cubicBezTo>
                <a:cubicBezTo>
                  <a:pt x="1498" y="670"/>
                  <a:pt x="1498" y="667"/>
                  <a:pt x="1497" y="663"/>
                </a:cubicBezTo>
                <a:cubicBezTo>
                  <a:pt x="1497" y="661"/>
                  <a:pt x="1496" y="658"/>
                  <a:pt x="1496" y="655"/>
                </a:cubicBezTo>
                <a:cubicBezTo>
                  <a:pt x="1497" y="656"/>
                  <a:pt x="1497" y="657"/>
                  <a:pt x="1498" y="658"/>
                </a:cubicBezTo>
                <a:cubicBezTo>
                  <a:pt x="1502" y="662"/>
                  <a:pt x="1507" y="667"/>
                  <a:pt x="1514" y="669"/>
                </a:cubicBezTo>
                <a:cubicBezTo>
                  <a:pt x="1521" y="671"/>
                  <a:pt x="1528" y="670"/>
                  <a:pt x="1534" y="667"/>
                </a:cubicBezTo>
                <a:cubicBezTo>
                  <a:pt x="1538" y="664"/>
                  <a:pt x="1542" y="660"/>
                  <a:pt x="1545" y="657"/>
                </a:cubicBezTo>
                <a:cubicBezTo>
                  <a:pt x="1544" y="663"/>
                  <a:pt x="1543" y="670"/>
                  <a:pt x="1542" y="676"/>
                </a:cubicBezTo>
                <a:close/>
                <a:moveTo>
                  <a:pt x="1592" y="464"/>
                </a:moveTo>
                <a:cubicBezTo>
                  <a:pt x="1594" y="452"/>
                  <a:pt x="1596" y="440"/>
                  <a:pt x="1599" y="428"/>
                </a:cubicBezTo>
                <a:cubicBezTo>
                  <a:pt x="1601" y="416"/>
                  <a:pt x="1604" y="404"/>
                  <a:pt x="1608" y="394"/>
                </a:cubicBezTo>
                <a:cubicBezTo>
                  <a:pt x="1609" y="392"/>
                  <a:pt x="1611" y="389"/>
                  <a:pt x="1612" y="388"/>
                </a:cubicBezTo>
                <a:cubicBezTo>
                  <a:pt x="1612" y="387"/>
                  <a:pt x="1612" y="387"/>
                  <a:pt x="1612" y="387"/>
                </a:cubicBezTo>
                <a:cubicBezTo>
                  <a:pt x="1612" y="387"/>
                  <a:pt x="1612" y="387"/>
                  <a:pt x="1612" y="388"/>
                </a:cubicBezTo>
                <a:cubicBezTo>
                  <a:pt x="1614" y="391"/>
                  <a:pt x="1616" y="397"/>
                  <a:pt x="1618" y="402"/>
                </a:cubicBezTo>
                <a:cubicBezTo>
                  <a:pt x="1620" y="408"/>
                  <a:pt x="1621" y="413"/>
                  <a:pt x="1622" y="419"/>
                </a:cubicBezTo>
                <a:cubicBezTo>
                  <a:pt x="1627" y="439"/>
                  <a:pt x="1630" y="460"/>
                  <a:pt x="1633" y="481"/>
                </a:cubicBezTo>
                <a:cubicBezTo>
                  <a:pt x="1632" y="478"/>
                  <a:pt x="1630" y="476"/>
                  <a:pt x="1628" y="473"/>
                </a:cubicBezTo>
                <a:cubicBezTo>
                  <a:pt x="1626" y="470"/>
                  <a:pt x="1623" y="467"/>
                  <a:pt x="1620" y="465"/>
                </a:cubicBezTo>
                <a:cubicBezTo>
                  <a:pt x="1619" y="465"/>
                  <a:pt x="1618" y="464"/>
                  <a:pt x="1617" y="464"/>
                </a:cubicBezTo>
                <a:cubicBezTo>
                  <a:pt x="1616" y="463"/>
                  <a:pt x="1615" y="463"/>
                  <a:pt x="1614" y="463"/>
                </a:cubicBezTo>
                <a:cubicBezTo>
                  <a:pt x="1613" y="463"/>
                  <a:pt x="1612" y="463"/>
                  <a:pt x="1611" y="463"/>
                </a:cubicBezTo>
                <a:cubicBezTo>
                  <a:pt x="1610" y="463"/>
                  <a:pt x="1609" y="463"/>
                  <a:pt x="1608" y="464"/>
                </a:cubicBezTo>
                <a:cubicBezTo>
                  <a:pt x="1604" y="465"/>
                  <a:pt x="1600" y="468"/>
                  <a:pt x="1598" y="471"/>
                </a:cubicBezTo>
                <a:cubicBezTo>
                  <a:pt x="1595" y="474"/>
                  <a:pt x="1593" y="477"/>
                  <a:pt x="1592" y="480"/>
                </a:cubicBezTo>
                <a:cubicBezTo>
                  <a:pt x="1591" y="482"/>
                  <a:pt x="1590" y="483"/>
                  <a:pt x="1590" y="484"/>
                </a:cubicBezTo>
                <a:cubicBezTo>
                  <a:pt x="1590" y="478"/>
                  <a:pt x="1591" y="471"/>
                  <a:pt x="1592" y="464"/>
                </a:cubicBezTo>
                <a:close/>
                <a:moveTo>
                  <a:pt x="1626" y="502"/>
                </a:moveTo>
                <a:cubicBezTo>
                  <a:pt x="1624" y="501"/>
                  <a:pt x="1623" y="500"/>
                  <a:pt x="1621" y="499"/>
                </a:cubicBezTo>
                <a:cubicBezTo>
                  <a:pt x="1619" y="499"/>
                  <a:pt x="1617" y="498"/>
                  <a:pt x="1616" y="498"/>
                </a:cubicBezTo>
                <a:cubicBezTo>
                  <a:pt x="1614" y="498"/>
                  <a:pt x="1614" y="498"/>
                  <a:pt x="1614" y="498"/>
                </a:cubicBezTo>
                <a:cubicBezTo>
                  <a:pt x="1613" y="498"/>
                  <a:pt x="1611" y="498"/>
                  <a:pt x="1611" y="498"/>
                </a:cubicBezTo>
                <a:cubicBezTo>
                  <a:pt x="1609" y="498"/>
                  <a:pt x="1607" y="498"/>
                  <a:pt x="1605" y="499"/>
                </a:cubicBezTo>
                <a:cubicBezTo>
                  <a:pt x="1598" y="501"/>
                  <a:pt x="1593" y="505"/>
                  <a:pt x="1589" y="510"/>
                </a:cubicBezTo>
                <a:cubicBezTo>
                  <a:pt x="1588" y="512"/>
                  <a:pt x="1587" y="513"/>
                  <a:pt x="1586" y="515"/>
                </a:cubicBezTo>
                <a:cubicBezTo>
                  <a:pt x="1586" y="511"/>
                  <a:pt x="1587" y="506"/>
                  <a:pt x="1587" y="502"/>
                </a:cubicBezTo>
                <a:cubicBezTo>
                  <a:pt x="1589" y="495"/>
                  <a:pt x="1592" y="488"/>
                  <a:pt x="1595" y="482"/>
                </a:cubicBezTo>
                <a:cubicBezTo>
                  <a:pt x="1597" y="479"/>
                  <a:pt x="1599" y="476"/>
                  <a:pt x="1601" y="473"/>
                </a:cubicBezTo>
                <a:cubicBezTo>
                  <a:pt x="1603" y="471"/>
                  <a:pt x="1606" y="468"/>
                  <a:pt x="1609" y="467"/>
                </a:cubicBezTo>
                <a:cubicBezTo>
                  <a:pt x="1615" y="465"/>
                  <a:pt x="1621" y="470"/>
                  <a:pt x="1625" y="476"/>
                </a:cubicBezTo>
                <a:cubicBezTo>
                  <a:pt x="1629" y="481"/>
                  <a:pt x="1632" y="488"/>
                  <a:pt x="1635" y="495"/>
                </a:cubicBezTo>
                <a:cubicBezTo>
                  <a:pt x="1635" y="495"/>
                  <a:pt x="1635" y="495"/>
                  <a:pt x="1635" y="496"/>
                </a:cubicBezTo>
                <a:cubicBezTo>
                  <a:pt x="1636" y="501"/>
                  <a:pt x="1636" y="507"/>
                  <a:pt x="1637" y="513"/>
                </a:cubicBezTo>
                <a:cubicBezTo>
                  <a:pt x="1634" y="509"/>
                  <a:pt x="1630" y="505"/>
                  <a:pt x="1626" y="502"/>
                </a:cubicBezTo>
                <a:close/>
                <a:moveTo>
                  <a:pt x="1726" y="713"/>
                </a:moveTo>
                <a:cubicBezTo>
                  <a:pt x="1725" y="725"/>
                  <a:pt x="1723" y="737"/>
                  <a:pt x="1720" y="748"/>
                </a:cubicBezTo>
                <a:cubicBezTo>
                  <a:pt x="1718" y="760"/>
                  <a:pt x="1715" y="771"/>
                  <a:pt x="1712" y="782"/>
                </a:cubicBezTo>
                <a:cubicBezTo>
                  <a:pt x="1710" y="788"/>
                  <a:pt x="1708" y="793"/>
                  <a:pt x="1706" y="797"/>
                </a:cubicBezTo>
                <a:cubicBezTo>
                  <a:pt x="1705" y="798"/>
                  <a:pt x="1704" y="799"/>
                  <a:pt x="1704" y="799"/>
                </a:cubicBezTo>
                <a:cubicBezTo>
                  <a:pt x="1704" y="799"/>
                  <a:pt x="1703" y="798"/>
                  <a:pt x="1703" y="798"/>
                </a:cubicBezTo>
                <a:cubicBezTo>
                  <a:pt x="1702" y="797"/>
                  <a:pt x="1702" y="796"/>
                  <a:pt x="1701" y="794"/>
                </a:cubicBezTo>
                <a:cubicBezTo>
                  <a:pt x="1699" y="790"/>
                  <a:pt x="1697" y="784"/>
                  <a:pt x="1696" y="779"/>
                </a:cubicBezTo>
                <a:cubicBezTo>
                  <a:pt x="1690" y="756"/>
                  <a:pt x="1686" y="732"/>
                  <a:pt x="1683" y="708"/>
                </a:cubicBezTo>
                <a:cubicBezTo>
                  <a:pt x="1682" y="699"/>
                  <a:pt x="1680" y="690"/>
                  <a:pt x="1679" y="680"/>
                </a:cubicBezTo>
                <a:cubicBezTo>
                  <a:pt x="1680" y="683"/>
                  <a:pt x="1681" y="685"/>
                  <a:pt x="1682" y="687"/>
                </a:cubicBezTo>
                <a:cubicBezTo>
                  <a:pt x="1684" y="690"/>
                  <a:pt x="1686" y="694"/>
                  <a:pt x="1688" y="697"/>
                </a:cubicBezTo>
                <a:cubicBezTo>
                  <a:pt x="1691" y="700"/>
                  <a:pt x="1694" y="702"/>
                  <a:pt x="1698" y="704"/>
                </a:cubicBezTo>
                <a:cubicBezTo>
                  <a:pt x="1700" y="705"/>
                  <a:pt x="1702" y="705"/>
                  <a:pt x="1704" y="705"/>
                </a:cubicBezTo>
                <a:cubicBezTo>
                  <a:pt x="1706" y="705"/>
                  <a:pt x="1708" y="704"/>
                  <a:pt x="1710" y="704"/>
                </a:cubicBezTo>
                <a:cubicBezTo>
                  <a:pt x="1714" y="702"/>
                  <a:pt x="1716" y="699"/>
                  <a:pt x="1719" y="696"/>
                </a:cubicBezTo>
                <a:cubicBezTo>
                  <a:pt x="1723" y="690"/>
                  <a:pt x="1726" y="683"/>
                  <a:pt x="1729" y="676"/>
                </a:cubicBezTo>
                <a:cubicBezTo>
                  <a:pt x="1731" y="671"/>
                  <a:pt x="1732" y="666"/>
                  <a:pt x="1734" y="661"/>
                </a:cubicBezTo>
                <a:cubicBezTo>
                  <a:pt x="1732" y="678"/>
                  <a:pt x="1729" y="696"/>
                  <a:pt x="1726" y="713"/>
                </a:cubicBezTo>
                <a:close/>
                <a:moveTo>
                  <a:pt x="1725" y="675"/>
                </a:moveTo>
                <a:cubicBezTo>
                  <a:pt x="1723" y="681"/>
                  <a:pt x="1720" y="688"/>
                  <a:pt x="1716" y="693"/>
                </a:cubicBezTo>
                <a:cubicBezTo>
                  <a:pt x="1713" y="696"/>
                  <a:pt x="1711" y="699"/>
                  <a:pt x="1708" y="700"/>
                </a:cubicBezTo>
                <a:cubicBezTo>
                  <a:pt x="1707" y="700"/>
                  <a:pt x="1707" y="701"/>
                  <a:pt x="1706" y="701"/>
                </a:cubicBezTo>
                <a:cubicBezTo>
                  <a:pt x="1705" y="701"/>
                  <a:pt x="1705" y="701"/>
                  <a:pt x="1704" y="701"/>
                </a:cubicBezTo>
                <a:cubicBezTo>
                  <a:pt x="1702" y="701"/>
                  <a:pt x="1701" y="701"/>
                  <a:pt x="1699" y="700"/>
                </a:cubicBezTo>
                <a:cubicBezTo>
                  <a:pt x="1693" y="698"/>
                  <a:pt x="1689" y="691"/>
                  <a:pt x="1686" y="685"/>
                </a:cubicBezTo>
                <a:cubicBezTo>
                  <a:pt x="1683" y="679"/>
                  <a:pt x="1680" y="672"/>
                  <a:pt x="1678" y="665"/>
                </a:cubicBezTo>
                <a:cubicBezTo>
                  <a:pt x="1678" y="664"/>
                  <a:pt x="1677" y="663"/>
                  <a:pt x="1677" y="662"/>
                </a:cubicBezTo>
                <a:cubicBezTo>
                  <a:pt x="1677" y="659"/>
                  <a:pt x="1676" y="655"/>
                  <a:pt x="1676" y="651"/>
                </a:cubicBezTo>
                <a:cubicBezTo>
                  <a:pt x="1677" y="653"/>
                  <a:pt x="1678" y="655"/>
                  <a:pt x="1680" y="657"/>
                </a:cubicBezTo>
                <a:cubicBezTo>
                  <a:pt x="1683" y="662"/>
                  <a:pt x="1688" y="666"/>
                  <a:pt x="1694" y="669"/>
                </a:cubicBezTo>
                <a:cubicBezTo>
                  <a:pt x="1696" y="669"/>
                  <a:pt x="1698" y="670"/>
                  <a:pt x="1700" y="670"/>
                </a:cubicBezTo>
                <a:cubicBezTo>
                  <a:pt x="1702" y="670"/>
                  <a:pt x="1702" y="670"/>
                  <a:pt x="1702" y="670"/>
                </a:cubicBezTo>
                <a:cubicBezTo>
                  <a:pt x="1703" y="671"/>
                  <a:pt x="1705" y="670"/>
                  <a:pt x="1705" y="670"/>
                </a:cubicBezTo>
                <a:cubicBezTo>
                  <a:pt x="1707" y="670"/>
                  <a:pt x="1707" y="670"/>
                  <a:pt x="1707" y="670"/>
                </a:cubicBezTo>
                <a:cubicBezTo>
                  <a:pt x="1708" y="670"/>
                  <a:pt x="1708" y="670"/>
                  <a:pt x="1709" y="670"/>
                </a:cubicBezTo>
                <a:cubicBezTo>
                  <a:pt x="1711" y="669"/>
                  <a:pt x="1713" y="668"/>
                  <a:pt x="1715" y="668"/>
                </a:cubicBezTo>
                <a:cubicBezTo>
                  <a:pt x="1721" y="664"/>
                  <a:pt x="1725" y="660"/>
                  <a:pt x="1728" y="655"/>
                </a:cubicBezTo>
                <a:cubicBezTo>
                  <a:pt x="1731" y="652"/>
                  <a:pt x="1732" y="649"/>
                  <a:pt x="1734" y="645"/>
                </a:cubicBezTo>
                <a:cubicBezTo>
                  <a:pt x="1732" y="655"/>
                  <a:pt x="1729" y="665"/>
                  <a:pt x="1725" y="675"/>
                </a:cubicBezTo>
                <a:close/>
                <a:moveTo>
                  <a:pt x="1796" y="477"/>
                </a:moveTo>
                <a:cubicBezTo>
                  <a:pt x="1796" y="477"/>
                  <a:pt x="1796" y="477"/>
                  <a:pt x="1795" y="477"/>
                </a:cubicBezTo>
                <a:cubicBezTo>
                  <a:pt x="1796" y="477"/>
                  <a:pt x="1796" y="477"/>
                  <a:pt x="1796" y="477"/>
                </a:cubicBezTo>
                <a:close/>
                <a:moveTo>
                  <a:pt x="1795" y="477"/>
                </a:moveTo>
                <a:cubicBezTo>
                  <a:pt x="1796" y="477"/>
                  <a:pt x="1796" y="477"/>
                  <a:pt x="1795" y="477"/>
                </a:cubicBezTo>
                <a:cubicBezTo>
                  <a:pt x="1795" y="477"/>
                  <a:pt x="1795" y="477"/>
                  <a:pt x="1795" y="477"/>
                </a:cubicBezTo>
                <a:close/>
                <a:moveTo>
                  <a:pt x="1805" y="500"/>
                </a:moveTo>
                <a:cubicBezTo>
                  <a:pt x="1803" y="499"/>
                  <a:pt x="1801" y="498"/>
                  <a:pt x="1799" y="498"/>
                </a:cubicBezTo>
                <a:cubicBezTo>
                  <a:pt x="1795" y="498"/>
                  <a:pt x="1795" y="498"/>
                  <a:pt x="1795" y="498"/>
                </a:cubicBezTo>
                <a:cubicBezTo>
                  <a:pt x="1793" y="497"/>
                  <a:pt x="1793" y="498"/>
                  <a:pt x="1792" y="498"/>
                </a:cubicBezTo>
                <a:cubicBezTo>
                  <a:pt x="1790" y="498"/>
                  <a:pt x="1790" y="498"/>
                  <a:pt x="1790" y="498"/>
                </a:cubicBezTo>
                <a:cubicBezTo>
                  <a:pt x="1788" y="498"/>
                  <a:pt x="1786" y="499"/>
                  <a:pt x="1785" y="500"/>
                </a:cubicBezTo>
                <a:cubicBezTo>
                  <a:pt x="1786" y="495"/>
                  <a:pt x="1787" y="491"/>
                  <a:pt x="1789" y="488"/>
                </a:cubicBezTo>
                <a:cubicBezTo>
                  <a:pt x="1790" y="485"/>
                  <a:pt x="1791" y="483"/>
                  <a:pt x="1792" y="481"/>
                </a:cubicBezTo>
                <a:cubicBezTo>
                  <a:pt x="1793" y="479"/>
                  <a:pt x="1794" y="478"/>
                  <a:pt x="1795" y="477"/>
                </a:cubicBezTo>
                <a:cubicBezTo>
                  <a:pt x="1795" y="477"/>
                  <a:pt x="1796" y="477"/>
                  <a:pt x="1796" y="478"/>
                </a:cubicBezTo>
                <a:cubicBezTo>
                  <a:pt x="1798" y="479"/>
                  <a:pt x="1801" y="484"/>
                  <a:pt x="1803" y="488"/>
                </a:cubicBezTo>
                <a:cubicBezTo>
                  <a:pt x="1805" y="493"/>
                  <a:pt x="1807" y="497"/>
                  <a:pt x="1809" y="502"/>
                </a:cubicBezTo>
                <a:cubicBezTo>
                  <a:pt x="1808" y="501"/>
                  <a:pt x="1806" y="500"/>
                  <a:pt x="1805" y="500"/>
                </a:cubicBezTo>
                <a:close/>
                <a:moveTo>
                  <a:pt x="1890" y="676"/>
                </a:moveTo>
                <a:cubicBezTo>
                  <a:pt x="1888" y="681"/>
                  <a:pt x="1886" y="686"/>
                  <a:pt x="1884" y="690"/>
                </a:cubicBezTo>
                <a:cubicBezTo>
                  <a:pt x="1884" y="690"/>
                  <a:pt x="1884" y="690"/>
                  <a:pt x="1884" y="690"/>
                </a:cubicBezTo>
                <a:cubicBezTo>
                  <a:pt x="1883" y="689"/>
                  <a:pt x="1881" y="686"/>
                  <a:pt x="1879" y="683"/>
                </a:cubicBezTo>
                <a:cubicBezTo>
                  <a:pt x="1876" y="678"/>
                  <a:pt x="1873" y="672"/>
                  <a:pt x="1871" y="666"/>
                </a:cubicBezTo>
                <a:cubicBezTo>
                  <a:pt x="1875" y="668"/>
                  <a:pt x="1875" y="668"/>
                  <a:pt x="1875" y="668"/>
                </a:cubicBezTo>
                <a:cubicBezTo>
                  <a:pt x="1876" y="669"/>
                  <a:pt x="1878" y="669"/>
                  <a:pt x="1879" y="670"/>
                </a:cubicBezTo>
                <a:cubicBezTo>
                  <a:pt x="1881" y="670"/>
                  <a:pt x="1883" y="670"/>
                  <a:pt x="1884" y="670"/>
                </a:cubicBezTo>
                <a:cubicBezTo>
                  <a:pt x="1885" y="670"/>
                  <a:pt x="1887" y="670"/>
                  <a:pt x="1887" y="670"/>
                </a:cubicBezTo>
                <a:cubicBezTo>
                  <a:pt x="1889" y="670"/>
                  <a:pt x="1889" y="670"/>
                  <a:pt x="1889" y="670"/>
                </a:cubicBezTo>
                <a:cubicBezTo>
                  <a:pt x="1890" y="670"/>
                  <a:pt x="1891" y="670"/>
                  <a:pt x="1892" y="670"/>
                </a:cubicBezTo>
                <a:cubicBezTo>
                  <a:pt x="1891" y="672"/>
                  <a:pt x="1890" y="674"/>
                  <a:pt x="1890" y="676"/>
                </a:cubicBezTo>
                <a:close/>
                <a:moveTo>
                  <a:pt x="2003" y="514"/>
                </a:moveTo>
                <a:cubicBezTo>
                  <a:pt x="2000" y="509"/>
                  <a:pt x="1996" y="505"/>
                  <a:pt x="1990" y="502"/>
                </a:cubicBezTo>
                <a:cubicBezTo>
                  <a:pt x="1989" y="501"/>
                  <a:pt x="1988" y="500"/>
                  <a:pt x="1986" y="499"/>
                </a:cubicBezTo>
                <a:cubicBezTo>
                  <a:pt x="1984" y="499"/>
                  <a:pt x="1984" y="499"/>
                  <a:pt x="1984" y="499"/>
                </a:cubicBezTo>
                <a:cubicBezTo>
                  <a:pt x="1983" y="498"/>
                  <a:pt x="1982" y="498"/>
                  <a:pt x="1981" y="498"/>
                </a:cubicBezTo>
                <a:cubicBezTo>
                  <a:pt x="1979" y="498"/>
                  <a:pt x="1979" y="498"/>
                  <a:pt x="1979" y="498"/>
                </a:cubicBezTo>
                <a:cubicBezTo>
                  <a:pt x="1978" y="498"/>
                  <a:pt x="1979" y="498"/>
                  <a:pt x="1977" y="498"/>
                </a:cubicBezTo>
                <a:cubicBezTo>
                  <a:pt x="1975" y="498"/>
                  <a:pt x="1974" y="498"/>
                  <a:pt x="1972" y="498"/>
                </a:cubicBezTo>
                <a:cubicBezTo>
                  <a:pt x="1965" y="499"/>
                  <a:pt x="1960" y="503"/>
                  <a:pt x="1956" y="508"/>
                </a:cubicBezTo>
                <a:cubicBezTo>
                  <a:pt x="1952" y="512"/>
                  <a:pt x="1950" y="516"/>
                  <a:pt x="1947" y="521"/>
                </a:cubicBezTo>
                <a:cubicBezTo>
                  <a:pt x="1947" y="522"/>
                  <a:pt x="1947" y="522"/>
                  <a:pt x="1946" y="523"/>
                </a:cubicBezTo>
                <a:cubicBezTo>
                  <a:pt x="1949" y="512"/>
                  <a:pt x="1952" y="502"/>
                  <a:pt x="1955" y="493"/>
                </a:cubicBezTo>
                <a:cubicBezTo>
                  <a:pt x="1958" y="486"/>
                  <a:pt x="1961" y="480"/>
                  <a:pt x="1964" y="475"/>
                </a:cubicBezTo>
                <a:cubicBezTo>
                  <a:pt x="1968" y="470"/>
                  <a:pt x="1973" y="466"/>
                  <a:pt x="1979" y="467"/>
                </a:cubicBezTo>
                <a:cubicBezTo>
                  <a:pt x="1982" y="468"/>
                  <a:pt x="1985" y="470"/>
                  <a:pt x="1987" y="472"/>
                </a:cubicBezTo>
                <a:cubicBezTo>
                  <a:pt x="1989" y="474"/>
                  <a:pt x="1991" y="477"/>
                  <a:pt x="1993" y="480"/>
                </a:cubicBezTo>
                <a:cubicBezTo>
                  <a:pt x="1996" y="485"/>
                  <a:pt x="1998" y="491"/>
                  <a:pt x="2000" y="498"/>
                </a:cubicBezTo>
                <a:cubicBezTo>
                  <a:pt x="2003" y="506"/>
                  <a:pt x="2006" y="514"/>
                  <a:pt x="2008" y="522"/>
                </a:cubicBezTo>
                <a:cubicBezTo>
                  <a:pt x="2006" y="520"/>
                  <a:pt x="2004" y="517"/>
                  <a:pt x="2003" y="514"/>
                </a:cubicBezTo>
                <a:close/>
                <a:moveTo>
                  <a:pt x="2004" y="496"/>
                </a:moveTo>
                <a:cubicBezTo>
                  <a:pt x="2002" y="490"/>
                  <a:pt x="1999" y="484"/>
                  <a:pt x="1996" y="478"/>
                </a:cubicBezTo>
                <a:cubicBezTo>
                  <a:pt x="1994" y="475"/>
                  <a:pt x="1992" y="472"/>
                  <a:pt x="1990" y="469"/>
                </a:cubicBezTo>
                <a:cubicBezTo>
                  <a:pt x="1987" y="466"/>
                  <a:pt x="1984" y="464"/>
                  <a:pt x="1980" y="463"/>
                </a:cubicBezTo>
                <a:cubicBezTo>
                  <a:pt x="1979" y="463"/>
                  <a:pt x="1978" y="463"/>
                  <a:pt x="1977" y="463"/>
                </a:cubicBezTo>
                <a:cubicBezTo>
                  <a:pt x="1976" y="463"/>
                  <a:pt x="1975" y="463"/>
                  <a:pt x="1974" y="463"/>
                </a:cubicBezTo>
                <a:cubicBezTo>
                  <a:pt x="1972" y="464"/>
                  <a:pt x="1971" y="464"/>
                  <a:pt x="1969" y="465"/>
                </a:cubicBezTo>
                <a:cubicBezTo>
                  <a:pt x="1966" y="467"/>
                  <a:pt x="1963" y="470"/>
                  <a:pt x="1961" y="473"/>
                </a:cubicBezTo>
                <a:cubicBezTo>
                  <a:pt x="1957" y="478"/>
                  <a:pt x="1954" y="485"/>
                  <a:pt x="1952" y="491"/>
                </a:cubicBezTo>
                <a:cubicBezTo>
                  <a:pt x="1947" y="504"/>
                  <a:pt x="1943" y="517"/>
                  <a:pt x="1940" y="531"/>
                </a:cubicBezTo>
                <a:cubicBezTo>
                  <a:pt x="1939" y="535"/>
                  <a:pt x="1938" y="540"/>
                  <a:pt x="1937" y="544"/>
                </a:cubicBezTo>
                <a:cubicBezTo>
                  <a:pt x="1937" y="546"/>
                  <a:pt x="1936" y="548"/>
                  <a:pt x="1935" y="550"/>
                </a:cubicBezTo>
                <a:cubicBezTo>
                  <a:pt x="1934" y="553"/>
                  <a:pt x="1933" y="556"/>
                  <a:pt x="1933" y="559"/>
                </a:cubicBezTo>
                <a:cubicBezTo>
                  <a:pt x="1934" y="547"/>
                  <a:pt x="1935" y="535"/>
                  <a:pt x="1936" y="524"/>
                </a:cubicBezTo>
                <a:cubicBezTo>
                  <a:pt x="1940" y="477"/>
                  <a:pt x="1944" y="431"/>
                  <a:pt x="1948" y="385"/>
                </a:cubicBezTo>
                <a:cubicBezTo>
                  <a:pt x="1953" y="339"/>
                  <a:pt x="1957" y="293"/>
                  <a:pt x="1964" y="249"/>
                </a:cubicBezTo>
                <a:cubicBezTo>
                  <a:pt x="1966" y="238"/>
                  <a:pt x="1968" y="227"/>
                  <a:pt x="1970" y="216"/>
                </a:cubicBezTo>
                <a:cubicBezTo>
                  <a:pt x="1972" y="211"/>
                  <a:pt x="1973" y="206"/>
                  <a:pt x="1975" y="201"/>
                </a:cubicBezTo>
                <a:cubicBezTo>
                  <a:pt x="1975" y="200"/>
                  <a:pt x="1976" y="199"/>
                  <a:pt x="1976" y="198"/>
                </a:cubicBezTo>
                <a:cubicBezTo>
                  <a:pt x="1977" y="201"/>
                  <a:pt x="1978" y="204"/>
                  <a:pt x="1979" y="207"/>
                </a:cubicBezTo>
                <a:cubicBezTo>
                  <a:pt x="1981" y="217"/>
                  <a:pt x="1983" y="228"/>
                  <a:pt x="1985" y="239"/>
                </a:cubicBezTo>
                <a:cubicBezTo>
                  <a:pt x="1992" y="283"/>
                  <a:pt x="1995" y="327"/>
                  <a:pt x="1999" y="372"/>
                </a:cubicBezTo>
                <a:cubicBezTo>
                  <a:pt x="2002" y="417"/>
                  <a:pt x="2005" y="463"/>
                  <a:pt x="2008" y="508"/>
                </a:cubicBezTo>
                <a:cubicBezTo>
                  <a:pt x="2007" y="504"/>
                  <a:pt x="2006" y="500"/>
                  <a:pt x="2004" y="496"/>
                </a:cubicBezTo>
                <a:close/>
                <a:moveTo>
                  <a:pt x="2041" y="651"/>
                </a:moveTo>
                <a:cubicBezTo>
                  <a:pt x="2042" y="653"/>
                  <a:pt x="2043" y="654"/>
                  <a:pt x="2044" y="656"/>
                </a:cubicBezTo>
                <a:cubicBezTo>
                  <a:pt x="2047" y="660"/>
                  <a:pt x="2051" y="664"/>
                  <a:pt x="2056" y="667"/>
                </a:cubicBezTo>
                <a:cubicBezTo>
                  <a:pt x="2057" y="668"/>
                  <a:pt x="2059" y="669"/>
                  <a:pt x="2060" y="669"/>
                </a:cubicBezTo>
                <a:cubicBezTo>
                  <a:pt x="2063" y="670"/>
                  <a:pt x="2063" y="670"/>
                  <a:pt x="2063" y="670"/>
                </a:cubicBezTo>
                <a:cubicBezTo>
                  <a:pt x="2063" y="670"/>
                  <a:pt x="2064" y="670"/>
                  <a:pt x="2065" y="670"/>
                </a:cubicBezTo>
                <a:cubicBezTo>
                  <a:pt x="2067" y="670"/>
                  <a:pt x="2067" y="670"/>
                  <a:pt x="2067" y="670"/>
                </a:cubicBezTo>
                <a:cubicBezTo>
                  <a:pt x="2068" y="671"/>
                  <a:pt x="2070" y="670"/>
                  <a:pt x="2070" y="670"/>
                </a:cubicBezTo>
                <a:cubicBezTo>
                  <a:pt x="2071" y="670"/>
                  <a:pt x="2072" y="670"/>
                  <a:pt x="2074" y="670"/>
                </a:cubicBezTo>
                <a:cubicBezTo>
                  <a:pt x="2075" y="669"/>
                  <a:pt x="2077" y="669"/>
                  <a:pt x="2079" y="668"/>
                </a:cubicBezTo>
                <a:cubicBezTo>
                  <a:pt x="2080" y="667"/>
                  <a:pt x="2081" y="667"/>
                  <a:pt x="2083" y="666"/>
                </a:cubicBezTo>
                <a:cubicBezTo>
                  <a:pt x="2084" y="665"/>
                  <a:pt x="2085" y="664"/>
                  <a:pt x="2086" y="663"/>
                </a:cubicBezTo>
                <a:cubicBezTo>
                  <a:pt x="2087" y="662"/>
                  <a:pt x="2088" y="661"/>
                  <a:pt x="2089" y="660"/>
                </a:cubicBezTo>
                <a:cubicBezTo>
                  <a:pt x="2093" y="656"/>
                  <a:pt x="2095" y="652"/>
                  <a:pt x="2098" y="648"/>
                </a:cubicBezTo>
                <a:cubicBezTo>
                  <a:pt x="2098" y="647"/>
                  <a:pt x="2098" y="646"/>
                  <a:pt x="2099" y="646"/>
                </a:cubicBezTo>
                <a:cubicBezTo>
                  <a:pt x="2098" y="651"/>
                  <a:pt x="2096" y="655"/>
                  <a:pt x="2095" y="660"/>
                </a:cubicBezTo>
                <a:cubicBezTo>
                  <a:pt x="2093" y="666"/>
                  <a:pt x="2091" y="672"/>
                  <a:pt x="2089" y="678"/>
                </a:cubicBezTo>
                <a:cubicBezTo>
                  <a:pt x="2086" y="684"/>
                  <a:pt x="2084" y="690"/>
                  <a:pt x="2080" y="694"/>
                </a:cubicBezTo>
                <a:cubicBezTo>
                  <a:pt x="2078" y="697"/>
                  <a:pt x="2076" y="699"/>
                  <a:pt x="2073" y="700"/>
                </a:cubicBezTo>
                <a:cubicBezTo>
                  <a:pt x="2072" y="700"/>
                  <a:pt x="2072" y="701"/>
                  <a:pt x="2071" y="701"/>
                </a:cubicBezTo>
                <a:cubicBezTo>
                  <a:pt x="2071" y="701"/>
                  <a:pt x="2070" y="701"/>
                  <a:pt x="2069" y="701"/>
                </a:cubicBezTo>
                <a:cubicBezTo>
                  <a:pt x="2068" y="701"/>
                  <a:pt x="2066" y="701"/>
                  <a:pt x="2065" y="701"/>
                </a:cubicBezTo>
                <a:cubicBezTo>
                  <a:pt x="2060" y="699"/>
                  <a:pt x="2056" y="694"/>
                  <a:pt x="2053" y="688"/>
                </a:cubicBezTo>
                <a:cubicBezTo>
                  <a:pt x="2048" y="679"/>
                  <a:pt x="2044" y="670"/>
                  <a:pt x="2041" y="660"/>
                </a:cubicBezTo>
                <a:cubicBezTo>
                  <a:pt x="2041" y="657"/>
                  <a:pt x="2041" y="654"/>
                  <a:pt x="2041" y="651"/>
                </a:cubicBezTo>
                <a:close/>
                <a:moveTo>
                  <a:pt x="2095" y="718"/>
                </a:moveTo>
                <a:cubicBezTo>
                  <a:pt x="2091" y="759"/>
                  <a:pt x="2087" y="800"/>
                  <a:pt x="2082" y="841"/>
                </a:cubicBezTo>
                <a:cubicBezTo>
                  <a:pt x="2081" y="851"/>
                  <a:pt x="2079" y="861"/>
                  <a:pt x="2077" y="871"/>
                </a:cubicBezTo>
                <a:cubicBezTo>
                  <a:pt x="2075" y="881"/>
                  <a:pt x="2073" y="891"/>
                  <a:pt x="2070" y="900"/>
                </a:cubicBezTo>
                <a:cubicBezTo>
                  <a:pt x="2070" y="902"/>
                  <a:pt x="2069" y="903"/>
                  <a:pt x="2069" y="905"/>
                </a:cubicBezTo>
                <a:cubicBezTo>
                  <a:pt x="2069" y="904"/>
                  <a:pt x="2068" y="904"/>
                  <a:pt x="2068" y="903"/>
                </a:cubicBezTo>
                <a:cubicBezTo>
                  <a:pt x="2067" y="898"/>
                  <a:pt x="2066" y="894"/>
                  <a:pt x="2065" y="889"/>
                </a:cubicBezTo>
                <a:cubicBezTo>
                  <a:pt x="2060" y="869"/>
                  <a:pt x="2058" y="848"/>
                  <a:pt x="2055" y="827"/>
                </a:cubicBezTo>
                <a:cubicBezTo>
                  <a:pt x="2053" y="806"/>
                  <a:pt x="2051" y="785"/>
                  <a:pt x="2049" y="763"/>
                </a:cubicBezTo>
                <a:cubicBezTo>
                  <a:pt x="2047" y="734"/>
                  <a:pt x="2045" y="705"/>
                  <a:pt x="2043" y="676"/>
                </a:cubicBezTo>
                <a:cubicBezTo>
                  <a:pt x="2044" y="681"/>
                  <a:pt x="2047" y="686"/>
                  <a:pt x="2049" y="690"/>
                </a:cubicBezTo>
                <a:cubicBezTo>
                  <a:pt x="2051" y="693"/>
                  <a:pt x="2053" y="696"/>
                  <a:pt x="2055" y="698"/>
                </a:cubicBezTo>
                <a:cubicBezTo>
                  <a:pt x="2057" y="701"/>
                  <a:pt x="2060" y="703"/>
                  <a:pt x="2064" y="704"/>
                </a:cubicBezTo>
                <a:cubicBezTo>
                  <a:pt x="2066" y="705"/>
                  <a:pt x="2068" y="705"/>
                  <a:pt x="2069" y="705"/>
                </a:cubicBezTo>
                <a:cubicBezTo>
                  <a:pt x="2070" y="705"/>
                  <a:pt x="2071" y="705"/>
                  <a:pt x="2072" y="705"/>
                </a:cubicBezTo>
                <a:cubicBezTo>
                  <a:pt x="2073" y="704"/>
                  <a:pt x="2074" y="704"/>
                  <a:pt x="2075" y="704"/>
                </a:cubicBezTo>
                <a:cubicBezTo>
                  <a:pt x="2078" y="702"/>
                  <a:pt x="2081" y="699"/>
                  <a:pt x="2083" y="697"/>
                </a:cubicBezTo>
                <a:cubicBezTo>
                  <a:pt x="2087" y="692"/>
                  <a:pt x="2090" y="685"/>
                  <a:pt x="2093" y="679"/>
                </a:cubicBezTo>
                <a:cubicBezTo>
                  <a:pt x="2095" y="673"/>
                  <a:pt x="2097" y="667"/>
                  <a:pt x="2099" y="661"/>
                </a:cubicBezTo>
                <a:cubicBezTo>
                  <a:pt x="2099" y="661"/>
                  <a:pt x="2099" y="660"/>
                  <a:pt x="2099" y="660"/>
                </a:cubicBezTo>
                <a:cubicBezTo>
                  <a:pt x="2098" y="679"/>
                  <a:pt x="2096" y="699"/>
                  <a:pt x="2095" y="718"/>
                </a:cubicBezTo>
                <a:close/>
                <a:moveTo>
                  <a:pt x="2157" y="340"/>
                </a:moveTo>
                <a:cubicBezTo>
                  <a:pt x="2157" y="340"/>
                  <a:pt x="2157" y="340"/>
                  <a:pt x="2157" y="340"/>
                </a:cubicBezTo>
                <a:cubicBezTo>
                  <a:pt x="2157" y="340"/>
                  <a:pt x="2157" y="340"/>
                  <a:pt x="2157" y="340"/>
                </a:cubicBezTo>
                <a:close/>
                <a:moveTo>
                  <a:pt x="2138" y="480"/>
                </a:moveTo>
                <a:cubicBezTo>
                  <a:pt x="2140" y="460"/>
                  <a:pt x="2142" y="441"/>
                  <a:pt x="2145" y="422"/>
                </a:cubicBezTo>
                <a:cubicBezTo>
                  <a:pt x="2147" y="402"/>
                  <a:pt x="2150" y="383"/>
                  <a:pt x="2154" y="365"/>
                </a:cubicBezTo>
                <a:cubicBezTo>
                  <a:pt x="2155" y="361"/>
                  <a:pt x="2156" y="356"/>
                  <a:pt x="2157" y="352"/>
                </a:cubicBezTo>
                <a:cubicBezTo>
                  <a:pt x="2158" y="350"/>
                  <a:pt x="2159" y="347"/>
                  <a:pt x="2160" y="345"/>
                </a:cubicBezTo>
                <a:cubicBezTo>
                  <a:pt x="2160" y="346"/>
                  <a:pt x="2160" y="346"/>
                  <a:pt x="2160" y="346"/>
                </a:cubicBezTo>
                <a:cubicBezTo>
                  <a:pt x="2163" y="354"/>
                  <a:pt x="2166" y="363"/>
                  <a:pt x="2168" y="372"/>
                </a:cubicBezTo>
                <a:cubicBezTo>
                  <a:pt x="2170" y="380"/>
                  <a:pt x="2171" y="390"/>
                  <a:pt x="2173" y="399"/>
                </a:cubicBezTo>
                <a:cubicBezTo>
                  <a:pt x="2178" y="429"/>
                  <a:pt x="2181" y="459"/>
                  <a:pt x="2184" y="489"/>
                </a:cubicBezTo>
                <a:cubicBezTo>
                  <a:pt x="2184" y="489"/>
                  <a:pt x="2184" y="488"/>
                  <a:pt x="2183" y="488"/>
                </a:cubicBezTo>
                <a:cubicBezTo>
                  <a:pt x="2181" y="482"/>
                  <a:pt x="2178" y="476"/>
                  <a:pt x="2174" y="471"/>
                </a:cubicBezTo>
                <a:cubicBezTo>
                  <a:pt x="2172" y="469"/>
                  <a:pt x="2170" y="466"/>
                  <a:pt x="2167" y="465"/>
                </a:cubicBezTo>
                <a:cubicBezTo>
                  <a:pt x="2166" y="464"/>
                  <a:pt x="2165" y="464"/>
                  <a:pt x="2164" y="464"/>
                </a:cubicBezTo>
                <a:cubicBezTo>
                  <a:pt x="2163" y="463"/>
                  <a:pt x="2162" y="463"/>
                  <a:pt x="2162" y="463"/>
                </a:cubicBezTo>
                <a:cubicBezTo>
                  <a:pt x="2161" y="463"/>
                  <a:pt x="2160" y="463"/>
                  <a:pt x="2159" y="463"/>
                </a:cubicBezTo>
                <a:cubicBezTo>
                  <a:pt x="2158" y="463"/>
                  <a:pt x="2157" y="463"/>
                  <a:pt x="2156" y="463"/>
                </a:cubicBezTo>
                <a:cubicBezTo>
                  <a:pt x="2153" y="464"/>
                  <a:pt x="2150" y="466"/>
                  <a:pt x="2147" y="468"/>
                </a:cubicBezTo>
                <a:cubicBezTo>
                  <a:pt x="2145" y="471"/>
                  <a:pt x="2143" y="473"/>
                  <a:pt x="2141" y="476"/>
                </a:cubicBezTo>
                <a:cubicBezTo>
                  <a:pt x="2140" y="478"/>
                  <a:pt x="2139" y="480"/>
                  <a:pt x="2138" y="483"/>
                </a:cubicBezTo>
                <a:cubicBezTo>
                  <a:pt x="2138" y="482"/>
                  <a:pt x="2138" y="481"/>
                  <a:pt x="2138" y="480"/>
                </a:cubicBezTo>
                <a:close/>
                <a:moveTo>
                  <a:pt x="2179" y="506"/>
                </a:moveTo>
                <a:cubicBezTo>
                  <a:pt x="2177" y="505"/>
                  <a:pt x="2175" y="503"/>
                  <a:pt x="2173" y="501"/>
                </a:cubicBezTo>
                <a:cubicBezTo>
                  <a:pt x="2170" y="500"/>
                  <a:pt x="2167" y="499"/>
                  <a:pt x="2164" y="498"/>
                </a:cubicBezTo>
                <a:cubicBezTo>
                  <a:pt x="2161" y="498"/>
                  <a:pt x="2161" y="498"/>
                  <a:pt x="2161" y="498"/>
                </a:cubicBezTo>
                <a:cubicBezTo>
                  <a:pt x="2160" y="497"/>
                  <a:pt x="2158" y="498"/>
                  <a:pt x="2158" y="498"/>
                </a:cubicBezTo>
                <a:cubicBezTo>
                  <a:pt x="2156" y="498"/>
                  <a:pt x="2156" y="498"/>
                  <a:pt x="2156" y="498"/>
                </a:cubicBezTo>
                <a:cubicBezTo>
                  <a:pt x="2154" y="498"/>
                  <a:pt x="2153" y="499"/>
                  <a:pt x="2151" y="499"/>
                </a:cubicBezTo>
                <a:cubicBezTo>
                  <a:pt x="2150" y="499"/>
                  <a:pt x="2149" y="500"/>
                  <a:pt x="2147" y="501"/>
                </a:cubicBezTo>
                <a:cubicBezTo>
                  <a:pt x="2142" y="503"/>
                  <a:pt x="2139" y="508"/>
                  <a:pt x="2136" y="512"/>
                </a:cubicBezTo>
                <a:cubicBezTo>
                  <a:pt x="2135" y="512"/>
                  <a:pt x="2135" y="512"/>
                  <a:pt x="2135" y="512"/>
                </a:cubicBezTo>
                <a:cubicBezTo>
                  <a:pt x="2136" y="507"/>
                  <a:pt x="2136" y="501"/>
                  <a:pt x="2137" y="496"/>
                </a:cubicBezTo>
                <a:cubicBezTo>
                  <a:pt x="2139" y="490"/>
                  <a:pt x="2141" y="484"/>
                  <a:pt x="2145" y="478"/>
                </a:cubicBezTo>
                <a:cubicBezTo>
                  <a:pt x="2148" y="473"/>
                  <a:pt x="2152" y="468"/>
                  <a:pt x="2157" y="467"/>
                </a:cubicBezTo>
                <a:cubicBezTo>
                  <a:pt x="2158" y="467"/>
                  <a:pt x="2159" y="467"/>
                  <a:pt x="2159" y="467"/>
                </a:cubicBezTo>
                <a:cubicBezTo>
                  <a:pt x="2159" y="467"/>
                  <a:pt x="2161" y="467"/>
                  <a:pt x="2161" y="467"/>
                </a:cubicBezTo>
                <a:cubicBezTo>
                  <a:pt x="2162" y="467"/>
                  <a:pt x="2162" y="467"/>
                  <a:pt x="2163" y="467"/>
                </a:cubicBezTo>
                <a:cubicBezTo>
                  <a:pt x="2164" y="468"/>
                  <a:pt x="2164" y="468"/>
                  <a:pt x="2165" y="468"/>
                </a:cubicBezTo>
                <a:cubicBezTo>
                  <a:pt x="2167" y="470"/>
                  <a:pt x="2169" y="472"/>
                  <a:pt x="2171" y="474"/>
                </a:cubicBezTo>
                <a:cubicBezTo>
                  <a:pt x="2175" y="478"/>
                  <a:pt x="2177" y="484"/>
                  <a:pt x="2180" y="489"/>
                </a:cubicBezTo>
                <a:cubicBezTo>
                  <a:pt x="2182" y="495"/>
                  <a:pt x="2184" y="501"/>
                  <a:pt x="2186" y="506"/>
                </a:cubicBezTo>
                <a:cubicBezTo>
                  <a:pt x="2186" y="508"/>
                  <a:pt x="2186" y="509"/>
                  <a:pt x="2186" y="510"/>
                </a:cubicBezTo>
                <a:cubicBezTo>
                  <a:pt x="2186" y="512"/>
                  <a:pt x="2187" y="514"/>
                  <a:pt x="2187" y="516"/>
                </a:cubicBezTo>
                <a:cubicBezTo>
                  <a:pt x="2185" y="513"/>
                  <a:pt x="2182" y="510"/>
                  <a:pt x="2179" y="506"/>
                </a:cubicBezTo>
                <a:close/>
                <a:moveTo>
                  <a:pt x="2223" y="651"/>
                </a:moveTo>
                <a:cubicBezTo>
                  <a:pt x="2225" y="654"/>
                  <a:pt x="2227" y="657"/>
                  <a:pt x="2229" y="659"/>
                </a:cubicBezTo>
                <a:cubicBezTo>
                  <a:pt x="2232" y="663"/>
                  <a:pt x="2236" y="666"/>
                  <a:pt x="2241" y="668"/>
                </a:cubicBezTo>
                <a:cubicBezTo>
                  <a:pt x="2242" y="669"/>
                  <a:pt x="2244" y="669"/>
                  <a:pt x="2245" y="670"/>
                </a:cubicBezTo>
                <a:cubicBezTo>
                  <a:pt x="2246" y="670"/>
                  <a:pt x="2248" y="670"/>
                  <a:pt x="2249" y="670"/>
                </a:cubicBezTo>
                <a:cubicBezTo>
                  <a:pt x="2250" y="670"/>
                  <a:pt x="2250" y="671"/>
                  <a:pt x="2252" y="670"/>
                </a:cubicBezTo>
                <a:cubicBezTo>
                  <a:pt x="2253" y="670"/>
                  <a:pt x="2253" y="670"/>
                  <a:pt x="2253" y="670"/>
                </a:cubicBezTo>
                <a:cubicBezTo>
                  <a:pt x="2254" y="670"/>
                  <a:pt x="2255" y="670"/>
                  <a:pt x="2257" y="670"/>
                </a:cubicBezTo>
                <a:cubicBezTo>
                  <a:pt x="2258" y="669"/>
                  <a:pt x="2260" y="669"/>
                  <a:pt x="2261" y="668"/>
                </a:cubicBezTo>
                <a:cubicBezTo>
                  <a:pt x="2265" y="666"/>
                  <a:pt x="2265" y="666"/>
                  <a:pt x="2265" y="666"/>
                </a:cubicBezTo>
                <a:cubicBezTo>
                  <a:pt x="2266" y="665"/>
                  <a:pt x="2267" y="665"/>
                  <a:pt x="2268" y="664"/>
                </a:cubicBezTo>
                <a:cubicBezTo>
                  <a:pt x="2269" y="663"/>
                  <a:pt x="2270" y="662"/>
                  <a:pt x="2271" y="661"/>
                </a:cubicBezTo>
                <a:cubicBezTo>
                  <a:pt x="2275" y="656"/>
                  <a:pt x="2279" y="651"/>
                  <a:pt x="2281" y="645"/>
                </a:cubicBezTo>
                <a:cubicBezTo>
                  <a:pt x="2279" y="656"/>
                  <a:pt x="2276" y="667"/>
                  <a:pt x="2272" y="677"/>
                </a:cubicBezTo>
                <a:cubicBezTo>
                  <a:pt x="2270" y="682"/>
                  <a:pt x="2267" y="687"/>
                  <a:pt x="2264" y="692"/>
                </a:cubicBezTo>
                <a:cubicBezTo>
                  <a:pt x="2261" y="696"/>
                  <a:pt x="2257" y="700"/>
                  <a:pt x="2252" y="701"/>
                </a:cubicBezTo>
                <a:cubicBezTo>
                  <a:pt x="2247" y="702"/>
                  <a:pt x="2242" y="698"/>
                  <a:pt x="2239" y="694"/>
                </a:cubicBezTo>
                <a:cubicBezTo>
                  <a:pt x="2236" y="690"/>
                  <a:pt x="2233" y="685"/>
                  <a:pt x="2231" y="679"/>
                </a:cubicBezTo>
                <a:cubicBezTo>
                  <a:pt x="2228" y="673"/>
                  <a:pt x="2226" y="667"/>
                  <a:pt x="2224" y="661"/>
                </a:cubicBezTo>
                <a:cubicBezTo>
                  <a:pt x="2224" y="658"/>
                  <a:pt x="2224" y="654"/>
                  <a:pt x="2223" y="651"/>
                </a:cubicBezTo>
                <a:close/>
                <a:moveTo>
                  <a:pt x="2284" y="670"/>
                </a:moveTo>
                <a:cubicBezTo>
                  <a:pt x="2280" y="702"/>
                  <a:pt x="2276" y="735"/>
                  <a:pt x="2270" y="768"/>
                </a:cubicBezTo>
                <a:cubicBezTo>
                  <a:pt x="2267" y="784"/>
                  <a:pt x="2263" y="801"/>
                  <a:pt x="2258" y="816"/>
                </a:cubicBezTo>
                <a:cubicBezTo>
                  <a:pt x="2257" y="820"/>
                  <a:pt x="2255" y="823"/>
                  <a:pt x="2254" y="826"/>
                </a:cubicBezTo>
                <a:cubicBezTo>
                  <a:pt x="2253" y="828"/>
                  <a:pt x="2252" y="829"/>
                  <a:pt x="2252" y="830"/>
                </a:cubicBezTo>
                <a:cubicBezTo>
                  <a:pt x="2251" y="828"/>
                  <a:pt x="2250" y="827"/>
                  <a:pt x="2249" y="825"/>
                </a:cubicBezTo>
                <a:cubicBezTo>
                  <a:pt x="2247" y="818"/>
                  <a:pt x="2244" y="810"/>
                  <a:pt x="2243" y="802"/>
                </a:cubicBezTo>
                <a:cubicBezTo>
                  <a:pt x="2241" y="793"/>
                  <a:pt x="2239" y="785"/>
                  <a:pt x="2238" y="777"/>
                </a:cubicBezTo>
                <a:cubicBezTo>
                  <a:pt x="2235" y="760"/>
                  <a:pt x="2233" y="742"/>
                  <a:pt x="2231" y="725"/>
                </a:cubicBezTo>
                <a:cubicBezTo>
                  <a:pt x="2229" y="709"/>
                  <a:pt x="2227" y="694"/>
                  <a:pt x="2226" y="678"/>
                </a:cubicBezTo>
                <a:cubicBezTo>
                  <a:pt x="2226" y="679"/>
                  <a:pt x="2227" y="680"/>
                  <a:pt x="2227" y="681"/>
                </a:cubicBezTo>
                <a:cubicBezTo>
                  <a:pt x="2229" y="686"/>
                  <a:pt x="2232" y="692"/>
                  <a:pt x="2236" y="697"/>
                </a:cubicBezTo>
                <a:cubicBezTo>
                  <a:pt x="2238" y="699"/>
                  <a:pt x="2240" y="701"/>
                  <a:pt x="2243" y="703"/>
                </a:cubicBezTo>
                <a:cubicBezTo>
                  <a:pt x="2246" y="705"/>
                  <a:pt x="2249" y="705"/>
                  <a:pt x="2252" y="705"/>
                </a:cubicBezTo>
                <a:cubicBezTo>
                  <a:pt x="2256" y="705"/>
                  <a:pt x="2259" y="703"/>
                  <a:pt x="2261" y="701"/>
                </a:cubicBezTo>
                <a:cubicBezTo>
                  <a:pt x="2264" y="699"/>
                  <a:pt x="2266" y="697"/>
                  <a:pt x="2267" y="694"/>
                </a:cubicBezTo>
                <a:cubicBezTo>
                  <a:pt x="2271" y="689"/>
                  <a:pt x="2273" y="684"/>
                  <a:pt x="2275" y="679"/>
                </a:cubicBezTo>
                <a:cubicBezTo>
                  <a:pt x="2280" y="668"/>
                  <a:pt x="2283" y="657"/>
                  <a:pt x="2286" y="646"/>
                </a:cubicBezTo>
                <a:cubicBezTo>
                  <a:pt x="2287" y="640"/>
                  <a:pt x="2288" y="635"/>
                  <a:pt x="2289" y="630"/>
                </a:cubicBezTo>
                <a:cubicBezTo>
                  <a:pt x="2287" y="643"/>
                  <a:pt x="2286" y="657"/>
                  <a:pt x="2284" y="670"/>
                </a:cubicBezTo>
                <a:close/>
                <a:moveTo>
                  <a:pt x="2360" y="505"/>
                </a:moveTo>
                <a:cubicBezTo>
                  <a:pt x="2357" y="503"/>
                  <a:pt x="2357" y="503"/>
                  <a:pt x="2357" y="503"/>
                </a:cubicBezTo>
                <a:cubicBezTo>
                  <a:pt x="2357" y="502"/>
                  <a:pt x="2355" y="501"/>
                  <a:pt x="2354" y="501"/>
                </a:cubicBezTo>
                <a:cubicBezTo>
                  <a:pt x="2353" y="500"/>
                  <a:pt x="2349" y="499"/>
                  <a:pt x="2347" y="498"/>
                </a:cubicBezTo>
                <a:cubicBezTo>
                  <a:pt x="2344" y="498"/>
                  <a:pt x="2344" y="498"/>
                  <a:pt x="2344" y="498"/>
                </a:cubicBezTo>
                <a:cubicBezTo>
                  <a:pt x="2343" y="498"/>
                  <a:pt x="2344" y="497"/>
                  <a:pt x="2342" y="497"/>
                </a:cubicBezTo>
                <a:cubicBezTo>
                  <a:pt x="2340" y="498"/>
                  <a:pt x="2340" y="498"/>
                  <a:pt x="2340" y="498"/>
                </a:cubicBezTo>
                <a:cubicBezTo>
                  <a:pt x="2339" y="498"/>
                  <a:pt x="2337" y="498"/>
                  <a:pt x="2336" y="498"/>
                </a:cubicBezTo>
                <a:cubicBezTo>
                  <a:pt x="2332" y="499"/>
                  <a:pt x="2332" y="499"/>
                  <a:pt x="2332" y="499"/>
                </a:cubicBezTo>
                <a:cubicBezTo>
                  <a:pt x="2331" y="500"/>
                  <a:pt x="2331" y="500"/>
                  <a:pt x="2330" y="501"/>
                </a:cubicBezTo>
                <a:cubicBezTo>
                  <a:pt x="2331" y="496"/>
                  <a:pt x="2333" y="491"/>
                  <a:pt x="2334" y="487"/>
                </a:cubicBezTo>
                <a:cubicBezTo>
                  <a:pt x="2336" y="483"/>
                  <a:pt x="2337" y="480"/>
                  <a:pt x="2339" y="478"/>
                </a:cubicBezTo>
                <a:cubicBezTo>
                  <a:pt x="2339" y="477"/>
                  <a:pt x="2339" y="476"/>
                  <a:pt x="2340" y="476"/>
                </a:cubicBezTo>
                <a:cubicBezTo>
                  <a:pt x="2340" y="476"/>
                  <a:pt x="2341" y="475"/>
                  <a:pt x="2341" y="475"/>
                </a:cubicBezTo>
                <a:cubicBezTo>
                  <a:pt x="2341" y="474"/>
                  <a:pt x="2342" y="474"/>
                  <a:pt x="2342" y="474"/>
                </a:cubicBezTo>
                <a:cubicBezTo>
                  <a:pt x="2342" y="474"/>
                  <a:pt x="2342" y="474"/>
                  <a:pt x="2342" y="474"/>
                </a:cubicBezTo>
                <a:cubicBezTo>
                  <a:pt x="2342" y="474"/>
                  <a:pt x="2342" y="474"/>
                  <a:pt x="2342" y="474"/>
                </a:cubicBezTo>
                <a:cubicBezTo>
                  <a:pt x="2343" y="474"/>
                  <a:pt x="2344" y="474"/>
                  <a:pt x="2343" y="474"/>
                </a:cubicBezTo>
                <a:cubicBezTo>
                  <a:pt x="2343" y="474"/>
                  <a:pt x="2344" y="474"/>
                  <a:pt x="2344" y="474"/>
                </a:cubicBezTo>
                <a:cubicBezTo>
                  <a:pt x="2344" y="474"/>
                  <a:pt x="2345" y="475"/>
                  <a:pt x="2345" y="475"/>
                </a:cubicBezTo>
                <a:cubicBezTo>
                  <a:pt x="2347" y="476"/>
                  <a:pt x="2349" y="478"/>
                  <a:pt x="2351" y="481"/>
                </a:cubicBezTo>
                <a:cubicBezTo>
                  <a:pt x="2354" y="486"/>
                  <a:pt x="2357" y="493"/>
                  <a:pt x="2359" y="500"/>
                </a:cubicBezTo>
                <a:cubicBezTo>
                  <a:pt x="2360" y="502"/>
                  <a:pt x="2361" y="504"/>
                  <a:pt x="2361" y="506"/>
                </a:cubicBezTo>
                <a:cubicBezTo>
                  <a:pt x="2361" y="506"/>
                  <a:pt x="2361" y="505"/>
                  <a:pt x="2360" y="505"/>
                </a:cubicBezTo>
                <a:close/>
                <a:moveTo>
                  <a:pt x="2447" y="675"/>
                </a:moveTo>
                <a:cubicBezTo>
                  <a:pt x="2445" y="681"/>
                  <a:pt x="2443" y="687"/>
                  <a:pt x="2439" y="691"/>
                </a:cubicBezTo>
                <a:cubicBezTo>
                  <a:pt x="2438" y="694"/>
                  <a:pt x="2436" y="695"/>
                  <a:pt x="2435" y="696"/>
                </a:cubicBezTo>
                <a:cubicBezTo>
                  <a:pt x="2434" y="696"/>
                  <a:pt x="2435" y="696"/>
                  <a:pt x="2434" y="696"/>
                </a:cubicBezTo>
                <a:cubicBezTo>
                  <a:pt x="2433" y="696"/>
                  <a:pt x="2433" y="696"/>
                  <a:pt x="2433" y="696"/>
                </a:cubicBezTo>
                <a:cubicBezTo>
                  <a:pt x="2432" y="696"/>
                  <a:pt x="2431" y="696"/>
                  <a:pt x="2430" y="695"/>
                </a:cubicBezTo>
                <a:cubicBezTo>
                  <a:pt x="2427" y="694"/>
                  <a:pt x="2423" y="689"/>
                  <a:pt x="2421" y="683"/>
                </a:cubicBezTo>
                <a:cubicBezTo>
                  <a:pt x="2417" y="675"/>
                  <a:pt x="2414" y="666"/>
                  <a:pt x="2411" y="657"/>
                </a:cubicBezTo>
                <a:cubicBezTo>
                  <a:pt x="2412" y="658"/>
                  <a:pt x="2412" y="658"/>
                  <a:pt x="2413" y="659"/>
                </a:cubicBezTo>
                <a:cubicBezTo>
                  <a:pt x="2414" y="661"/>
                  <a:pt x="2414" y="661"/>
                  <a:pt x="2414" y="661"/>
                </a:cubicBezTo>
                <a:cubicBezTo>
                  <a:pt x="2415" y="662"/>
                  <a:pt x="2416" y="662"/>
                  <a:pt x="2417" y="663"/>
                </a:cubicBezTo>
                <a:cubicBezTo>
                  <a:pt x="2420" y="666"/>
                  <a:pt x="2424" y="668"/>
                  <a:pt x="2428" y="669"/>
                </a:cubicBezTo>
                <a:cubicBezTo>
                  <a:pt x="2429" y="669"/>
                  <a:pt x="2430" y="669"/>
                  <a:pt x="2431" y="669"/>
                </a:cubicBezTo>
                <a:cubicBezTo>
                  <a:pt x="2433" y="669"/>
                  <a:pt x="2433" y="669"/>
                  <a:pt x="2433" y="669"/>
                </a:cubicBezTo>
                <a:cubicBezTo>
                  <a:pt x="2433" y="669"/>
                  <a:pt x="2435" y="669"/>
                  <a:pt x="2435" y="669"/>
                </a:cubicBezTo>
                <a:cubicBezTo>
                  <a:pt x="2436" y="669"/>
                  <a:pt x="2438" y="669"/>
                  <a:pt x="2440" y="668"/>
                </a:cubicBezTo>
                <a:cubicBezTo>
                  <a:pt x="2441" y="668"/>
                  <a:pt x="2443" y="667"/>
                  <a:pt x="2444" y="667"/>
                </a:cubicBezTo>
                <a:cubicBezTo>
                  <a:pt x="2446" y="665"/>
                  <a:pt x="2446" y="665"/>
                  <a:pt x="2446" y="665"/>
                </a:cubicBezTo>
                <a:cubicBezTo>
                  <a:pt x="2448" y="664"/>
                  <a:pt x="2449" y="663"/>
                  <a:pt x="2451" y="662"/>
                </a:cubicBezTo>
                <a:cubicBezTo>
                  <a:pt x="2451" y="661"/>
                  <a:pt x="2452" y="661"/>
                  <a:pt x="2452" y="660"/>
                </a:cubicBezTo>
                <a:cubicBezTo>
                  <a:pt x="2451" y="665"/>
                  <a:pt x="2449" y="670"/>
                  <a:pt x="2447" y="675"/>
                </a:cubicBezTo>
                <a:close/>
                <a:moveTo>
                  <a:pt x="2558" y="526"/>
                </a:moveTo>
                <a:cubicBezTo>
                  <a:pt x="2556" y="521"/>
                  <a:pt x="2552" y="516"/>
                  <a:pt x="2549" y="512"/>
                </a:cubicBezTo>
                <a:cubicBezTo>
                  <a:pt x="2545" y="508"/>
                  <a:pt x="2540" y="504"/>
                  <a:pt x="2534" y="502"/>
                </a:cubicBezTo>
                <a:cubicBezTo>
                  <a:pt x="2532" y="501"/>
                  <a:pt x="2530" y="501"/>
                  <a:pt x="2529" y="501"/>
                </a:cubicBezTo>
                <a:cubicBezTo>
                  <a:pt x="2527" y="500"/>
                  <a:pt x="2527" y="500"/>
                  <a:pt x="2527" y="500"/>
                </a:cubicBezTo>
                <a:cubicBezTo>
                  <a:pt x="2525" y="500"/>
                  <a:pt x="2525" y="500"/>
                  <a:pt x="2525" y="500"/>
                </a:cubicBezTo>
                <a:cubicBezTo>
                  <a:pt x="2525" y="500"/>
                  <a:pt x="2525" y="500"/>
                  <a:pt x="2524" y="500"/>
                </a:cubicBezTo>
                <a:cubicBezTo>
                  <a:pt x="2522" y="501"/>
                  <a:pt x="2521" y="501"/>
                  <a:pt x="2519" y="501"/>
                </a:cubicBezTo>
                <a:cubicBezTo>
                  <a:pt x="2518" y="502"/>
                  <a:pt x="2516" y="502"/>
                  <a:pt x="2514" y="503"/>
                </a:cubicBezTo>
                <a:cubicBezTo>
                  <a:pt x="2508" y="506"/>
                  <a:pt x="2504" y="511"/>
                  <a:pt x="2501" y="516"/>
                </a:cubicBezTo>
                <a:cubicBezTo>
                  <a:pt x="2497" y="521"/>
                  <a:pt x="2494" y="526"/>
                  <a:pt x="2492" y="532"/>
                </a:cubicBezTo>
                <a:cubicBezTo>
                  <a:pt x="2491" y="534"/>
                  <a:pt x="2490" y="537"/>
                  <a:pt x="2489" y="539"/>
                </a:cubicBezTo>
                <a:cubicBezTo>
                  <a:pt x="2492" y="525"/>
                  <a:pt x="2495" y="512"/>
                  <a:pt x="2500" y="499"/>
                </a:cubicBezTo>
                <a:cubicBezTo>
                  <a:pt x="2502" y="491"/>
                  <a:pt x="2505" y="484"/>
                  <a:pt x="2509" y="477"/>
                </a:cubicBezTo>
                <a:cubicBezTo>
                  <a:pt x="2511" y="474"/>
                  <a:pt x="2514" y="471"/>
                  <a:pt x="2517" y="469"/>
                </a:cubicBezTo>
                <a:cubicBezTo>
                  <a:pt x="2520" y="466"/>
                  <a:pt x="2524" y="465"/>
                  <a:pt x="2527" y="466"/>
                </a:cubicBezTo>
                <a:cubicBezTo>
                  <a:pt x="2531" y="467"/>
                  <a:pt x="2534" y="469"/>
                  <a:pt x="2537" y="472"/>
                </a:cubicBezTo>
                <a:cubicBezTo>
                  <a:pt x="2540" y="474"/>
                  <a:pt x="2542" y="477"/>
                  <a:pt x="2544" y="481"/>
                </a:cubicBezTo>
                <a:cubicBezTo>
                  <a:pt x="2548" y="487"/>
                  <a:pt x="2551" y="494"/>
                  <a:pt x="2553" y="501"/>
                </a:cubicBezTo>
                <a:cubicBezTo>
                  <a:pt x="2558" y="513"/>
                  <a:pt x="2561" y="525"/>
                  <a:pt x="2564" y="537"/>
                </a:cubicBezTo>
                <a:cubicBezTo>
                  <a:pt x="2562" y="534"/>
                  <a:pt x="2560" y="530"/>
                  <a:pt x="2558" y="526"/>
                </a:cubicBezTo>
                <a:close/>
                <a:moveTo>
                  <a:pt x="2568" y="547"/>
                </a:moveTo>
                <a:cubicBezTo>
                  <a:pt x="2568" y="546"/>
                  <a:pt x="2568" y="545"/>
                  <a:pt x="2567" y="544"/>
                </a:cubicBezTo>
                <a:cubicBezTo>
                  <a:pt x="2564" y="530"/>
                  <a:pt x="2560" y="515"/>
                  <a:pt x="2555" y="501"/>
                </a:cubicBezTo>
                <a:cubicBezTo>
                  <a:pt x="2553" y="494"/>
                  <a:pt x="2550" y="486"/>
                  <a:pt x="2546" y="480"/>
                </a:cubicBezTo>
                <a:cubicBezTo>
                  <a:pt x="2544" y="476"/>
                  <a:pt x="2541" y="473"/>
                  <a:pt x="2538" y="470"/>
                </a:cubicBezTo>
                <a:cubicBezTo>
                  <a:pt x="2536" y="467"/>
                  <a:pt x="2532" y="465"/>
                  <a:pt x="2528" y="464"/>
                </a:cubicBezTo>
                <a:cubicBezTo>
                  <a:pt x="2527" y="464"/>
                  <a:pt x="2526" y="464"/>
                  <a:pt x="2525" y="464"/>
                </a:cubicBezTo>
                <a:cubicBezTo>
                  <a:pt x="2524" y="464"/>
                  <a:pt x="2523" y="464"/>
                  <a:pt x="2522" y="464"/>
                </a:cubicBezTo>
                <a:cubicBezTo>
                  <a:pt x="2519" y="465"/>
                  <a:pt x="2518" y="466"/>
                  <a:pt x="2516" y="467"/>
                </a:cubicBezTo>
                <a:cubicBezTo>
                  <a:pt x="2512" y="469"/>
                  <a:pt x="2510" y="473"/>
                  <a:pt x="2507" y="476"/>
                </a:cubicBezTo>
                <a:cubicBezTo>
                  <a:pt x="2503" y="483"/>
                  <a:pt x="2500" y="491"/>
                  <a:pt x="2497" y="498"/>
                </a:cubicBezTo>
                <a:cubicBezTo>
                  <a:pt x="2492" y="514"/>
                  <a:pt x="2488" y="530"/>
                  <a:pt x="2485" y="547"/>
                </a:cubicBezTo>
                <a:cubicBezTo>
                  <a:pt x="2485" y="547"/>
                  <a:pt x="2485" y="547"/>
                  <a:pt x="2485" y="547"/>
                </a:cubicBezTo>
                <a:cubicBezTo>
                  <a:pt x="2487" y="534"/>
                  <a:pt x="2489" y="520"/>
                  <a:pt x="2491" y="507"/>
                </a:cubicBezTo>
                <a:cubicBezTo>
                  <a:pt x="2494" y="483"/>
                  <a:pt x="2498" y="460"/>
                  <a:pt x="2504" y="437"/>
                </a:cubicBezTo>
                <a:cubicBezTo>
                  <a:pt x="2506" y="426"/>
                  <a:pt x="2510" y="415"/>
                  <a:pt x="2515" y="406"/>
                </a:cubicBezTo>
                <a:cubicBezTo>
                  <a:pt x="2517" y="402"/>
                  <a:pt x="2521" y="398"/>
                  <a:pt x="2524" y="398"/>
                </a:cubicBezTo>
                <a:cubicBezTo>
                  <a:pt x="2525" y="398"/>
                  <a:pt x="2524" y="398"/>
                  <a:pt x="2525" y="398"/>
                </a:cubicBezTo>
                <a:cubicBezTo>
                  <a:pt x="2526" y="398"/>
                  <a:pt x="2526" y="398"/>
                  <a:pt x="2527" y="398"/>
                </a:cubicBezTo>
                <a:cubicBezTo>
                  <a:pt x="2527" y="398"/>
                  <a:pt x="2527" y="398"/>
                  <a:pt x="2528" y="398"/>
                </a:cubicBezTo>
                <a:cubicBezTo>
                  <a:pt x="2528" y="398"/>
                  <a:pt x="2528" y="399"/>
                  <a:pt x="2529" y="399"/>
                </a:cubicBezTo>
                <a:cubicBezTo>
                  <a:pt x="2531" y="400"/>
                  <a:pt x="2532" y="402"/>
                  <a:pt x="2534" y="404"/>
                </a:cubicBezTo>
                <a:cubicBezTo>
                  <a:pt x="2537" y="407"/>
                  <a:pt x="2539" y="412"/>
                  <a:pt x="2541" y="417"/>
                </a:cubicBezTo>
                <a:cubicBezTo>
                  <a:pt x="2543" y="422"/>
                  <a:pt x="2545" y="427"/>
                  <a:pt x="2547" y="432"/>
                </a:cubicBezTo>
                <a:cubicBezTo>
                  <a:pt x="2550" y="442"/>
                  <a:pt x="2552" y="452"/>
                  <a:pt x="2555" y="462"/>
                </a:cubicBezTo>
                <a:cubicBezTo>
                  <a:pt x="2559" y="483"/>
                  <a:pt x="2563" y="503"/>
                  <a:pt x="2566" y="522"/>
                </a:cubicBezTo>
                <a:cubicBezTo>
                  <a:pt x="2569" y="535"/>
                  <a:pt x="2571" y="548"/>
                  <a:pt x="2574" y="560"/>
                </a:cubicBezTo>
                <a:cubicBezTo>
                  <a:pt x="2572" y="556"/>
                  <a:pt x="2570" y="551"/>
                  <a:pt x="2568" y="547"/>
                </a:cubicBezTo>
                <a:close/>
                <a:moveTo>
                  <a:pt x="2579" y="592"/>
                </a:moveTo>
                <a:cubicBezTo>
                  <a:pt x="2581" y="592"/>
                  <a:pt x="2581" y="592"/>
                  <a:pt x="2581" y="592"/>
                </a:cubicBezTo>
                <a:cubicBezTo>
                  <a:pt x="2583" y="602"/>
                  <a:pt x="2586" y="612"/>
                  <a:pt x="2589" y="622"/>
                </a:cubicBezTo>
                <a:cubicBezTo>
                  <a:pt x="2585" y="612"/>
                  <a:pt x="2582" y="602"/>
                  <a:pt x="2579" y="592"/>
                </a:cubicBezTo>
                <a:close/>
                <a:moveTo>
                  <a:pt x="2652" y="605"/>
                </a:moveTo>
                <a:cubicBezTo>
                  <a:pt x="2650" y="612"/>
                  <a:pt x="2647" y="619"/>
                  <a:pt x="2643" y="625"/>
                </a:cubicBezTo>
                <a:cubicBezTo>
                  <a:pt x="2640" y="632"/>
                  <a:pt x="2636" y="639"/>
                  <a:pt x="2630" y="643"/>
                </a:cubicBezTo>
                <a:cubicBezTo>
                  <a:pt x="2627" y="646"/>
                  <a:pt x="2624" y="648"/>
                  <a:pt x="2621" y="649"/>
                </a:cubicBezTo>
                <a:cubicBezTo>
                  <a:pt x="2620" y="649"/>
                  <a:pt x="2619" y="649"/>
                  <a:pt x="2618" y="649"/>
                </a:cubicBezTo>
                <a:cubicBezTo>
                  <a:pt x="2616" y="649"/>
                  <a:pt x="2616" y="649"/>
                  <a:pt x="2616" y="649"/>
                </a:cubicBezTo>
                <a:cubicBezTo>
                  <a:pt x="2616" y="649"/>
                  <a:pt x="2616" y="649"/>
                  <a:pt x="2615" y="649"/>
                </a:cubicBezTo>
                <a:cubicBezTo>
                  <a:pt x="2614" y="649"/>
                  <a:pt x="2612" y="648"/>
                  <a:pt x="2610" y="648"/>
                </a:cubicBezTo>
                <a:cubicBezTo>
                  <a:pt x="2608" y="646"/>
                  <a:pt x="2605" y="643"/>
                  <a:pt x="2603" y="639"/>
                </a:cubicBezTo>
                <a:cubicBezTo>
                  <a:pt x="2601" y="636"/>
                  <a:pt x="2599" y="632"/>
                  <a:pt x="2597" y="628"/>
                </a:cubicBezTo>
                <a:cubicBezTo>
                  <a:pt x="2594" y="619"/>
                  <a:pt x="2591" y="609"/>
                  <a:pt x="2589" y="599"/>
                </a:cubicBezTo>
                <a:cubicBezTo>
                  <a:pt x="2591" y="603"/>
                  <a:pt x="2594" y="606"/>
                  <a:pt x="2597" y="608"/>
                </a:cubicBezTo>
                <a:cubicBezTo>
                  <a:pt x="2601" y="611"/>
                  <a:pt x="2606" y="614"/>
                  <a:pt x="2610" y="614"/>
                </a:cubicBezTo>
                <a:cubicBezTo>
                  <a:pt x="2612" y="615"/>
                  <a:pt x="2613" y="615"/>
                  <a:pt x="2614" y="615"/>
                </a:cubicBezTo>
                <a:cubicBezTo>
                  <a:pt x="2615" y="615"/>
                  <a:pt x="2615" y="615"/>
                  <a:pt x="2616" y="615"/>
                </a:cubicBezTo>
                <a:cubicBezTo>
                  <a:pt x="2618" y="615"/>
                  <a:pt x="2618" y="615"/>
                  <a:pt x="2618" y="615"/>
                </a:cubicBezTo>
                <a:cubicBezTo>
                  <a:pt x="2620" y="615"/>
                  <a:pt x="2622" y="614"/>
                  <a:pt x="2624" y="614"/>
                </a:cubicBezTo>
                <a:cubicBezTo>
                  <a:pt x="2627" y="614"/>
                  <a:pt x="2629" y="613"/>
                  <a:pt x="2631" y="612"/>
                </a:cubicBezTo>
                <a:cubicBezTo>
                  <a:pt x="2633" y="612"/>
                  <a:pt x="2635" y="611"/>
                  <a:pt x="2637" y="610"/>
                </a:cubicBezTo>
                <a:cubicBezTo>
                  <a:pt x="2645" y="606"/>
                  <a:pt x="2651" y="599"/>
                  <a:pt x="2656" y="593"/>
                </a:cubicBezTo>
                <a:cubicBezTo>
                  <a:pt x="2657" y="593"/>
                  <a:pt x="2657" y="593"/>
                  <a:pt x="2657" y="593"/>
                </a:cubicBezTo>
                <a:cubicBezTo>
                  <a:pt x="2655" y="597"/>
                  <a:pt x="2654" y="601"/>
                  <a:pt x="2652" y="605"/>
                </a:cubicBezTo>
                <a:close/>
              </a:path>
            </a:pathLst>
          </a:custGeom>
          <a:solidFill>
            <a:srgbClr val="81FFFF"/>
          </a:solidFill>
          <a:ln>
            <a:noFill/>
          </a:ln>
          <a:effectLst>
            <a:glow rad="88900">
              <a:srgbClr val="1D64F4">
                <a:alpha val="31000"/>
              </a:srgbClr>
            </a:glo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2100"/>
          </a:p>
        </p:txBody>
      </p:sp>
      <p:sp>
        <p:nvSpPr>
          <p:cNvPr id="175" name="Icons" hidden="1"/>
          <p:cNvSpPr/>
          <p:nvPr userDrawn="1"/>
        </p:nvSpPr>
        <p:spPr>
          <a:xfrm>
            <a:off x="4762294" y="5584282"/>
            <a:ext cx="2636804" cy="293784"/>
          </a:xfrm>
          <a:prstGeom prst="rect">
            <a:avLst/>
          </a:prstGeom>
          <a:blipFill dpi="0" rotWithShape="1">
            <a:blip r:embed="rId4">
              <a:alphaModFix amt="4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5263" y="2103924"/>
            <a:ext cx="10631562" cy="1325870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点击编辑主标题样式</a:t>
            </a:r>
            <a:r>
              <a:rPr lang="en-US" altLang="zh-CN" dirty="0" smtClean="0"/>
              <a:t> </a:t>
            </a:r>
          </a:p>
        </p:txBody>
      </p:sp>
      <p:sp>
        <p:nvSpPr>
          <p:cNvPr id="12" name="Sub-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384400" y="3604430"/>
            <a:ext cx="9449673" cy="545444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点击编辑副标题样式</a:t>
            </a:r>
            <a:endParaRPr lang="zh-CN" altLang="en-US" dirty="0"/>
          </a:p>
        </p:txBody>
      </p:sp>
      <p:grpSp>
        <p:nvGrpSpPr>
          <p:cNvPr id="82" name="Confidentiality"/>
          <p:cNvGrpSpPr/>
          <p:nvPr userDrawn="1"/>
        </p:nvGrpSpPr>
        <p:grpSpPr>
          <a:xfrm>
            <a:off x="9842003" y="0"/>
            <a:ext cx="2232176" cy="183554"/>
            <a:chOff x="9842003" y="0"/>
            <a:chExt cx="2232176" cy="183554"/>
          </a:xfrm>
        </p:grpSpPr>
        <p:sp>
          <p:nvSpPr>
            <p:cNvPr id="84" name="Confidentiality_EN"/>
            <p:cNvSpPr/>
            <p:nvPr/>
          </p:nvSpPr>
          <p:spPr>
            <a:xfrm>
              <a:off x="9842003" y="3554"/>
              <a:ext cx="1763968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5" name="Confidentiality_CN"/>
            <p:cNvSpPr/>
            <p:nvPr/>
          </p:nvSpPr>
          <p:spPr>
            <a:xfrm>
              <a:off x="11426179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4729435" y="6035052"/>
            <a:ext cx="2709628" cy="335346"/>
            <a:chOff x="7105699" y="6035052"/>
            <a:chExt cx="2709628" cy="335346"/>
          </a:xfrm>
        </p:grpSpPr>
        <p:sp>
          <p:nvSpPr>
            <p:cNvPr id="59" name="矩形 58"/>
            <p:cNvSpPr/>
            <p:nvPr userDrawn="1"/>
          </p:nvSpPr>
          <p:spPr>
            <a:xfrm>
              <a:off x="7105699" y="6042012"/>
              <a:ext cx="291472" cy="293716"/>
            </a:xfrm>
            <a:prstGeom prst="rect">
              <a:avLst/>
            </a:prstGeom>
            <a:blipFill dpi="0" rotWithShape="1">
              <a:blip r:embed="rId4">
                <a:alphaModFix amt="49000"/>
              </a:blip>
              <a:srcRect/>
              <a:stretch>
                <a:fillRect l="-804416" r="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7629146" y="6035052"/>
              <a:ext cx="2186181" cy="335346"/>
            </a:xfrm>
            <a:prstGeom prst="rect">
              <a:avLst/>
            </a:prstGeom>
            <a:blipFill dpi="0" rotWithShape="1">
              <a:blip r:embed="rId4">
                <a:alphaModFix amt="49000"/>
              </a:blip>
              <a:srcRect/>
              <a:stretch>
                <a:fillRect l="-1" r="-20581" b="1241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7150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点击编辑主标题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5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&amp; 标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点击编辑主标题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gline"/>
          <p:cNvSpPr>
            <a:spLocks noGrp="1"/>
          </p:cNvSpPr>
          <p:nvPr>
            <p:ph type="body" sz="quarter" idx="24" hasCustomPrompt="1"/>
          </p:nvPr>
        </p:nvSpPr>
        <p:spPr>
          <a:xfrm>
            <a:off x="768350" y="975432"/>
            <a:ext cx="10658475" cy="415836"/>
          </a:xfrm>
        </p:spPr>
        <p:txBody>
          <a:bodyPr lIns="72000" tIns="36000" rIns="72000" bIns="36000" anchor="ctr">
            <a:noAutofit/>
          </a:bodyPr>
          <a:lstStyle>
            <a:lvl1pPr marL="0" marR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79E"/>
              </a:buClr>
              <a:buSzPct val="75000"/>
              <a:buFontTx/>
              <a:buNone/>
              <a:tabLst/>
              <a:defRPr sz="2200" b="1" i="1">
                <a:solidFill>
                  <a:srgbClr val="519A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79E"/>
              </a:buClr>
              <a:buSzPct val="75000"/>
              <a:buFontTx/>
              <a:buNone/>
              <a:tabLst/>
              <a:defRPr/>
            </a:pPr>
            <a:r>
              <a:rPr lang="zh-CN" altLang="en-US" dirty="0" smtClean="0"/>
              <a:t>点击编辑标语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424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全版幅图片-淡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"/>
          <p:cNvSpPr>
            <a:spLocks noGrp="1"/>
          </p:cNvSpPr>
          <p:nvPr>
            <p:ph sz="quarter" idx="15" hasCustomPrompt="1"/>
          </p:nvPr>
        </p:nvSpPr>
        <p:spPr>
          <a:xfrm>
            <a:off x="1" y="0"/>
            <a:ext cx="12195175" cy="6859588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baseline="0"/>
            </a:lvl1pPr>
            <a:lvl3pPr>
              <a:defRPr>
                <a:latin typeface="+mn-lt"/>
              </a:defRPr>
            </a:lvl3pPr>
          </a:lstStyle>
          <a:p>
            <a:pPr lvl="0"/>
            <a:r>
              <a:rPr lang="zh-CN" altLang="en-US" dirty="0" smtClean="0"/>
              <a:t>点击插入全版幅图片</a:t>
            </a:r>
            <a:endParaRPr lang="en-US" altLang="zh-CN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点击编辑主标题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Hexagon 14"/>
          <p:cNvSpPr/>
          <p:nvPr userDrawn="1"/>
        </p:nvSpPr>
        <p:spPr bwMode="auto">
          <a:xfrm rot="5400000">
            <a:off x="238792" y="435120"/>
            <a:ext cx="558000" cy="504000"/>
          </a:xfrm>
          <a:prstGeom prst="hexagon">
            <a:avLst/>
          </a:prstGeom>
          <a:solidFill>
            <a:srgbClr val="17479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Confidentiality"/>
          <p:cNvGrpSpPr/>
          <p:nvPr userDrawn="1"/>
        </p:nvGrpSpPr>
        <p:grpSpPr>
          <a:xfrm>
            <a:off x="9842003" y="0"/>
            <a:ext cx="2232176" cy="183554"/>
            <a:chOff x="9842003" y="0"/>
            <a:chExt cx="2232176" cy="183554"/>
          </a:xfrm>
        </p:grpSpPr>
        <p:sp>
          <p:nvSpPr>
            <p:cNvPr id="17" name="Confidentiality_EN"/>
            <p:cNvSpPr/>
            <p:nvPr/>
          </p:nvSpPr>
          <p:spPr>
            <a:xfrm>
              <a:off x="9842003" y="3554"/>
              <a:ext cx="1763968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900" dirty="0" smtClean="0">
                  <a:solidFill>
                    <a:srgbClr val="17479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900" dirty="0">
                <a:solidFill>
                  <a:srgbClr val="17479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Confidentiality_CN"/>
            <p:cNvSpPr/>
            <p:nvPr/>
          </p:nvSpPr>
          <p:spPr>
            <a:xfrm>
              <a:off x="11426179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 smtClean="0">
                  <a:solidFill>
                    <a:srgbClr val="17479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  <a:endParaRPr lang="zh-CN" altLang="en-US" sz="900" dirty="0">
                <a:solidFill>
                  <a:srgbClr val="17479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Greybar 1"/>
          <p:cNvSpPr/>
          <p:nvPr userDrawn="1"/>
        </p:nvSpPr>
        <p:spPr>
          <a:xfrm>
            <a:off x="0" y="6718461"/>
            <a:ext cx="517525" cy="72000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Greybar 2"/>
          <p:cNvSpPr/>
          <p:nvPr userDrawn="1"/>
        </p:nvSpPr>
        <p:spPr>
          <a:xfrm>
            <a:off x="1254302" y="6718461"/>
            <a:ext cx="10940873" cy="72000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Bluebar 1"/>
          <p:cNvSpPr/>
          <p:nvPr userDrawn="1"/>
        </p:nvSpPr>
        <p:spPr>
          <a:xfrm>
            <a:off x="-1" y="6754461"/>
            <a:ext cx="517525" cy="108000"/>
          </a:xfrm>
          <a:prstGeom prst="rect">
            <a:avLst/>
          </a:prstGeom>
          <a:solidFill>
            <a:srgbClr val="174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Bluebar 2"/>
          <p:cNvSpPr/>
          <p:nvPr userDrawn="1"/>
        </p:nvSpPr>
        <p:spPr>
          <a:xfrm>
            <a:off x="1254302" y="6754461"/>
            <a:ext cx="10940873" cy="108000"/>
          </a:xfrm>
          <a:prstGeom prst="rect">
            <a:avLst/>
          </a:prstGeom>
          <a:solidFill>
            <a:srgbClr val="174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3" name="AAC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1" y="6436147"/>
            <a:ext cx="66902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77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全版幅图片-深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"/>
          <p:cNvSpPr>
            <a:spLocks noGrp="1"/>
          </p:cNvSpPr>
          <p:nvPr>
            <p:ph sz="quarter" idx="15" hasCustomPrompt="1"/>
          </p:nvPr>
        </p:nvSpPr>
        <p:spPr>
          <a:xfrm>
            <a:off x="1" y="0"/>
            <a:ext cx="12195175" cy="6859588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baseline="0"/>
            </a:lvl1pPr>
            <a:lvl3pPr>
              <a:defRPr>
                <a:latin typeface="+mn-lt"/>
              </a:defRPr>
            </a:lvl3pPr>
          </a:lstStyle>
          <a:p>
            <a:pPr lvl="0"/>
            <a:r>
              <a:rPr lang="zh-CN" altLang="en-US" dirty="0" smtClean="0"/>
              <a:t>点击插入全版幅图片</a:t>
            </a:r>
            <a:endParaRPr lang="en-US" altLang="zh-CN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Hexagon 14"/>
          <p:cNvSpPr/>
          <p:nvPr userDrawn="1"/>
        </p:nvSpPr>
        <p:spPr bwMode="auto">
          <a:xfrm rot="5400000">
            <a:off x="238792" y="435120"/>
            <a:ext cx="558000" cy="504000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Confidentiality"/>
          <p:cNvGrpSpPr/>
          <p:nvPr userDrawn="1"/>
        </p:nvGrpSpPr>
        <p:grpSpPr>
          <a:xfrm>
            <a:off x="9842003" y="0"/>
            <a:ext cx="2232176" cy="183554"/>
            <a:chOff x="9842003" y="0"/>
            <a:chExt cx="2232176" cy="183554"/>
          </a:xfrm>
        </p:grpSpPr>
        <p:sp>
          <p:nvSpPr>
            <p:cNvPr id="17" name="Confidentiality_EN"/>
            <p:cNvSpPr/>
            <p:nvPr/>
          </p:nvSpPr>
          <p:spPr>
            <a:xfrm>
              <a:off x="9842003" y="3554"/>
              <a:ext cx="1763968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Confidentiality_CN"/>
            <p:cNvSpPr/>
            <p:nvPr/>
          </p:nvSpPr>
          <p:spPr>
            <a:xfrm>
              <a:off x="11426179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Greybar 1"/>
          <p:cNvSpPr/>
          <p:nvPr userDrawn="1"/>
        </p:nvSpPr>
        <p:spPr>
          <a:xfrm>
            <a:off x="0" y="6718461"/>
            <a:ext cx="517525" cy="72000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Greybar 2"/>
          <p:cNvSpPr/>
          <p:nvPr userDrawn="1"/>
        </p:nvSpPr>
        <p:spPr>
          <a:xfrm>
            <a:off x="1254302" y="6718461"/>
            <a:ext cx="10940873" cy="72000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Bluebar 1"/>
          <p:cNvSpPr/>
          <p:nvPr userDrawn="1"/>
        </p:nvSpPr>
        <p:spPr>
          <a:xfrm>
            <a:off x="-1" y="6754461"/>
            <a:ext cx="517525" cy="108000"/>
          </a:xfrm>
          <a:prstGeom prst="rect">
            <a:avLst/>
          </a:prstGeom>
          <a:solidFill>
            <a:srgbClr val="174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Bluebar 2"/>
          <p:cNvSpPr/>
          <p:nvPr userDrawn="1"/>
        </p:nvSpPr>
        <p:spPr>
          <a:xfrm>
            <a:off x="1254302" y="6754461"/>
            <a:ext cx="10940873" cy="108000"/>
          </a:xfrm>
          <a:prstGeom prst="rect">
            <a:avLst/>
          </a:prstGeom>
          <a:solidFill>
            <a:srgbClr val="174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5" name="AAC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22" y="6435468"/>
            <a:ext cx="66902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7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Confidentiality"/>
          <p:cNvGrpSpPr/>
          <p:nvPr userDrawn="1"/>
        </p:nvGrpSpPr>
        <p:grpSpPr>
          <a:xfrm>
            <a:off x="9842003" y="0"/>
            <a:ext cx="2232176" cy="183554"/>
            <a:chOff x="9842003" y="0"/>
            <a:chExt cx="2232176" cy="183554"/>
          </a:xfrm>
        </p:grpSpPr>
        <p:sp>
          <p:nvSpPr>
            <p:cNvPr id="17" name="Confidentiality_EN"/>
            <p:cNvSpPr/>
            <p:nvPr/>
          </p:nvSpPr>
          <p:spPr>
            <a:xfrm>
              <a:off x="9842003" y="3554"/>
              <a:ext cx="1763968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900" dirty="0" smtClean="0">
                  <a:solidFill>
                    <a:srgbClr val="17479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900" dirty="0">
                <a:solidFill>
                  <a:srgbClr val="17479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Confidentiality_CN"/>
            <p:cNvSpPr/>
            <p:nvPr/>
          </p:nvSpPr>
          <p:spPr>
            <a:xfrm>
              <a:off x="11426179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 smtClean="0">
                  <a:solidFill>
                    <a:srgbClr val="17479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  <a:endParaRPr lang="zh-CN" altLang="en-US" sz="900" dirty="0">
                <a:solidFill>
                  <a:srgbClr val="17479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Greybar 1"/>
          <p:cNvSpPr/>
          <p:nvPr userDrawn="1"/>
        </p:nvSpPr>
        <p:spPr>
          <a:xfrm>
            <a:off x="0" y="6718461"/>
            <a:ext cx="517525" cy="72000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Greybar 2"/>
          <p:cNvSpPr/>
          <p:nvPr userDrawn="1"/>
        </p:nvSpPr>
        <p:spPr>
          <a:xfrm>
            <a:off x="1254302" y="6718461"/>
            <a:ext cx="10940873" cy="72000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Bluebar 1"/>
          <p:cNvSpPr/>
          <p:nvPr userDrawn="1"/>
        </p:nvSpPr>
        <p:spPr>
          <a:xfrm>
            <a:off x="-1" y="6754461"/>
            <a:ext cx="517525" cy="108000"/>
          </a:xfrm>
          <a:prstGeom prst="rect">
            <a:avLst/>
          </a:prstGeom>
          <a:solidFill>
            <a:srgbClr val="174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Bluebar 2"/>
          <p:cNvSpPr/>
          <p:nvPr userDrawn="1"/>
        </p:nvSpPr>
        <p:spPr>
          <a:xfrm>
            <a:off x="1254302" y="6754461"/>
            <a:ext cx="10940873" cy="108000"/>
          </a:xfrm>
          <a:prstGeom prst="rect">
            <a:avLst/>
          </a:prstGeom>
          <a:solidFill>
            <a:srgbClr val="174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3" name="AAC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1" y="6436147"/>
            <a:ext cx="66902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56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 rot="10800000">
            <a:off x="-17136" y="0"/>
            <a:ext cx="12229449" cy="6859588"/>
          </a:xfrm>
          <a:prstGeom prst="rect">
            <a:avLst/>
          </a:prstGeom>
          <a:gradFill>
            <a:gsLst>
              <a:gs pos="0">
                <a:srgbClr val="1976BD"/>
              </a:gs>
              <a:gs pos="62000">
                <a:srgbClr val="17479E"/>
              </a:gs>
            </a:gsLst>
            <a:lin ang="3600000" scaled="0"/>
          </a:gra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8" name="Lattice"/>
          <p:cNvGrpSpPr/>
          <p:nvPr userDrawn="1"/>
        </p:nvGrpSpPr>
        <p:grpSpPr>
          <a:xfrm>
            <a:off x="-3706787" y="-4109550"/>
            <a:ext cx="19601392" cy="15097086"/>
            <a:chOff x="-3705823" y="-4108599"/>
            <a:chExt cx="19596289" cy="15093591"/>
          </a:xfrm>
        </p:grpSpPr>
        <p:sp>
          <p:nvSpPr>
            <p:cNvPr id="179" name="Freeform 42"/>
            <p:cNvSpPr>
              <a:spLocks/>
            </p:cNvSpPr>
            <p:nvPr/>
          </p:nvSpPr>
          <p:spPr bwMode="auto">
            <a:xfrm>
              <a:off x="9353465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0" name="Freeform 43"/>
            <p:cNvSpPr>
              <a:spLocks/>
            </p:cNvSpPr>
            <p:nvPr/>
          </p:nvSpPr>
          <p:spPr bwMode="auto">
            <a:xfrm>
              <a:off x="7175691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1" name="Freeform 44"/>
            <p:cNvSpPr>
              <a:spLocks/>
            </p:cNvSpPr>
            <p:nvPr/>
          </p:nvSpPr>
          <p:spPr bwMode="auto">
            <a:xfrm>
              <a:off x="5005274" y="5959926"/>
              <a:ext cx="4348191" cy="5025066"/>
            </a:xfrm>
            <a:custGeom>
              <a:avLst/>
              <a:gdLst>
                <a:gd name="T0" fmla="*/ 1182 w 1182"/>
                <a:gd name="T1" fmla="*/ 1025 h 1366"/>
                <a:gd name="T2" fmla="*/ 590 w 1182"/>
                <a:gd name="T3" fmla="*/ 1366 h 1366"/>
                <a:gd name="T4" fmla="*/ 0 w 1182"/>
                <a:gd name="T5" fmla="*/ 1025 h 1366"/>
                <a:gd name="T6" fmla="*/ 0 w 1182"/>
                <a:gd name="T7" fmla="*/ 341 h 1366"/>
                <a:gd name="T8" fmla="*/ 590 w 1182"/>
                <a:gd name="T9" fmla="*/ 0 h 1366"/>
                <a:gd name="T10" fmla="*/ 1182 w 1182"/>
                <a:gd name="T11" fmla="*/ 341 h 1366"/>
                <a:gd name="T12" fmla="*/ 1182 w 1182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6">
                  <a:moveTo>
                    <a:pt x="1182" y="1025"/>
                  </a:moveTo>
                  <a:lnTo>
                    <a:pt x="590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0" y="0"/>
                  </a:lnTo>
                  <a:lnTo>
                    <a:pt x="1182" y="341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2" name="Freeform 46"/>
            <p:cNvSpPr>
              <a:spLocks/>
            </p:cNvSpPr>
            <p:nvPr/>
          </p:nvSpPr>
          <p:spPr bwMode="auto">
            <a:xfrm>
              <a:off x="649726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3" name="Freeform 47"/>
            <p:cNvSpPr>
              <a:spLocks/>
            </p:cNvSpPr>
            <p:nvPr/>
          </p:nvSpPr>
          <p:spPr bwMode="auto">
            <a:xfrm>
              <a:off x="-1528048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4" name="Freeform 57"/>
            <p:cNvSpPr>
              <a:spLocks/>
            </p:cNvSpPr>
            <p:nvPr/>
          </p:nvSpPr>
          <p:spPr bwMode="auto">
            <a:xfrm>
              <a:off x="11531239" y="3432679"/>
              <a:ext cx="4359227" cy="5039781"/>
            </a:xfrm>
            <a:custGeom>
              <a:avLst/>
              <a:gdLst>
                <a:gd name="T0" fmla="*/ 1185 w 1185"/>
                <a:gd name="T1" fmla="*/ 1028 h 1370"/>
                <a:gd name="T2" fmla="*/ 592 w 1185"/>
                <a:gd name="T3" fmla="*/ 1370 h 1370"/>
                <a:gd name="T4" fmla="*/ 0 w 1185"/>
                <a:gd name="T5" fmla="*/ 1028 h 1370"/>
                <a:gd name="T6" fmla="*/ 0 w 1185"/>
                <a:gd name="T7" fmla="*/ 345 h 1370"/>
                <a:gd name="T8" fmla="*/ 592 w 1185"/>
                <a:gd name="T9" fmla="*/ 0 h 1370"/>
                <a:gd name="T10" fmla="*/ 1185 w 1185"/>
                <a:gd name="T11" fmla="*/ 345 h 1370"/>
                <a:gd name="T12" fmla="*/ 1185 w 1185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1370">
                  <a:moveTo>
                    <a:pt x="1185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5" y="345"/>
                  </a:lnTo>
                  <a:lnTo>
                    <a:pt x="1185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5" name="Freeform 58"/>
            <p:cNvSpPr>
              <a:spLocks/>
            </p:cNvSpPr>
            <p:nvPr/>
          </p:nvSpPr>
          <p:spPr bwMode="auto">
            <a:xfrm>
              <a:off x="9353465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 dirty="0"/>
            </a:p>
          </p:txBody>
        </p:sp>
        <p:sp>
          <p:nvSpPr>
            <p:cNvPr id="186" name="Freeform 59"/>
            <p:cNvSpPr>
              <a:spLocks/>
            </p:cNvSpPr>
            <p:nvPr/>
          </p:nvSpPr>
          <p:spPr bwMode="auto">
            <a:xfrm>
              <a:off x="7175691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7" name="Freeform 60"/>
            <p:cNvSpPr>
              <a:spLocks/>
            </p:cNvSpPr>
            <p:nvPr/>
          </p:nvSpPr>
          <p:spPr bwMode="auto">
            <a:xfrm>
              <a:off x="5005274" y="3432679"/>
              <a:ext cx="4348191" cy="5039781"/>
            </a:xfrm>
            <a:custGeom>
              <a:avLst/>
              <a:gdLst>
                <a:gd name="T0" fmla="*/ 1182 w 1182"/>
                <a:gd name="T1" fmla="*/ 1028 h 1370"/>
                <a:gd name="T2" fmla="*/ 590 w 1182"/>
                <a:gd name="T3" fmla="*/ 1370 h 1370"/>
                <a:gd name="T4" fmla="*/ 0 w 1182"/>
                <a:gd name="T5" fmla="*/ 1028 h 1370"/>
                <a:gd name="T6" fmla="*/ 0 w 1182"/>
                <a:gd name="T7" fmla="*/ 345 h 1370"/>
                <a:gd name="T8" fmla="*/ 590 w 1182"/>
                <a:gd name="T9" fmla="*/ 0 h 1370"/>
                <a:gd name="T10" fmla="*/ 1182 w 1182"/>
                <a:gd name="T11" fmla="*/ 345 h 1370"/>
                <a:gd name="T12" fmla="*/ 1182 w 1182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8"/>
                  </a:moveTo>
                  <a:lnTo>
                    <a:pt x="590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0" y="0"/>
                  </a:lnTo>
                  <a:lnTo>
                    <a:pt x="1182" y="345"/>
                  </a:lnTo>
                  <a:lnTo>
                    <a:pt x="1182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8" name="Freeform 61"/>
            <p:cNvSpPr>
              <a:spLocks/>
            </p:cNvSpPr>
            <p:nvPr/>
          </p:nvSpPr>
          <p:spPr bwMode="auto">
            <a:xfrm>
              <a:off x="2827500" y="3432679"/>
              <a:ext cx="4348191" cy="5039781"/>
            </a:xfrm>
            <a:custGeom>
              <a:avLst/>
              <a:gdLst>
                <a:gd name="T0" fmla="*/ 1182 w 1182"/>
                <a:gd name="T1" fmla="*/ 1028 h 1370"/>
                <a:gd name="T2" fmla="*/ 592 w 1182"/>
                <a:gd name="T3" fmla="*/ 1370 h 1370"/>
                <a:gd name="T4" fmla="*/ 0 w 1182"/>
                <a:gd name="T5" fmla="*/ 1028 h 1370"/>
                <a:gd name="T6" fmla="*/ 0 w 1182"/>
                <a:gd name="T7" fmla="*/ 345 h 1370"/>
                <a:gd name="T8" fmla="*/ 592 w 1182"/>
                <a:gd name="T9" fmla="*/ 0 h 1370"/>
                <a:gd name="T10" fmla="*/ 1182 w 1182"/>
                <a:gd name="T11" fmla="*/ 345 h 1370"/>
                <a:gd name="T12" fmla="*/ 1182 w 1182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2" y="345"/>
                  </a:lnTo>
                  <a:lnTo>
                    <a:pt x="1182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9" name="Freeform 62"/>
            <p:cNvSpPr>
              <a:spLocks/>
            </p:cNvSpPr>
            <p:nvPr/>
          </p:nvSpPr>
          <p:spPr bwMode="auto">
            <a:xfrm>
              <a:off x="649726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0" name="Freeform 63"/>
            <p:cNvSpPr>
              <a:spLocks/>
            </p:cNvSpPr>
            <p:nvPr/>
          </p:nvSpPr>
          <p:spPr bwMode="auto">
            <a:xfrm>
              <a:off x="-1528048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1" name="Freeform 64"/>
            <p:cNvSpPr>
              <a:spLocks/>
            </p:cNvSpPr>
            <p:nvPr/>
          </p:nvSpPr>
          <p:spPr bwMode="auto">
            <a:xfrm>
              <a:off x="-3705823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 dirty="0"/>
            </a:p>
          </p:txBody>
        </p:sp>
        <p:sp>
          <p:nvSpPr>
            <p:cNvPr id="192" name="Freeform 74"/>
            <p:cNvSpPr>
              <a:spLocks/>
            </p:cNvSpPr>
            <p:nvPr/>
          </p:nvSpPr>
          <p:spPr bwMode="auto">
            <a:xfrm>
              <a:off x="11531239" y="920146"/>
              <a:ext cx="4359227" cy="5039781"/>
            </a:xfrm>
            <a:custGeom>
              <a:avLst/>
              <a:gdLst>
                <a:gd name="T0" fmla="*/ 1185 w 1185"/>
                <a:gd name="T1" fmla="*/ 1025 h 1370"/>
                <a:gd name="T2" fmla="*/ 592 w 1185"/>
                <a:gd name="T3" fmla="*/ 1370 h 1370"/>
                <a:gd name="T4" fmla="*/ 0 w 1185"/>
                <a:gd name="T5" fmla="*/ 1025 h 1370"/>
                <a:gd name="T6" fmla="*/ 0 w 1185"/>
                <a:gd name="T7" fmla="*/ 342 h 1370"/>
                <a:gd name="T8" fmla="*/ 592 w 1185"/>
                <a:gd name="T9" fmla="*/ 0 h 1370"/>
                <a:gd name="T10" fmla="*/ 1185 w 1185"/>
                <a:gd name="T11" fmla="*/ 342 h 1370"/>
                <a:gd name="T12" fmla="*/ 1185 w 1185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1370">
                  <a:moveTo>
                    <a:pt x="1185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5" y="342"/>
                  </a:lnTo>
                  <a:lnTo>
                    <a:pt x="1185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3" name="Freeform 75"/>
            <p:cNvSpPr>
              <a:spLocks/>
            </p:cNvSpPr>
            <p:nvPr/>
          </p:nvSpPr>
          <p:spPr bwMode="auto">
            <a:xfrm>
              <a:off x="9353465" y="920146"/>
              <a:ext cx="4355548" cy="5039781"/>
            </a:xfrm>
            <a:custGeom>
              <a:avLst/>
              <a:gdLst>
                <a:gd name="T0" fmla="*/ 1184 w 1184"/>
                <a:gd name="T1" fmla="*/ 1025 h 1370"/>
                <a:gd name="T2" fmla="*/ 592 w 1184"/>
                <a:gd name="T3" fmla="*/ 1370 h 1370"/>
                <a:gd name="T4" fmla="*/ 0 w 1184"/>
                <a:gd name="T5" fmla="*/ 1025 h 1370"/>
                <a:gd name="T6" fmla="*/ 0 w 1184"/>
                <a:gd name="T7" fmla="*/ 342 h 1370"/>
                <a:gd name="T8" fmla="*/ 592 w 1184"/>
                <a:gd name="T9" fmla="*/ 0 h 1370"/>
                <a:gd name="T10" fmla="*/ 1184 w 1184"/>
                <a:gd name="T11" fmla="*/ 342 h 1370"/>
                <a:gd name="T12" fmla="*/ 1184 w 1184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4" name="Freeform 76"/>
            <p:cNvSpPr>
              <a:spLocks/>
            </p:cNvSpPr>
            <p:nvPr/>
          </p:nvSpPr>
          <p:spPr bwMode="auto">
            <a:xfrm>
              <a:off x="7175691" y="920146"/>
              <a:ext cx="4355548" cy="5039781"/>
            </a:xfrm>
            <a:custGeom>
              <a:avLst/>
              <a:gdLst>
                <a:gd name="T0" fmla="*/ 1184 w 1184"/>
                <a:gd name="T1" fmla="*/ 1025 h 1370"/>
                <a:gd name="T2" fmla="*/ 592 w 1184"/>
                <a:gd name="T3" fmla="*/ 1370 h 1370"/>
                <a:gd name="T4" fmla="*/ 0 w 1184"/>
                <a:gd name="T5" fmla="*/ 1025 h 1370"/>
                <a:gd name="T6" fmla="*/ 0 w 1184"/>
                <a:gd name="T7" fmla="*/ 342 h 1370"/>
                <a:gd name="T8" fmla="*/ 592 w 1184"/>
                <a:gd name="T9" fmla="*/ 0 h 1370"/>
                <a:gd name="T10" fmla="*/ 1184 w 1184"/>
                <a:gd name="T11" fmla="*/ 342 h 1370"/>
                <a:gd name="T12" fmla="*/ 1184 w 1184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5" name="Freeform 77"/>
            <p:cNvSpPr>
              <a:spLocks/>
            </p:cNvSpPr>
            <p:nvPr/>
          </p:nvSpPr>
          <p:spPr bwMode="auto">
            <a:xfrm>
              <a:off x="5005274" y="920146"/>
              <a:ext cx="4348191" cy="5039781"/>
            </a:xfrm>
            <a:custGeom>
              <a:avLst/>
              <a:gdLst>
                <a:gd name="T0" fmla="*/ 1182 w 1182"/>
                <a:gd name="T1" fmla="*/ 1025 h 1370"/>
                <a:gd name="T2" fmla="*/ 590 w 1182"/>
                <a:gd name="T3" fmla="*/ 1370 h 1370"/>
                <a:gd name="T4" fmla="*/ 0 w 1182"/>
                <a:gd name="T5" fmla="*/ 1025 h 1370"/>
                <a:gd name="T6" fmla="*/ 0 w 1182"/>
                <a:gd name="T7" fmla="*/ 342 h 1370"/>
                <a:gd name="T8" fmla="*/ 590 w 1182"/>
                <a:gd name="T9" fmla="*/ 0 h 1370"/>
                <a:gd name="T10" fmla="*/ 1182 w 1182"/>
                <a:gd name="T11" fmla="*/ 342 h 1370"/>
                <a:gd name="T12" fmla="*/ 1182 w 1182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5"/>
                  </a:moveTo>
                  <a:lnTo>
                    <a:pt x="590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0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6" name="Freeform 78"/>
            <p:cNvSpPr>
              <a:spLocks/>
            </p:cNvSpPr>
            <p:nvPr/>
          </p:nvSpPr>
          <p:spPr bwMode="auto">
            <a:xfrm>
              <a:off x="2827500" y="920146"/>
              <a:ext cx="4348191" cy="5039781"/>
            </a:xfrm>
            <a:custGeom>
              <a:avLst/>
              <a:gdLst>
                <a:gd name="T0" fmla="*/ 1182 w 1182"/>
                <a:gd name="T1" fmla="*/ 1025 h 1370"/>
                <a:gd name="T2" fmla="*/ 592 w 1182"/>
                <a:gd name="T3" fmla="*/ 1370 h 1370"/>
                <a:gd name="T4" fmla="*/ 0 w 1182"/>
                <a:gd name="T5" fmla="*/ 1025 h 1370"/>
                <a:gd name="T6" fmla="*/ 0 w 1182"/>
                <a:gd name="T7" fmla="*/ 342 h 1370"/>
                <a:gd name="T8" fmla="*/ 592 w 1182"/>
                <a:gd name="T9" fmla="*/ 0 h 1370"/>
                <a:gd name="T10" fmla="*/ 1182 w 1182"/>
                <a:gd name="T11" fmla="*/ 342 h 1370"/>
                <a:gd name="T12" fmla="*/ 1182 w 1182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7" name="Freeform 80"/>
            <p:cNvSpPr>
              <a:spLocks/>
            </p:cNvSpPr>
            <p:nvPr/>
          </p:nvSpPr>
          <p:spPr bwMode="auto">
            <a:xfrm>
              <a:off x="-1528048" y="920146"/>
              <a:ext cx="4355548" cy="5039781"/>
            </a:xfrm>
            <a:custGeom>
              <a:avLst/>
              <a:gdLst>
                <a:gd name="T0" fmla="*/ 1184 w 1184"/>
                <a:gd name="T1" fmla="*/ 1025 h 1370"/>
                <a:gd name="T2" fmla="*/ 592 w 1184"/>
                <a:gd name="T3" fmla="*/ 1370 h 1370"/>
                <a:gd name="T4" fmla="*/ 0 w 1184"/>
                <a:gd name="T5" fmla="*/ 1025 h 1370"/>
                <a:gd name="T6" fmla="*/ 0 w 1184"/>
                <a:gd name="T7" fmla="*/ 342 h 1370"/>
                <a:gd name="T8" fmla="*/ 592 w 1184"/>
                <a:gd name="T9" fmla="*/ 0 h 1370"/>
                <a:gd name="T10" fmla="*/ 1184 w 1184"/>
                <a:gd name="T11" fmla="*/ 342 h 1370"/>
                <a:gd name="T12" fmla="*/ 1184 w 1184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8" name="Freeform 90"/>
            <p:cNvSpPr>
              <a:spLocks/>
            </p:cNvSpPr>
            <p:nvPr userDrawn="1"/>
          </p:nvSpPr>
          <p:spPr bwMode="auto">
            <a:xfrm>
              <a:off x="11531239" y="-1596066"/>
              <a:ext cx="4359227" cy="5028745"/>
            </a:xfrm>
            <a:custGeom>
              <a:avLst/>
              <a:gdLst>
                <a:gd name="T0" fmla="*/ 1185 w 1185"/>
                <a:gd name="T1" fmla="*/ 1026 h 1367"/>
                <a:gd name="T2" fmla="*/ 592 w 1185"/>
                <a:gd name="T3" fmla="*/ 1367 h 1367"/>
                <a:gd name="T4" fmla="*/ 0 w 1185"/>
                <a:gd name="T5" fmla="*/ 1026 h 1367"/>
                <a:gd name="T6" fmla="*/ 0 w 1185"/>
                <a:gd name="T7" fmla="*/ 342 h 1367"/>
                <a:gd name="T8" fmla="*/ 592 w 1185"/>
                <a:gd name="T9" fmla="*/ 0 h 1367"/>
                <a:gd name="T10" fmla="*/ 1185 w 1185"/>
                <a:gd name="T11" fmla="*/ 342 h 1367"/>
                <a:gd name="T12" fmla="*/ 1185 w 1185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1367">
                  <a:moveTo>
                    <a:pt x="1185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5" y="342"/>
                  </a:lnTo>
                  <a:lnTo>
                    <a:pt x="1185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9" name="Freeform 91"/>
            <p:cNvSpPr>
              <a:spLocks/>
            </p:cNvSpPr>
            <p:nvPr userDrawn="1"/>
          </p:nvSpPr>
          <p:spPr bwMode="auto">
            <a:xfrm>
              <a:off x="9353465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0" name="Freeform 92"/>
            <p:cNvSpPr>
              <a:spLocks/>
            </p:cNvSpPr>
            <p:nvPr userDrawn="1"/>
          </p:nvSpPr>
          <p:spPr bwMode="auto">
            <a:xfrm>
              <a:off x="7175691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1" name="Freeform 93"/>
            <p:cNvSpPr>
              <a:spLocks/>
            </p:cNvSpPr>
            <p:nvPr userDrawn="1"/>
          </p:nvSpPr>
          <p:spPr bwMode="auto">
            <a:xfrm>
              <a:off x="5005274" y="-1596066"/>
              <a:ext cx="4348191" cy="5028745"/>
            </a:xfrm>
            <a:custGeom>
              <a:avLst/>
              <a:gdLst>
                <a:gd name="T0" fmla="*/ 1182 w 1182"/>
                <a:gd name="T1" fmla="*/ 1026 h 1367"/>
                <a:gd name="T2" fmla="*/ 590 w 1182"/>
                <a:gd name="T3" fmla="*/ 1367 h 1367"/>
                <a:gd name="T4" fmla="*/ 0 w 1182"/>
                <a:gd name="T5" fmla="*/ 1026 h 1367"/>
                <a:gd name="T6" fmla="*/ 0 w 1182"/>
                <a:gd name="T7" fmla="*/ 342 h 1367"/>
                <a:gd name="T8" fmla="*/ 590 w 1182"/>
                <a:gd name="T9" fmla="*/ 0 h 1367"/>
                <a:gd name="T10" fmla="*/ 1182 w 1182"/>
                <a:gd name="T11" fmla="*/ 342 h 1367"/>
                <a:gd name="T12" fmla="*/ 1182 w 1182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6"/>
                  </a:moveTo>
                  <a:lnTo>
                    <a:pt x="590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0" y="0"/>
                  </a:lnTo>
                  <a:lnTo>
                    <a:pt x="1182" y="342"/>
                  </a:lnTo>
                  <a:lnTo>
                    <a:pt x="1182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2" name="Freeform 94"/>
            <p:cNvSpPr>
              <a:spLocks/>
            </p:cNvSpPr>
            <p:nvPr userDrawn="1"/>
          </p:nvSpPr>
          <p:spPr bwMode="auto">
            <a:xfrm>
              <a:off x="2827500" y="-1596066"/>
              <a:ext cx="4348191" cy="5028745"/>
            </a:xfrm>
            <a:custGeom>
              <a:avLst/>
              <a:gdLst>
                <a:gd name="T0" fmla="*/ 1182 w 1182"/>
                <a:gd name="T1" fmla="*/ 1026 h 1367"/>
                <a:gd name="T2" fmla="*/ 592 w 1182"/>
                <a:gd name="T3" fmla="*/ 1367 h 1367"/>
                <a:gd name="T4" fmla="*/ 0 w 1182"/>
                <a:gd name="T5" fmla="*/ 1026 h 1367"/>
                <a:gd name="T6" fmla="*/ 0 w 1182"/>
                <a:gd name="T7" fmla="*/ 342 h 1367"/>
                <a:gd name="T8" fmla="*/ 592 w 1182"/>
                <a:gd name="T9" fmla="*/ 0 h 1367"/>
                <a:gd name="T10" fmla="*/ 1182 w 1182"/>
                <a:gd name="T11" fmla="*/ 342 h 1367"/>
                <a:gd name="T12" fmla="*/ 1182 w 1182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2" y="342"/>
                  </a:lnTo>
                  <a:lnTo>
                    <a:pt x="1182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3" name="Freeform 95"/>
            <p:cNvSpPr>
              <a:spLocks/>
            </p:cNvSpPr>
            <p:nvPr userDrawn="1"/>
          </p:nvSpPr>
          <p:spPr bwMode="auto">
            <a:xfrm>
              <a:off x="649726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4" name="Freeform 96"/>
            <p:cNvSpPr>
              <a:spLocks/>
            </p:cNvSpPr>
            <p:nvPr userDrawn="1"/>
          </p:nvSpPr>
          <p:spPr bwMode="auto">
            <a:xfrm>
              <a:off x="-1528048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5" name="Freeform 97"/>
            <p:cNvSpPr>
              <a:spLocks/>
            </p:cNvSpPr>
            <p:nvPr userDrawn="1"/>
          </p:nvSpPr>
          <p:spPr bwMode="auto">
            <a:xfrm>
              <a:off x="-3705823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6" name="Freeform 109"/>
            <p:cNvSpPr>
              <a:spLocks/>
            </p:cNvSpPr>
            <p:nvPr userDrawn="1"/>
          </p:nvSpPr>
          <p:spPr bwMode="auto">
            <a:xfrm>
              <a:off x="9353465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7" name="Freeform 110"/>
            <p:cNvSpPr>
              <a:spLocks/>
            </p:cNvSpPr>
            <p:nvPr userDrawn="1"/>
          </p:nvSpPr>
          <p:spPr bwMode="auto">
            <a:xfrm>
              <a:off x="7175691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8" name="Freeform 111"/>
            <p:cNvSpPr>
              <a:spLocks/>
            </p:cNvSpPr>
            <p:nvPr userDrawn="1"/>
          </p:nvSpPr>
          <p:spPr bwMode="auto">
            <a:xfrm>
              <a:off x="5005274" y="-4108599"/>
              <a:ext cx="4348191" cy="5028745"/>
            </a:xfrm>
            <a:custGeom>
              <a:avLst/>
              <a:gdLst>
                <a:gd name="T0" fmla="*/ 1182 w 1182"/>
                <a:gd name="T1" fmla="*/ 1025 h 1367"/>
                <a:gd name="T2" fmla="*/ 590 w 1182"/>
                <a:gd name="T3" fmla="*/ 1367 h 1367"/>
                <a:gd name="T4" fmla="*/ 0 w 1182"/>
                <a:gd name="T5" fmla="*/ 1025 h 1367"/>
                <a:gd name="T6" fmla="*/ 0 w 1182"/>
                <a:gd name="T7" fmla="*/ 342 h 1367"/>
                <a:gd name="T8" fmla="*/ 590 w 1182"/>
                <a:gd name="T9" fmla="*/ 0 h 1367"/>
                <a:gd name="T10" fmla="*/ 1182 w 1182"/>
                <a:gd name="T11" fmla="*/ 342 h 1367"/>
                <a:gd name="T12" fmla="*/ 1182 w 1182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5"/>
                  </a:moveTo>
                  <a:lnTo>
                    <a:pt x="590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0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9" name="Freeform 112"/>
            <p:cNvSpPr>
              <a:spLocks/>
            </p:cNvSpPr>
            <p:nvPr userDrawn="1"/>
          </p:nvSpPr>
          <p:spPr bwMode="auto">
            <a:xfrm>
              <a:off x="2827500" y="-4108599"/>
              <a:ext cx="4348191" cy="5028745"/>
            </a:xfrm>
            <a:custGeom>
              <a:avLst/>
              <a:gdLst>
                <a:gd name="T0" fmla="*/ 1182 w 1182"/>
                <a:gd name="T1" fmla="*/ 1025 h 1367"/>
                <a:gd name="T2" fmla="*/ 592 w 1182"/>
                <a:gd name="T3" fmla="*/ 1367 h 1367"/>
                <a:gd name="T4" fmla="*/ 0 w 1182"/>
                <a:gd name="T5" fmla="*/ 1025 h 1367"/>
                <a:gd name="T6" fmla="*/ 0 w 1182"/>
                <a:gd name="T7" fmla="*/ 342 h 1367"/>
                <a:gd name="T8" fmla="*/ 592 w 1182"/>
                <a:gd name="T9" fmla="*/ 0 h 1367"/>
                <a:gd name="T10" fmla="*/ 1182 w 1182"/>
                <a:gd name="T11" fmla="*/ 342 h 1367"/>
                <a:gd name="T12" fmla="*/ 1182 w 1182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10" name="Freeform 113"/>
            <p:cNvSpPr>
              <a:spLocks/>
            </p:cNvSpPr>
            <p:nvPr userDrawn="1"/>
          </p:nvSpPr>
          <p:spPr bwMode="auto">
            <a:xfrm>
              <a:off x="649726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11" name="Freeform 114"/>
            <p:cNvSpPr>
              <a:spLocks/>
            </p:cNvSpPr>
            <p:nvPr userDrawn="1"/>
          </p:nvSpPr>
          <p:spPr bwMode="auto">
            <a:xfrm>
              <a:off x="-1528048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</p:grpSp>
      <p:grpSp>
        <p:nvGrpSpPr>
          <p:cNvPr id="153" name="Hexagons"/>
          <p:cNvGrpSpPr/>
          <p:nvPr userDrawn="1"/>
        </p:nvGrpSpPr>
        <p:grpSpPr>
          <a:xfrm rot="16200000">
            <a:off x="1958781" y="259975"/>
            <a:ext cx="5351490" cy="13740610"/>
            <a:chOff x="-380979" y="-542921"/>
            <a:chExt cx="3119069" cy="8008364"/>
          </a:xfrm>
        </p:grpSpPr>
        <p:sp>
          <p:nvSpPr>
            <p:cNvPr id="154" name="六边形 153"/>
            <p:cNvSpPr/>
            <p:nvPr/>
          </p:nvSpPr>
          <p:spPr>
            <a:xfrm rot="16200000" flipH="1">
              <a:off x="-558680" y="-365220"/>
              <a:ext cx="2576689" cy="2221287"/>
            </a:xfrm>
            <a:prstGeom prst="hexagon">
              <a:avLst/>
            </a:prstGeom>
            <a:solidFill>
              <a:schemeClr val="bg1">
                <a:alpha val="1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5" name="六边形 154"/>
            <p:cNvSpPr/>
            <p:nvPr/>
          </p:nvSpPr>
          <p:spPr>
            <a:xfrm rot="16200000" flipH="1">
              <a:off x="1297721" y="1993063"/>
              <a:ext cx="652240" cy="562277"/>
            </a:xfrm>
            <a:prstGeom prst="hexagon">
              <a:avLst/>
            </a:prstGeom>
            <a:solidFill>
              <a:schemeClr val="bg1">
                <a:alpha val="7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6" name="六边形 155"/>
            <p:cNvSpPr/>
            <p:nvPr/>
          </p:nvSpPr>
          <p:spPr>
            <a:xfrm rot="16200000" flipH="1">
              <a:off x="1303673" y="924566"/>
              <a:ext cx="1090099" cy="939742"/>
            </a:xfrm>
            <a:prstGeom prst="hexagon">
              <a:avLst/>
            </a:prstGeom>
            <a:solidFill>
              <a:schemeClr val="bg1">
                <a:alpha val="1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7" name="六边形 156"/>
            <p:cNvSpPr/>
            <p:nvPr/>
          </p:nvSpPr>
          <p:spPr>
            <a:xfrm rot="16200000" flipH="1">
              <a:off x="2069072" y="312863"/>
              <a:ext cx="718574" cy="619462"/>
            </a:xfrm>
            <a:prstGeom prst="hexagon">
              <a:avLst/>
            </a:prstGeom>
            <a:solidFill>
              <a:schemeClr val="bg1">
                <a:alpha val="1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8" name="六边形 157"/>
            <p:cNvSpPr/>
            <p:nvPr/>
          </p:nvSpPr>
          <p:spPr>
            <a:xfrm rot="16200000" flipH="1">
              <a:off x="2017171" y="1934974"/>
              <a:ext cx="323753" cy="279096"/>
            </a:xfrm>
            <a:prstGeom prst="hexagon">
              <a:avLst/>
            </a:prstGeom>
            <a:solidFill>
              <a:schemeClr val="bg1">
                <a:alpha val="2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9" name="六边形 158"/>
            <p:cNvSpPr/>
            <p:nvPr/>
          </p:nvSpPr>
          <p:spPr>
            <a:xfrm rot="16200000" flipH="1">
              <a:off x="2268530" y="6766985"/>
              <a:ext cx="487211" cy="420010"/>
            </a:xfrm>
            <a:prstGeom prst="hexagon">
              <a:avLst/>
            </a:prstGeom>
            <a:solidFill>
              <a:schemeClr val="bg1">
                <a:alpha val="7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60" name="六边形 159"/>
            <p:cNvSpPr/>
            <p:nvPr/>
          </p:nvSpPr>
          <p:spPr>
            <a:xfrm rot="16200000" flipH="1">
              <a:off x="2537072" y="7249004"/>
              <a:ext cx="128754" cy="110995"/>
            </a:xfrm>
            <a:prstGeom prst="hexagon">
              <a:avLst/>
            </a:prstGeom>
            <a:solidFill>
              <a:schemeClr val="bg1">
                <a:alpha val="7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61" name="六边形 160"/>
            <p:cNvSpPr/>
            <p:nvPr/>
          </p:nvSpPr>
          <p:spPr>
            <a:xfrm rot="16200000" flipH="1">
              <a:off x="2254564" y="7231388"/>
              <a:ext cx="251392" cy="216718"/>
            </a:xfrm>
            <a:prstGeom prst="hexagon">
              <a:avLst/>
            </a:prstGeom>
            <a:solidFill>
              <a:schemeClr val="bg1">
                <a:alpha val="7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</p:grpSp>
      <p:pic>
        <p:nvPicPr>
          <p:cNvPr id="166" name="Highligh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5175" cy="6859588"/>
          </a:xfrm>
          <a:prstGeom prst="rect">
            <a:avLst/>
          </a:prstGeom>
        </p:spPr>
      </p:pic>
      <p:pic>
        <p:nvPicPr>
          <p:cNvPr id="167" name="AAC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152" y="1529120"/>
            <a:ext cx="8155327" cy="14564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Contact Details"/>
          <p:cNvGrpSpPr/>
          <p:nvPr userDrawn="1"/>
        </p:nvGrpSpPr>
        <p:grpSpPr>
          <a:xfrm>
            <a:off x="2114675" y="6240865"/>
            <a:ext cx="7956052" cy="257369"/>
            <a:chOff x="2114675" y="6066781"/>
            <a:chExt cx="7956052" cy="257369"/>
          </a:xfrm>
        </p:grpSpPr>
        <p:sp>
          <p:nvSpPr>
            <p:cNvPr id="174" name="Web"/>
            <p:cNvSpPr txBox="1"/>
            <p:nvPr/>
          </p:nvSpPr>
          <p:spPr>
            <a:xfrm>
              <a:off x="7550727" y="6066781"/>
              <a:ext cx="2520000" cy="257369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b" anchorCtr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网站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: www.aactechnologies.com</a:t>
              </a:r>
              <a:endParaRPr lang="zh-CN" altLang="en-US" sz="1200" dirty="0">
                <a:solidFill>
                  <a:schemeClr val="bg1">
                    <a:lumMod val="95000"/>
                    <a:alpha val="80000"/>
                  </a:schemeClr>
                </a:solidFill>
                <a:latin typeface="Arial" panose="020B0604020202020204" pitchFamily="34" charset="0"/>
                <a:ea typeface="Source Han Sans Light" panose="020B03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5" name="Email"/>
            <p:cNvSpPr txBox="1"/>
            <p:nvPr/>
          </p:nvSpPr>
          <p:spPr>
            <a:xfrm>
              <a:off x="2114675" y="6066781"/>
              <a:ext cx="2700003" cy="257369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b" anchorCtr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邮箱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:</a:t>
              </a:r>
              <a:r>
                <a:rPr lang="en-US" altLang="zh-CN" sz="1200" baseline="0" dirty="0" smtClean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info@aactechnologies.com</a:t>
              </a:r>
              <a:endParaRPr lang="zh-CN" altLang="en-US" sz="1200" dirty="0">
                <a:solidFill>
                  <a:schemeClr val="bg1">
                    <a:lumMod val="95000"/>
                    <a:alpha val="80000"/>
                  </a:schemeClr>
                </a:solidFill>
                <a:latin typeface="Arial" panose="020B0604020202020204" pitchFamily="34" charset="0"/>
                <a:ea typeface="Source Han Sans Light" panose="020B03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6" name="Phone"/>
            <p:cNvSpPr txBox="1"/>
            <p:nvPr/>
          </p:nvSpPr>
          <p:spPr>
            <a:xfrm>
              <a:off x="5210702" y="6066781"/>
              <a:ext cx="1944002" cy="257369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b" anchorCtr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电话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: +86 </a:t>
              </a:r>
              <a:r>
                <a:rPr lang="en-US" altLang="zh-CN" sz="1200" dirty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755 33972018</a:t>
              </a:r>
              <a:endParaRPr lang="zh-CN" altLang="en-US" sz="1200" dirty="0">
                <a:solidFill>
                  <a:schemeClr val="bg1">
                    <a:lumMod val="95000"/>
                    <a:alpha val="80000"/>
                  </a:schemeClr>
                </a:solidFill>
                <a:latin typeface="Arial" panose="020B0604020202020204" pitchFamily="34" charset="0"/>
                <a:ea typeface="Source Han Sans Light" panose="020B03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2" name="Confidentiality"/>
          <p:cNvGrpSpPr/>
          <p:nvPr userDrawn="1"/>
        </p:nvGrpSpPr>
        <p:grpSpPr>
          <a:xfrm>
            <a:off x="9842003" y="0"/>
            <a:ext cx="2232176" cy="183554"/>
            <a:chOff x="9842003" y="0"/>
            <a:chExt cx="2232176" cy="183554"/>
          </a:xfrm>
        </p:grpSpPr>
        <p:sp>
          <p:nvSpPr>
            <p:cNvPr id="63" name="Confidentiality_EN"/>
            <p:cNvSpPr/>
            <p:nvPr/>
          </p:nvSpPr>
          <p:spPr>
            <a:xfrm>
              <a:off x="9842003" y="3554"/>
              <a:ext cx="1763968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Confidentiality_CN"/>
            <p:cNvSpPr/>
            <p:nvPr/>
          </p:nvSpPr>
          <p:spPr>
            <a:xfrm>
              <a:off x="11426179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58441" y="3573810"/>
            <a:ext cx="10648747" cy="7709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4400" i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点击编辑标语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29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Background"/>
          <p:cNvGrpSpPr/>
          <p:nvPr userDrawn="1"/>
        </p:nvGrpSpPr>
        <p:grpSpPr>
          <a:xfrm>
            <a:off x="0" y="0"/>
            <a:ext cx="12195175" cy="6996962"/>
            <a:chOff x="0" y="0"/>
            <a:chExt cx="12192000" cy="6995342"/>
          </a:xfrm>
        </p:grpSpPr>
        <p:sp>
          <p:nvSpPr>
            <p:cNvPr id="8" name="Blue"/>
            <p:cNvSpPr/>
            <p:nvPr/>
          </p:nvSpPr>
          <p:spPr>
            <a:xfrm rot="10800000"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1976BD"/>
                </a:gs>
                <a:gs pos="62000">
                  <a:srgbClr val="17479E"/>
                </a:gs>
              </a:gsLst>
              <a:lin ang="3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Wave"/>
            <p:cNvSpPr/>
            <p:nvPr/>
          </p:nvSpPr>
          <p:spPr>
            <a:xfrm>
              <a:off x="0" y="3757211"/>
              <a:ext cx="12192000" cy="3238131"/>
            </a:xfrm>
            <a:prstGeom prst="rect">
              <a:avLst/>
            </a:prstGeom>
            <a:blipFill dpi="0" rotWithShape="1">
              <a:blip r:embed="rId2">
                <a:alphaModFix amt="7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Highlight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5175" cy="6859588"/>
          </a:xfrm>
          <a:prstGeom prst="rect">
            <a:avLst/>
          </a:prstGeom>
        </p:spPr>
      </p:pic>
      <p:grpSp>
        <p:nvGrpSpPr>
          <p:cNvPr id="27" name="Confidentiality"/>
          <p:cNvGrpSpPr/>
          <p:nvPr userDrawn="1"/>
        </p:nvGrpSpPr>
        <p:grpSpPr>
          <a:xfrm>
            <a:off x="9842003" y="0"/>
            <a:ext cx="2232176" cy="183554"/>
            <a:chOff x="9842003" y="0"/>
            <a:chExt cx="2232176" cy="183554"/>
          </a:xfrm>
        </p:grpSpPr>
        <p:sp>
          <p:nvSpPr>
            <p:cNvPr id="28" name="Confidentiality_EN"/>
            <p:cNvSpPr/>
            <p:nvPr/>
          </p:nvSpPr>
          <p:spPr>
            <a:xfrm>
              <a:off x="9842003" y="3554"/>
              <a:ext cx="1763968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Confidentiality_CN"/>
            <p:cNvSpPr/>
            <p:nvPr/>
          </p:nvSpPr>
          <p:spPr>
            <a:xfrm>
              <a:off x="11426179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List"/>
          <p:cNvSpPr>
            <a:spLocks noGrp="1"/>
          </p:cNvSpPr>
          <p:nvPr>
            <p:ph type="body" sz="quarter" idx="14" hasCustomPrompt="1"/>
          </p:nvPr>
        </p:nvSpPr>
        <p:spPr>
          <a:xfrm>
            <a:off x="3433291" y="1820063"/>
            <a:ext cx="7993534" cy="4391918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7187" indent="0">
              <a:buNone/>
              <a:defRPr>
                <a:solidFill>
                  <a:schemeClr val="bg1"/>
                </a:solidFill>
              </a:defRPr>
            </a:lvl2pPr>
            <a:lvl3pPr marL="625475" indent="0">
              <a:buNone/>
              <a:defRPr>
                <a:solidFill>
                  <a:schemeClr val="bg1"/>
                </a:solidFill>
              </a:defRPr>
            </a:lvl3pPr>
            <a:lvl4pPr marL="958850" indent="0">
              <a:buNone/>
              <a:defRPr>
                <a:solidFill>
                  <a:schemeClr val="bg1"/>
                </a:solidFill>
              </a:defRPr>
            </a:lvl4pPr>
            <a:lvl5pPr marL="1317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点击编辑内容列表</a:t>
            </a:r>
            <a:endParaRPr lang="en-US" dirty="0" smtClean="0"/>
          </a:p>
        </p:txBody>
      </p:sp>
      <p:pic>
        <p:nvPicPr>
          <p:cNvPr id="32" name="AAC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22" y="6435468"/>
            <a:ext cx="669020" cy="396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 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68767" y="670012"/>
            <a:ext cx="4990259" cy="802591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0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ue"/>
          <p:cNvSpPr/>
          <p:nvPr userDrawn="1"/>
        </p:nvSpPr>
        <p:spPr>
          <a:xfrm rot="10800000">
            <a:off x="-17136" y="0"/>
            <a:ext cx="12229449" cy="6859588"/>
          </a:xfrm>
          <a:prstGeom prst="rect">
            <a:avLst/>
          </a:prstGeom>
          <a:gradFill>
            <a:gsLst>
              <a:gs pos="0">
                <a:srgbClr val="1976BD"/>
              </a:gs>
              <a:gs pos="62000">
                <a:srgbClr val="17479E"/>
              </a:gs>
            </a:gsLst>
            <a:lin ang="3600000" scaled="0"/>
          </a:gra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1" name="Hex 1"/>
          <p:cNvSpPr/>
          <p:nvPr userDrawn="1"/>
        </p:nvSpPr>
        <p:spPr>
          <a:xfrm rot="16200000" flipH="1">
            <a:off x="-982398" y="4489574"/>
            <a:ext cx="9849369" cy="11531158"/>
          </a:xfrm>
          <a:prstGeom prst="hexagon">
            <a:avLst>
              <a:gd name="adj" fmla="val 33049"/>
              <a:gd name="vf" fmla="val 115470"/>
            </a:avLst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62" name="Hex 2"/>
          <p:cNvSpPr/>
          <p:nvPr userDrawn="1"/>
        </p:nvSpPr>
        <p:spPr>
          <a:xfrm rot="16200000" flipH="1">
            <a:off x="951690" y="3076590"/>
            <a:ext cx="12483316" cy="15701120"/>
          </a:xfrm>
          <a:prstGeom prst="hexagon">
            <a:avLst>
              <a:gd name="adj" fmla="val 36872"/>
              <a:gd name="vf" fmla="val 115470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171" name="Hex 3"/>
          <p:cNvSpPr/>
          <p:nvPr userDrawn="1"/>
        </p:nvSpPr>
        <p:spPr>
          <a:xfrm rot="16200000" flipH="1">
            <a:off x="4218263" y="1820893"/>
            <a:ext cx="12483316" cy="15701120"/>
          </a:xfrm>
          <a:prstGeom prst="hexagon">
            <a:avLst>
              <a:gd name="adj" fmla="val 36523"/>
              <a:gd name="vf" fmla="val 115470"/>
            </a:avLst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grpSp>
        <p:nvGrpSpPr>
          <p:cNvPr id="159" name="Lattice"/>
          <p:cNvGrpSpPr/>
          <p:nvPr userDrawn="1"/>
        </p:nvGrpSpPr>
        <p:grpSpPr>
          <a:xfrm>
            <a:off x="-3706787" y="-4109550"/>
            <a:ext cx="19601392" cy="15097086"/>
            <a:chOff x="-3705823" y="-4108599"/>
            <a:chExt cx="19596289" cy="15093591"/>
          </a:xfrm>
        </p:grpSpPr>
        <p:sp>
          <p:nvSpPr>
            <p:cNvPr id="160" name="Freeform 42"/>
            <p:cNvSpPr>
              <a:spLocks/>
            </p:cNvSpPr>
            <p:nvPr/>
          </p:nvSpPr>
          <p:spPr bwMode="auto">
            <a:xfrm>
              <a:off x="9353465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72" name="Freeform 43"/>
            <p:cNvSpPr>
              <a:spLocks/>
            </p:cNvSpPr>
            <p:nvPr/>
          </p:nvSpPr>
          <p:spPr bwMode="auto">
            <a:xfrm>
              <a:off x="7175691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73" name="Freeform 44"/>
            <p:cNvSpPr>
              <a:spLocks/>
            </p:cNvSpPr>
            <p:nvPr/>
          </p:nvSpPr>
          <p:spPr bwMode="auto">
            <a:xfrm>
              <a:off x="5005274" y="5959926"/>
              <a:ext cx="4348191" cy="5025066"/>
            </a:xfrm>
            <a:custGeom>
              <a:avLst/>
              <a:gdLst>
                <a:gd name="T0" fmla="*/ 1182 w 1182"/>
                <a:gd name="T1" fmla="*/ 1025 h 1366"/>
                <a:gd name="T2" fmla="*/ 590 w 1182"/>
                <a:gd name="T3" fmla="*/ 1366 h 1366"/>
                <a:gd name="T4" fmla="*/ 0 w 1182"/>
                <a:gd name="T5" fmla="*/ 1025 h 1366"/>
                <a:gd name="T6" fmla="*/ 0 w 1182"/>
                <a:gd name="T7" fmla="*/ 341 h 1366"/>
                <a:gd name="T8" fmla="*/ 590 w 1182"/>
                <a:gd name="T9" fmla="*/ 0 h 1366"/>
                <a:gd name="T10" fmla="*/ 1182 w 1182"/>
                <a:gd name="T11" fmla="*/ 341 h 1366"/>
                <a:gd name="T12" fmla="*/ 1182 w 1182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6">
                  <a:moveTo>
                    <a:pt x="1182" y="1025"/>
                  </a:moveTo>
                  <a:lnTo>
                    <a:pt x="590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0" y="0"/>
                  </a:lnTo>
                  <a:lnTo>
                    <a:pt x="1182" y="341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74" name="Freeform 46"/>
            <p:cNvSpPr>
              <a:spLocks/>
            </p:cNvSpPr>
            <p:nvPr/>
          </p:nvSpPr>
          <p:spPr bwMode="auto">
            <a:xfrm>
              <a:off x="649726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75" name="Freeform 47"/>
            <p:cNvSpPr>
              <a:spLocks/>
            </p:cNvSpPr>
            <p:nvPr/>
          </p:nvSpPr>
          <p:spPr bwMode="auto">
            <a:xfrm>
              <a:off x="-1528048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76" name="Freeform 57"/>
            <p:cNvSpPr>
              <a:spLocks/>
            </p:cNvSpPr>
            <p:nvPr/>
          </p:nvSpPr>
          <p:spPr bwMode="auto">
            <a:xfrm>
              <a:off x="11531239" y="3432679"/>
              <a:ext cx="4359227" cy="5039781"/>
            </a:xfrm>
            <a:custGeom>
              <a:avLst/>
              <a:gdLst>
                <a:gd name="T0" fmla="*/ 1185 w 1185"/>
                <a:gd name="T1" fmla="*/ 1028 h 1370"/>
                <a:gd name="T2" fmla="*/ 592 w 1185"/>
                <a:gd name="T3" fmla="*/ 1370 h 1370"/>
                <a:gd name="T4" fmla="*/ 0 w 1185"/>
                <a:gd name="T5" fmla="*/ 1028 h 1370"/>
                <a:gd name="T6" fmla="*/ 0 w 1185"/>
                <a:gd name="T7" fmla="*/ 345 h 1370"/>
                <a:gd name="T8" fmla="*/ 592 w 1185"/>
                <a:gd name="T9" fmla="*/ 0 h 1370"/>
                <a:gd name="T10" fmla="*/ 1185 w 1185"/>
                <a:gd name="T11" fmla="*/ 345 h 1370"/>
                <a:gd name="T12" fmla="*/ 1185 w 1185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1370">
                  <a:moveTo>
                    <a:pt x="1185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5" y="345"/>
                  </a:lnTo>
                  <a:lnTo>
                    <a:pt x="1185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77" name="Freeform 58"/>
            <p:cNvSpPr>
              <a:spLocks/>
            </p:cNvSpPr>
            <p:nvPr/>
          </p:nvSpPr>
          <p:spPr bwMode="auto">
            <a:xfrm>
              <a:off x="9353465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 dirty="0"/>
            </a:p>
          </p:txBody>
        </p:sp>
        <p:sp>
          <p:nvSpPr>
            <p:cNvPr id="178" name="Freeform 59"/>
            <p:cNvSpPr>
              <a:spLocks/>
            </p:cNvSpPr>
            <p:nvPr/>
          </p:nvSpPr>
          <p:spPr bwMode="auto">
            <a:xfrm>
              <a:off x="7175691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79" name="Freeform 60"/>
            <p:cNvSpPr>
              <a:spLocks/>
            </p:cNvSpPr>
            <p:nvPr/>
          </p:nvSpPr>
          <p:spPr bwMode="auto">
            <a:xfrm>
              <a:off x="5005274" y="3432679"/>
              <a:ext cx="4348191" cy="5039781"/>
            </a:xfrm>
            <a:custGeom>
              <a:avLst/>
              <a:gdLst>
                <a:gd name="T0" fmla="*/ 1182 w 1182"/>
                <a:gd name="T1" fmla="*/ 1028 h 1370"/>
                <a:gd name="T2" fmla="*/ 590 w 1182"/>
                <a:gd name="T3" fmla="*/ 1370 h 1370"/>
                <a:gd name="T4" fmla="*/ 0 w 1182"/>
                <a:gd name="T5" fmla="*/ 1028 h 1370"/>
                <a:gd name="T6" fmla="*/ 0 w 1182"/>
                <a:gd name="T7" fmla="*/ 345 h 1370"/>
                <a:gd name="T8" fmla="*/ 590 w 1182"/>
                <a:gd name="T9" fmla="*/ 0 h 1370"/>
                <a:gd name="T10" fmla="*/ 1182 w 1182"/>
                <a:gd name="T11" fmla="*/ 345 h 1370"/>
                <a:gd name="T12" fmla="*/ 1182 w 1182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8"/>
                  </a:moveTo>
                  <a:lnTo>
                    <a:pt x="590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0" y="0"/>
                  </a:lnTo>
                  <a:lnTo>
                    <a:pt x="1182" y="345"/>
                  </a:lnTo>
                  <a:lnTo>
                    <a:pt x="1182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0" name="Freeform 61"/>
            <p:cNvSpPr>
              <a:spLocks/>
            </p:cNvSpPr>
            <p:nvPr/>
          </p:nvSpPr>
          <p:spPr bwMode="auto">
            <a:xfrm>
              <a:off x="2827500" y="3432679"/>
              <a:ext cx="4348191" cy="5039781"/>
            </a:xfrm>
            <a:custGeom>
              <a:avLst/>
              <a:gdLst>
                <a:gd name="T0" fmla="*/ 1182 w 1182"/>
                <a:gd name="T1" fmla="*/ 1028 h 1370"/>
                <a:gd name="T2" fmla="*/ 592 w 1182"/>
                <a:gd name="T3" fmla="*/ 1370 h 1370"/>
                <a:gd name="T4" fmla="*/ 0 w 1182"/>
                <a:gd name="T5" fmla="*/ 1028 h 1370"/>
                <a:gd name="T6" fmla="*/ 0 w 1182"/>
                <a:gd name="T7" fmla="*/ 345 h 1370"/>
                <a:gd name="T8" fmla="*/ 592 w 1182"/>
                <a:gd name="T9" fmla="*/ 0 h 1370"/>
                <a:gd name="T10" fmla="*/ 1182 w 1182"/>
                <a:gd name="T11" fmla="*/ 345 h 1370"/>
                <a:gd name="T12" fmla="*/ 1182 w 1182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2" y="345"/>
                  </a:lnTo>
                  <a:lnTo>
                    <a:pt x="1182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1" name="Freeform 62"/>
            <p:cNvSpPr>
              <a:spLocks/>
            </p:cNvSpPr>
            <p:nvPr/>
          </p:nvSpPr>
          <p:spPr bwMode="auto">
            <a:xfrm>
              <a:off x="649726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2" name="Freeform 63"/>
            <p:cNvSpPr>
              <a:spLocks/>
            </p:cNvSpPr>
            <p:nvPr/>
          </p:nvSpPr>
          <p:spPr bwMode="auto">
            <a:xfrm>
              <a:off x="-1528048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3" name="Freeform 64"/>
            <p:cNvSpPr>
              <a:spLocks/>
            </p:cNvSpPr>
            <p:nvPr/>
          </p:nvSpPr>
          <p:spPr bwMode="auto">
            <a:xfrm>
              <a:off x="-3705823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 dirty="0"/>
            </a:p>
          </p:txBody>
        </p:sp>
        <p:sp>
          <p:nvSpPr>
            <p:cNvPr id="184" name="Freeform 74"/>
            <p:cNvSpPr>
              <a:spLocks/>
            </p:cNvSpPr>
            <p:nvPr/>
          </p:nvSpPr>
          <p:spPr bwMode="auto">
            <a:xfrm>
              <a:off x="11531239" y="920146"/>
              <a:ext cx="4359227" cy="5039781"/>
            </a:xfrm>
            <a:custGeom>
              <a:avLst/>
              <a:gdLst>
                <a:gd name="T0" fmla="*/ 1185 w 1185"/>
                <a:gd name="T1" fmla="*/ 1025 h 1370"/>
                <a:gd name="T2" fmla="*/ 592 w 1185"/>
                <a:gd name="T3" fmla="*/ 1370 h 1370"/>
                <a:gd name="T4" fmla="*/ 0 w 1185"/>
                <a:gd name="T5" fmla="*/ 1025 h 1370"/>
                <a:gd name="T6" fmla="*/ 0 w 1185"/>
                <a:gd name="T7" fmla="*/ 342 h 1370"/>
                <a:gd name="T8" fmla="*/ 592 w 1185"/>
                <a:gd name="T9" fmla="*/ 0 h 1370"/>
                <a:gd name="T10" fmla="*/ 1185 w 1185"/>
                <a:gd name="T11" fmla="*/ 342 h 1370"/>
                <a:gd name="T12" fmla="*/ 1185 w 1185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1370">
                  <a:moveTo>
                    <a:pt x="1185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5" y="342"/>
                  </a:lnTo>
                  <a:lnTo>
                    <a:pt x="1185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5" name="Freeform 75"/>
            <p:cNvSpPr>
              <a:spLocks/>
            </p:cNvSpPr>
            <p:nvPr/>
          </p:nvSpPr>
          <p:spPr bwMode="auto">
            <a:xfrm>
              <a:off x="9353465" y="920146"/>
              <a:ext cx="4355548" cy="5039781"/>
            </a:xfrm>
            <a:custGeom>
              <a:avLst/>
              <a:gdLst>
                <a:gd name="T0" fmla="*/ 1184 w 1184"/>
                <a:gd name="T1" fmla="*/ 1025 h 1370"/>
                <a:gd name="T2" fmla="*/ 592 w 1184"/>
                <a:gd name="T3" fmla="*/ 1370 h 1370"/>
                <a:gd name="T4" fmla="*/ 0 w 1184"/>
                <a:gd name="T5" fmla="*/ 1025 h 1370"/>
                <a:gd name="T6" fmla="*/ 0 w 1184"/>
                <a:gd name="T7" fmla="*/ 342 h 1370"/>
                <a:gd name="T8" fmla="*/ 592 w 1184"/>
                <a:gd name="T9" fmla="*/ 0 h 1370"/>
                <a:gd name="T10" fmla="*/ 1184 w 1184"/>
                <a:gd name="T11" fmla="*/ 342 h 1370"/>
                <a:gd name="T12" fmla="*/ 1184 w 1184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6" name="Freeform 76"/>
            <p:cNvSpPr>
              <a:spLocks/>
            </p:cNvSpPr>
            <p:nvPr/>
          </p:nvSpPr>
          <p:spPr bwMode="auto">
            <a:xfrm>
              <a:off x="7175691" y="920146"/>
              <a:ext cx="4355548" cy="5039781"/>
            </a:xfrm>
            <a:custGeom>
              <a:avLst/>
              <a:gdLst>
                <a:gd name="T0" fmla="*/ 1184 w 1184"/>
                <a:gd name="T1" fmla="*/ 1025 h 1370"/>
                <a:gd name="T2" fmla="*/ 592 w 1184"/>
                <a:gd name="T3" fmla="*/ 1370 h 1370"/>
                <a:gd name="T4" fmla="*/ 0 w 1184"/>
                <a:gd name="T5" fmla="*/ 1025 h 1370"/>
                <a:gd name="T6" fmla="*/ 0 w 1184"/>
                <a:gd name="T7" fmla="*/ 342 h 1370"/>
                <a:gd name="T8" fmla="*/ 592 w 1184"/>
                <a:gd name="T9" fmla="*/ 0 h 1370"/>
                <a:gd name="T10" fmla="*/ 1184 w 1184"/>
                <a:gd name="T11" fmla="*/ 342 h 1370"/>
                <a:gd name="T12" fmla="*/ 1184 w 1184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7" name="Freeform 77"/>
            <p:cNvSpPr>
              <a:spLocks/>
            </p:cNvSpPr>
            <p:nvPr/>
          </p:nvSpPr>
          <p:spPr bwMode="auto">
            <a:xfrm>
              <a:off x="5005274" y="920146"/>
              <a:ext cx="4348191" cy="5039781"/>
            </a:xfrm>
            <a:custGeom>
              <a:avLst/>
              <a:gdLst>
                <a:gd name="T0" fmla="*/ 1182 w 1182"/>
                <a:gd name="T1" fmla="*/ 1025 h 1370"/>
                <a:gd name="T2" fmla="*/ 590 w 1182"/>
                <a:gd name="T3" fmla="*/ 1370 h 1370"/>
                <a:gd name="T4" fmla="*/ 0 w 1182"/>
                <a:gd name="T5" fmla="*/ 1025 h 1370"/>
                <a:gd name="T6" fmla="*/ 0 w 1182"/>
                <a:gd name="T7" fmla="*/ 342 h 1370"/>
                <a:gd name="T8" fmla="*/ 590 w 1182"/>
                <a:gd name="T9" fmla="*/ 0 h 1370"/>
                <a:gd name="T10" fmla="*/ 1182 w 1182"/>
                <a:gd name="T11" fmla="*/ 342 h 1370"/>
                <a:gd name="T12" fmla="*/ 1182 w 1182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5"/>
                  </a:moveTo>
                  <a:lnTo>
                    <a:pt x="590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0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8" name="Freeform 78"/>
            <p:cNvSpPr>
              <a:spLocks/>
            </p:cNvSpPr>
            <p:nvPr/>
          </p:nvSpPr>
          <p:spPr bwMode="auto">
            <a:xfrm>
              <a:off x="2827500" y="920146"/>
              <a:ext cx="4348191" cy="5039781"/>
            </a:xfrm>
            <a:custGeom>
              <a:avLst/>
              <a:gdLst>
                <a:gd name="T0" fmla="*/ 1182 w 1182"/>
                <a:gd name="T1" fmla="*/ 1025 h 1370"/>
                <a:gd name="T2" fmla="*/ 592 w 1182"/>
                <a:gd name="T3" fmla="*/ 1370 h 1370"/>
                <a:gd name="T4" fmla="*/ 0 w 1182"/>
                <a:gd name="T5" fmla="*/ 1025 h 1370"/>
                <a:gd name="T6" fmla="*/ 0 w 1182"/>
                <a:gd name="T7" fmla="*/ 342 h 1370"/>
                <a:gd name="T8" fmla="*/ 592 w 1182"/>
                <a:gd name="T9" fmla="*/ 0 h 1370"/>
                <a:gd name="T10" fmla="*/ 1182 w 1182"/>
                <a:gd name="T11" fmla="*/ 342 h 1370"/>
                <a:gd name="T12" fmla="*/ 1182 w 1182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9" name="Freeform 80"/>
            <p:cNvSpPr>
              <a:spLocks/>
            </p:cNvSpPr>
            <p:nvPr/>
          </p:nvSpPr>
          <p:spPr bwMode="auto">
            <a:xfrm>
              <a:off x="-1528048" y="920146"/>
              <a:ext cx="4355548" cy="5039781"/>
            </a:xfrm>
            <a:custGeom>
              <a:avLst/>
              <a:gdLst>
                <a:gd name="T0" fmla="*/ 1184 w 1184"/>
                <a:gd name="T1" fmla="*/ 1025 h 1370"/>
                <a:gd name="T2" fmla="*/ 592 w 1184"/>
                <a:gd name="T3" fmla="*/ 1370 h 1370"/>
                <a:gd name="T4" fmla="*/ 0 w 1184"/>
                <a:gd name="T5" fmla="*/ 1025 h 1370"/>
                <a:gd name="T6" fmla="*/ 0 w 1184"/>
                <a:gd name="T7" fmla="*/ 342 h 1370"/>
                <a:gd name="T8" fmla="*/ 592 w 1184"/>
                <a:gd name="T9" fmla="*/ 0 h 1370"/>
                <a:gd name="T10" fmla="*/ 1184 w 1184"/>
                <a:gd name="T11" fmla="*/ 342 h 1370"/>
                <a:gd name="T12" fmla="*/ 1184 w 1184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0" name="Freeform 90"/>
            <p:cNvSpPr>
              <a:spLocks/>
            </p:cNvSpPr>
            <p:nvPr userDrawn="1"/>
          </p:nvSpPr>
          <p:spPr bwMode="auto">
            <a:xfrm>
              <a:off x="11531239" y="-1596066"/>
              <a:ext cx="4359227" cy="5028745"/>
            </a:xfrm>
            <a:custGeom>
              <a:avLst/>
              <a:gdLst>
                <a:gd name="T0" fmla="*/ 1185 w 1185"/>
                <a:gd name="T1" fmla="*/ 1026 h 1367"/>
                <a:gd name="T2" fmla="*/ 592 w 1185"/>
                <a:gd name="T3" fmla="*/ 1367 h 1367"/>
                <a:gd name="T4" fmla="*/ 0 w 1185"/>
                <a:gd name="T5" fmla="*/ 1026 h 1367"/>
                <a:gd name="T6" fmla="*/ 0 w 1185"/>
                <a:gd name="T7" fmla="*/ 342 h 1367"/>
                <a:gd name="T8" fmla="*/ 592 w 1185"/>
                <a:gd name="T9" fmla="*/ 0 h 1367"/>
                <a:gd name="T10" fmla="*/ 1185 w 1185"/>
                <a:gd name="T11" fmla="*/ 342 h 1367"/>
                <a:gd name="T12" fmla="*/ 1185 w 1185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1367">
                  <a:moveTo>
                    <a:pt x="1185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5" y="342"/>
                  </a:lnTo>
                  <a:lnTo>
                    <a:pt x="1185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1" name="Freeform 91"/>
            <p:cNvSpPr>
              <a:spLocks/>
            </p:cNvSpPr>
            <p:nvPr userDrawn="1"/>
          </p:nvSpPr>
          <p:spPr bwMode="auto">
            <a:xfrm>
              <a:off x="9353465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2" name="Freeform 92"/>
            <p:cNvSpPr>
              <a:spLocks/>
            </p:cNvSpPr>
            <p:nvPr userDrawn="1"/>
          </p:nvSpPr>
          <p:spPr bwMode="auto">
            <a:xfrm>
              <a:off x="7175691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3" name="Freeform 93"/>
            <p:cNvSpPr>
              <a:spLocks/>
            </p:cNvSpPr>
            <p:nvPr userDrawn="1"/>
          </p:nvSpPr>
          <p:spPr bwMode="auto">
            <a:xfrm>
              <a:off x="5005274" y="-1596066"/>
              <a:ext cx="4348191" cy="5028745"/>
            </a:xfrm>
            <a:custGeom>
              <a:avLst/>
              <a:gdLst>
                <a:gd name="T0" fmla="*/ 1182 w 1182"/>
                <a:gd name="T1" fmla="*/ 1026 h 1367"/>
                <a:gd name="T2" fmla="*/ 590 w 1182"/>
                <a:gd name="T3" fmla="*/ 1367 h 1367"/>
                <a:gd name="T4" fmla="*/ 0 w 1182"/>
                <a:gd name="T5" fmla="*/ 1026 h 1367"/>
                <a:gd name="T6" fmla="*/ 0 w 1182"/>
                <a:gd name="T7" fmla="*/ 342 h 1367"/>
                <a:gd name="T8" fmla="*/ 590 w 1182"/>
                <a:gd name="T9" fmla="*/ 0 h 1367"/>
                <a:gd name="T10" fmla="*/ 1182 w 1182"/>
                <a:gd name="T11" fmla="*/ 342 h 1367"/>
                <a:gd name="T12" fmla="*/ 1182 w 1182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6"/>
                  </a:moveTo>
                  <a:lnTo>
                    <a:pt x="590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0" y="0"/>
                  </a:lnTo>
                  <a:lnTo>
                    <a:pt x="1182" y="342"/>
                  </a:lnTo>
                  <a:lnTo>
                    <a:pt x="1182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4" name="Freeform 94"/>
            <p:cNvSpPr>
              <a:spLocks/>
            </p:cNvSpPr>
            <p:nvPr userDrawn="1"/>
          </p:nvSpPr>
          <p:spPr bwMode="auto">
            <a:xfrm>
              <a:off x="2827500" y="-1596066"/>
              <a:ext cx="4348191" cy="5028745"/>
            </a:xfrm>
            <a:custGeom>
              <a:avLst/>
              <a:gdLst>
                <a:gd name="T0" fmla="*/ 1182 w 1182"/>
                <a:gd name="T1" fmla="*/ 1026 h 1367"/>
                <a:gd name="T2" fmla="*/ 592 w 1182"/>
                <a:gd name="T3" fmla="*/ 1367 h 1367"/>
                <a:gd name="T4" fmla="*/ 0 w 1182"/>
                <a:gd name="T5" fmla="*/ 1026 h 1367"/>
                <a:gd name="T6" fmla="*/ 0 w 1182"/>
                <a:gd name="T7" fmla="*/ 342 h 1367"/>
                <a:gd name="T8" fmla="*/ 592 w 1182"/>
                <a:gd name="T9" fmla="*/ 0 h 1367"/>
                <a:gd name="T10" fmla="*/ 1182 w 1182"/>
                <a:gd name="T11" fmla="*/ 342 h 1367"/>
                <a:gd name="T12" fmla="*/ 1182 w 1182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2" y="342"/>
                  </a:lnTo>
                  <a:lnTo>
                    <a:pt x="1182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5" name="Freeform 95"/>
            <p:cNvSpPr>
              <a:spLocks/>
            </p:cNvSpPr>
            <p:nvPr userDrawn="1"/>
          </p:nvSpPr>
          <p:spPr bwMode="auto">
            <a:xfrm>
              <a:off x="649726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6" name="Freeform 96"/>
            <p:cNvSpPr>
              <a:spLocks/>
            </p:cNvSpPr>
            <p:nvPr userDrawn="1"/>
          </p:nvSpPr>
          <p:spPr bwMode="auto">
            <a:xfrm>
              <a:off x="-1528048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7" name="Freeform 97"/>
            <p:cNvSpPr>
              <a:spLocks/>
            </p:cNvSpPr>
            <p:nvPr userDrawn="1"/>
          </p:nvSpPr>
          <p:spPr bwMode="auto">
            <a:xfrm>
              <a:off x="-3705823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8" name="Freeform 109"/>
            <p:cNvSpPr>
              <a:spLocks/>
            </p:cNvSpPr>
            <p:nvPr userDrawn="1"/>
          </p:nvSpPr>
          <p:spPr bwMode="auto">
            <a:xfrm>
              <a:off x="9353465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9" name="Freeform 110"/>
            <p:cNvSpPr>
              <a:spLocks/>
            </p:cNvSpPr>
            <p:nvPr userDrawn="1"/>
          </p:nvSpPr>
          <p:spPr bwMode="auto">
            <a:xfrm>
              <a:off x="7175691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0" name="Freeform 111"/>
            <p:cNvSpPr>
              <a:spLocks/>
            </p:cNvSpPr>
            <p:nvPr userDrawn="1"/>
          </p:nvSpPr>
          <p:spPr bwMode="auto">
            <a:xfrm>
              <a:off x="5005274" y="-4108599"/>
              <a:ext cx="4348191" cy="5028745"/>
            </a:xfrm>
            <a:custGeom>
              <a:avLst/>
              <a:gdLst>
                <a:gd name="T0" fmla="*/ 1182 w 1182"/>
                <a:gd name="T1" fmla="*/ 1025 h 1367"/>
                <a:gd name="T2" fmla="*/ 590 w 1182"/>
                <a:gd name="T3" fmla="*/ 1367 h 1367"/>
                <a:gd name="T4" fmla="*/ 0 w 1182"/>
                <a:gd name="T5" fmla="*/ 1025 h 1367"/>
                <a:gd name="T6" fmla="*/ 0 w 1182"/>
                <a:gd name="T7" fmla="*/ 342 h 1367"/>
                <a:gd name="T8" fmla="*/ 590 w 1182"/>
                <a:gd name="T9" fmla="*/ 0 h 1367"/>
                <a:gd name="T10" fmla="*/ 1182 w 1182"/>
                <a:gd name="T11" fmla="*/ 342 h 1367"/>
                <a:gd name="T12" fmla="*/ 1182 w 1182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5"/>
                  </a:moveTo>
                  <a:lnTo>
                    <a:pt x="590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0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1" name="Freeform 112"/>
            <p:cNvSpPr>
              <a:spLocks/>
            </p:cNvSpPr>
            <p:nvPr userDrawn="1"/>
          </p:nvSpPr>
          <p:spPr bwMode="auto">
            <a:xfrm>
              <a:off x="2827500" y="-4108599"/>
              <a:ext cx="4348191" cy="5028745"/>
            </a:xfrm>
            <a:custGeom>
              <a:avLst/>
              <a:gdLst>
                <a:gd name="T0" fmla="*/ 1182 w 1182"/>
                <a:gd name="T1" fmla="*/ 1025 h 1367"/>
                <a:gd name="T2" fmla="*/ 592 w 1182"/>
                <a:gd name="T3" fmla="*/ 1367 h 1367"/>
                <a:gd name="T4" fmla="*/ 0 w 1182"/>
                <a:gd name="T5" fmla="*/ 1025 h 1367"/>
                <a:gd name="T6" fmla="*/ 0 w 1182"/>
                <a:gd name="T7" fmla="*/ 342 h 1367"/>
                <a:gd name="T8" fmla="*/ 592 w 1182"/>
                <a:gd name="T9" fmla="*/ 0 h 1367"/>
                <a:gd name="T10" fmla="*/ 1182 w 1182"/>
                <a:gd name="T11" fmla="*/ 342 h 1367"/>
                <a:gd name="T12" fmla="*/ 1182 w 1182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2" name="Freeform 113"/>
            <p:cNvSpPr>
              <a:spLocks/>
            </p:cNvSpPr>
            <p:nvPr userDrawn="1"/>
          </p:nvSpPr>
          <p:spPr bwMode="auto">
            <a:xfrm>
              <a:off x="649726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3" name="Freeform 114"/>
            <p:cNvSpPr>
              <a:spLocks/>
            </p:cNvSpPr>
            <p:nvPr userDrawn="1"/>
          </p:nvSpPr>
          <p:spPr bwMode="auto">
            <a:xfrm>
              <a:off x="-1528048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 </a:t>
            </a:r>
            <a:endParaRPr lang="en-US" altLang="zh-CN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" name="Confidentiality"/>
          <p:cNvGrpSpPr/>
          <p:nvPr userDrawn="1"/>
        </p:nvGrpSpPr>
        <p:grpSpPr>
          <a:xfrm>
            <a:off x="9842003" y="0"/>
            <a:ext cx="2232176" cy="183554"/>
            <a:chOff x="9842003" y="0"/>
            <a:chExt cx="2232176" cy="183554"/>
          </a:xfrm>
        </p:grpSpPr>
        <p:sp>
          <p:nvSpPr>
            <p:cNvPr id="57" name="Confidentiality_EN"/>
            <p:cNvSpPr/>
            <p:nvPr/>
          </p:nvSpPr>
          <p:spPr>
            <a:xfrm>
              <a:off x="9842003" y="3554"/>
              <a:ext cx="1763968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8" name="Confidentiality_CN"/>
            <p:cNvSpPr/>
            <p:nvPr/>
          </p:nvSpPr>
          <p:spPr>
            <a:xfrm>
              <a:off x="11426179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61" name="AAC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22" y="6435468"/>
            <a:ext cx="669020" cy="396000"/>
          </a:xfrm>
          <a:prstGeom prst="rect">
            <a:avLst/>
          </a:prstGeom>
        </p:spPr>
      </p:pic>
      <p:sp>
        <p:nvSpPr>
          <p:cNvPr id="59" name="Title"/>
          <p:cNvSpPr>
            <a:spLocks noGrp="1"/>
          </p:cNvSpPr>
          <p:nvPr>
            <p:ph type="title" hasCustomPrompt="1"/>
          </p:nvPr>
        </p:nvSpPr>
        <p:spPr>
          <a:xfrm>
            <a:off x="778077" y="2328388"/>
            <a:ext cx="10648747" cy="770956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点击编辑主标题样式</a:t>
            </a:r>
            <a:endParaRPr lang="en-US" dirty="0"/>
          </a:p>
        </p:txBody>
      </p:sp>
      <p:sp>
        <p:nvSpPr>
          <p:cNvPr id="60" name="Tagline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0" y="3213770"/>
            <a:ext cx="10658475" cy="415836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点击编辑标语样式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6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点击编辑主标题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768350" y="1485901"/>
            <a:ext cx="10658475" cy="4752974"/>
          </a:xfrm>
        </p:spPr>
        <p:txBody>
          <a:bodyPr/>
          <a:lstStyle/>
          <a:p>
            <a:pPr lvl="0"/>
            <a:r>
              <a:rPr lang="zh-CN" altLang="en-US" dirty="0" smtClean="0"/>
              <a:t>点击编辑主文本</a:t>
            </a:r>
            <a:endParaRPr 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dirty="0" smtClean="0"/>
          </a:p>
          <a:p>
            <a:pPr lvl="3"/>
            <a:r>
              <a:rPr lang="zh-CN" altLang="en-US" dirty="0" smtClean="0"/>
              <a:t>第四级</a:t>
            </a:r>
            <a:endParaRPr 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 </a:t>
            </a:r>
            <a:endParaRPr lang="en-US" altLang="zh-CN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9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, 标语 &amp; 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点击编辑主标题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768350" y="1485901"/>
            <a:ext cx="10658475" cy="4752974"/>
          </a:xfrm>
        </p:spPr>
        <p:txBody>
          <a:bodyPr/>
          <a:lstStyle/>
          <a:p>
            <a:pPr lvl="0"/>
            <a:r>
              <a:rPr lang="zh-CN" altLang="en-US" dirty="0" smtClean="0"/>
              <a:t>点击编辑主文本</a:t>
            </a:r>
            <a:endParaRPr 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dirty="0" smtClean="0"/>
          </a:p>
          <a:p>
            <a:pPr lvl="3"/>
            <a:r>
              <a:rPr lang="zh-CN" altLang="en-US" dirty="0" smtClean="0"/>
              <a:t>第四级</a:t>
            </a:r>
            <a:endParaRPr 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Tagline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0" y="975432"/>
            <a:ext cx="10658475" cy="415836"/>
          </a:xfrm>
        </p:spPr>
        <p:txBody>
          <a:bodyPr lIns="72000" tIns="36000" rIns="72000" bIns="3600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 b="1" i="1">
                <a:solidFill>
                  <a:srgbClr val="519A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点击编辑标语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67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版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Left"/>
          <p:cNvSpPr>
            <a:spLocks noGrp="1"/>
          </p:cNvSpPr>
          <p:nvPr>
            <p:ph sz="half" idx="1" hasCustomPrompt="1"/>
          </p:nvPr>
        </p:nvSpPr>
        <p:spPr>
          <a:xfrm>
            <a:off x="774648" y="1485899"/>
            <a:ext cx="5184000" cy="47529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点击编辑主标题样式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8" name="Content Right"/>
          <p:cNvSpPr>
            <a:spLocks noGrp="1"/>
          </p:cNvSpPr>
          <p:nvPr>
            <p:ph sz="half" idx="13" hasCustomPrompt="1"/>
          </p:nvPr>
        </p:nvSpPr>
        <p:spPr>
          <a:xfrm>
            <a:off x="6242179" y="1485899"/>
            <a:ext cx="5184000" cy="4752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点击编辑主标题样式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tIns="36000">
            <a:noAutofit/>
          </a:bodyPr>
          <a:lstStyle/>
          <a:p>
            <a:pPr lvl="0"/>
            <a:r>
              <a:rPr lang="zh-CN" altLang="en-US" dirty="0" smtClean="0"/>
              <a:t>点击编辑主标题</a:t>
            </a:r>
            <a:endParaRPr lang="en-US" altLang="zh-CN" dirty="0" smtClean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5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版幅内容&amp;标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Left"/>
          <p:cNvSpPr>
            <a:spLocks noGrp="1"/>
          </p:cNvSpPr>
          <p:nvPr>
            <p:ph sz="half" idx="1" hasCustomPrompt="1"/>
          </p:nvPr>
        </p:nvSpPr>
        <p:spPr>
          <a:xfrm>
            <a:off x="774648" y="1485899"/>
            <a:ext cx="5184000" cy="47529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点击编辑主文本样式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8" name="Content Right"/>
          <p:cNvSpPr>
            <a:spLocks noGrp="1"/>
          </p:cNvSpPr>
          <p:nvPr>
            <p:ph sz="half" idx="13" hasCustomPrompt="1"/>
          </p:nvPr>
        </p:nvSpPr>
        <p:spPr>
          <a:xfrm>
            <a:off x="6242179" y="1485899"/>
            <a:ext cx="5184000" cy="4752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点击编辑主文本样式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tIns="36000">
            <a:noAutofit/>
          </a:bodyPr>
          <a:lstStyle/>
          <a:p>
            <a:pPr lvl="0"/>
            <a:r>
              <a:rPr lang="zh-CN" altLang="en-US" dirty="0" smtClean="0"/>
              <a:t>点击编辑主标题</a:t>
            </a:r>
            <a:endParaRPr lang="en-US" altLang="zh-CN" dirty="0" smtClean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gline"/>
          <p:cNvSpPr>
            <a:spLocks noGrp="1"/>
          </p:cNvSpPr>
          <p:nvPr>
            <p:ph type="body" sz="quarter" idx="17" hasCustomPrompt="1"/>
          </p:nvPr>
        </p:nvSpPr>
        <p:spPr>
          <a:xfrm>
            <a:off x="768350" y="975432"/>
            <a:ext cx="10658475" cy="415836"/>
          </a:xfrm>
        </p:spPr>
        <p:txBody>
          <a:bodyPr lIns="72000" tIns="36000" rIns="72000" bIns="36000" anchor="ctr">
            <a:noAutofit/>
          </a:bodyPr>
          <a:lstStyle>
            <a:lvl1pPr marL="0" marR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79E"/>
              </a:buClr>
              <a:buSzPct val="75000"/>
              <a:buFontTx/>
              <a:buNone/>
              <a:tabLst/>
              <a:defRPr sz="2200" b="1" i="1">
                <a:solidFill>
                  <a:srgbClr val="519A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79E"/>
              </a:buClr>
              <a:buSzPct val="75000"/>
              <a:buFontTx/>
              <a:buNone/>
              <a:tabLst/>
              <a:defRPr/>
            </a:pPr>
            <a:r>
              <a:rPr lang="zh-CN" altLang="en-US" dirty="0" smtClean="0"/>
              <a:t>点击编辑标语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290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对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Left"/>
          <p:cNvSpPr>
            <a:spLocks noGrp="1"/>
          </p:cNvSpPr>
          <p:nvPr>
            <p:ph sz="half" idx="1" hasCustomPrompt="1"/>
          </p:nvPr>
        </p:nvSpPr>
        <p:spPr>
          <a:xfrm>
            <a:off x="768349" y="1989770"/>
            <a:ext cx="5184000" cy="424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点击编辑主文本样式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8" name="Content Right"/>
          <p:cNvSpPr>
            <a:spLocks noGrp="1"/>
          </p:cNvSpPr>
          <p:nvPr>
            <p:ph sz="half" idx="13" hasCustomPrompt="1"/>
          </p:nvPr>
        </p:nvSpPr>
        <p:spPr>
          <a:xfrm>
            <a:off x="6242179" y="1989770"/>
            <a:ext cx="5184000" cy="424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点击编辑主文本样式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4" name="Header Left"/>
          <p:cNvSpPr>
            <a:spLocks noGrp="1"/>
          </p:cNvSpPr>
          <p:nvPr>
            <p:ph type="body" idx="21" hasCustomPrompt="1"/>
          </p:nvPr>
        </p:nvSpPr>
        <p:spPr>
          <a:xfrm>
            <a:off x="768350" y="1485900"/>
            <a:ext cx="5184000" cy="396000"/>
          </a:xfrm>
        </p:spPr>
        <p:txBody>
          <a:bodyPr lIns="72000" tIns="0" rIns="72000" bIns="0"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dirty="0" smtClean="0"/>
              <a:t>点击编辑主文本样式</a:t>
            </a:r>
            <a:endParaRPr lang="en-US" altLang="zh-CN" dirty="0" smtClean="0"/>
          </a:p>
        </p:txBody>
      </p:sp>
      <p:sp>
        <p:nvSpPr>
          <p:cNvPr id="15" name="Header Right"/>
          <p:cNvSpPr>
            <a:spLocks noGrp="1"/>
          </p:cNvSpPr>
          <p:nvPr>
            <p:ph type="body" idx="14" hasCustomPrompt="1"/>
          </p:nvPr>
        </p:nvSpPr>
        <p:spPr>
          <a:xfrm>
            <a:off x="6242179" y="1485900"/>
            <a:ext cx="5184000" cy="396000"/>
          </a:xfrm>
        </p:spPr>
        <p:txBody>
          <a:bodyPr lIns="72000" tIns="0" rIns="72000" bIns="0"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dirty="0" smtClean="0"/>
              <a:t>点击编辑主文本样式</a:t>
            </a:r>
            <a:endParaRPr lang="en-US" altLang="zh-C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tIns="36000">
            <a:noAutofit/>
          </a:bodyPr>
          <a:lstStyle/>
          <a:p>
            <a:pPr lvl="0"/>
            <a:r>
              <a:rPr lang="zh-CN" altLang="en-US" dirty="0" smtClean="0"/>
              <a:t>点击编辑主标题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7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对照 &amp; 标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Left"/>
          <p:cNvSpPr>
            <a:spLocks noGrp="1"/>
          </p:cNvSpPr>
          <p:nvPr>
            <p:ph sz="half" idx="1" hasCustomPrompt="1"/>
          </p:nvPr>
        </p:nvSpPr>
        <p:spPr>
          <a:xfrm>
            <a:off x="768349" y="1989770"/>
            <a:ext cx="5184000" cy="424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点击编辑主标题样式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8" name="Content Right"/>
          <p:cNvSpPr>
            <a:spLocks noGrp="1"/>
          </p:cNvSpPr>
          <p:nvPr>
            <p:ph sz="half" idx="13" hasCustomPrompt="1"/>
          </p:nvPr>
        </p:nvSpPr>
        <p:spPr>
          <a:xfrm>
            <a:off x="6242179" y="1989770"/>
            <a:ext cx="5184000" cy="424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点击编辑主标题样式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4" name="Header Left"/>
          <p:cNvSpPr>
            <a:spLocks noGrp="1"/>
          </p:cNvSpPr>
          <p:nvPr>
            <p:ph type="body" idx="21" hasCustomPrompt="1"/>
          </p:nvPr>
        </p:nvSpPr>
        <p:spPr>
          <a:xfrm>
            <a:off x="768350" y="1485900"/>
            <a:ext cx="5184000" cy="396000"/>
          </a:xfrm>
        </p:spPr>
        <p:txBody>
          <a:bodyPr lIns="72000" tIns="0" rIns="72000" bIns="0"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dirty="0" smtClean="0"/>
              <a:t>点击编辑主标题样式</a:t>
            </a:r>
            <a:endParaRPr lang="en-US" altLang="zh-CN" dirty="0" smtClean="0"/>
          </a:p>
        </p:txBody>
      </p:sp>
      <p:sp>
        <p:nvSpPr>
          <p:cNvPr id="15" name="Header Right"/>
          <p:cNvSpPr>
            <a:spLocks noGrp="1"/>
          </p:cNvSpPr>
          <p:nvPr>
            <p:ph type="body" idx="14" hasCustomPrompt="1"/>
          </p:nvPr>
        </p:nvSpPr>
        <p:spPr>
          <a:xfrm>
            <a:off x="6242179" y="1485900"/>
            <a:ext cx="5184000" cy="396000"/>
          </a:xfrm>
        </p:spPr>
        <p:txBody>
          <a:bodyPr lIns="72000" tIns="0" rIns="72000" bIns="0"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dirty="0" smtClean="0"/>
              <a:t>点击编辑主标题样式</a:t>
            </a:r>
            <a:endParaRPr lang="en-US" altLang="zh-C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tIns="36000">
            <a:noAutofit/>
          </a:bodyPr>
          <a:lstStyle/>
          <a:p>
            <a:pPr lvl="0"/>
            <a:r>
              <a:rPr lang="zh-CN" altLang="en-US" dirty="0" smtClean="0"/>
              <a:t>点击编辑主标题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gline"/>
          <p:cNvSpPr>
            <a:spLocks noGrp="1"/>
          </p:cNvSpPr>
          <p:nvPr>
            <p:ph type="body" sz="quarter" idx="24" hasCustomPrompt="1"/>
          </p:nvPr>
        </p:nvSpPr>
        <p:spPr>
          <a:xfrm>
            <a:off x="768350" y="975432"/>
            <a:ext cx="10658475" cy="415836"/>
          </a:xfrm>
        </p:spPr>
        <p:txBody>
          <a:bodyPr lIns="72000" tIns="36000" rIns="72000" bIns="36000" anchor="ctr">
            <a:noAutofit/>
          </a:bodyPr>
          <a:lstStyle>
            <a:lvl1pPr marL="0" marR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79E"/>
              </a:buClr>
              <a:buSzPct val="75000"/>
              <a:buFontTx/>
              <a:buNone/>
              <a:tabLst/>
              <a:defRPr sz="2200" b="1" i="1">
                <a:solidFill>
                  <a:srgbClr val="519A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79E"/>
              </a:buClr>
              <a:buSzPct val="75000"/>
              <a:buFontTx/>
              <a:buNone/>
              <a:tabLst/>
              <a:defRPr/>
            </a:pPr>
            <a:r>
              <a:rPr lang="zh-CN" altLang="en-US" dirty="0" smtClean="0"/>
              <a:t>点击编辑标语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35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778078" y="1485900"/>
            <a:ext cx="10648747" cy="4752975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dirty="0" smtClean="0"/>
              <a:t>点击编辑主文本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1" name="Greybar 1"/>
          <p:cNvSpPr/>
          <p:nvPr userDrawn="1"/>
        </p:nvSpPr>
        <p:spPr>
          <a:xfrm>
            <a:off x="0" y="6718461"/>
            <a:ext cx="517525" cy="72000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3" name="Greybar 2"/>
          <p:cNvSpPr/>
          <p:nvPr userDrawn="1"/>
        </p:nvSpPr>
        <p:spPr>
          <a:xfrm>
            <a:off x="1254302" y="6718461"/>
            <a:ext cx="10940873" cy="72000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Bluebar 1"/>
          <p:cNvSpPr/>
          <p:nvPr userDrawn="1"/>
        </p:nvSpPr>
        <p:spPr>
          <a:xfrm>
            <a:off x="-1" y="6754461"/>
            <a:ext cx="517525" cy="108000"/>
          </a:xfrm>
          <a:prstGeom prst="rect">
            <a:avLst/>
          </a:prstGeom>
          <a:solidFill>
            <a:srgbClr val="174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0" name="Bluebar 2"/>
          <p:cNvSpPr/>
          <p:nvPr userDrawn="1"/>
        </p:nvSpPr>
        <p:spPr>
          <a:xfrm>
            <a:off x="1254302" y="6754461"/>
            <a:ext cx="10940873" cy="108000"/>
          </a:xfrm>
          <a:prstGeom prst="rect">
            <a:avLst/>
          </a:prstGeom>
          <a:solidFill>
            <a:srgbClr val="174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>
          <a:xfrm>
            <a:off x="1995729" y="6564587"/>
            <a:ext cx="8206314" cy="144000"/>
          </a:xfrm>
          <a:prstGeom prst="rect">
            <a:avLst/>
          </a:prstGeom>
        </p:spPr>
        <p:txBody>
          <a:bodyPr vert="horz" lIns="42854" tIns="42854" rIns="42854" bIns="42854" rtlCol="0" anchor="ctr"/>
          <a:lstStyle>
            <a:lvl1pPr algn="ctr">
              <a:defRPr sz="1000">
                <a:solidFill>
                  <a:srgbClr val="80828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此资料根据</a:t>
            </a:r>
            <a:r>
              <a:rPr lang="en-US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 </a:t>
            </a:r>
            <a:endParaRPr lang="en-US" dirty="0"/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4"/>
          </p:nvPr>
        </p:nvSpPr>
        <p:spPr>
          <a:xfrm>
            <a:off x="11678096" y="6564587"/>
            <a:ext cx="396155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lvl1pPr algn="r">
              <a:defRPr sz="1100">
                <a:solidFill>
                  <a:srgbClr val="80828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5" name="AAC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1" y="6436147"/>
            <a:ext cx="669020" cy="396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78077" y="304309"/>
            <a:ext cx="10648747" cy="770956"/>
          </a:xfrm>
          <a:prstGeom prst="rect">
            <a:avLst/>
          </a:prstGeom>
        </p:spPr>
        <p:txBody>
          <a:bodyPr vert="horz" lIns="72000" tIns="36000" rIns="72000" bIns="36000" rtlCol="0" anchor="ctr">
            <a:normAutofit/>
          </a:bodyPr>
          <a:lstStyle/>
          <a:p>
            <a:r>
              <a:rPr lang="zh-CN" altLang="en-US" dirty="0" smtClean="0"/>
              <a:t>点击编辑主标题</a:t>
            </a:r>
            <a:endParaRPr lang="en-US" dirty="0"/>
          </a:p>
        </p:txBody>
      </p:sp>
      <p:grpSp>
        <p:nvGrpSpPr>
          <p:cNvPr id="166" name="Confidentiality"/>
          <p:cNvGrpSpPr/>
          <p:nvPr userDrawn="1"/>
        </p:nvGrpSpPr>
        <p:grpSpPr>
          <a:xfrm>
            <a:off x="9842003" y="0"/>
            <a:ext cx="2232176" cy="183554"/>
            <a:chOff x="9842003" y="0"/>
            <a:chExt cx="2232176" cy="183554"/>
          </a:xfrm>
        </p:grpSpPr>
        <p:sp>
          <p:nvSpPr>
            <p:cNvPr id="72" name="Confidentiality_EN"/>
            <p:cNvSpPr/>
            <p:nvPr/>
          </p:nvSpPr>
          <p:spPr>
            <a:xfrm>
              <a:off x="9842003" y="3554"/>
              <a:ext cx="1763968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900" dirty="0" smtClean="0">
                  <a:solidFill>
                    <a:srgbClr val="17479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900" dirty="0">
                <a:solidFill>
                  <a:srgbClr val="17479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3" name="Confidentiality_CN"/>
            <p:cNvSpPr/>
            <p:nvPr/>
          </p:nvSpPr>
          <p:spPr>
            <a:xfrm>
              <a:off x="11426179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 smtClean="0">
                  <a:solidFill>
                    <a:srgbClr val="17479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  <a:endParaRPr lang="zh-CN" altLang="en-US" sz="900" dirty="0">
                <a:solidFill>
                  <a:srgbClr val="17479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8" name="Hexagon 17"/>
          <p:cNvSpPr/>
          <p:nvPr userDrawn="1"/>
        </p:nvSpPr>
        <p:spPr bwMode="auto">
          <a:xfrm rot="5400000">
            <a:off x="238792" y="435120"/>
            <a:ext cx="558000" cy="504000"/>
          </a:xfrm>
          <a:prstGeom prst="hexagon">
            <a:avLst/>
          </a:prstGeom>
          <a:solidFill>
            <a:srgbClr val="17479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58" r:id="rId2"/>
    <p:sldLayoutId id="2147483773" r:id="rId3"/>
    <p:sldLayoutId id="2147483759" r:id="rId4"/>
    <p:sldLayoutId id="2147483765" r:id="rId5"/>
    <p:sldLayoutId id="2147483733" r:id="rId6"/>
    <p:sldLayoutId id="2147483770" r:id="rId7"/>
    <p:sldLayoutId id="2147483766" r:id="rId8"/>
    <p:sldLayoutId id="2147483771" r:id="rId9"/>
    <p:sldLayoutId id="2147483711" r:id="rId10"/>
    <p:sldLayoutId id="2147483767" r:id="rId11"/>
    <p:sldLayoutId id="2147483713" r:id="rId12"/>
    <p:sldLayoutId id="2147483776" r:id="rId13"/>
    <p:sldLayoutId id="2147483772" r:id="rId14"/>
    <p:sldLayoutId id="2147483746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1088502" rtl="0" eaLnBrk="1" latinLnBrk="0" hangingPunct="1">
        <a:spcBef>
          <a:spcPct val="0"/>
        </a:spcBef>
        <a:buNone/>
        <a:defRPr sz="3200" b="1" kern="1200">
          <a:solidFill>
            <a:srgbClr val="17479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60363" indent="-360363" algn="l" defTabSz="1088502" rtl="0" eaLnBrk="1" latinLnBrk="0" hangingPunct="1">
        <a:spcBef>
          <a:spcPts val="600"/>
        </a:spcBef>
        <a:buClr>
          <a:srgbClr val="17479E"/>
        </a:buClr>
        <a:buSzPct val="75000"/>
        <a:buFont typeface="Wingdings 2" panose="05020102010507070707" pitchFamily="18" charset="2"/>
        <a:buChar char="Ã"/>
        <a:defRPr sz="2800" b="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5475" indent="-268288" algn="l" defTabSz="1088502" rtl="0" eaLnBrk="1" latinLnBrk="0" hangingPunct="1">
        <a:spcBef>
          <a:spcPts val="200"/>
        </a:spcBef>
        <a:buSzPct val="90000"/>
        <a:buFont typeface="Wingdings" panose="05000000000000000000" pitchFamily="2" charset="2"/>
        <a:buChar char="§"/>
        <a:defRPr sz="2400" b="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8525" indent="-273050" algn="l" defTabSz="1088502" rtl="0" eaLnBrk="1" latinLnBrk="0" hangingPunct="1">
        <a:spcBef>
          <a:spcPts val="300"/>
        </a:spcBef>
        <a:buSzPct val="110000"/>
        <a:buFont typeface="Arial" panose="020B0604020202020204" pitchFamily="34" charset="0"/>
        <a:buChar char="•"/>
        <a:defRPr sz="2000" b="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7300" indent="-298450" algn="l" defTabSz="1088502" rtl="0" eaLnBrk="1" latinLnBrk="0" hangingPunct="1">
        <a:spcBef>
          <a:spcPts val="300"/>
        </a:spcBef>
        <a:buSzPct val="80000"/>
        <a:buFont typeface="Courier New" panose="02070309020205020404" pitchFamily="49" charset="0"/>
        <a:buChar char="o"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6075" indent="-298450" algn="l" defTabSz="1088502" rtl="0" eaLnBrk="1" latinLnBrk="0" hangingPunct="1">
        <a:spcBef>
          <a:spcPts val="0"/>
        </a:spcBef>
        <a:buFont typeface="宋体" pitchFamily="2" charset="-122"/>
        <a:buChar char="-"/>
        <a:defRPr sz="600" kern="1200" baseline="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  <p15:guide id="4" pos="3841" userDrawn="1">
          <p15:clr>
            <a:srgbClr val="F26B43"/>
          </p15:clr>
        </p15:guide>
        <p15:guide id="6" pos="484" userDrawn="1">
          <p15:clr>
            <a:srgbClr val="F26B43"/>
          </p15:clr>
        </p15:guide>
        <p15:guide id="8" pos="7198" userDrawn="1">
          <p15:clr>
            <a:srgbClr val="F26B43"/>
          </p15:clr>
        </p15:guide>
        <p15:guide id="10" orient="horz" pos="936" userDrawn="1">
          <p15:clr>
            <a:srgbClr val="F26B43"/>
          </p15:clr>
        </p15:guide>
        <p15:guide id="13" orient="horz" pos="393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package" Target="../embeddings/Microsoft_PowerPoint_____1.ppt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82934" y="1989634"/>
            <a:ext cx="10631562" cy="1325870"/>
          </a:xfrm>
        </p:spPr>
        <p:txBody>
          <a:bodyPr/>
          <a:lstStyle/>
          <a:p>
            <a:r>
              <a:rPr lang="zh-CN" altLang="en-US" dirty="0" smtClean="0"/>
              <a:t>主题分享</a:t>
            </a:r>
            <a:endParaRPr 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84400" y="3315504"/>
            <a:ext cx="9449673" cy="834370"/>
          </a:xfrm>
        </p:spPr>
        <p:txBody>
          <a:bodyPr/>
          <a:lstStyle/>
          <a:p>
            <a:r>
              <a:rPr lang="zh-CN" altLang="en-US" sz="2400" dirty="0" smtClean="0"/>
              <a:t>开发工程师</a:t>
            </a:r>
            <a:r>
              <a:rPr lang="en-US" altLang="zh-CN" sz="2400" dirty="0" smtClean="0"/>
              <a:t>-NET/</a:t>
            </a:r>
            <a:r>
              <a:rPr lang="zh-CN" altLang="en-US" sz="2400" dirty="0"/>
              <a:t>何正强</a:t>
            </a:r>
            <a:endParaRPr lang="en-US" altLang="zh-CN" sz="2400" dirty="0" smtClean="0"/>
          </a:p>
          <a:p>
            <a:r>
              <a:rPr lang="en-US" altLang="zh-CN" sz="2400" dirty="0" smtClean="0"/>
              <a:t>2019-2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-25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54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 smtClean="0"/>
              <a:t>谈一谈：如果你作为试点组大或小组长，上岗</a:t>
            </a:r>
            <a:r>
              <a:rPr lang="en-US" altLang="zh-CN" sz="2400" b="0" dirty="0" smtClean="0"/>
              <a:t>30</a:t>
            </a:r>
            <a:r>
              <a:rPr lang="zh-CN" altLang="en-US" sz="2400" b="0" dirty="0" smtClean="0"/>
              <a:t>天你的行动步骤是？</a:t>
            </a:r>
            <a:endParaRPr lang="zh-CN" altLang="en-US" sz="24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552970" y="1269554"/>
            <a:ext cx="11125125" cy="50405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endParaRPr lang="en-US" altLang="zh-CN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115" y="316185"/>
            <a:ext cx="648072" cy="73734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0850267" y="1053530"/>
            <a:ext cx="1368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714211" y="602732"/>
            <a:ext cx="468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n-ea"/>
              </a:rPr>
              <a:t>2′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 bwMode="auto">
          <a:xfrm>
            <a:off x="1205906" y="1675990"/>
            <a:ext cx="9793088" cy="422768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l" defTabSz="914400"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a typeface="微软雅黑" pitchFamily="34" charset="-122"/>
              </a:rPr>
              <a:t>我这里从开发的角度来讲：</a:t>
            </a:r>
            <a:endParaRPr lang="en-US" altLang="zh-CN" sz="2000" dirty="0" smtClean="0">
              <a:solidFill>
                <a:schemeClr val="tx1"/>
              </a:solidFill>
              <a:ea typeface="微软雅黑" pitchFamily="34" charset="-122"/>
            </a:endParaRPr>
          </a:p>
          <a:p>
            <a:pPr algn="l" defTabSz="914400" eaLnBrk="1" hangingPunct="1">
              <a:lnSpc>
                <a:spcPct val="150000"/>
              </a:lnSpc>
            </a:pPr>
            <a:r>
              <a:rPr lang="en-US" altLang="zh-CN" sz="2000" dirty="0" smtClean="0">
                <a:ea typeface="微软雅黑" pitchFamily="34" charset="-122"/>
              </a:rPr>
              <a:t>1.</a:t>
            </a:r>
            <a:r>
              <a:rPr lang="zh-CN" altLang="en-US" sz="2000" dirty="0" smtClean="0">
                <a:solidFill>
                  <a:schemeClr val="bg2"/>
                </a:solidFill>
                <a:ea typeface="微软雅黑" pitchFamily="34" charset="-122"/>
              </a:rPr>
              <a:t>学习梳理公司的管理目标</a:t>
            </a:r>
            <a:r>
              <a:rPr lang="zh-CN" altLang="en-US" sz="2000" dirty="0" smtClean="0">
                <a:ea typeface="微软雅黑" pitchFamily="34" charset="-122"/>
              </a:rPr>
              <a:t>，学习组内涉及的业务领域、关联的平台系统以及人员等；</a:t>
            </a:r>
            <a:endParaRPr lang="en-US" altLang="zh-CN" sz="2000" dirty="0" smtClean="0"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en-US" altLang="zh-CN" sz="2000" dirty="0" smtClean="0">
                <a:ea typeface="微软雅黑" pitchFamily="34" charset="-122"/>
              </a:rPr>
              <a:t>2.</a:t>
            </a:r>
            <a:r>
              <a:rPr lang="zh-CN" altLang="en-US" sz="2000" dirty="0" smtClean="0">
                <a:ea typeface="微软雅黑" pitchFamily="34" charset="-122"/>
              </a:rPr>
              <a:t>将公司的管理目标</a:t>
            </a:r>
            <a:r>
              <a:rPr lang="zh-CN" altLang="en-US" sz="2000" dirty="0" smtClean="0">
                <a:solidFill>
                  <a:schemeClr val="bg2"/>
                </a:solidFill>
                <a:ea typeface="微软雅黑" pitchFamily="34" charset="-122"/>
              </a:rPr>
              <a:t>细化为组内具体的职责</a:t>
            </a:r>
            <a:r>
              <a:rPr lang="zh-CN" altLang="en-US" sz="2000" dirty="0" smtClean="0">
                <a:ea typeface="微软雅黑" pitchFamily="34" charset="-122"/>
              </a:rPr>
              <a:t>，按组内</a:t>
            </a:r>
            <a:r>
              <a:rPr lang="en-US" altLang="zh-CN" sz="2000" dirty="0" smtClean="0">
                <a:ea typeface="微软雅黑" pitchFamily="34" charset="-122"/>
              </a:rPr>
              <a:t>OKR</a:t>
            </a:r>
            <a:r>
              <a:rPr lang="zh-CN" altLang="en-US" sz="2000" dirty="0" smtClean="0">
                <a:ea typeface="微软雅黑" pitchFamily="34" charset="-122"/>
              </a:rPr>
              <a:t>，将具体任务进行拆解，按公司</a:t>
            </a:r>
            <a:r>
              <a:rPr lang="zh-CN" altLang="en-US" sz="2000" dirty="0">
                <a:ea typeface="微软雅黑" pitchFamily="34" charset="-122"/>
              </a:rPr>
              <a:t>目标</a:t>
            </a:r>
            <a:r>
              <a:rPr lang="en-US" altLang="zh-CN" sz="2000" dirty="0">
                <a:ea typeface="微软雅黑" pitchFamily="34" charset="-122"/>
              </a:rPr>
              <a:t>/</a:t>
            </a:r>
            <a:r>
              <a:rPr lang="zh-CN" altLang="en-US" sz="2000" dirty="0">
                <a:ea typeface="微软雅黑" pitchFamily="34" charset="-122"/>
              </a:rPr>
              <a:t>团队目标</a:t>
            </a:r>
            <a:r>
              <a:rPr lang="en-US" altLang="zh-CN" sz="2000" dirty="0">
                <a:ea typeface="微软雅黑" pitchFamily="34" charset="-122"/>
              </a:rPr>
              <a:t>/</a:t>
            </a:r>
            <a:r>
              <a:rPr lang="zh-CN" altLang="en-US" sz="2000" dirty="0">
                <a:ea typeface="微软雅黑" pitchFamily="34" charset="-122"/>
              </a:rPr>
              <a:t>项目目标</a:t>
            </a:r>
            <a:r>
              <a:rPr lang="en-US" altLang="zh-CN" sz="2000" dirty="0">
                <a:ea typeface="微软雅黑" pitchFamily="34" charset="-122"/>
              </a:rPr>
              <a:t>/</a:t>
            </a:r>
            <a:r>
              <a:rPr lang="zh-CN" altLang="en-US" sz="2000" dirty="0">
                <a:ea typeface="微软雅黑" pitchFamily="34" charset="-122"/>
              </a:rPr>
              <a:t>个人</a:t>
            </a:r>
            <a:r>
              <a:rPr lang="zh-CN" altLang="en-US" sz="2000" dirty="0" smtClean="0">
                <a:ea typeface="微软雅黑" pitchFamily="34" charset="-122"/>
              </a:rPr>
              <a:t>目标来细化目标，责任到人，详细制定项目进度表，保持工作情况透明；</a:t>
            </a:r>
            <a:endParaRPr lang="en-US" altLang="zh-CN" sz="2000" dirty="0" smtClean="0"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en-US" altLang="zh-CN" sz="2000" dirty="0" smtClean="0">
                <a:ea typeface="微软雅黑" pitchFamily="34" charset="-122"/>
              </a:rPr>
              <a:t>3.</a:t>
            </a:r>
            <a:r>
              <a:rPr lang="zh-CN" altLang="en-US" sz="2000" dirty="0">
                <a:ea typeface="微软雅黑" pitchFamily="34" charset="-122"/>
              </a:rPr>
              <a:t>梳理各个组员技能专长</a:t>
            </a:r>
            <a:r>
              <a:rPr lang="zh-CN" altLang="en-US" sz="2000" dirty="0" smtClean="0">
                <a:ea typeface="微软雅黑" pitchFamily="34" charset="-122"/>
              </a:rPr>
              <a:t>，具有相同或类似技术专长，只是处理的地区或业务场景不同的开发人员，考虑在不同的厂区轮岗（或</a:t>
            </a:r>
            <a:r>
              <a:rPr lang="zh-CN" altLang="en-US" sz="2000" dirty="0" smtClean="0">
                <a:solidFill>
                  <a:schemeClr val="bg2"/>
                </a:solidFill>
                <a:ea typeface="微软雅黑" pitchFamily="34" charset="-122"/>
              </a:rPr>
              <a:t>流动办公</a:t>
            </a:r>
            <a:r>
              <a:rPr lang="zh-CN" altLang="en-US" sz="2000" dirty="0" smtClean="0">
                <a:ea typeface="微软雅黑" pitchFamily="34" charset="-122"/>
              </a:rPr>
              <a:t>），深入了解不同厂区的业务现状和开发需求，从而开发更具通用性接口，</a:t>
            </a:r>
            <a:r>
              <a:rPr lang="zh-CN" altLang="en-US" sz="2000" dirty="0" smtClean="0">
                <a:solidFill>
                  <a:schemeClr val="bg2"/>
                </a:solidFill>
                <a:ea typeface="微软雅黑" pitchFamily="34" charset="-122"/>
              </a:rPr>
              <a:t>提高系统兼容性</a:t>
            </a:r>
            <a:r>
              <a:rPr lang="zh-CN" altLang="en-US" sz="2000" dirty="0" smtClean="0">
                <a:ea typeface="微软雅黑" pitchFamily="34" charset="-122"/>
              </a:rPr>
              <a:t>，降低维护难度与成本；</a:t>
            </a:r>
            <a:endParaRPr lang="en-US" altLang="zh-CN" sz="2000" dirty="0" smtClean="0"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en-US" altLang="zh-CN" sz="2000" dirty="0" smtClean="0">
                <a:ea typeface="微软雅黑" pitchFamily="34" charset="-122"/>
              </a:rPr>
              <a:t>4.</a:t>
            </a:r>
            <a:r>
              <a:rPr lang="zh-CN" altLang="en-US" sz="2000" dirty="0" smtClean="0">
                <a:ea typeface="微软雅黑" pitchFamily="34" charset="-122"/>
              </a:rPr>
              <a:t>任务阶段性进展汇报整理，</a:t>
            </a:r>
            <a:r>
              <a:rPr lang="zh-CN" altLang="en-US" sz="2000" dirty="0" smtClean="0">
                <a:solidFill>
                  <a:schemeClr val="bg2"/>
                </a:solidFill>
                <a:ea typeface="微软雅黑" pitchFamily="34" charset="-122"/>
              </a:rPr>
              <a:t>进度跟踪把控并阶段性验收</a:t>
            </a:r>
            <a:r>
              <a:rPr lang="zh-CN" altLang="en-US" sz="2000" dirty="0" smtClean="0">
                <a:ea typeface="微软雅黑" pitchFamily="34" charset="-122"/>
              </a:rPr>
              <a:t>；</a:t>
            </a:r>
            <a:endParaRPr lang="en-US" altLang="zh-CN" sz="2000" dirty="0" smtClean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2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您的整体解决方案合作伙伴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68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5161483" y="2205658"/>
            <a:ext cx="5400600" cy="2401819"/>
          </a:xfrm>
        </p:spPr>
        <p:txBody>
          <a:bodyPr/>
          <a:lstStyle/>
          <a:p>
            <a:r>
              <a:rPr lang="zh-CN" altLang="en-US" noProof="0" dirty="0" smtClean="0"/>
              <a:t>个人简介</a:t>
            </a:r>
            <a:endParaRPr lang="en-US" altLang="zh-CN" noProof="0" dirty="0" smtClean="0"/>
          </a:p>
          <a:p>
            <a:r>
              <a:rPr lang="zh-CN" altLang="en-US" noProof="0" dirty="0"/>
              <a:t>能力</a:t>
            </a:r>
            <a:r>
              <a:rPr lang="zh-CN" altLang="en-US" noProof="0" dirty="0" smtClean="0"/>
              <a:t>自评</a:t>
            </a:r>
            <a:endParaRPr lang="en-US" altLang="zh-CN" noProof="0" dirty="0" smtClean="0"/>
          </a:p>
          <a:p>
            <a:r>
              <a:rPr lang="zh-CN" altLang="en-US" noProof="0" dirty="0" smtClean="0"/>
              <a:t>主题阐述</a:t>
            </a:r>
            <a:endParaRPr lang="en-US" noProof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4" name="Hexagon 33"/>
          <p:cNvSpPr/>
          <p:nvPr/>
        </p:nvSpPr>
        <p:spPr bwMode="auto">
          <a:xfrm rot="5400000">
            <a:off x="4486411" y="2209129"/>
            <a:ext cx="558000" cy="50400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vert270" lIns="36000" tIns="0" rIns="36000" bIns="0"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Hexagon 34"/>
          <p:cNvSpPr/>
          <p:nvPr/>
        </p:nvSpPr>
        <p:spPr bwMode="auto">
          <a:xfrm rot="5400000">
            <a:off x="4486411" y="2941256"/>
            <a:ext cx="558000" cy="50400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vert270" lIns="36000" tIns="0" rIns="36000" bIns="0"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Hexagon 37"/>
          <p:cNvSpPr/>
          <p:nvPr/>
        </p:nvSpPr>
        <p:spPr bwMode="auto">
          <a:xfrm rot="5400000">
            <a:off x="4486411" y="3673383"/>
            <a:ext cx="558000" cy="50400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vert270" lIns="36000" tIns="0" rIns="36000" bIns="0"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1201043" y="1460898"/>
            <a:ext cx="5040560" cy="24482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</a:rPr>
              <a:t>姓名</a:t>
            </a:r>
            <a:r>
              <a:rPr lang="zh-CN" altLang="en-US" sz="2000" dirty="0" smtClean="0">
                <a:latin typeface="+mn-ea"/>
              </a:rPr>
              <a:t>：何正强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</a:rPr>
              <a:t>工号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en-US" altLang="zh-CN" sz="2000" dirty="0" smtClean="0">
                <a:latin typeface="+mn-ea"/>
              </a:rPr>
              <a:t>60053202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</a:rPr>
              <a:t>现组织：</a:t>
            </a:r>
            <a:r>
              <a:rPr lang="zh-CN" altLang="en-US" sz="2000" dirty="0" smtClean="0">
                <a:latin typeface="+mn-ea"/>
              </a:rPr>
              <a:t>流程部</a:t>
            </a:r>
            <a:r>
              <a:rPr lang="en-US" altLang="zh-CN" sz="2000" dirty="0" smtClean="0">
                <a:latin typeface="+mn-ea"/>
              </a:rPr>
              <a:t>-</a:t>
            </a:r>
            <a:r>
              <a:rPr lang="zh-CN" altLang="en-US" sz="2000" dirty="0" smtClean="0">
                <a:latin typeface="+mn-ea"/>
              </a:rPr>
              <a:t>声学运营组</a:t>
            </a:r>
            <a:r>
              <a:rPr lang="en-US" altLang="zh-CN" sz="2000" dirty="0" smtClean="0">
                <a:latin typeface="+mn-ea"/>
              </a:rPr>
              <a:t>-</a:t>
            </a:r>
            <a:r>
              <a:rPr lang="zh-CN" altLang="en-US" sz="2000" dirty="0" smtClean="0">
                <a:latin typeface="+mn-ea"/>
              </a:rPr>
              <a:t>应用开发管理组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</a:rPr>
              <a:t>现岗位：</a:t>
            </a:r>
            <a:r>
              <a:rPr lang="zh-CN" altLang="en-US" sz="2000" dirty="0" smtClean="0">
                <a:latin typeface="+mn-ea"/>
              </a:rPr>
              <a:t>开发工程师</a:t>
            </a:r>
            <a:r>
              <a:rPr lang="en-US" altLang="zh-CN" sz="2000" dirty="0" smtClean="0">
                <a:latin typeface="+mn-ea"/>
              </a:rPr>
              <a:t>-NET</a:t>
            </a:r>
          </a:p>
        </p:txBody>
      </p:sp>
      <p:sp>
        <p:nvSpPr>
          <p:cNvPr id="6" name="矩形 5"/>
          <p:cNvSpPr/>
          <p:nvPr/>
        </p:nvSpPr>
        <p:spPr>
          <a:xfrm>
            <a:off x="6457627" y="1460898"/>
            <a:ext cx="4824536" cy="24482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</a:rPr>
              <a:t>最高学历</a:t>
            </a:r>
            <a:r>
              <a:rPr lang="zh-CN" altLang="en-US" sz="2000" dirty="0" smtClean="0">
                <a:latin typeface="+mn-ea"/>
              </a:rPr>
              <a:t>：硕士研究生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</a:rPr>
              <a:t>毕业院校</a:t>
            </a:r>
            <a:r>
              <a:rPr lang="zh-CN" altLang="en-US" sz="2000" dirty="0" smtClean="0">
                <a:latin typeface="+mn-ea"/>
              </a:rPr>
              <a:t>：华中科技大学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</a:rPr>
              <a:t>所</a:t>
            </a:r>
            <a:r>
              <a:rPr lang="zh-CN" altLang="en-US" sz="2000" b="1" dirty="0">
                <a:latin typeface="+mn-ea"/>
              </a:rPr>
              <a:t>学</a:t>
            </a:r>
            <a:r>
              <a:rPr lang="zh-CN" altLang="en-US" sz="2000" b="1" dirty="0" smtClean="0">
                <a:latin typeface="+mn-ea"/>
              </a:rPr>
              <a:t>专业</a:t>
            </a:r>
            <a:r>
              <a:rPr lang="zh-CN" altLang="en-US" sz="2000" dirty="0" smtClean="0">
                <a:latin typeface="+mn-ea"/>
              </a:rPr>
              <a:t>：机械工程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</a:rPr>
              <a:t>毕业时间：</a:t>
            </a:r>
            <a:r>
              <a:rPr lang="en-US" altLang="zh-CN" sz="2000" dirty="0" smtClean="0">
                <a:latin typeface="+mn-ea"/>
              </a:rPr>
              <a:t>2017-06-28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</a:rPr>
              <a:t>加入</a:t>
            </a:r>
            <a:r>
              <a:rPr lang="en-US" altLang="zh-CN" sz="2000" b="1" dirty="0">
                <a:latin typeface="+mn-ea"/>
              </a:rPr>
              <a:t>AAC</a:t>
            </a:r>
            <a:r>
              <a:rPr lang="zh-CN" altLang="en-US" sz="2000" b="1" dirty="0">
                <a:latin typeface="+mn-ea"/>
              </a:rPr>
              <a:t>时间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en-US" altLang="zh-CN" sz="2000" dirty="0" smtClean="0">
                <a:latin typeface="+mn-ea"/>
              </a:rPr>
              <a:t>2017-07-03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115" y="316185"/>
            <a:ext cx="648072" cy="73734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0850267" y="1053530"/>
            <a:ext cx="1368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544558" y="602732"/>
            <a:ext cx="745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0.5′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88470" y="4125194"/>
            <a:ext cx="10238353" cy="2256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C000"/>
                </a:solidFill>
                <a:latin typeface="+mn-ea"/>
              </a:rPr>
              <a:t>组织调整后</a:t>
            </a:r>
            <a:r>
              <a:rPr lang="en-US" altLang="zh-CN" sz="2000" b="1" dirty="0" smtClean="0">
                <a:solidFill>
                  <a:srgbClr val="FFC000"/>
                </a:solidFill>
                <a:latin typeface="+mn-ea"/>
              </a:rPr>
              <a:t>——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</a:rPr>
              <a:t>意向组织：</a:t>
            </a:r>
            <a:r>
              <a:rPr lang="zh-CN" altLang="en-US" sz="2000" dirty="0">
                <a:latin typeface="+mn-ea"/>
              </a:rPr>
              <a:t>流程部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声学运营组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应用开发管理组</a:t>
            </a:r>
            <a:endParaRPr lang="en-US" altLang="zh-CN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</a:rPr>
              <a:t>意向岗位：</a:t>
            </a:r>
            <a:r>
              <a:rPr lang="zh-CN" altLang="en-US" sz="2000" dirty="0">
                <a:latin typeface="+mn-ea"/>
              </a:rPr>
              <a:t>开发</a:t>
            </a:r>
            <a:r>
              <a:rPr lang="zh-CN" altLang="en-US" sz="2000" dirty="0" smtClean="0">
                <a:latin typeface="+mn-ea"/>
              </a:rPr>
              <a:t>工程师</a:t>
            </a:r>
            <a:endParaRPr lang="en-US" altLang="zh-CN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+mn-ea"/>
              </a:rPr>
              <a:t>理由：</a:t>
            </a:r>
            <a:r>
              <a:rPr lang="en-US" altLang="zh-CN" sz="2000" dirty="0" smtClean="0">
                <a:latin typeface="+mn-ea"/>
              </a:rPr>
              <a:t>1.</a:t>
            </a:r>
            <a:r>
              <a:rPr lang="zh-CN" altLang="en-US" sz="2000" dirty="0" smtClean="0">
                <a:latin typeface="+mn-ea"/>
              </a:rPr>
              <a:t>个人兴趣</a:t>
            </a:r>
            <a:r>
              <a:rPr lang="en-US" altLang="zh-CN" sz="2000" dirty="0" smtClean="0">
                <a:latin typeface="+mn-ea"/>
              </a:rPr>
              <a:t>-</a:t>
            </a:r>
            <a:r>
              <a:rPr lang="zh-CN" altLang="en-US" sz="2000" dirty="0" smtClean="0">
                <a:latin typeface="+mn-ea"/>
              </a:rPr>
              <a:t>偏向于软件开发</a:t>
            </a:r>
            <a:r>
              <a:rPr lang="en-US" altLang="zh-CN" sz="2000" dirty="0" smtClean="0">
                <a:latin typeface="+mn-ea"/>
              </a:rPr>
              <a:t>;2.</a:t>
            </a:r>
            <a:r>
              <a:rPr lang="zh-CN" altLang="en-US" sz="2000" dirty="0" smtClean="0">
                <a:latin typeface="+mn-ea"/>
              </a:rPr>
              <a:t>个人职业发展</a:t>
            </a:r>
            <a:r>
              <a:rPr lang="en-US" altLang="zh-CN" sz="2000" dirty="0" smtClean="0">
                <a:latin typeface="+mn-ea"/>
              </a:rPr>
              <a:t>-</a:t>
            </a:r>
            <a:r>
              <a:rPr lang="zh-CN" altLang="en-US" sz="2000" dirty="0" smtClean="0">
                <a:latin typeface="+mn-ea"/>
              </a:rPr>
              <a:t>意向：开发管理路线</a:t>
            </a:r>
            <a:r>
              <a:rPr lang="en-US" altLang="zh-CN" sz="2000" dirty="0" smtClean="0">
                <a:latin typeface="+mn-ea"/>
              </a:rPr>
              <a:t>;3.</a:t>
            </a:r>
            <a:r>
              <a:rPr lang="zh-CN" altLang="en-US" sz="2000" dirty="0" smtClean="0">
                <a:latin typeface="+mn-ea"/>
              </a:rPr>
              <a:t>对现有职务职责目标相对比较熟悉</a:t>
            </a:r>
            <a:r>
              <a:rPr lang="en-US" altLang="zh-CN" sz="2000" dirty="0" smtClean="0">
                <a:latin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86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能力自评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11678096" y="6492579"/>
            <a:ext cx="396155" cy="144000"/>
          </a:xfrm>
        </p:spPr>
        <p:txBody>
          <a:bodyPr/>
          <a:lstStyle/>
          <a:p>
            <a:fld id="{9D19F9FD-1F38-477E-8408-51B468721C6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115" y="316185"/>
            <a:ext cx="648072" cy="73734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0850267" y="1053530"/>
            <a:ext cx="1368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677861" y="602732"/>
            <a:ext cx="468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n-ea"/>
              </a:rPr>
              <a:t>2</a:t>
            </a:r>
            <a:r>
              <a:rPr lang="en-US" altLang="zh-CN" sz="2400" b="1" dirty="0" smtClean="0">
                <a:latin typeface="+mn-ea"/>
              </a:rPr>
              <a:t>′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46870"/>
              </p:ext>
            </p:extLst>
          </p:nvPr>
        </p:nvGraphicFramePr>
        <p:xfrm>
          <a:off x="536120" y="5307918"/>
          <a:ext cx="2304255" cy="1362236"/>
        </p:xfrm>
        <a:graphic>
          <a:graphicData uri="http://schemas.openxmlformats.org/drawingml/2006/table">
            <a:tbl>
              <a:tblPr/>
              <a:tblGrid>
                <a:gridCol w="487614">
                  <a:extLst>
                    <a:ext uri="{9D8B030D-6E8A-4147-A177-3AD203B41FA5}">
                      <a16:colId xmlns="" xmlns:a16="http://schemas.microsoft.com/office/drawing/2014/main" val="2053049340"/>
                    </a:ext>
                  </a:extLst>
                </a:gridCol>
                <a:gridCol w="409427">
                  <a:extLst>
                    <a:ext uri="{9D8B030D-6E8A-4147-A177-3AD203B41FA5}">
                      <a16:colId xmlns="" xmlns:a16="http://schemas.microsoft.com/office/drawing/2014/main" val="1299622793"/>
                    </a:ext>
                  </a:extLst>
                </a:gridCol>
                <a:gridCol w="489296">
                  <a:extLst>
                    <a:ext uri="{9D8B030D-6E8A-4147-A177-3AD203B41FA5}">
                      <a16:colId xmlns="" xmlns:a16="http://schemas.microsoft.com/office/drawing/2014/main" val="1520188423"/>
                    </a:ext>
                  </a:extLst>
                </a:gridCol>
                <a:gridCol w="485870">
                  <a:extLst>
                    <a:ext uri="{9D8B030D-6E8A-4147-A177-3AD203B41FA5}">
                      <a16:colId xmlns="" xmlns:a16="http://schemas.microsoft.com/office/drawing/2014/main" val="2181490585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150926840"/>
                    </a:ext>
                  </a:extLst>
                </a:gridCol>
              </a:tblGrid>
              <a:tr h="1952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精通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78749346"/>
                  </a:ext>
                </a:extLst>
              </a:tr>
              <a:tr h="1952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掌握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04854965"/>
                  </a:ext>
                </a:extLst>
              </a:tr>
              <a:tr h="2174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理解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95062324"/>
                  </a:ext>
                </a:extLst>
              </a:tr>
              <a:tr h="2795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了解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13366883"/>
                  </a:ext>
                </a:extLst>
              </a:tr>
              <a:tr h="47478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1~2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部分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大部分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440008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92931" y="5030918"/>
            <a:ext cx="10416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</a:rPr>
              <a:t>掌握的程度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5725" y="6230198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</a:rPr>
              <a:t>掌握的范围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79670" y="4939555"/>
            <a:ext cx="4396503" cy="1622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评分标准：</a:t>
            </a:r>
            <a:endParaRPr lang="en-US" altLang="zh-CN" sz="1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分：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精通部分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专业技能，且岗位要求的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大部分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技能已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掌握</a:t>
            </a:r>
            <a:endParaRPr lang="en-US" altLang="zh-CN" sz="1200" b="1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分：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精通</a:t>
            </a:r>
            <a:r>
              <a:rPr lang="en-US" altLang="zh-CN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1-2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专业技能，且岗位要求的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一部分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技能已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掌握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endParaRPr lang="en-US" altLang="zh-CN" sz="1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分：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掌握一部分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专业技能，且岗位要求的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大部分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技能已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理解</a:t>
            </a:r>
            <a:r>
              <a:rPr lang="zh-CN" altLang="en-US" sz="12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endParaRPr lang="en-US" altLang="zh-CN" sz="1200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分：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掌握</a:t>
            </a:r>
            <a:r>
              <a:rPr lang="en-US" altLang="zh-CN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1-2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专业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技能，且岗位要求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zh-CN" altLang="en-US" sz="12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部分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技能已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理解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endParaRPr lang="en-US" altLang="zh-CN" sz="1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分：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理解</a:t>
            </a:r>
            <a:r>
              <a:rPr lang="en-US" altLang="zh-CN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1-2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专业技能，且岗位要求的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一部分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技能有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了解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endParaRPr lang="en-US" altLang="zh-CN" sz="1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8938" y="5170848"/>
            <a:ext cx="35612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 smtClean="0"/>
              <a:t>精通：灵活且有一定创新的运用</a:t>
            </a:r>
            <a:r>
              <a:rPr lang="zh-CN" altLang="en-US" sz="1050" dirty="0"/>
              <a:t>解决</a:t>
            </a:r>
            <a:r>
              <a:rPr lang="zh-CN" altLang="en-US" sz="1050" dirty="0" smtClean="0"/>
              <a:t>难题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 smtClean="0"/>
              <a:t>掌握：熟练</a:t>
            </a:r>
            <a:r>
              <a:rPr lang="zh-CN" altLang="en-US" sz="1050" dirty="0"/>
              <a:t>的做</a:t>
            </a:r>
            <a:r>
              <a:rPr lang="zh-CN" altLang="en-US" sz="1050" dirty="0" smtClean="0"/>
              <a:t>，举一反三解决有</a:t>
            </a:r>
            <a:r>
              <a:rPr lang="zh-CN" altLang="en-US" sz="1050" dirty="0"/>
              <a:t>一定难度的</a:t>
            </a:r>
            <a:r>
              <a:rPr lang="zh-CN" altLang="en-US" sz="1050" dirty="0" smtClean="0"/>
              <a:t>问题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 smtClean="0"/>
              <a:t>理解：懂</a:t>
            </a:r>
            <a:r>
              <a:rPr lang="zh-CN" altLang="en-US" sz="1050" dirty="0"/>
              <a:t>了且独立用</a:t>
            </a:r>
            <a:r>
              <a:rPr lang="zh-CN" altLang="en-US" sz="1050" dirty="0" smtClean="0"/>
              <a:t>过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 smtClean="0"/>
              <a:t>了解：知道</a:t>
            </a:r>
            <a:r>
              <a:rPr lang="zh-CN" altLang="en-US" sz="1050" dirty="0"/>
              <a:t>且简单实践</a:t>
            </a:r>
            <a:r>
              <a:rPr lang="zh-CN" altLang="en-US" sz="1050" dirty="0" smtClean="0"/>
              <a:t>过</a:t>
            </a:r>
            <a:endParaRPr lang="en-US" altLang="zh-CN" sz="105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11250"/>
              </p:ext>
            </p:extLst>
          </p:nvPr>
        </p:nvGraphicFramePr>
        <p:xfrm>
          <a:off x="480961" y="1240270"/>
          <a:ext cx="10168459" cy="3269644"/>
        </p:xfrm>
        <a:graphic>
          <a:graphicData uri="http://schemas.openxmlformats.org/drawingml/2006/table">
            <a:tbl>
              <a:tblPr/>
              <a:tblGrid>
                <a:gridCol w="465413">
                  <a:extLst>
                    <a:ext uri="{9D8B030D-6E8A-4147-A177-3AD203B41FA5}">
                      <a16:colId xmlns="" xmlns:a16="http://schemas.microsoft.com/office/drawing/2014/main" val="3700743636"/>
                    </a:ext>
                  </a:extLst>
                </a:gridCol>
                <a:gridCol w="849327">
                  <a:extLst>
                    <a:ext uri="{9D8B030D-6E8A-4147-A177-3AD203B41FA5}">
                      <a16:colId xmlns="" xmlns:a16="http://schemas.microsoft.com/office/drawing/2014/main" val="1442435791"/>
                    </a:ext>
                  </a:extLst>
                </a:gridCol>
                <a:gridCol w="991504">
                  <a:extLst>
                    <a:ext uri="{9D8B030D-6E8A-4147-A177-3AD203B41FA5}">
                      <a16:colId xmlns="" xmlns:a16="http://schemas.microsoft.com/office/drawing/2014/main" val="3896979890"/>
                    </a:ext>
                  </a:extLst>
                </a:gridCol>
                <a:gridCol w="811582">
                  <a:extLst>
                    <a:ext uri="{9D8B030D-6E8A-4147-A177-3AD203B41FA5}">
                      <a16:colId xmlns="" xmlns:a16="http://schemas.microsoft.com/office/drawing/2014/main" val="493601724"/>
                    </a:ext>
                  </a:extLst>
                </a:gridCol>
                <a:gridCol w="866058">
                  <a:extLst>
                    <a:ext uri="{9D8B030D-6E8A-4147-A177-3AD203B41FA5}">
                      <a16:colId xmlns="" xmlns:a16="http://schemas.microsoft.com/office/drawing/2014/main" val="784625569"/>
                    </a:ext>
                  </a:extLst>
                </a:gridCol>
                <a:gridCol w="853763">
                  <a:extLst>
                    <a:ext uri="{9D8B030D-6E8A-4147-A177-3AD203B41FA5}">
                      <a16:colId xmlns="" xmlns:a16="http://schemas.microsoft.com/office/drawing/2014/main" val="3467079040"/>
                    </a:ext>
                  </a:extLst>
                </a:gridCol>
                <a:gridCol w="1332703">
                  <a:extLst>
                    <a:ext uri="{9D8B030D-6E8A-4147-A177-3AD203B41FA5}">
                      <a16:colId xmlns="" xmlns:a16="http://schemas.microsoft.com/office/drawing/2014/main" val="3582304669"/>
                    </a:ext>
                  </a:extLst>
                </a:gridCol>
                <a:gridCol w="1332703">
                  <a:extLst>
                    <a:ext uri="{9D8B030D-6E8A-4147-A177-3AD203B41FA5}">
                      <a16:colId xmlns="" xmlns:a16="http://schemas.microsoft.com/office/drawing/2014/main" val="2738536354"/>
                    </a:ext>
                  </a:extLst>
                </a:gridCol>
                <a:gridCol w="1332703">
                  <a:extLst>
                    <a:ext uri="{9D8B030D-6E8A-4147-A177-3AD203B41FA5}">
                      <a16:colId xmlns="" xmlns:a16="http://schemas.microsoft.com/office/drawing/2014/main" val="3948245854"/>
                    </a:ext>
                  </a:extLst>
                </a:gridCol>
                <a:gridCol w="1332703">
                  <a:extLst>
                    <a:ext uri="{9D8B030D-6E8A-4147-A177-3AD203B41FA5}">
                      <a16:colId xmlns="" xmlns:a16="http://schemas.microsoft.com/office/drawing/2014/main" val="3400349704"/>
                    </a:ext>
                  </a:extLst>
                </a:gridCol>
              </a:tblGrid>
              <a:tr h="327989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能力项</a:t>
                      </a:r>
                    </a:p>
                  </a:txBody>
                  <a:tcPr marL="9452" marR="9452" marT="94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需求调研</a:t>
                      </a:r>
                    </a:p>
                  </a:txBody>
                  <a:tcPr marL="9452" marR="9452" marT="94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项目管理</a:t>
                      </a:r>
                    </a:p>
                  </a:txBody>
                  <a:tcPr marL="9452" marR="9452" marT="94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技术能力</a:t>
                      </a:r>
                    </a:p>
                  </a:txBody>
                  <a:tcPr marL="9452" marR="9452" marT="94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服务能力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52" marR="9452" marT="94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52" marR="9452" marT="94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数据管理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52" marR="9452" marT="94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5350978"/>
                  </a:ext>
                </a:extLst>
              </a:tr>
              <a:tr h="660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用户调研</a:t>
                      </a:r>
                    </a:p>
                  </a:txBody>
                  <a:tcPr marL="9452" marR="9452" marT="94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需求管理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 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需求交付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敏捷项目管理</a:t>
                      </a:r>
                    </a:p>
                  </a:txBody>
                  <a:tcPr marL="9452" marR="9452" marT="94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传统项目管理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运维相关技能</a:t>
                      </a:r>
                    </a:p>
                  </a:txBody>
                  <a:tcPr marL="9452" marR="9452" marT="94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服务意识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52" marR="9452" marT="94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52" marR="9452" marT="94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数据管理能力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52" marR="9452" marT="94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04514334"/>
                  </a:ext>
                </a:extLst>
              </a:tr>
              <a:tr h="16031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如用户访谈、问卷调查、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情景再现、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用户故事地图、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A/B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测试等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需求收集、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分析、筛选、分类、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优先级排序、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合理性考量、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量化业务价值等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及时有效的资源、系统、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、新技术平台交付及落地能力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Scrum, Kanban, Extreme Programming, Lean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PMP, PMBOK,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WBS,CAPM,PgMP,PMI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-SP,PMI-RMP,PMI-ACP,PMI-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PfMP,PMI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-PBA 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机房风火水电，</a:t>
                      </a: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运维（</a:t>
                      </a: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AIX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虚拟化运维（</a:t>
                      </a: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vmware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citrix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zstack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openstack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网络交换机、防火墙配置，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DBA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等，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basis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沟通能力、服务意识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日常工作中的责任心及对自己所负责的业务的责任意识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结合工具对现有服务数据进行收集、汇总、分析的能力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693901"/>
                  </a:ext>
                </a:extLst>
              </a:tr>
              <a:tr h="677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员工自评</a:t>
                      </a:r>
                    </a:p>
                  </a:txBody>
                  <a:tcPr marL="9452" marR="9452" marT="94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52" marR="9452" marT="94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502" rtl="0" eaLnBrk="1" fontAlgn="ctr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502" rtl="0" eaLnBrk="1" fontAlgn="ctr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502" rtl="0" eaLnBrk="1" fontAlgn="ctr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502" rtl="0" eaLnBrk="1" fontAlgn="ctr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502" rtl="0" eaLnBrk="1" fontAlgn="ctr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502" rtl="0" eaLnBrk="1" fontAlgn="ctr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502" rtl="0" eaLnBrk="1" fontAlgn="ctr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65875565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 bwMode="auto">
          <a:xfrm>
            <a:off x="3289275" y="424209"/>
            <a:ext cx="6624736" cy="688256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l" defTabSz="914400" eaLnBrk="1" hangingPunct="1"/>
            <a:r>
              <a:rPr lang="zh-CN" altLang="en-US" sz="2000" dirty="0" smtClean="0">
                <a:solidFill>
                  <a:srgbClr val="FF0000"/>
                </a:solidFill>
                <a:ea typeface="微软雅黑" pitchFamily="34" charset="-122"/>
              </a:rPr>
              <a:t>跨组盘点，从应用软件开发的角度，匹配</a:t>
            </a:r>
            <a:r>
              <a:rPr lang="en-US" altLang="zh-CN" sz="2000" dirty="0" smtClean="0">
                <a:solidFill>
                  <a:srgbClr val="FF0000"/>
                </a:solidFill>
                <a:ea typeface="微软雅黑" pitchFamily="34" charset="-122"/>
              </a:rPr>
              <a:t>IDC</a:t>
            </a:r>
            <a:r>
              <a:rPr lang="zh-CN" altLang="en-US" sz="2000" dirty="0" smtClean="0">
                <a:solidFill>
                  <a:srgbClr val="FF0000"/>
                </a:solidFill>
                <a:ea typeface="微软雅黑" pitchFamily="34" charset="-122"/>
              </a:rPr>
              <a:t>中的能力项来自评打分</a:t>
            </a:r>
            <a:endParaRPr lang="zh-CN" altLang="en-US" sz="2000" dirty="0">
              <a:solidFill>
                <a:srgbClr val="FF0000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4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078" y="304309"/>
            <a:ext cx="10072038" cy="7709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主题阐述</a:t>
            </a:r>
            <a:r>
              <a:rPr lang="zh-CN" altLang="en-US" dirty="0" smtClean="0">
                <a:sym typeface="Wingdings" panose="05000000000000000000" pitchFamily="2" charset="2"/>
              </a:rPr>
              <a:t>： </a:t>
            </a:r>
            <a:r>
              <a:rPr lang="en-US" altLang="zh-CN" sz="2200" b="0" dirty="0">
                <a:sym typeface="Wingdings" panose="05000000000000000000" pitchFamily="2" charset="2"/>
              </a:rPr>
              <a:t>1. </a:t>
            </a:r>
            <a:r>
              <a:rPr lang="zh-CN" altLang="en-US" sz="2200" b="0" dirty="0" smtClean="0">
                <a:sym typeface="Wingdings" panose="05000000000000000000" pitchFamily="2" charset="2"/>
              </a:rPr>
              <a:t>阐述</a:t>
            </a:r>
            <a:r>
              <a:rPr lang="zh-CN" altLang="en-US" sz="2200" b="0" dirty="0">
                <a:sym typeface="Wingdings" panose="05000000000000000000" pitchFamily="2" charset="2"/>
              </a:rPr>
              <a:t>你</a:t>
            </a:r>
            <a:r>
              <a:rPr lang="zh-CN" altLang="en-US" sz="2200" b="0" dirty="0" smtClean="0">
                <a:sym typeface="Wingdings" panose="05000000000000000000" pitchFamily="2" charset="2"/>
              </a:rPr>
              <a:t>对数据中心组的组织</a:t>
            </a:r>
            <a:r>
              <a:rPr lang="zh-CN" altLang="en-US" sz="2200" b="0" dirty="0">
                <a:sym typeface="Wingdings" panose="05000000000000000000" pitchFamily="2" charset="2"/>
              </a:rPr>
              <a:t>目标与使命的理解与认识</a:t>
            </a:r>
            <a:endParaRPr lang="zh-CN" altLang="en-US" sz="18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552970" y="981522"/>
            <a:ext cx="11125125" cy="5400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声学运营组的目标 ：专职</a:t>
            </a:r>
            <a:r>
              <a:rPr lang="zh-CN" altLang="en-US" sz="1800" dirty="0"/>
              <a:t>负责</a:t>
            </a:r>
            <a:r>
              <a:rPr lang="zh-CN" altLang="en-US" sz="1800" dirty="0" smtClean="0"/>
              <a:t>声学制造</a:t>
            </a:r>
            <a:r>
              <a:rPr lang="zh-CN" altLang="en-US" sz="1800" dirty="0"/>
              <a:t>基地与工厂的信息化相关系统</a:t>
            </a:r>
            <a:r>
              <a:rPr lang="en-US" altLang="zh-CN" sz="1800" dirty="0"/>
              <a:t>MES</a:t>
            </a:r>
            <a:r>
              <a:rPr lang="zh-CN" altLang="en-US" sz="1800" dirty="0"/>
              <a:t>、</a:t>
            </a:r>
            <a:r>
              <a:rPr lang="en-US" altLang="zh-CN" sz="1800" dirty="0"/>
              <a:t>SFC</a:t>
            </a:r>
            <a:r>
              <a:rPr lang="zh-CN" altLang="en-US" sz="1800" dirty="0"/>
              <a:t>、</a:t>
            </a:r>
            <a:r>
              <a:rPr lang="en-US" altLang="zh-CN" sz="1800" dirty="0"/>
              <a:t>IOT</a:t>
            </a:r>
            <a:r>
              <a:rPr lang="zh-CN" altLang="en-US" sz="1800" dirty="0"/>
              <a:t>的实施推广、迭代开发、应用支持、与关联系统如</a:t>
            </a:r>
            <a:r>
              <a:rPr lang="en-US" altLang="zh-CN" sz="1800" dirty="0"/>
              <a:t>SAP</a:t>
            </a:r>
            <a:r>
              <a:rPr lang="zh-CN" altLang="en-US" sz="1800" dirty="0"/>
              <a:t>、</a:t>
            </a:r>
            <a:r>
              <a:rPr lang="en-US" altLang="zh-CN" sz="1800" dirty="0"/>
              <a:t>WMS</a:t>
            </a:r>
            <a:r>
              <a:rPr lang="zh-CN" altLang="en-US" sz="1800" dirty="0" smtClean="0"/>
              <a:t>、等</a:t>
            </a:r>
            <a:r>
              <a:rPr lang="zh-CN" altLang="en-US" sz="1800" dirty="0"/>
              <a:t>系统集成工作，形成信息集成平台，支撑企业经营管理与现场数据联动，</a:t>
            </a:r>
            <a:r>
              <a:rPr lang="zh-CN" altLang="en-US" sz="1800" dirty="0">
                <a:solidFill>
                  <a:schemeClr val="bg2"/>
                </a:solidFill>
              </a:rPr>
              <a:t>实现</a:t>
            </a:r>
            <a:r>
              <a:rPr lang="en-US" altLang="zh-CN" sz="1800" dirty="0">
                <a:solidFill>
                  <a:schemeClr val="bg2"/>
                </a:solidFill>
              </a:rPr>
              <a:t>IT</a:t>
            </a:r>
            <a:r>
              <a:rPr lang="zh-CN" altLang="en-US" sz="1800" dirty="0">
                <a:solidFill>
                  <a:schemeClr val="bg2"/>
                </a:solidFill>
              </a:rPr>
              <a:t>技术与业务高度融合</a:t>
            </a:r>
            <a:r>
              <a:rPr lang="zh-CN" altLang="en-US" sz="1800" dirty="0" smtClean="0">
                <a:solidFill>
                  <a:schemeClr val="bg2"/>
                </a:solidFill>
              </a:rPr>
              <a:t>，达到服务质量与业务价值提升</a:t>
            </a:r>
            <a:r>
              <a:rPr lang="zh-CN" altLang="en-US" sz="1800" dirty="0" smtClean="0"/>
              <a:t>，为</a:t>
            </a:r>
            <a:r>
              <a:rPr lang="zh-CN" altLang="en-US" sz="1800" dirty="0"/>
              <a:t>高层领导的决策提供准确及时的信息支撑</a:t>
            </a:r>
            <a:r>
              <a:rPr lang="en-US" altLang="zh-CN" sz="1800" dirty="0"/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从应用开发的角度来讲</a:t>
            </a:r>
            <a:r>
              <a:rPr lang="en-US" altLang="zh-CN" sz="1800" dirty="0"/>
              <a:t>,</a:t>
            </a:r>
            <a:r>
              <a:rPr lang="zh-CN" altLang="en-US" sz="1800" dirty="0"/>
              <a:t>声学开发组的目标主要是开发实现具体业务需求的同时，</a:t>
            </a:r>
            <a:r>
              <a:rPr lang="zh-CN" altLang="en-US" sz="1800" dirty="0">
                <a:solidFill>
                  <a:schemeClr val="bg2"/>
                </a:solidFill>
              </a:rPr>
              <a:t>保障各</a:t>
            </a:r>
            <a:r>
              <a:rPr lang="en-US" altLang="zh-CN" sz="1800" dirty="0">
                <a:solidFill>
                  <a:schemeClr val="bg2"/>
                </a:solidFill>
              </a:rPr>
              <a:t>IT</a:t>
            </a:r>
            <a:r>
              <a:rPr lang="zh-CN" altLang="en-US" sz="1800" dirty="0">
                <a:solidFill>
                  <a:schemeClr val="bg2"/>
                </a:solidFill>
              </a:rPr>
              <a:t>系统（</a:t>
            </a:r>
            <a:r>
              <a:rPr lang="en-US" altLang="zh-CN" sz="1800" dirty="0">
                <a:solidFill>
                  <a:schemeClr val="bg2"/>
                </a:solidFill>
              </a:rPr>
              <a:t>MES</a:t>
            </a:r>
            <a:r>
              <a:rPr lang="zh-CN" altLang="en-US" sz="1800" dirty="0">
                <a:solidFill>
                  <a:schemeClr val="bg2"/>
                </a:solidFill>
              </a:rPr>
              <a:t>、</a:t>
            </a:r>
            <a:r>
              <a:rPr lang="en-US" altLang="zh-CN" sz="1800" dirty="0">
                <a:solidFill>
                  <a:schemeClr val="bg2"/>
                </a:solidFill>
              </a:rPr>
              <a:t>SFC</a:t>
            </a:r>
            <a:r>
              <a:rPr lang="zh-CN" altLang="en-US" sz="1800" dirty="0">
                <a:solidFill>
                  <a:schemeClr val="bg2"/>
                </a:solidFill>
              </a:rPr>
              <a:t>、</a:t>
            </a:r>
            <a:r>
              <a:rPr lang="en-US" altLang="zh-CN" sz="1800" dirty="0">
                <a:solidFill>
                  <a:schemeClr val="bg2"/>
                </a:solidFill>
              </a:rPr>
              <a:t>IOT</a:t>
            </a:r>
            <a:r>
              <a:rPr lang="zh-CN" altLang="en-US" sz="1800" dirty="0">
                <a:solidFill>
                  <a:schemeClr val="bg2"/>
                </a:solidFill>
              </a:rPr>
              <a:t>）能够稳定、高效运行</a:t>
            </a:r>
            <a:r>
              <a:rPr lang="zh-CN" altLang="en-US" sz="1800" dirty="0" smtClean="0"/>
              <a:t>；软件系统是基于硬件基础设施来部署运行的，那么</a:t>
            </a:r>
            <a:r>
              <a:rPr lang="zh-CN" altLang="en-US" sz="1800" dirty="0" smtClean="0">
                <a:solidFill>
                  <a:schemeClr val="bg2"/>
                </a:solidFill>
              </a:rPr>
              <a:t>数据中心组除集团资源的规划实施并保障基础资源或系统按时、按量到位以外</a:t>
            </a:r>
            <a:r>
              <a:rPr lang="zh-CN" altLang="en-US" sz="1800" dirty="0" smtClean="0"/>
              <a:t>，还应保障资源或系统稳定、高效运行，并对资源的实际使用情况进行实时监控、量化，对使用过程中可能出现的问题有一定的预见性，一旦出现问题，能够对问题及时自动处理，从而</a:t>
            </a:r>
            <a:r>
              <a:rPr lang="zh-CN" altLang="en-US" sz="1800" dirty="0" smtClean="0">
                <a:solidFill>
                  <a:schemeClr val="bg2"/>
                </a:solidFill>
              </a:rPr>
              <a:t>保障基于基础资源之上的应用能够稳定高效运行</a:t>
            </a:r>
            <a:r>
              <a:rPr lang="zh-CN" altLang="en-US" sz="1800" dirty="0" smtClean="0"/>
              <a:t>；类似软件功能开发，除了基础功能的实现，还需要进一步构思怎么样实现起来更好，比如程序中的防呆放错，抛出异常时，有相应的处理机制，而不是直接导致宕机，从而提高系统的稳定性；</a:t>
            </a:r>
            <a:endParaRPr lang="en-US" altLang="zh-CN" sz="1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组织或个人的目标，必须</a:t>
            </a:r>
            <a:r>
              <a:rPr lang="zh-CN" altLang="en-US" sz="1800" dirty="0" smtClean="0">
                <a:solidFill>
                  <a:schemeClr val="bg2"/>
                </a:solidFill>
              </a:rPr>
              <a:t>契合公司的大目标</a:t>
            </a:r>
            <a:r>
              <a:rPr lang="zh-CN" altLang="en-US" sz="1800" dirty="0" smtClean="0"/>
              <a:t>，达到组织（或个人）与公司共同协调发展；</a:t>
            </a:r>
            <a:endParaRPr lang="en-US" altLang="zh-CN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115" y="316185"/>
            <a:ext cx="648072" cy="73734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0850267" y="1053530"/>
            <a:ext cx="1368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642203" y="591865"/>
            <a:ext cx="468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6′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078" y="304309"/>
            <a:ext cx="10072038" cy="7709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主题阐述</a:t>
            </a:r>
            <a:r>
              <a:rPr lang="zh-CN" altLang="en-US" dirty="0" smtClean="0">
                <a:sym typeface="Wingdings" panose="05000000000000000000" pitchFamily="2" charset="2"/>
              </a:rPr>
              <a:t>： </a:t>
            </a:r>
            <a:r>
              <a:rPr lang="en-US" altLang="zh-CN" sz="2200" b="0" dirty="0" smtClean="0">
                <a:sym typeface="Wingdings" panose="05000000000000000000" pitchFamily="2" charset="2"/>
              </a:rPr>
              <a:t>2.</a:t>
            </a:r>
            <a:r>
              <a:rPr lang="zh-CN" altLang="en-US" sz="2200" b="0" dirty="0" smtClean="0">
                <a:sym typeface="Wingdings" panose="05000000000000000000" pitchFamily="2" charset="2"/>
              </a:rPr>
              <a:t>在现有生产业务对</a:t>
            </a:r>
            <a:r>
              <a:rPr lang="en-US" altLang="zh-CN" sz="2200" b="0" dirty="0" smtClean="0">
                <a:sym typeface="Wingdings" panose="05000000000000000000" pitchFamily="2" charset="2"/>
              </a:rPr>
              <a:t>IT</a:t>
            </a:r>
            <a:r>
              <a:rPr lang="zh-CN" altLang="en-US" sz="2200" b="0" dirty="0" smtClean="0">
                <a:sym typeface="Wingdings" panose="05000000000000000000" pitchFamily="2" charset="2"/>
              </a:rPr>
              <a:t>系统的依赖度越来越高的情况下，你会从什么角度有效保障业务连续性</a:t>
            </a:r>
            <a:endParaRPr lang="zh-CN" altLang="en-US" sz="18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552971" y="1288778"/>
            <a:ext cx="11125125" cy="50405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从软件开发的角度来讲，</a:t>
            </a:r>
            <a:r>
              <a:rPr lang="zh-CN" altLang="en-US" sz="1800" dirty="0" smtClean="0">
                <a:solidFill>
                  <a:schemeClr val="bg2"/>
                </a:solidFill>
              </a:rPr>
              <a:t>除从流程管控以外，还需要优化软件系统逻辑</a:t>
            </a:r>
            <a:r>
              <a:rPr lang="zh-CN" altLang="en-US" sz="1800" dirty="0" smtClean="0"/>
              <a:t>，提高自动化程度，因为人工干预或人工触发，存在很多不确定性或不可控因素（比如：人员技术能力、新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老员工交接不到位、对系统熟练程度等），因操作不到位或者操作失误造成业务不连续；拿出加区性能测试数据解析来说明：                    ，从数据中心的角度来讲，</a:t>
            </a:r>
            <a:r>
              <a:rPr lang="zh-CN" altLang="en-US" sz="1800" dirty="0" smtClean="0">
                <a:solidFill>
                  <a:schemeClr val="bg2"/>
                </a:solidFill>
              </a:rPr>
              <a:t>资源能否根据应用的实际情况，动态分配？基础资源与应用的结合程度</a:t>
            </a:r>
            <a:r>
              <a:rPr lang="zh-CN" altLang="en-US" sz="1800" dirty="0" smtClean="0"/>
              <a:t>，基础资源（内存、存储资源）异常问题的自动处理等，是提高业务连续性的一个方向；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从数据中心的角度来讲，应尽量</a:t>
            </a:r>
            <a:r>
              <a:rPr lang="zh-CN" altLang="en-US" sz="1800" dirty="0" smtClean="0">
                <a:solidFill>
                  <a:schemeClr val="bg2"/>
                </a:solidFill>
              </a:rPr>
              <a:t>降低异常事件发生</a:t>
            </a:r>
            <a:r>
              <a:rPr lang="zh-CN" altLang="en-US" sz="1800" dirty="0" smtClean="0"/>
              <a:t>，避免因异常或灾难后，系统不能及时恢复，造成</a:t>
            </a:r>
            <a:r>
              <a:rPr lang="zh-CN" altLang="en-US" sz="1800" dirty="0"/>
              <a:t>业务不连续</a:t>
            </a:r>
            <a:r>
              <a:rPr lang="zh-CN" altLang="en-US" sz="1800" dirty="0" smtClean="0"/>
              <a:t>，其次保持</a:t>
            </a:r>
            <a:r>
              <a:rPr lang="zh-CN" altLang="en-US" sz="1800" dirty="0"/>
              <a:t>组织的数据和关键系统安全</a:t>
            </a:r>
            <a:r>
              <a:rPr lang="zh-CN" altLang="en-US" sz="1800" dirty="0" smtClean="0"/>
              <a:t>，以便灾难后及时恢复，减小影响大小和影响范围；并尽可能</a:t>
            </a:r>
            <a:r>
              <a:rPr lang="zh-CN" altLang="en-US" sz="1800" dirty="0" smtClean="0">
                <a:solidFill>
                  <a:schemeClr val="bg2"/>
                </a:solidFill>
              </a:rPr>
              <a:t>简化或自动化灾难恢复解决方案</a:t>
            </a:r>
            <a:r>
              <a:rPr lang="zh-CN" altLang="en-US" sz="1800" dirty="0" smtClean="0"/>
              <a:t>，使制定和实施其业务所需的灾难恢复计划更简洁；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3.</a:t>
            </a:r>
            <a:r>
              <a:rPr lang="zh-CN" altLang="en-US" sz="1800" dirty="0" smtClean="0"/>
              <a:t>系统或应用，在正式投入使用前，需求必须足够明朗具体，考虑到可能出现的各种工况，并进行</a:t>
            </a:r>
            <a:r>
              <a:rPr lang="zh-CN" altLang="en-US" sz="1800" dirty="0" smtClean="0">
                <a:solidFill>
                  <a:schemeClr val="bg2"/>
                </a:solidFill>
              </a:rPr>
              <a:t>充分的测试</a:t>
            </a:r>
            <a:r>
              <a:rPr lang="zh-CN" altLang="en-US" sz="1800" dirty="0" smtClean="0"/>
              <a:t>，再投入正式环境使用，避免因测试阶段测试不到位，等到正式使用阶段暴露问题，造成业务不连续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4.</a:t>
            </a: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进行足量地协商沟通，寻求方法，分析当前方式方法存在的隐患，从根源上寻求改变突破</a:t>
            </a:r>
            <a:r>
              <a:rPr lang="zh-CN" altLang="en-US" sz="18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800" dirty="0" smtClean="0">
                <a:solidFill>
                  <a:schemeClr val="bg2"/>
                </a:solidFill>
              </a:rPr>
              <a:t>不同系统集成性提升</a:t>
            </a:r>
            <a:r>
              <a:rPr lang="zh-CN" altLang="en-US" sz="1800" dirty="0" smtClean="0"/>
              <a:t>；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115" y="316185"/>
            <a:ext cx="648072" cy="73734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0850267" y="1053530"/>
            <a:ext cx="1368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642203" y="591865"/>
            <a:ext cx="468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6′</a:t>
            </a:r>
            <a:endParaRPr lang="zh-CN" altLang="en-US" dirty="0"/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923921"/>
              </p:ext>
            </p:extLst>
          </p:nvPr>
        </p:nvGraphicFramePr>
        <p:xfrm>
          <a:off x="9409955" y="213365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演示文稿" showAsIcon="1" r:id="rId4" imgW="914400" imgH="828720" progId="PowerPoint.Show.12">
                  <p:embed/>
                </p:oleObj>
              </mc:Choice>
              <mc:Fallback>
                <p:oleObj name="演示文稿" showAsIcon="1" r:id="rId4" imgW="914400" imgH="82872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09955" y="213365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89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078" y="304309"/>
            <a:ext cx="10072038" cy="7709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主题阐述</a:t>
            </a:r>
            <a:r>
              <a:rPr lang="zh-CN" altLang="en-US" dirty="0" smtClean="0">
                <a:sym typeface="Wingdings" panose="05000000000000000000" pitchFamily="2" charset="2"/>
              </a:rPr>
              <a:t>： </a:t>
            </a:r>
            <a:r>
              <a:rPr lang="en-US" altLang="zh-CN" sz="2200" b="0" dirty="0" smtClean="0">
                <a:sym typeface="Wingdings" panose="05000000000000000000" pitchFamily="2" charset="2"/>
              </a:rPr>
              <a:t>3</a:t>
            </a:r>
            <a:r>
              <a:rPr lang="en-US" altLang="zh-CN" sz="2200" b="0" dirty="0">
                <a:sym typeface="Wingdings" panose="05000000000000000000" pitchFamily="2" charset="2"/>
              </a:rPr>
              <a:t>. </a:t>
            </a:r>
            <a:r>
              <a:rPr lang="zh-CN" altLang="en-US" sz="2200" b="0" dirty="0" smtClean="0">
                <a:sym typeface="Wingdings" panose="05000000000000000000" pitchFamily="2" charset="2"/>
              </a:rPr>
              <a:t>现有数据中心支撑的资源及系统分布在集团各地，如果要求你所在的小组的涉及集团所有服务</a:t>
            </a:r>
            <a:r>
              <a:rPr lang="en-US" altLang="zh-CN" sz="2200" b="0" dirty="0" smtClean="0">
                <a:sym typeface="Wingdings" panose="05000000000000000000" pitchFamily="2" charset="2"/>
              </a:rPr>
              <a:t>SLA</a:t>
            </a:r>
            <a:r>
              <a:rPr lang="zh-CN" altLang="en-US" sz="2200" b="0" dirty="0" smtClean="0">
                <a:sym typeface="Wingdings" panose="05000000000000000000" pitchFamily="2" charset="2"/>
              </a:rPr>
              <a:t>等级达到</a:t>
            </a:r>
            <a:r>
              <a:rPr lang="en-US" altLang="zh-CN" sz="2200" b="0" dirty="0" smtClean="0">
                <a:sym typeface="Wingdings" panose="05000000000000000000" pitchFamily="2" charset="2"/>
              </a:rPr>
              <a:t>99.9%</a:t>
            </a:r>
            <a:r>
              <a:rPr lang="zh-CN" altLang="en-US" sz="2200" b="0" dirty="0" smtClean="0">
                <a:sym typeface="Wingdings" panose="05000000000000000000" pitchFamily="2" charset="2"/>
              </a:rPr>
              <a:t>，你会如何来努力达到这个目标，如果有困难你会如何克服</a:t>
            </a:r>
            <a:endParaRPr lang="zh-CN" altLang="en-US" sz="18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552970" y="1269554"/>
            <a:ext cx="11125125" cy="50405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先评估实现的目标大概需要的人力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物力，基于现有的人力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物力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财力，将目标按照部门和职级纵向分解，</a:t>
            </a:r>
            <a:r>
              <a:rPr lang="zh-CN" altLang="en-US" sz="1800" dirty="0" smtClean="0">
                <a:solidFill>
                  <a:schemeClr val="bg2"/>
                </a:solidFill>
              </a:rPr>
              <a:t>层层分解</a:t>
            </a:r>
            <a:r>
              <a:rPr lang="zh-CN" altLang="en-US" sz="1800" dirty="0" smtClean="0"/>
              <a:t>，形成部门目标，小组目标，最终到成员目标，按照时间纬度，细化形成季度、月度目标，定期召开会议，讨论目标达成情况，并组织技术攻坚小组，及时对技术瓶颈进行攻关；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2.</a:t>
            </a:r>
            <a:r>
              <a:rPr lang="zh-CN" altLang="en-US" sz="1800" dirty="0"/>
              <a:t>进行</a:t>
            </a:r>
            <a:r>
              <a:rPr lang="zh-CN" altLang="en-US" sz="1800" dirty="0">
                <a:solidFill>
                  <a:schemeClr val="bg2"/>
                </a:solidFill>
              </a:rPr>
              <a:t>充分的沟通讨论</a:t>
            </a:r>
            <a:r>
              <a:rPr lang="zh-CN" altLang="en-US" sz="1800" dirty="0"/>
              <a:t>，必要时请求高层领导介入</a:t>
            </a:r>
            <a:r>
              <a:rPr lang="zh-CN" altLang="en-US" sz="1800" dirty="0" smtClean="0"/>
              <a:t>，一起推动任务达成，充分了解</a:t>
            </a:r>
            <a:r>
              <a:rPr lang="zh-CN" altLang="en-US" sz="1800" dirty="0"/>
              <a:t>各组员专长，通过融合优势达到</a:t>
            </a:r>
            <a:r>
              <a:rPr lang="en-US" altLang="zh-CN" sz="1800" dirty="0"/>
              <a:t>1+1&gt;2</a:t>
            </a:r>
            <a:r>
              <a:rPr lang="zh-CN" altLang="en-US" sz="1800" dirty="0"/>
              <a:t>的效果</a:t>
            </a:r>
            <a:r>
              <a:rPr lang="zh-CN" altLang="en-US" sz="1800" dirty="0" smtClean="0"/>
              <a:t>，结合</a:t>
            </a:r>
            <a:r>
              <a:rPr lang="zh-CN" altLang="en-US" sz="1800" dirty="0"/>
              <a:t>个人专长，对集团各地区可支配的人力进行充分运用，无前后相关性或是顺序要求事项，并行推进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3.</a:t>
            </a:r>
            <a:r>
              <a:rPr lang="zh-CN" altLang="en-US" sz="1800" dirty="0" smtClean="0"/>
              <a:t>从开发的角度来看，需要</a:t>
            </a:r>
            <a:r>
              <a:rPr lang="zh-CN" altLang="en-US" sz="1800" dirty="0" smtClean="0">
                <a:solidFill>
                  <a:schemeClr val="bg2"/>
                </a:solidFill>
              </a:rPr>
              <a:t>踏踏实实的去深入到每一步的实现逻辑，避免“一步到位”的认知错觉</a:t>
            </a:r>
            <a:r>
              <a:rPr lang="zh-CN" altLang="en-US" sz="1800" dirty="0" smtClean="0"/>
              <a:t>，对可能遇到的问题有一定的预见性；另外，在安全因素和风险可控的前提下，可将自动化构建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自动化部署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自动化测试为长远方案，</a:t>
            </a:r>
            <a:r>
              <a:rPr lang="zh-CN" altLang="en-US" sz="1800" dirty="0" smtClean="0">
                <a:solidFill>
                  <a:schemeClr val="bg2"/>
                </a:solidFill>
              </a:rPr>
              <a:t>持续优化迭代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4.</a:t>
            </a:r>
            <a:r>
              <a:rPr lang="zh-CN" altLang="en-US" sz="1800" dirty="0" smtClean="0"/>
              <a:t>类似发布一个程序版本上线，一个地区的方案稳定并形成规模后，</a:t>
            </a:r>
            <a:r>
              <a:rPr lang="zh-CN" altLang="en-US" sz="1800" dirty="0" smtClean="0">
                <a:solidFill>
                  <a:schemeClr val="bg2"/>
                </a:solidFill>
              </a:rPr>
              <a:t>总结复制成功的实施方案或者经验，节约不必要的人力浪费，并快速提高产出</a:t>
            </a:r>
            <a:r>
              <a:rPr lang="zh-CN" altLang="en-US" sz="1800" dirty="0"/>
              <a:t>；类似功能开发，先在小范围试点，再在各厂区大范围推广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115" y="316185"/>
            <a:ext cx="648072" cy="73734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0850267" y="1053530"/>
            <a:ext cx="1368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642203" y="591865"/>
            <a:ext cx="468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6′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8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078" y="304309"/>
            <a:ext cx="10072038" cy="7709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主题阐述</a:t>
            </a:r>
            <a:r>
              <a:rPr lang="zh-CN" altLang="en-US" dirty="0" smtClean="0">
                <a:sym typeface="Wingdings" panose="05000000000000000000" pitchFamily="2" charset="2"/>
              </a:rPr>
              <a:t>： </a:t>
            </a:r>
            <a:r>
              <a:rPr lang="en-US" altLang="zh-CN" sz="2200" b="0" dirty="0" smtClean="0">
                <a:sym typeface="Wingdings" panose="05000000000000000000" pitchFamily="2" charset="2"/>
              </a:rPr>
              <a:t>4.</a:t>
            </a:r>
            <a:r>
              <a:rPr lang="zh-CN" altLang="en-US" sz="2200" b="0" dirty="0" smtClean="0">
                <a:sym typeface="Wingdings" panose="05000000000000000000" pitchFamily="2" charset="2"/>
              </a:rPr>
              <a:t>新</a:t>
            </a:r>
            <a:r>
              <a:rPr lang="zh-CN" altLang="en-US" sz="2200" b="0" dirty="0">
                <a:sym typeface="Wingdings" panose="05000000000000000000" pitchFamily="2" charset="2"/>
              </a:rPr>
              <a:t>的组织调整，</a:t>
            </a:r>
            <a:r>
              <a:rPr lang="zh-CN" altLang="en-US" sz="2200" b="0" dirty="0" smtClean="0">
                <a:sym typeface="Wingdings" panose="05000000000000000000" pitchFamily="2" charset="2"/>
              </a:rPr>
              <a:t>以数据中心为</a:t>
            </a:r>
            <a:r>
              <a:rPr lang="zh-CN" altLang="en-US" sz="2200" b="0" dirty="0">
                <a:sym typeface="Wingdings" panose="05000000000000000000" pitchFamily="2" charset="2"/>
              </a:rPr>
              <a:t>例，你觉得最大的风险与挑战是什么？你计划如何应对此风险和挑战？</a:t>
            </a:r>
            <a:endParaRPr lang="zh-CN" altLang="en-US" sz="18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552970" y="1269554"/>
            <a:ext cx="11125125" cy="50405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风险和挑战：组织架构调整，怎么匹配最优质资源，业务单元怎么重组，基层员工如何分配，人数是分母，成绩是分子，调整之后，提高团队的协作效果、工作效率、提高产出是最大的风险跟挑战？</a:t>
            </a:r>
            <a:endParaRPr lang="en-US" altLang="zh-CN" sz="1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如何应对：</a:t>
            </a:r>
            <a:r>
              <a:rPr lang="en-US" altLang="zh-CN" sz="1800" dirty="0" smtClean="0"/>
              <a:t>1.</a:t>
            </a:r>
            <a:r>
              <a:rPr lang="zh-CN" altLang="en-US" sz="1800" dirty="0" smtClean="0"/>
              <a:t>从思想上，</a:t>
            </a:r>
            <a:r>
              <a:rPr lang="zh-CN" altLang="en-US" sz="1800" dirty="0" smtClean="0">
                <a:solidFill>
                  <a:schemeClr val="bg2"/>
                </a:solidFill>
              </a:rPr>
              <a:t>克服老业务、老组织对新变化的惰性，以积极的心态面对变动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  2.</a:t>
            </a:r>
            <a:r>
              <a:rPr lang="zh-CN" altLang="en-US" sz="1800" dirty="0" smtClean="0"/>
              <a:t>行动上，不管是领导层有调动自身基础工作不变还是自身工作也有较大变动，从应用开发的角度来讲，都</a:t>
            </a:r>
            <a:r>
              <a:rPr lang="zh-CN" altLang="en-US" sz="1800" dirty="0" smtClean="0">
                <a:solidFill>
                  <a:schemeClr val="bg2"/>
                </a:solidFill>
              </a:rPr>
              <a:t>应快速明确新的组织目标，适应新的变动，并快速对新的组织涉及的专业技能、业务能力快速补充，快速调整过渡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                      3.</a:t>
            </a:r>
            <a:r>
              <a:rPr lang="zh-CN" altLang="en-US" sz="1800" dirty="0" smtClean="0"/>
              <a:t>从基层员工的角度来讲，无论是从事的工作性质、业务、使用的技术架构是否变动，都应该进一步</a:t>
            </a:r>
            <a:r>
              <a:rPr lang="zh-CN" altLang="en-US" sz="1800" dirty="0" smtClean="0">
                <a:solidFill>
                  <a:schemeClr val="bg2"/>
                </a:solidFill>
              </a:rPr>
              <a:t>提高自身的作业标准</a:t>
            </a:r>
            <a:r>
              <a:rPr lang="zh-CN" altLang="en-US" sz="1800" dirty="0" smtClean="0"/>
              <a:t>（技术能力、用户体验等），从个人层面发挥更好的主观能动性；</a:t>
            </a:r>
            <a:endParaRPr lang="en-US" altLang="zh-CN" sz="1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115" y="316185"/>
            <a:ext cx="648072" cy="73734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0850267" y="1053530"/>
            <a:ext cx="1368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642203" y="591865"/>
            <a:ext cx="468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6′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1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078" y="304309"/>
            <a:ext cx="10072038" cy="77095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主题阐述</a:t>
            </a:r>
            <a:r>
              <a:rPr lang="zh-CN" altLang="en-US" dirty="0">
                <a:sym typeface="Wingdings" panose="05000000000000000000" pitchFamily="2" charset="2"/>
              </a:rPr>
              <a:t>： </a:t>
            </a:r>
            <a:r>
              <a:rPr lang="en-US" altLang="zh-CN" sz="2200" b="0" dirty="0">
                <a:sym typeface="Wingdings" panose="05000000000000000000" pitchFamily="2" charset="2"/>
              </a:rPr>
              <a:t>5.</a:t>
            </a:r>
            <a:r>
              <a:rPr lang="zh-CN" altLang="en-US" sz="2200" b="0" dirty="0">
                <a:sym typeface="Wingdings" panose="05000000000000000000" pitchFamily="2" charset="2"/>
              </a:rPr>
              <a:t>基于你</a:t>
            </a:r>
            <a:r>
              <a:rPr lang="zh-CN" altLang="en-US" sz="2200" b="0" dirty="0" smtClean="0">
                <a:sym typeface="Wingdings" panose="05000000000000000000" pitchFamily="2" charset="2"/>
              </a:rPr>
              <a:t>对数据中心组</a:t>
            </a:r>
            <a:r>
              <a:rPr lang="en-US" altLang="zh-CN" sz="2200" b="0" dirty="0" smtClean="0">
                <a:sym typeface="Wingdings" panose="05000000000000000000" pitchFamily="2" charset="2"/>
              </a:rPr>
              <a:t>2019</a:t>
            </a:r>
            <a:r>
              <a:rPr lang="zh-CN" altLang="en-US" sz="2200" b="0" dirty="0">
                <a:sym typeface="Wingdings" panose="05000000000000000000" pitchFamily="2" charset="2"/>
              </a:rPr>
              <a:t>年</a:t>
            </a:r>
            <a:r>
              <a:rPr lang="zh-CN" altLang="en-US" sz="2200" b="0" dirty="0" smtClean="0">
                <a:sym typeface="Wingdings" panose="05000000000000000000" pitchFamily="2" charset="2"/>
              </a:rPr>
              <a:t>试点</a:t>
            </a:r>
            <a:r>
              <a:rPr lang="zh-CN" altLang="en-US" sz="2200" b="0" dirty="0">
                <a:sym typeface="Wingdings" panose="05000000000000000000" pitchFamily="2" charset="2"/>
              </a:rPr>
              <a:t>目标</a:t>
            </a:r>
            <a:r>
              <a:rPr lang="zh-CN" altLang="en-US" sz="2200" b="0" dirty="0" smtClean="0">
                <a:sym typeface="Wingdings" panose="05000000000000000000" pitchFamily="2" charset="2"/>
              </a:rPr>
              <a:t>的理解，思考哪些</a:t>
            </a:r>
            <a:r>
              <a:rPr lang="en-US" altLang="zh-CN" sz="2200" b="0" dirty="0" smtClean="0">
                <a:sym typeface="Wingdings" panose="05000000000000000000" pitchFamily="2" charset="2"/>
              </a:rPr>
              <a:t>KR</a:t>
            </a:r>
            <a:r>
              <a:rPr lang="zh-CN" altLang="en-US" sz="2200" b="0" dirty="0" smtClean="0">
                <a:sym typeface="Wingdings" panose="05000000000000000000" pitchFamily="2" charset="2"/>
              </a:rPr>
              <a:t>支撑</a:t>
            </a:r>
            <a:r>
              <a:rPr lang="en-US" altLang="zh-CN" sz="2200" b="0" dirty="0" smtClean="0">
                <a:sym typeface="Wingdings" panose="05000000000000000000" pitchFamily="2" charset="2"/>
              </a:rPr>
              <a:t>O</a:t>
            </a:r>
            <a:r>
              <a:rPr lang="zh-CN" altLang="en-US" sz="2200" b="0" dirty="0" smtClean="0">
                <a:sym typeface="Wingdings" panose="05000000000000000000" pitchFamily="2" charset="2"/>
              </a:rPr>
              <a:t>的达成，以及</a:t>
            </a:r>
            <a:r>
              <a:rPr lang="en-US" altLang="zh-CN" sz="2200" b="0" dirty="0" smtClean="0">
                <a:sym typeface="Wingdings" panose="05000000000000000000" pitchFamily="2" charset="2"/>
              </a:rPr>
              <a:t>KR</a:t>
            </a:r>
            <a:r>
              <a:rPr lang="zh-CN" altLang="en-US" sz="2200" b="0" dirty="0" smtClean="0">
                <a:sym typeface="Wingdings" panose="05000000000000000000" pitchFamily="2" charset="2"/>
              </a:rPr>
              <a:t>如何量化？  要点：选择的</a:t>
            </a:r>
            <a:r>
              <a:rPr lang="en-US" altLang="zh-CN" sz="2200" b="0" dirty="0" smtClean="0">
                <a:sym typeface="Wingdings" panose="05000000000000000000" pitchFamily="2" charset="2"/>
              </a:rPr>
              <a:t>KR</a:t>
            </a:r>
            <a:r>
              <a:rPr lang="zh-CN" altLang="en-US" sz="2200" b="0" dirty="0" smtClean="0">
                <a:sym typeface="Wingdings" panose="05000000000000000000" pitchFamily="2" charset="2"/>
              </a:rPr>
              <a:t>指标</a:t>
            </a:r>
            <a:r>
              <a:rPr lang="zh-CN" altLang="en-US" sz="2200" b="0" dirty="0">
                <a:sym typeface="Wingdings" panose="05000000000000000000" pitchFamily="2" charset="2"/>
              </a:rPr>
              <a:t>不宜多，要能落地。</a:t>
            </a:r>
            <a:endParaRPr lang="zh-CN" altLang="en-US" sz="18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408" y="336616"/>
            <a:ext cx="648072" cy="73734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0850267" y="1053530"/>
            <a:ext cx="1368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642203" y="591865"/>
            <a:ext cx="468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n-ea"/>
              </a:rPr>
              <a:t>6′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9307"/>
              </p:ext>
            </p:extLst>
          </p:nvPr>
        </p:nvGraphicFramePr>
        <p:xfrm>
          <a:off x="778077" y="2277666"/>
          <a:ext cx="1093613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126">
                  <a:extLst>
                    <a:ext uri="{9D8B030D-6E8A-4147-A177-3AD203B41FA5}">
                      <a16:colId xmlns="" xmlns:a16="http://schemas.microsoft.com/office/drawing/2014/main" val="454372550"/>
                    </a:ext>
                  </a:extLst>
                </a:gridCol>
                <a:gridCol w="5904656">
                  <a:extLst>
                    <a:ext uri="{9D8B030D-6E8A-4147-A177-3AD203B41FA5}">
                      <a16:colId xmlns="" xmlns:a16="http://schemas.microsoft.com/office/drawing/2014/main" val="20412123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1661973446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4246864414"/>
                    </a:ext>
                  </a:extLst>
                </a:gridCol>
              </a:tblGrid>
              <a:tr h="34253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数据中心组</a:t>
                      </a:r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KR</a:t>
                      </a:r>
                      <a:r>
                        <a:rPr lang="zh-CN" altLang="en-US" dirty="0" smtClean="0"/>
                        <a:t>（关键行动和结果）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计算公式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数据来源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45414616"/>
                  </a:ext>
                </a:extLst>
              </a:tr>
              <a:tr h="317735">
                <a:tc rowSpan="3">
                  <a:txBody>
                    <a:bodyPr/>
                    <a:lstStyle/>
                    <a:p>
                      <a:endParaRPr lang="zh-CN" altLang="en-US" sz="1600" dirty="0"/>
                    </a:p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ea typeface="微软雅黑" pitchFamily="34" charset="-122"/>
                        </a:rPr>
                        <a:t>如何提升资源或系统的交付速率及使用情况量化</a:t>
                      </a:r>
                      <a:endParaRPr lang="en-US" altLang="zh-CN" sz="1600" dirty="0" smtClean="0"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1.</a:t>
                      </a:r>
                      <a:r>
                        <a:rPr lang="zh-CN" altLang="en-US" sz="1600" dirty="0" smtClean="0"/>
                        <a:t>实时统计并监控资源的使用情况，比如</a:t>
                      </a:r>
                      <a:r>
                        <a:rPr lang="en-US" altLang="zh-CN" sz="1600" dirty="0" err="1" smtClean="0"/>
                        <a:t>Nagios</a:t>
                      </a:r>
                      <a:r>
                        <a:rPr lang="zh-CN" altLang="en-US" sz="1600" dirty="0" smtClean="0"/>
                        <a:t>资源监控覆盖率提升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比如：</a:t>
                      </a:r>
                      <a:r>
                        <a:rPr lang="en-US" altLang="zh-CN" sz="1600" dirty="0" smtClean="0"/>
                        <a:t>50% </a:t>
                      </a:r>
                      <a:r>
                        <a:rPr lang="zh-CN" altLang="en-US" sz="1600" dirty="0" smtClean="0"/>
                        <a:t>→ </a:t>
                      </a:r>
                      <a:r>
                        <a:rPr lang="en-US" altLang="zh-CN" sz="1600" dirty="0" smtClean="0"/>
                        <a:t>90%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05950033"/>
                  </a:ext>
                </a:extLst>
              </a:tr>
              <a:tr h="317735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2.</a:t>
                      </a:r>
                      <a:r>
                        <a:rPr lang="zh-CN" altLang="en-US" sz="1600" dirty="0" smtClean="0"/>
                        <a:t>提高工作效率，提升系统发布速度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例如：一周 → 三天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84244322"/>
                  </a:ext>
                </a:extLst>
              </a:tr>
              <a:tr h="317735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3.</a:t>
                      </a:r>
                      <a:r>
                        <a:rPr lang="zh-CN" altLang="en-US" sz="1600" dirty="0" smtClean="0"/>
                        <a:t>流程优化，资源或系统电子审批流程改善，提升组织流程效率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16558313"/>
                  </a:ext>
                </a:extLst>
              </a:tr>
              <a:tr h="317735">
                <a:tc rowSpan="3"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ea typeface="微软雅黑" pitchFamily="34" charset="-122"/>
                        </a:rPr>
                        <a:t>如何提升自运维能力、故障预防、快速排障能力</a:t>
                      </a:r>
                      <a:endParaRPr lang="en-US" altLang="zh-CN" sz="1600" dirty="0" smtClean="0"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1.</a:t>
                      </a:r>
                      <a:r>
                        <a:rPr lang="zh-CN" altLang="en-US" sz="1600" dirty="0" smtClean="0"/>
                        <a:t>提高信息化、自动化程度，如根据资源监控或设置的阀值，自动分配资源、自动部署系统、自动功能测试等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31503838"/>
                  </a:ext>
                </a:extLst>
              </a:tr>
              <a:tr h="317735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2.</a:t>
                      </a:r>
                      <a:r>
                        <a:rPr lang="zh-CN" altLang="en-US" sz="1600" dirty="0" smtClean="0"/>
                        <a:t>跨部门</a:t>
                      </a:r>
                      <a:r>
                        <a:rPr lang="en-US" altLang="zh-CN" sz="1600" dirty="0" smtClean="0"/>
                        <a:t>IT</a:t>
                      </a:r>
                      <a:r>
                        <a:rPr lang="zh-CN" altLang="en-US" sz="1600" dirty="0" smtClean="0"/>
                        <a:t>解决方案分享，形成知识库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0242729"/>
                  </a:ext>
                </a:extLst>
              </a:tr>
              <a:tr h="317735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3.</a:t>
                      </a:r>
                      <a:r>
                        <a:rPr lang="zh-CN" altLang="en-US" sz="1600" dirty="0" smtClean="0"/>
                        <a:t>团队成员提高作业标准，团队技能互补，提高工作效率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76142926"/>
                  </a:ext>
                </a:extLst>
              </a:tr>
              <a:tr h="317735">
                <a:tc rowSpan="3"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ea typeface="微软雅黑" pitchFamily="34" charset="-122"/>
                        </a:rPr>
                        <a:t>如何提升资源或系统的稳定性</a:t>
                      </a:r>
                      <a:endParaRPr lang="en-US" altLang="zh-CN" sz="1600" dirty="0" smtClean="0"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1.</a:t>
                      </a:r>
                      <a:r>
                        <a:rPr lang="zh-CN" altLang="en-US" sz="1600" dirty="0" smtClean="0"/>
                        <a:t>年度重大事件数降低，分析事故原因，持续优化迭代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2298286"/>
                  </a:ext>
                </a:extLst>
              </a:tr>
              <a:tr h="317735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2.</a:t>
                      </a:r>
                      <a:r>
                        <a:rPr lang="zh-CN" altLang="en-US" sz="1600" dirty="0" smtClean="0"/>
                        <a:t>从软件系统稳定性来讲，进行流程管控和系统逻辑优化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64837662"/>
                  </a:ext>
                </a:extLst>
              </a:tr>
              <a:tr h="317735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3.</a:t>
                      </a:r>
                      <a:r>
                        <a:rPr lang="zh-CN" altLang="en-US" sz="1600" dirty="0" smtClean="0"/>
                        <a:t> 资源的使用情况实时监控，并快速自动巡检，异常快速通知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129319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D23EF79-EF12-D343-9B1E-DDD1E23F7D41}"/>
              </a:ext>
            </a:extLst>
          </p:cNvPr>
          <p:cNvSpPr txBox="1"/>
          <p:nvPr/>
        </p:nvSpPr>
        <p:spPr bwMode="auto">
          <a:xfrm>
            <a:off x="778078" y="1125538"/>
            <a:ext cx="7972302" cy="1149921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pPr algn="l" defTabSz="914400" eaLnBrk="1" hangingPunct="1"/>
            <a:r>
              <a:rPr lang="zh-CN" altLang="en-US" sz="1400" dirty="0">
                <a:ea typeface="微软雅黑" pitchFamily="34" charset="-122"/>
              </a:rPr>
              <a:t>请</a:t>
            </a:r>
            <a:r>
              <a:rPr lang="zh-CN" altLang="en-US" sz="1400" dirty="0" smtClean="0">
                <a:ea typeface="微软雅黑" pitchFamily="34" charset="-122"/>
              </a:rPr>
              <a:t>参考数据中心组如下目标方向：</a:t>
            </a:r>
            <a:endParaRPr lang="en-US" altLang="zh-CN" sz="1400" dirty="0">
              <a:ea typeface="微软雅黑" pitchFamily="34" charset="-122"/>
            </a:endParaRPr>
          </a:p>
          <a:p>
            <a:pPr marL="457200" indent="-457200" algn="l" defTabSz="914400" eaLnBrk="1" hangingPunct="1">
              <a:buAutoNum type="arabicPeriod"/>
            </a:pPr>
            <a:r>
              <a:rPr lang="zh-CN" altLang="en-US" sz="1400" dirty="0" smtClean="0">
                <a:ea typeface="微软雅黑" pitchFamily="34" charset="-122"/>
              </a:rPr>
              <a:t>如何提升资源或系统的交付速率及使用情况量化</a:t>
            </a:r>
            <a:endParaRPr lang="en-US" altLang="zh-CN" sz="1400" dirty="0" smtClean="0">
              <a:ea typeface="微软雅黑" pitchFamily="34" charset="-122"/>
            </a:endParaRPr>
          </a:p>
          <a:p>
            <a:pPr marL="457200" indent="-457200" algn="l" defTabSz="914400" eaLnBrk="1" hangingPunct="1">
              <a:buAutoNum type="arabicPeriod"/>
            </a:pPr>
            <a:r>
              <a:rPr lang="zh-CN" altLang="en-US" sz="1400" dirty="0" smtClean="0">
                <a:ea typeface="微软雅黑" pitchFamily="34" charset="-122"/>
              </a:rPr>
              <a:t>如何提升自运维能力、故障预防、快速排障能力</a:t>
            </a:r>
            <a:endParaRPr lang="en-US" altLang="zh-CN" sz="1400" dirty="0">
              <a:ea typeface="微软雅黑" pitchFamily="34" charset="-122"/>
            </a:endParaRPr>
          </a:p>
          <a:p>
            <a:pPr marL="457200" indent="-457200" algn="l" defTabSz="914400" eaLnBrk="1" hangingPunct="1">
              <a:buAutoNum type="arabicPeriod"/>
            </a:pPr>
            <a:r>
              <a:rPr lang="zh-CN" altLang="en-US" sz="1400" dirty="0">
                <a:ea typeface="微软雅黑" pitchFamily="34" charset="-122"/>
              </a:rPr>
              <a:t>如何</a:t>
            </a:r>
            <a:r>
              <a:rPr lang="zh-CN" altLang="en-US" sz="1400" dirty="0" smtClean="0">
                <a:ea typeface="微软雅黑" pitchFamily="34" charset="-122"/>
              </a:rPr>
              <a:t>提升资源或系统的稳定性</a:t>
            </a:r>
            <a:endParaRPr lang="en-US" altLang="zh-CN" sz="1400" dirty="0" smtClean="0">
              <a:ea typeface="微软雅黑" pitchFamily="34" charset="-122"/>
            </a:endParaRPr>
          </a:p>
          <a:p>
            <a:pPr algn="l" defTabSz="914400" eaLnBrk="1" hangingPunct="1"/>
            <a:r>
              <a:rPr lang="zh-CN" altLang="en-US" sz="1400" dirty="0" smtClean="0">
                <a:ea typeface="微软雅黑" pitchFamily="34" charset="-122"/>
              </a:rPr>
              <a:t>围绕</a:t>
            </a:r>
            <a:r>
              <a:rPr lang="zh-CN" altLang="en-US" sz="1400" dirty="0" smtClean="0">
                <a:solidFill>
                  <a:schemeClr val="tx1"/>
                </a:solidFill>
                <a:ea typeface="微软雅黑" pitchFamily="34" charset="-122"/>
              </a:rPr>
              <a:t>这些方向，写出</a:t>
            </a:r>
            <a:r>
              <a:rPr lang="zh-CN" altLang="en-US" sz="1400" dirty="0">
                <a:solidFill>
                  <a:schemeClr val="tx1"/>
                </a:solidFill>
                <a:ea typeface="微软雅黑" pitchFamily="34" charset="-122"/>
              </a:rPr>
              <a:t>你能量化的关键结果（注意，必须是可量化的数据）</a:t>
            </a:r>
            <a:r>
              <a:rPr lang="zh-CN" altLang="en-US" sz="1400" dirty="0">
                <a:ea typeface="微软雅黑" pitchFamily="34" charset="-122"/>
              </a:rPr>
              <a:t>，若行数不够，请自行添加</a:t>
            </a:r>
            <a:endParaRPr lang="en-US" sz="1400" dirty="0">
              <a:solidFill>
                <a:schemeClr val="tx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1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C PPT 模板v3_16:9_CH, 201606">
  <a:themeElements>
    <a:clrScheme name="AAC v3">
      <a:dk1>
        <a:srgbClr val="404040"/>
      </a:dk1>
      <a:lt1>
        <a:srgbClr val="FFFFFF"/>
      </a:lt1>
      <a:dk2>
        <a:srgbClr val="000000"/>
      </a:dk2>
      <a:lt2>
        <a:srgbClr val="0072CE"/>
      </a:lt2>
      <a:accent1>
        <a:srgbClr val="17479E"/>
      </a:accent1>
      <a:accent2>
        <a:srgbClr val="519AD4"/>
      </a:accent2>
      <a:accent3>
        <a:srgbClr val="F8921E"/>
      </a:accent3>
      <a:accent4>
        <a:srgbClr val="95268F"/>
      </a:accent4>
      <a:accent5>
        <a:srgbClr val="0DB14B"/>
      </a:accent5>
      <a:accent6>
        <a:srgbClr val="C7148C"/>
      </a:accent6>
      <a:hlink>
        <a:srgbClr val="0000FF"/>
      </a:hlink>
      <a:folHlink>
        <a:srgbClr val="800080"/>
      </a:folHlink>
    </a:clrScheme>
    <a:fontScheme name="Template Standard 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/>
      </a:spPr>
      <a:bodyPr lIns="108000" tIns="108000" rIns="108000" bIns="108000" rtlCol="0" anchor="ctr"/>
      <a:lstStyle>
        <a:defPPr algn="ctr">
          <a:defRPr/>
        </a:defPPr>
      </a:lstStyle>
    </a:spDef>
    <a:txDef>
      <a:spPr bwMode="auto">
        <a:noFill/>
        <a:ln>
          <a:noFill/>
        </a:ln>
      </a:spPr>
      <a:bodyPr wrap="square" lIns="36000" tIns="36000" rIns="36000" bIns="36000" rtlCol="0">
        <a:spAutoFit/>
      </a:bodyPr>
      <a:lstStyle>
        <a:defPPr algn="l" defTabSz="914400" eaLnBrk="1" hangingPunct="1">
          <a:defRPr sz="2000" dirty="0">
            <a:solidFill>
              <a:schemeClr val="tx1"/>
            </a:solidFill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主题分享（数据中心组）-员工姓名日期.potx [只读]" id="{DB97628A-72CD-46FE-84F0-C4CE5AF71357}" vid="{85A18D93-D4CC-406F-BA31-C1F345D4C19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主题分享（数据中心组）-员工姓名日期</Template>
  <TotalTime>0</TotalTime>
  <Words>2244</Words>
  <Application>Microsoft Office PowerPoint</Application>
  <PresentationFormat>自定义</PresentationFormat>
  <Paragraphs>173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Source Han Sans Light</vt:lpstr>
      <vt:lpstr>等线</vt:lpstr>
      <vt:lpstr>华文细黑</vt:lpstr>
      <vt:lpstr>宋体</vt:lpstr>
      <vt:lpstr>微软雅黑</vt:lpstr>
      <vt:lpstr>Arial</vt:lpstr>
      <vt:lpstr>Courier New</vt:lpstr>
      <vt:lpstr>Wingdings</vt:lpstr>
      <vt:lpstr>Wingdings 2</vt:lpstr>
      <vt:lpstr>AAC PPT 模板v3_16:9_CH, 201606</vt:lpstr>
      <vt:lpstr>演示文稿</vt:lpstr>
      <vt:lpstr>主题分享</vt:lpstr>
      <vt:lpstr>目录</vt:lpstr>
      <vt:lpstr>个人简介</vt:lpstr>
      <vt:lpstr>能力自评</vt:lpstr>
      <vt:lpstr>主题阐述： 1. 阐述你对数据中心组的组织目标与使命的理解与认识</vt:lpstr>
      <vt:lpstr>主题阐述： 2.在现有生产业务对IT系统的依赖度越来越高的情况下，你会从什么角度有效保障业务连续性</vt:lpstr>
      <vt:lpstr>主题阐述： 3. 现有数据中心支撑的资源及系统分布在集团各地，如果要求你所在的小组的涉及集团所有服务SLA等级达到99.9%，你会如何来努力达到这个目标，如果有困难你会如何克服</vt:lpstr>
      <vt:lpstr>主题阐述： 4.新的组织调整，以数据中心为例，你觉得最大的风险与挑战是什么？你计划如何应对此风险和挑战？</vt:lpstr>
      <vt:lpstr>主题阐述： 5.基于你对数据中心组2019年试点目标的理解，思考哪些KR支撑O的达成，以及KR如何量化？  要点：选择的KR指标不宜多，要能落地。</vt:lpstr>
      <vt:lpstr>谈一谈：如果你作为试点组大或小组长，上岗30天你的行动步骤是？</vt:lpstr>
      <vt:lpstr>您的整体解决方案合作伙伴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2019-02-20T03:54:26Z</dcterms:created>
  <dcterms:modified xsi:type="dcterms:W3CDTF">2019-02-25T07:33:10Z</dcterms:modified>
</cp:coreProperties>
</file>