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48" r:id="rId1"/>
    <p:sldMasterId id="2147483775" r:id="rId2"/>
  </p:sldMasterIdLst>
  <p:notesMasterIdLst>
    <p:notesMasterId r:id="rId12"/>
  </p:notesMasterIdLst>
  <p:handoutMasterIdLst>
    <p:handoutMasterId r:id="rId13"/>
  </p:handoutMasterIdLst>
  <p:sldIdLst>
    <p:sldId id="452" r:id="rId3"/>
    <p:sldId id="431" r:id="rId4"/>
    <p:sldId id="475" r:id="rId5"/>
    <p:sldId id="468" r:id="rId6"/>
    <p:sldId id="461" r:id="rId7"/>
    <p:sldId id="470" r:id="rId8"/>
    <p:sldId id="471" r:id="rId9"/>
    <p:sldId id="474" r:id="rId10"/>
    <p:sldId id="444" r:id="rId11"/>
  </p:sldIdLst>
  <p:sldSz cx="12195175" cy="6859588"/>
  <p:notesSz cx="6797675" cy="9926638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3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4F4"/>
    <a:srgbClr val="ECECEC"/>
    <a:srgbClr val="17479E"/>
    <a:srgbClr val="C7168C"/>
    <a:srgbClr val="DA00A1"/>
    <a:srgbClr val="1976BD"/>
    <a:srgbClr val="81FFFF"/>
    <a:srgbClr val="404040"/>
    <a:srgbClr val="808285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99" autoAdjust="0"/>
  </p:normalViewPr>
  <p:slideViewPr>
    <p:cSldViewPr>
      <p:cViewPr varScale="1">
        <p:scale>
          <a:sx n="92" d="100"/>
          <a:sy n="92" d="100"/>
        </p:scale>
        <p:origin x="492" y="84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64" y="13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98F57-0691-4D8D-94D2-E49D63087F6D}" type="doc">
      <dgm:prSet loTypeId="urn:microsoft.com/office/officeart/2005/8/layout/cycle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5736359-9354-49F7-B95A-CAC69FB15656}">
      <dgm:prSet phldrT="[文本]"/>
      <dgm:spPr/>
      <dgm:t>
        <a:bodyPr/>
        <a:lstStyle/>
        <a:p>
          <a:r>
            <a:rPr lang="zh-CN" altLang="en-US" dirty="0" smtClean="0"/>
            <a:t>自动化</a:t>
          </a:r>
          <a:endParaRPr lang="zh-CN" altLang="en-US" dirty="0"/>
        </a:p>
      </dgm:t>
    </dgm:pt>
    <dgm:pt modelId="{331638DF-CE54-42BB-B180-492AE6445CF2}" type="parTrans" cxnId="{09DEC72A-83E3-4B14-B271-008CCB87811F}">
      <dgm:prSet/>
      <dgm:spPr/>
      <dgm:t>
        <a:bodyPr/>
        <a:lstStyle/>
        <a:p>
          <a:endParaRPr lang="zh-CN" altLang="en-US"/>
        </a:p>
      </dgm:t>
    </dgm:pt>
    <dgm:pt modelId="{23DD99AF-DCD8-48B8-BA70-AD93FA4EF5A4}" type="sibTrans" cxnId="{09DEC72A-83E3-4B14-B271-008CCB87811F}">
      <dgm:prSet/>
      <dgm:spPr/>
      <dgm:t>
        <a:bodyPr/>
        <a:lstStyle/>
        <a:p>
          <a:endParaRPr lang="zh-CN" altLang="en-US"/>
        </a:p>
      </dgm:t>
    </dgm:pt>
    <dgm:pt modelId="{6E48F4A0-08B4-4905-AC06-DDD026361CE1}">
      <dgm:prSet phldrT="[文本]" custT="1"/>
      <dgm:spPr/>
      <dgm:t>
        <a:bodyPr/>
        <a:lstStyle/>
        <a:p>
          <a:r>
            <a:rPr lang="zh-CN" altLang="en-US" sz="1400" dirty="0" smtClean="0"/>
            <a:t>性能校样自动化</a:t>
          </a:r>
          <a:endParaRPr lang="zh-CN" altLang="en-US" sz="1400" dirty="0"/>
        </a:p>
      </dgm:t>
    </dgm:pt>
    <dgm:pt modelId="{4A378369-7765-44D5-84D0-1A1D9C10E328}" type="parTrans" cxnId="{3C7DDEFC-2999-4812-B75A-208877A25ED5}">
      <dgm:prSet/>
      <dgm:spPr/>
      <dgm:t>
        <a:bodyPr/>
        <a:lstStyle/>
        <a:p>
          <a:endParaRPr lang="zh-CN" altLang="en-US"/>
        </a:p>
      </dgm:t>
    </dgm:pt>
    <dgm:pt modelId="{971135C8-37D1-4C42-AD37-2B424DB723F4}" type="sibTrans" cxnId="{3C7DDEFC-2999-4812-B75A-208877A25ED5}">
      <dgm:prSet/>
      <dgm:spPr/>
      <dgm:t>
        <a:bodyPr/>
        <a:lstStyle/>
        <a:p>
          <a:endParaRPr lang="zh-CN" altLang="en-US"/>
        </a:p>
      </dgm:t>
    </dgm:pt>
    <dgm:pt modelId="{AA6CA041-84F3-4A13-A641-58A56D1CB8B8}">
      <dgm:prSet phldrT="[文本]"/>
      <dgm:spPr/>
      <dgm:t>
        <a:bodyPr/>
        <a:lstStyle/>
        <a:p>
          <a:r>
            <a:rPr lang="zh-CN" altLang="en-US" dirty="0" smtClean="0"/>
            <a:t>配置化</a:t>
          </a:r>
          <a:endParaRPr lang="en-US" altLang="zh-CN" dirty="0" smtClean="0"/>
        </a:p>
        <a:p>
          <a:r>
            <a:rPr lang="zh-CN" altLang="en-US" dirty="0" smtClean="0"/>
            <a:t>界面化</a:t>
          </a:r>
          <a:endParaRPr lang="zh-CN" altLang="en-US" dirty="0"/>
        </a:p>
      </dgm:t>
    </dgm:pt>
    <dgm:pt modelId="{03DDA535-49AA-4183-ACB5-CC3C8F28C96B}" type="parTrans" cxnId="{272C05E8-5EC7-471E-B539-495A0B27D677}">
      <dgm:prSet/>
      <dgm:spPr/>
      <dgm:t>
        <a:bodyPr/>
        <a:lstStyle/>
        <a:p>
          <a:endParaRPr lang="zh-CN" altLang="en-US"/>
        </a:p>
      </dgm:t>
    </dgm:pt>
    <dgm:pt modelId="{510BABA8-7F4A-4965-AD38-1663145CE6F9}" type="sibTrans" cxnId="{272C05E8-5EC7-471E-B539-495A0B27D677}">
      <dgm:prSet/>
      <dgm:spPr/>
      <dgm:t>
        <a:bodyPr/>
        <a:lstStyle/>
        <a:p>
          <a:endParaRPr lang="zh-CN" altLang="en-US"/>
        </a:p>
      </dgm:t>
    </dgm:pt>
    <dgm:pt modelId="{3891DF99-8032-45B6-89F9-94F9B3D3FAF2}">
      <dgm:prSet phldrT="[文本]" custT="1"/>
      <dgm:spPr/>
      <dgm:t>
        <a:bodyPr/>
        <a:lstStyle/>
        <a:p>
          <a:r>
            <a:rPr lang="zh-CN" altLang="en-US" sz="1400" dirty="0" smtClean="0"/>
            <a:t>成品</a:t>
          </a:r>
          <a:r>
            <a:rPr lang="en-US" altLang="zh-CN" sz="1400" dirty="0" smtClean="0"/>
            <a:t>/</a:t>
          </a:r>
          <a:r>
            <a:rPr lang="zh-CN" altLang="en-US" sz="1400" dirty="0" smtClean="0"/>
            <a:t>零件拦截</a:t>
          </a:r>
          <a:r>
            <a:rPr lang="en-US" altLang="zh-CN" sz="1400" dirty="0" smtClean="0"/>
            <a:t>&amp;</a:t>
          </a:r>
          <a:r>
            <a:rPr lang="zh-CN" altLang="en-US" sz="1400" dirty="0" smtClean="0"/>
            <a:t>解除拦截界面化</a:t>
          </a:r>
          <a:endParaRPr lang="zh-CN" altLang="en-US" sz="1400" dirty="0"/>
        </a:p>
      </dgm:t>
    </dgm:pt>
    <dgm:pt modelId="{CBE38BB8-2896-421F-9347-53D6994C65EE}" type="parTrans" cxnId="{C7E849ED-C6B9-4F94-86CF-FFF523159078}">
      <dgm:prSet/>
      <dgm:spPr/>
      <dgm:t>
        <a:bodyPr/>
        <a:lstStyle/>
        <a:p>
          <a:endParaRPr lang="zh-CN" altLang="en-US"/>
        </a:p>
      </dgm:t>
    </dgm:pt>
    <dgm:pt modelId="{24C9DCE1-4D12-4F9D-A3DE-449D0A75AA49}" type="sibTrans" cxnId="{C7E849ED-C6B9-4F94-86CF-FFF523159078}">
      <dgm:prSet/>
      <dgm:spPr/>
      <dgm:t>
        <a:bodyPr/>
        <a:lstStyle/>
        <a:p>
          <a:endParaRPr lang="zh-CN" altLang="en-US"/>
        </a:p>
      </dgm:t>
    </dgm:pt>
    <dgm:pt modelId="{D3D49A9D-9605-498A-B49A-6387F62CED94}">
      <dgm:prSet phldrT="[文本]"/>
      <dgm:spPr/>
      <dgm:t>
        <a:bodyPr/>
        <a:lstStyle/>
        <a:p>
          <a:r>
            <a:rPr lang="zh-CN" altLang="en-US" dirty="0" smtClean="0"/>
            <a:t>性能</a:t>
          </a:r>
          <a:r>
            <a:rPr lang="en-US" altLang="zh-CN" dirty="0" smtClean="0"/>
            <a:t>/</a:t>
          </a:r>
          <a:r>
            <a:rPr lang="zh-CN" altLang="en-US" dirty="0" smtClean="0"/>
            <a:t>效率提升</a:t>
          </a:r>
          <a:endParaRPr lang="zh-CN" altLang="en-US" dirty="0"/>
        </a:p>
      </dgm:t>
    </dgm:pt>
    <dgm:pt modelId="{4ECD2050-2C98-479B-8AA0-254C0A9706B3}" type="parTrans" cxnId="{BFAA3D12-0F1A-48D6-94A5-4ED76D23DFD0}">
      <dgm:prSet/>
      <dgm:spPr/>
      <dgm:t>
        <a:bodyPr/>
        <a:lstStyle/>
        <a:p>
          <a:endParaRPr lang="zh-CN" altLang="en-US"/>
        </a:p>
      </dgm:t>
    </dgm:pt>
    <dgm:pt modelId="{91FF596E-EF05-465B-95DA-C8033340307F}" type="sibTrans" cxnId="{BFAA3D12-0F1A-48D6-94A5-4ED76D23DFD0}">
      <dgm:prSet/>
      <dgm:spPr/>
      <dgm:t>
        <a:bodyPr/>
        <a:lstStyle/>
        <a:p>
          <a:endParaRPr lang="zh-CN" altLang="en-US"/>
        </a:p>
      </dgm:t>
    </dgm:pt>
    <dgm:pt modelId="{11219F8F-2BA9-496A-8CE6-537080BC81AD}">
      <dgm:prSet phldrT="[文本]" custT="1"/>
      <dgm:spPr/>
      <dgm:t>
        <a:bodyPr/>
        <a:lstStyle/>
        <a:p>
          <a:r>
            <a:rPr lang="zh-CN" altLang="en-US" sz="1400" dirty="0" smtClean="0"/>
            <a:t>性能数据解析持续优化（效率：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天延时→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小时左右延时）</a:t>
          </a:r>
          <a:endParaRPr lang="zh-CN" altLang="en-US" sz="1400" dirty="0"/>
        </a:p>
      </dgm:t>
    </dgm:pt>
    <dgm:pt modelId="{9D452E4D-D6E0-46E0-9135-DB4590BAEDEB}" type="parTrans" cxnId="{29073B01-AAFD-4D53-AFCE-1C385439B0AD}">
      <dgm:prSet/>
      <dgm:spPr/>
      <dgm:t>
        <a:bodyPr/>
        <a:lstStyle/>
        <a:p>
          <a:endParaRPr lang="zh-CN" altLang="en-US"/>
        </a:p>
      </dgm:t>
    </dgm:pt>
    <dgm:pt modelId="{A4EAD8D1-B149-4EAB-A5EB-5E000C087D85}" type="sibTrans" cxnId="{29073B01-AAFD-4D53-AFCE-1C385439B0AD}">
      <dgm:prSet/>
      <dgm:spPr/>
      <dgm:t>
        <a:bodyPr/>
        <a:lstStyle/>
        <a:p>
          <a:endParaRPr lang="zh-CN" altLang="en-US"/>
        </a:p>
      </dgm:t>
    </dgm:pt>
    <dgm:pt modelId="{882DE1B5-9B7C-43E6-A483-7B0485D5F125}">
      <dgm:prSet phldrT="[文本]"/>
      <dgm:spPr/>
      <dgm:t>
        <a:bodyPr/>
        <a:lstStyle/>
        <a:p>
          <a:r>
            <a:rPr lang="zh-CN" altLang="en-US" dirty="0" smtClean="0"/>
            <a:t>软件兼容</a:t>
          </a:r>
          <a:r>
            <a:rPr lang="en-US" altLang="zh-CN" dirty="0" smtClean="0"/>
            <a:t>/</a:t>
          </a:r>
          <a:r>
            <a:rPr lang="zh-CN" altLang="en-US" dirty="0" smtClean="0"/>
            <a:t>调优</a:t>
          </a:r>
          <a:endParaRPr lang="zh-CN" altLang="en-US" dirty="0"/>
        </a:p>
      </dgm:t>
    </dgm:pt>
    <dgm:pt modelId="{F1D2A25B-2E11-47EC-A9BF-79B6A18AFB17}" type="parTrans" cxnId="{EC5A717E-3438-4DF5-83AD-DFABF65BDB6B}">
      <dgm:prSet/>
      <dgm:spPr/>
      <dgm:t>
        <a:bodyPr/>
        <a:lstStyle/>
        <a:p>
          <a:endParaRPr lang="zh-CN" altLang="en-US"/>
        </a:p>
      </dgm:t>
    </dgm:pt>
    <dgm:pt modelId="{09FC947A-7722-4A26-8403-E310B4CD1367}" type="sibTrans" cxnId="{EC5A717E-3438-4DF5-83AD-DFABF65BDB6B}">
      <dgm:prSet/>
      <dgm:spPr/>
      <dgm:t>
        <a:bodyPr/>
        <a:lstStyle/>
        <a:p>
          <a:endParaRPr lang="zh-CN" altLang="en-US"/>
        </a:p>
      </dgm:t>
    </dgm:pt>
    <dgm:pt modelId="{65834378-E8D2-4493-9CFF-42D31DD49530}">
      <dgm:prSet phldrT="[文本]" custT="1"/>
      <dgm:spPr/>
      <dgm:t>
        <a:bodyPr/>
        <a:lstStyle/>
        <a:p>
          <a:r>
            <a:rPr lang="zh-CN" altLang="en-US" sz="1400" dirty="0" smtClean="0"/>
            <a:t>性能</a:t>
          </a:r>
          <a:r>
            <a:rPr lang="en-US" altLang="zh-CN" sz="1400" dirty="0" smtClean="0"/>
            <a:t>/AOI</a:t>
          </a:r>
          <a:r>
            <a:rPr lang="zh-CN" altLang="en-US" sz="1400" dirty="0" smtClean="0"/>
            <a:t>数据关联及下载自动化</a:t>
          </a:r>
          <a:endParaRPr lang="zh-CN" altLang="en-US" sz="1400" dirty="0"/>
        </a:p>
      </dgm:t>
    </dgm:pt>
    <dgm:pt modelId="{7C78BBDB-0EA5-444B-8FE4-A501B0A167C7}" type="parTrans" cxnId="{62F7A8B6-B1C3-4BB9-B97B-078F5435F1E7}">
      <dgm:prSet/>
      <dgm:spPr/>
      <dgm:t>
        <a:bodyPr/>
        <a:lstStyle/>
        <a:p>
          <a:endParaRPr lang="zh-CN" altLang="en-US"/>
        </a:p>
      </dgm:t>
    </dgm:pt>
    <dgm:pt modelId="{37D04348-3A2D-4C8A-8A84-BB290A2D651E}" type="sibTrans" cxnId="{62F7A8B6-B1C3-4BB9-B97B-078F5435F1E7}">
      <dgm:prSet/>
      <dgm:spPr/>
      <dgm:t>
        <a:bodyPr/>
        <a:lstStyle/>
        <a:p>
          <a:endParaRPr lang="zh-CN" altLang="en-US"/>
        </a:p>
      </dgm:t>
    </dgm:pt>
    <dgm:pt modelId="{7A6252CD-3D8D-445A-B0DD-27F351C9E8BB}">
      <dgm:prSet phldrT="[文本]" custT="1"/>
      <dgm:spPr/>
      <dgm:t>
        <a:bodyPr/>
        <a:lstStyle/>
        <a:p>
          <a:r>
            <a:rPr lang="zh-CN" altLang="en-US" sz="1400" dirty="0" smtClean="0"/>
            <a:t>成品报工自动化</a:t>
          </a:r>
          <a:endParaRPr lang="zh-CN" altLang="en-US" sz="1400" dirty="0"/>
        </a:p>
      </dgm:t>
    </dgm:pt>
    <dgm:pt modelId="{F5DAC3C7-DD39-4775-8366-CA001C927472}" type="parTrans" cxnId="{6939B4A8-4F08-4EBA-9378-452FCF903249}">
      <dgm:prSet/>
      <dgm:spPr/>
      <dgm:t>
        <a:bodyPr/>
        <a:lstStyle/>
        <a:p>
          <a:endParaRPr lang="zh-CN" altLang="en-US"/>
        </a:p>
      </dgm:t>
    </dgm:pt>
    <dgm:pt modelId="{CB859110-2304-4E44-AE53-A0ADD3DCD557}" type="sibTrans" cxnId="{6939B4A8-4F08-4EBA-9378-452FCF903249}">
      <dgm:prSet/>
      <dgm:spPr/>
      <dgm:t>
        <a:bodyPr/>
        <a:lstStyle/>
        <a:p>
          <a:endParaRPr lang="zh-CN" altLang="en-US"/>
        </a:p>
      </dgm:t>
    </dgm:pt>
    <dgm:pt modelId="{65BB7854-D66C-4CD6-B4CC-C0A8C0F08543}">
      <dgm:prSet phldrT="[文本]" custT="1"/>
      <dgm:spPr/>
      <dgm:t>
        <a:bodyPr/>
        <a:lstStyle/>
        <a:p>
          <a:r>
            <a:rPr lang="zh-CN" altLang="en-US" sz="1400" dirty="0" smtClean="0"/>
            <a:t>性能数据解析自动化</a:t>
          </a:r>
          <a:endParaRPr lang="zh-CN" altLang="en-US" sz="1400" dirty="0"/>
        </a:p>
      </dgm:t>
    </dgm:pt>
    <dgm:pt modelId="{21B89260-7063-41A5-A03C-5B4888A7A8D7}" type="parTrans" cxnId="{551D6561-026B-4D4B-B061-DCD069701635}">
      <dgm:prSet/>
      <dgm:spPr/>
      <dgm:t>
        <a:bodyPr/>
        <a:lstStyle/>
        <a:p>
          <a:endParaRPr lang="zh-CN" altLang="en-US"/>
        </a:p>
      </dgm:t>
    </dgm:pt>
    <dgm:pt modelId="{16B52095-3F84-4299-B750-58ABD0B2668F}" type="sibTrans" cxnId="{551D6561-026B-4D4B-B061-DCD069701635}">
      <dgm:prSet/>
      <dgm:spPr/>
      <dgm:t>
        <a:bodyPr/>
        <a:lstStyle/>
        <a:p>
          <a:endParaRPr lang="zh-CN" altLang="en-US"/>
        </a:p>
      </dgm:t>
    </dgm:pt>
    <dgm:pt modelId="{D2B9A7A8-88A2-4C2A-86FF-F7E27F0CACF9}">
      <dgm:prSet phldrT="[文本]" custT="1"/>
      <dgm:spPr/>
      <dgm:t>
        <a:bodyPr/>
        <a:lstStyle/>
        <a:p>
          <a:r>
            <a:rPr lang="zh-CN" altLang="en-US" sz="1400" dirty="0" smtClean="0"/>
            <a:t>其他打包用户项目</a:t>
          </a:r>
          <a:r>
            <a:rPr lang="en-US" altLang="zh-CN" sz="1400" dirty="0" smtClean="0"/>
            <a:t>/</a:t>
          </a:r>
          <a:r>
            <a:rPr lang="zh-CN" altLang="en-US" sz="1400" dirty="0" smtClean="0"/>
            <a:t>通道</a:t>
          </a:r>
          <a:r>
            <a:rPr lang="en-US" altLang="zh-CN" sz="1400" dirty="0" smtClean="0"/>
            <a:t>/</a:t>
          </a:r>
          <a:r>
            <a:rPr lang="zh-CN" altLang="en-US" sz="1400" dirty="0" smtClean="0"/>
            <a:t>工序权限分配界面化</a:t>
          </a:r>
          <a:endParaRPr lang="zh-CN" altLang="en-US" sz="1400" dirty="0"/>
        </a:p>
      </dgm:t>
    </dgm:pt>
    <dgm:pt modelId="{3446DFE1-82B7-44EB-8169-D7108A0A8395}" type="parTrans" cxnId="{9A766C00-44CD-4CA9-9E13-51C053AE1FED}">
      <dgm:prSet/>
      <dgm:spPr/>
      <dgm:t>
        <a:bodyPr/>
        <a:lstStyle/>
        <a:p>
          <a:endParaRPr lang="zh-CN" altLang="en-US"/>
        </a:p>
      </dgm:t>
    </dgm:pt>
    <dgm:pt modelId="{3B4CE056-8223-4328-8C3D-B0C9C69D8F82}" type="sibTrans" cxnId="{9A766C00-44CD-4CA9-9E13-51C053AE1FED}">
      <dgm:prSet/>
      <dgm:spPr/>
      <dgm:t>
        <a:bodyPr/>
        <a:lstStyle/>
        <a:p>
          <a:endParaRPr lang="zh-CN" altLang="en-US"/>
        </a:p>
      </dgm:t>
    </dgm:pt>
    <dgm:pt modelId="{111FEA7B-D8FA-4E02-8B53-E4CA26D598C5}">
      <dgm:prSet phldrT="[文本]" custT="1"/>
      <dgm:spPr/>
      <dgm:t>
        <a:bodyPr/>
        <a:lstStyle/>
        <a:p>
          <a:r>
            <a:rPr lang="zh-CN" altLang="en-US" sz="1400" dirty="0" smtClean="0"/>
            <a:t>自动报工配置导入界面化</a:t>
          </a:r>
          <a:endParaRPr lang="zh-CN" altLang="en-US" sz="1400" dirty="0"/>
        </a:p>
      </dgm:t>
    </dgm:pt>
    <dgm:pt modelId="{1353F225-0E0D-4971-BE9E-9D87EAF28195}" type="parTrans" cxnId="{388E1958-2D35-4C7F-963B-BB31992EE420}">
      <dgm:prSet/>
      <dgm:spPr/>
      <dgm:t>
        <a:bodyPr/>
        <a:lstStyle/>
        <a:p>
          <a:endParaRPr lang="zh-CN" altLang="en-US"/>
        </a:p>
      </dgm:t>
    </dgm:pt>
    <dgm:pt modelId="{93CA6850-1803-498D-92A8-F76197353DF5}" type="sibTrans" cxnId="{388E1958-2D35-4C7F-963B-BB31992EE420}">
      <dgm:prSet/>
      <dgm:spPr/>
      <dgm:t>
        <a:bodyPr/>
        <a:lstStyle/>
        <a:p>
          <a:endParaRPr lang="zh-CN" altLang="en-US"/>
        </a:p>
      </dgm:t>
    </dgm:pt>
    <dgm:pt modelId="{2C23C2D8-0456-4E3F-97E1-EF90E5A313CC}">
      <dgm:prSet phldrT="[文本]" custT="1"/>
      <dgm:spPr/>
      <dgm:t>
        <a:bodyPr/>
        <a:lstStyle/>
        <a:p>
          <a:r>
            <a:rPr lang="zh-CN" altLang="en-US" sz="1400" dirty="0" smtClean="0"/>
            <a:t>烘箱扫码配置化，等等</a:t>
          </a:r>
          <a:endParaRPr lang="zh-CN" altLang="en-US" sz="1400" dirty="0"/>
        </a:p>
      </dgm:t>
    </dgm:pt>
    <dgm:pt modelId="{564C1924-162E-441A-AE55-BE0578C458E8}" type="parTrans" cxnId="{3712171E-A088-4308-8EA0-5736D15275B8}">
      <dgm:prSet/>
      <dgm:spPr/>
      <dgm:t>
        <a:bodyPr/>
        <a:lstStyle/>
        <a:p>
          <a:endParaRPr lang="zh-CN" altLang="en-US"/>
        </a:p>
      </dgm:t>
    </dgm:pt>
    <dgm:pt modelId="{631820E1-9E0B-405A-A871-2D413D979F8E}" type="sibTrans" cxnId="{3712171E-A088-4308-8EA0-5736D15275B8}">
      <dgm:prSet/>
      <dgm:spPr/>
      <dgm:t>
        <a:bodyPr/>
        <a:lstStyle/>
        <a:p>
          <a:endParaRPr lang="zh-CN" altLang="en-US"/>
        </a:p>
      </dgm:t>
    </dgm:pt>
    <dgm:pt modelId="{27847FEA-9BEB-467E-8C10-0158155D4DE0}">
      <dgm:prSet phldrT="[文本]" custT="1"/>
      <dgm:spPr/>
      <dgm:t>
        <a:bodyPr/>
        <a:lstStyle/>
        <a:p>
          <a:r>
            <a:rPr lang="zh-CN" altLang="en-US" sz="1400" dirty="0" smtClean="0"/>
            <a:t>设备报警数据采集自动化，等等</a:t>
          </a:r>
          <a:endParaRPr lang="zh-CN" altLang="en-US" sz="1400" dirty="0"/>
        </a:p>
      </dgm:t>
    </dgm:pt>
    <dgm:pt modelId="{1B468FF9-CDF0-4D61-AA5A-A0EBE9E95D11}" type="parTrans" cxnId="{D5727AD5-5D57-45AE-A1EB-9DEBA27D124E}">
      <dgm:prSet/>
      <dgm:spPr/>
      <dgm:t>
        <a:bodyPr/>
        <a:lstStyle/>
        <a:p>
          <a:endParaRPr lang="zh-CN" altLang="en-US"/>
        </a:p>
      </dgm:t>
    </dgm:pt>
    <dgm:pt modelId="{9D722497-6461-4125-8A9C-B352C92A67F4}" type="sibTrans" cxnId="{D5727AD5-5D57-45AE-A1EB-9DEBA27D124E}">
      <dgm:prSet/>
      <dgm:spPr/>
      <dgm:t>
        <a:bodyPr/>
        <a:lstStyle/>
        <a:p>
          <a:endParaRPr lang="zh-CN" altLang="en-US"/>
        </a:p>
      </dgm:t>
    </dgm:pt>
    <dgm:pt modelId="{92FEB131-7C66-401E-9A3C-DC847252440D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4D37E34B-27A4-4A5B-836F-CCFE1476211C}" type="parTrans" cxnId="{B11969BA-B4F5-48DF-A248-2CC52557F41A}">
      <dgm:prSet/>
      <dgm:spPr/>
      <dgm:t>
        <a:bodyPr/>
        <a:lstStyle/>
        <a:p>
          <a:endParaRPr lang="zh-CN" altLang="en-US"/>
        </a:p>
      </dgm:t>
    </dgm:pt>
    <dgm:pt modelId="{3AE66FD7-9DF7-4CE0-BE18-D379C514F981}" type="sibTrans" cxnId="{B11969BA-B4F5-48DF-A248-2CC52557F41A}">
      <dgm:prSet/>
      <dgm:spPr/>
      <dgm:t>
        <a:bodyPr/>
        <a:lstStyle/>
        <a:p>
          <a:endParaRPr lang="zh-CN" altLang="en-US"/>
        </a:p>
      </dgm:t>
    </dgm:pt>
    <dgm:pt modelId="{8ADD699A-960D-4DC8-ABBC-EF210A4F4EC2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15859CCC-1E80-4170-BA4D-8E592DAAEB86}" type="parTrans" cxnId="{C01777DC-CDBB-4044-8F8E-7DB545A3BA1E}">
      <dgm:prSet/>
      <dgm:spPr/>
      <dgm:t>
        <a:bodyPr/>
        <a:lstStyle/>
        <a:p>
          <a:endParaRPr lang="zh-CN" altLang="en-US"/>
        </a:p>
      </dgm:t>
    </dgm:pt>
    <dgm:pt modelId="{0A48E58F-25E4-42E3-ACB5-9724BDEDCC7E}" type="sibTrans" cxnId="{C01777DC-CDBB-4044-8F8E-7DB545A3BA1E}">
      <dgm:prSet/>
      <dgm:spPr/>
      <dgm:t>
        <a:bodyPr/>
        <a:lstStyle/>
        <a:p>
          <a:endParaRPr lang="zh-CN" altLang="en-US"/>
        </a:p>
      </dgm:t>
    </dgm:pt>
    <dgm:pt modelId="{A13C42E6-0F1F-405D-A61F-8DB15026A40D}">
      <dgm:prSet phldrT="[文本]" custT="1"/>
      <dgm:spPr/>
      <dgm:t>
        <a:bodyPr tIns="0"/>
        <a:lstStyle/>
        <a:p>
          <a:endParaRPr lang="zh-CN" altLang="en-US" sz="3600" dirty="0"/>
        </a:p>
      </dgm:t>
    </dgm:pt>
    <dgm:pt modelId="{BABB496F-C669-488A-8DA5-D2F5C1CCBC23}" type="sibTrans" cxnId="{F1FDABCA-BD21-450B-A961-961EC3342145}">
      <dgm:prSet/>
      <dgm:spPr/>
      <dgm:t>
        <a:bodyPr/>
        <a:lstStyle/>
        <a:p>
          <a:endParaRPr lang="zh-CN" altLang="en-US"/>
        </a:p>
      </dgm:t>
    </dgm:pt>
    <dgm:pt modelId="{17EDE730-9E25-4A9C-90A4-D8DD47002CE6}" type="parTrans" cxnId="{F1FDABCA-BD21-450B-A961-961EC3342145}">
      <dgm:prSet/>
      <dgm:spPr/>
      <dgm:t>
        <a:bodyPr/>
        <a:lstStyle/>
        <a:p>
          <a:endParaRPr lang="zh-CN" altLang="en-US"/>
        </a:p>
      </dgm:t>
    </dgm:pt>
    <dgm:pt modelId="{16CE2CC4-41A1-4D2D-B5E2-49E1DD89CE75}">
      <dgm:prSet phldrT="[文本]" custT="1"/>
      <dgm:spPr/>
      <dgm:t>
        <a:bodyPr tIns="0"/>
        <a:lstStyle/>
        <a:p>
          <a:endParaRPr lang="zh-CN" altLang="en-US" sz="1400" dirty="0"/>
        </a:p>
      </dgm:t>
    </dgm:pt>
    <dgm:pt modelId="{E5634EA5-CCFA-4EE1-84C0-78D2B094C971}" type="sibTrans" cxnId="{D46922EF-513D-4760-90DF-2DC1A89397A5}">
      <dgm:prSet/>
      <dgm:spPr/>
      <dgm:t>
        <a:bodyPr/>
        <a:lstStyle/>
        <a:p>
          <a:endParaRPr lang="zh-CN" altLang="en-US"/>
        </a:p>
      </dgm:t>
    </dgm:pt>
    <dgm:pt modelId="{FCF072FC-A585-4622-B29A-D79D10ADF24C}" type="parTrans" cxnId="{D46922EF-513D-4760-90DF-2DC1A89397A5}">
      <dgm:prSet/>
      <dgm:spPr/>
      <dgm:t>
        <a:bodyPr/>
        <a:lstStyle/>
        <a:p>
          <a:endParaRPr lang="zh-CN" altLang="en-US"/>
        </a:p>
      </dgm:t>
    </dgm:pt>
    <dgm:pt modelId="{F67572EC-BD51-4CC9-B3CD-D5D114870F72}">
      <dgm:prSet phldrT="[文本]" custT="1"/>
      <dgm:spPr/>
      <dgm:t>
        <a:bodyPr tIns="0"/>
        <a:lstStyle/>
        <a:p>
          <a:endParaRPr lang="zh-CN" altLang="en-US" sz="1400" dirty="0"/>
        </a:p>
      </dgm:t>
    </dgm:pt>
    <dgm:pt modelId="{4044158D-E5BC-42D3-BD21-E957C5D20338}" type="sibTrans" cxnId="{7270FD7B-1F1F-4476-800C-F5F18B3AF1EE}">
      <dgm:prSet/>
      <dgm:spPr/>
      <dgm:t>
        <a:bodyPr/>
        <a:lstStyle/>
        <a:p>
          <a:endParaRPr lang="zh-CN" altLang="en-US"/>
        </a:p>
      </dgm:t>
    </dgm:pt>
    <dgm:pt modelId="{71CE38B2-7409-4780-AA74-3F7A88671810}" type="parTrans" cxnId="{7270FD7B-1F1F-4476-800C-F5F18B3AF1EE}">
      <dgm:prSet/>
      <dgm:spPr/>
      <dgm:t>
        <a:bodyPr/>
        <a:lstStyle/>
        <a:p>
          <a:endParaRPr lang="zh-CN" altLang="en-US"/>
        </a:p>
      </dgm:t>
    </dgm:pt>
    <dgm:pt modelId="{79D5FFEF-DFF7-4051-A290-8752EBF6E9B4}">
      <dgm:prSet phldrT="[文本]" custT="1"/>
      <dgm:spPr/>
      <dgm:t>
        <a:bodyPr tIns="0"/>
        <a:lstStyle/>
        <a:p>
          <a:endParaRPr lang="zh-CN" altLang="en-US" sz="1400" dirty="0"/>
        </a:p>
      </dgm:t>
    </dgm:pt>
    <dgm:pt modelId="{057BF041-9110-4932-A1D3-947F94E54250}" type="sibTrans" cxnId="{19C53D87-5BE1-4C6C-A3CA-7A261FE2734B}">
      <dgm:prSet/>
      <dgm:spPr/>
      <dgm:t>
        <a:bodyPr/>
        <a:lstStyle/>
        <a:p>
          <a:endParaRPr lang="zh-CN" altLang="en-US"/>
        </a:p>
      </dgm:t>
    </dgm:pt>
    <dgm:pt modelId="{D7916CC0-66CA-4440-8659-6E7925AD5E9B}" type="parTrans" cxnId="{19C53D87-5BE1-4C6C-A3CA-7A261FE2734B}">
      <dgm:prSet/>
      <dgm:spPr/>
      <dgm:t>
        <a:bodyPr/>
        <a:lstStyle/>
        <a:p>
          <a:endParaRPr lang="zh-CN" altLang="en-US"/>
        </a:p>
      </dgm:t>
    </dgm:pt>
    <dgm:pt modelId="{16EED83A-0AEE-4441-B46A-1576D50B33DF}">
      <dgm:prSet phldrT="[文本]" custT="1"/>
      <dgm:spPr/>
      <dgm:t>
        <a:bodyPr tIns="0"/>
        <a:lstStyle/>
        <a:p>
          <a:endParaRPr lang="zh-CN" altLang="en-US" sz="1400" dirty="0"/>
        </a:p>
      </dgm:t>
    </dgm:pt>
    <dgm:pt modelId="{A32E0847-B811-4E33-94A8-81FF9B2AFCA7}" type="sibTrans" cxnId="{69020BD1-6EAC-4C04-B809-2F6DF1ACEE06}">
      <dgm:prSet/>
      <dgm:spPr/>
      <dgm:t>
        <a:bodyPr/>
        <a:lstStyle/>
        <a:p>
          <a:endParaRPr lang="zh-CN" altLang="en-US"/>
        </a:p>
      </dgm:t>
    </dgm:pt>
    <dgm:pt modelId="{6505C341-CCB8-49EB-B17C-93F79BFD0D04}" type="parTrans" cxnId="{69020BD1-6EAC-4C04-B809-2F6DF1ACEE06}">
      <dgm:prSet/>
      <dgm:spPr/>
      <dgm:t>
        <a:bodyPr/>
        <a:lstStyle/>
        <a:p>
          <a:endParaRPr lang="zh-CN" altLang="en-US"/>
        </a:p>
      </dgm:t>
    </dgm:pt>
    <dgm:pt modelId="{6B537B9F-6597-407E-B220-B01DAEC88297}">
      <dgm:prSet phldrT="[文本]" custT="1"/>
      <dgm:spPr/>
      <dgm:t>
        <a:bodyPr tIns="0"/>
        <a:lstStyle/>
        <a:p>
          <a:endParaRPr lang="zh-CN" altLang="en-US" sz="1400" dirty="0"/>
        </a:p>
      </dgm:t>
    </dgm:pt>
    <dgm:pt modelId="{ECCE2883-EEDF-40DF-AF90-F6F392CE6129}" type="sibTrans" cxnId="{FD3B13B5-9076-4281-84E2-2F07CB49FB9A}">
      <dgm:prSet/>
      <dgm:spPr/>
      <dgm:t>
        <a:bodyPr/>
        <a:lstStyle/>
        <a:p>
          <a:endParaRPr lang="zh-CN" altLang="en-US"/>
        </a:p>
      </dgm:t>
    </dgm:pt>
    <dgm:pt modelId="{9157168A-D19C-46DC-A6D7-2BA85C6DC871}" type="parTrans" cxnId="{FD3B13B5-9076-4281-84E2-2F07CB49FB9A}">
      <dgm:prSet/>
      <dgm:spPr/>
      <dgm:t>
        <a:bodyPr/>
        <a:lstStyle/>
        <a:p>
          <a:endParaRPr lang="zh-CN" altLang="en-US"/>
        </a:p>
      </dgm:t>
    </dgm:pt>
    <dgm:pt modelId="{583F2A89-2293-4ABB-A20A-293509B11446}">
      <dgm:prSet phldrT="[文本]" custT="1"/>
      <dgm:spPr/>
      <dgm:t>
        <a:bodyPr tIns="0"/>
        <a:lstStyle/>
        <a:p>
          <a:endParaRPr lang="zh-CN" altLang="en-US" sz="1400" dirty="0"/>
        </a:p>
      </dgm:t>
    </dgm:pt>
    <dgm:pt modelId="{C2D860FF-49B2-4EDA-8F2B-30B9CF211C46}" type="parTrans" cxnId="{89EC019F-4905-4C1B-8D97-0C205CAC4623}">
      <dgm:prSet/>
      <dgm:spPr/>
      <dgm:t>
        <a:bodyPr/>
        <a:lstStyle/>
        <a:p>
          <a:endParaRPr lang="zh-CN" altLang="en-US"/>
        </a:p>
      </dgm:t>
    </dgm:pt>
    <dgm:pt modelId="{D8D62056-6DA3-4A4A-9EB1-78F82C724EB0}" type="sibTrans" cxnId="{89EC019F-4905-4C1B-8D97-0C205CAC4623}">
      <dgm:prSet/>
      <dgm:spPr/>
      <dgm:t>
        <a:bodyPr/>
        <a:lstStyle/>
        <a:p>
          <a:endParaRPr lang="zh-CN" altLang="en-US"/>
        </a:p>
      </dgm:t>
    </dgm:pt>
    <dgm:pt modelId="{3EEDB319-510A-4A10-A24D-3661767F74EE}">
      <dgm:prSet phldrT="[文本]" custT="1"/>
      <dgm:spPr/>
      <dgm:t>
        <a:bodyPr/>
        <a:lstStyle/>
        <a:p>
          <a:endParaRPr lang="zh-CN" altLang="en-US" sz="1400" dirty="0"/>
        </a:p>
      </dgm:t>
    </dgm:pt>
    <dgm:pt modelId="{24A00AE3-102A-4899-9096-2CBAF7D2EA21}" type="parTrans" cxnId="{CF0FF225-7168-42F5-88F5-7ADC4A560AB3}">
      <dgm:prSet/>
      <dgm:spPr/>
      <dgm:t>
        <a:bodyPr/>
        <a:lstStyle/>
        <a:p>
          <a:endParaRPr lang="zh-CN" altLang="en-US"/>
        </a:p>
      </dgm:t>
    </dgm:pt>
    <dgm:pt modelId="{7FB0A56C-DCD5-414E-B046-9A6FAF6EB425}" type="sibTrans" cxnId="{CF0FF225-7168-42F5-88F5-7ADC4A560AB3}">
      <dgm:prSet/>
      <dgm:spPr/>
      <dgm:t>
        <a:bodyPr/>
        <a:lstStyle/>
        <a:p>
          <a:endParaRPr lang="zh-CN" altLang="en-US"/>
        </a:p>
      </dgm:t>
    </dgm:pt>
    <dgm:pt modelId="{D5725B8B-E5E0-40CC-99B6-CC3BB4B4B21F}">
      <dgm:prSet phldrT="[文本]" custT="1"/>
      <dgm:spPr/>
      <dgm:t>
        <a:bodyPr/>
        <a:lstStyle/>
        <a:p>
          <a:r>
            <a:rPr lang="zh-CN" altLang="en-US" sz="1400" dirty="0" smtClean="0"/>
            <a:t>性能测试不良扫码挑次效率持续改善</a:t>
          </a:r>
          <a:endParaRPr lang="zh-CN" altLang="en-US" sz="1400" dirty="0"/>
        </a:p>
      </dgm:t>
    </dgm:pt>
    <dgm:pt modelId="{32C45251-F105-4472-BB7E-C3DEA095A71C}" type="parTrans" cxnId="{0EB4F27B-17D4-4900-842A-53600446FE04}">
      <dgm:prSet/>
      <dgm:spPr/>
      <dgm:t>
        <a:bodyPr/>
        <a:lstStyle/>
        <a:p>
          <a:endParaRPr lang="zh-CN" altLang="en-US"/>
        </a:p>
      </dgm:t>
    </dgm:pt>
    <dgm:pt modelId="{0627235C-B7F0-4B71-A8DD-72A96FC26068}" type="sibTrans" cxnId="{0EB4F27B-17D4-4900-842A-53600446FE04}">
      <dgm:prSet/>
      <dgm:spPr/>
      <dgm:t>
        <a:bodyPr/>
        <a:lstStyle/>
        <a:p>
          <a:endParaRPr lang="zh-CN" altLang="en-US"/>
        </a:p>
      </dgm:t>
    </dgm:pt>
    <dgm:pt modelId="{C7C6B38F-D67F-47F9-AEDF-A13A0CBEE28C}">
      <dgm:prSet phldrT="[文本]" custT="1"/>
      <dgm:spPr/>
      <dgm:t>
        <a:bodyPr/>
        <a:lstStyle/>
        <a:p>
          <a:r>
            <a:rPr lang="en-US" altLang="zh-CN" sz="1400" dirty="0" smtClean="0"/>
            <a:t>IOT</a:t>
          </a:r>
          <a:r>
            <a:rPr lang="zh-CN" altLang="en-US" sz="1400" dirty="0" smtClean="0"/>
            <a:t>平台采集</a:t>
          </a:r>
          <a:endParaRPr lang="zh-CN" altLang="en-US" sz="1400" dirty="0"/>
        </a:p>
      </dgm:t>
    </dgm:pt>
    <dgm:pt modelId="{8F61919E-5DFC-4238-AC88-EE845497ECFA}" type="parTrans" cxnId="{9D19E83F-496A-486C-8F8D-673033896611}">
      <dgm:prSet/>
      <dgm:spPr/>
      <dgm:t>
        <a:bodyPr/>
        <a:lstStyle/>
        <a:p>
          <a:endParaRPr lang="zh-CN" altLang="en-US"/>
        </a:p>
      </dgm:t>
    </dgm:pt>
    <dgm:pt modelId="{A97CD663-79D2-43A6-B4C4-DA990FB1194E}" type="sibTrans" cxnId="{9D19E83F-496A-486C-8F8D-673033896611}">
      <dgm:prSet/>
      <dgm:spPr/>
      <dgm:t>
        <a:bodyPr/>
        <a:lstStyle/>
        <a:p>
          <a:endParaRPr lang="zh-CN" altLang="en-US"/>
        </a:p>
      </dgm:t>
    </dgm:pt>
    <dgm:pt modelId="{F0F2FB70-57C0-4BDC-B5B9-3E050F9C7EA7}" type="pres">
      <dgm:prSet presAssocID="{4BF98F57-0691-4D8D-94D2-E49D63087F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337C2A-BD33-46A8-811C-78F5375913F2}" type="pres">
      <dgm:prSet presAssocID="{4BF98F57-0691-4D8D-94D2-E49D63087F6D}" presName="children" presStyleCnt="0"/>
      <dgm:spPr/>
      <dgm:t>
        <a:bodyPr/>
        <a:lstStyle/>
        <a:p>
          <a:endParaRPr lang="zh-CN" altLang="en-US"/>
        </a:p>
      </dgm:t>
    </dgm:pt>
    <dgm:pt modelId="{E231405E-C981-4DC8-911A-E1DBED9D4F71}" type="pres">
      <dgm:prSet presAssocID="{4BF98F57-0691-4D8D-94D2-E49D63087F6D}" presName="child1group" presStyleCnt="0"/>
      <dgm:spPr/>
      <dgm:t>
        <a:bodyPr/>
        <a:lstStyle/>
        <a:p>
          <a:endParaRPr lang="zh-CN" altLang="en-US"/>
        </a:p>
      </dgm:t>
    </dgm:pt>
    <dgm:pt modelId="{FF8D5960-A3AD-41B8-8E1A-24846C056F73}" type="pres">
      <dgm:prSet presAssocID="{4BF98F57-0691-4D8D-94D2-E49D63087F6D}" presName="child1" presStyleLbl="bgAcc1" presStyleIdx="0" presStyleCnt="4" custScaleX="151223" custScaleY="143303" custLinFactNeighborX="-33565"/>
      <dgm:spPr/>
      <dgm:t>
        <a:bodyPr/>
        <a:lstStyle/>
        <a:p>
          <a:endParaRPr lang="zh-CN" altLang="en-US"/>
        </a:p>
      </dgm:t>
    </dgm:pt>
    <dgm:pt modelId="{974A45F2-E0D1-4047-82A0-D1D7168055EF}" type="pres">
      <dgm:prSet presAssocID="{4BF98F57-0691-4D8D-94D2-E49D63087F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65FC61-C4D7-4AE0-A3DF-73588630F93F}" type="pres">
      <dgm:prSet presAssocID="{4BF98F57-0691-4D8D-94D2-E49D63087F6D}" presName="child2group" presStyleCnt="0"/>
      <dgm:spPr/>
      <dgm:t>
        <a:bodyPr/>
        <a:lstStyle/>
        <a:p>
          <a:endParaRPr lang="zh-CN" altLang="en-US"/>
        </a:p>
      </dgm:t>
    </dgm:pt>
    <dgm:pt modelId="{0B8842CE-3EF8-4620-93FD-B2F8C3FFA8B1}" type="pres">
      <dgm:prSet presAssocID="{4BF98F57-0691-4D8D-94D2-E49D63087F6D}" presName="child2" presStyleLbl="bgAcc1" presStyleIdx="1" presStyleCnt="4" custScaleX="159854" custScaleY="133791" custLinFactNeighborX="39192"/>
      <dgm:spPr/>
      <dgm:t>
        <a:bodyPr/>
        <a:lstStyle/>
        <a:p>
          <a:endParaRPr lang="zh-CN" altLang="en-US"/>
        </a:p>
      </dgm:t>
    </dgm:pt>
    <dgm:pt modelId="{C19AE457-177F-424F-A96D-54EAA5380DC2}" type="pres">
      <dgm:prSet presAssocID="{4BF98F57-0691-4D8D-94D2-E49D63087F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4FD2D-29D1-4EF4-B42E-7D7F9F7965A8}" type="pres">
      <dgm:prSet presAssocID="{4BF98F57-0691-4D8D-94D2-E49D63087F6D}" presName="child3group" presStyleCnt="0"/>
      <dgm:spPr/>
      <dgm:t>
        <a:bodyPr/>
        <a:lstStyle/>
        <a:p>
          <a:endParaRPr lang="zh-CN" altLang="en-US"/>
        </a:p>
      </dgm:t>
    </dgm:pt>
    <dgm:pt modelId="{A5E6892B-DBE4-4C83-B3EC-EBFEA8E2873D}" type="pres">
      <dgm:prSet presAssocID="{4BF98F57-0691-4D8D-94D2-E49D63087F6D}" presName="child3" presStyleLbl="bgAcc1" presStyleIdx="2" presStyleCnt="4" custScaleX="161617" custScaleY="123402" custLinFactNeighborX="40651" custLinFactNeighborY="-43981"/>
      <dgm:spPr/>
      <dgm:t>
        <a:bodyPr/>
        <a:lstStyle/>
        <a:p>
          <a:endParaRPr lang="zh-CN" altLang="en-US"/>
        </a:p>
      </dgm:t>
    </dgm:pt>
    <dgm:pt modelId="{127E9865-7EFA-4E72-8B37-E425FED235C5}" type="pres">
      <dgm:prSet presAssocID="{4BF98F57-0691-4D8D-94D2-E49D63087F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17BFA7-84C3-4409-8829-B14AF6412D03}" type="pres">
      <dgm:prSet presAssocID="{4BF98F57-0691-4D8D-94D2-E49D63087F6D}" presName="child4group" presStyleCnt="0"/>
      <dgm:spPr/>
      <dgm:t>
        <a:bodyPr/>
        <a:lstStyle/>
        <a:p>
          <a:endParaRPr lang="zh-CN" altLang="en-US"/>
        </a:p>
      </dgm:t>
    </dgm:pt>
    <dgm:pt modelId="{9260C92F-1503-4921-A099-16EA90145731}" type="pres">
      <dgm:prSet presAssocID="{4BF98F57-0691-4D8D-94D2-E49D63087F6D}" presName="child4" presStyleLbl="bgAcc1" presStyleIdx="3" presStyleCnt="4" custScaleX="158299" custScaleY="126952" custLinFactNeighborX="-32835" custLinFactNeighborY="-39367"/>
      <dgm:spPr/>
      <dgm:t>
        <a:bodyPr/>
        <a:lstStyle/>
        <a:p>
          <a:endParaRPr lang="zh-CN" altLang="en-US"/>
        </a:p>
      </dgm:t>
    </dgm:pt>
    <dgm:pt modelId="{500F2F02-17AA-48AA-8A02-A53AF3443BFB}" type="pres">
      <dgm:prSet presAssocID="{4BF98F57-0691-4D8D-94D2-E49D63087F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7A1D41-9162-4EB3-9EA1-420F7A2C164F}" type="pres">
      <dgm:prSet presAssocID="{4BF98F57-0691-4D8D-94D2-E49D63087F6D}" presName="childPlaceholder" presStyleCnt="0"/>
      <dgm:spPr/>
      <dgm:t>
        <a:bodyPr/>
        <a:lstStyle/>
        <a:p>
          <a:endParaRPr lang="zh-CN" altLang="en-US"/>
        </a:p>
      </dgm:t>
    </dgm:pt>
    <dgm:pt modelId="{2F1D8E9E-AC11-4896-A2A1-7801412C006F}" type="pres">
      <dgm:prSet presAssocID="{4BF98F57-0691-4D8D-94D2-E49D63087F6D}" presName="circle" presStyleCnt="0"/>
      <dgm:spPr/>
      <dgm:t>
        <a:bodyPr/>
        <a:lstStyle/>
        <a:p>
          <a:endParaRPr lang="zh-CN" altLang="en-US"/>
        </a:p>
      </dgm:t>
    </dgm:pt>
    <dgm:pt modelId="{89E014D5-E31E-4829-BAE9-B08E015AA99C}" type="pres">
      <dgm:prSet presAssocID="{4BF98F57-0691-4D8D-94D2-E49D63087F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3B68D-2B6A-43D8-9582-95F5A368E729}" type="pres">
      <dgm:prSet presAssocID="{4BF98F57-0691-4D8D-94D2-E49D63087F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ED4FC6-99D3-4EA8-B68F-DD2909D983A5}" type="pres">
      <dgm:prSet presAssocID="{4BF98F57-0691-4D8D-94D2-E49D63087F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83E8F-4264-4F07-B0D6-945CD76FD59F}" type="pres">
      <dgm:prSet presAssocID="{4BF98F57-0691-4D8D-94D2-E49D63087F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DD1CC-B349-467B-9F92-EFB691878FB5}" type="pres">
      <dgm:prSet presAssocID="{4BF98F57-0691-4D8D-94D2-E49D63087F6D}" presName="quadrantPlaceholder" presStyleCnt="0"/>
      <dgm:spPr/>
      <dgm:t>
        <a:bodyPr/>
        <a:lstStyle/>
        <a:p>
          <a:endParaRPr lang="zh-CN" altLang="en-US"/>
        </a:p>
      </dgm:t>
    </dgm:pt>
    <dgm:pt modelId="{9E342F57-114C-4405-AF61-DB2AD2F1D954}" type="pres">
      <dgm:prSet presAssocID="{4BF98F57-0691-4D8D-94D2-E49D63087F6D}" presName="center1" presStyleLbl="fgShp" presStyleIdx="0" presStyleCnt="2"/>
      <dgm:spPr/>
      <dgm:t>
        <a:bodyPr/>
        <a:lstStyle/>
        <a:p>
          <a:endParaRPr lang="zh-CN" altLang="en-US"/>
        </a:p>
      </dgm:t>
    </dgm:pt>
    <dgm:pt modelId="{B329EDA9-27AB-4607-9200-596ACE89901C}" type="pres">
      <dgm:prSet presAssocID="{4BF98F57-0691-4D8D-94D2-E49D63087F6D}" presName="center2" presStyleLbl="fgShp" presStyleIdx="1" presStyleCnt="2"/>
      <dgm:spPr/>
      <dgm:t>
        <a:bodyPr/>
        <a:lstStyle/>
        <a:p>
          <a:endParaRPr lang="zh-CN" altLang="en-US"/>
        </a:p>
      </dgm:t>
    </dgm:pt>
  </dgm:ptLst>
  <dgm:cxnLst>
    <dgm:cxn modelId="{9A766C00-44CD-4CA9-9E13-51C053AE1FED}" srcId="{AA6CA041-84F3-4A13-A641-58A56D1CB8B8}" destId="{D2B9A7A8-88A2-4C2A-86FF-F7E27F0CACF9}" srcOrd="1" destOrd="0" parTransId="{3446DFE1-82B7-44EB-8169-D7108A0A8395}" sibTransId="{3B4CE056-8223-4328-8C3D-B0C9C69D8F82}"/>
    <dgm:cxn modelId="{F1FDABCA-BD21-450B-A961-961EC3342145}" srcId="{882DE1B5-9B7C-43E6-A483-7B0485D5F125}" destId="{A13C42E6-0F1F-405D-A61F-8DB15026A40D}" srcOrd="6" destOrd="0" parTransId="{17EDE730-9E25-4A9C-90A4-D8DD47002CE6}" sibTransId="{BABB496F-C669-488A-8DA5-D2F5C1CCBC23}"/>
    <dgm:cxn modelId="{8CA3632D-8F11-4048-A58C-A105F0329076}" type="presOf" srcId="{79D5FFEF-DFF7-4051-A290-8752EBF6E9B4}" destId="{500F2F02-17AA-48AA-8A02-A53AF3443BFB}" srcOrd="1" destOrd="3" presId="urn:microsoft.com/office/officeart/2005/8/layout/cycle4"/>
    <dgm:cxn modelId="{740A8160-8C29-4F23-A23B-C767B534917D}" type="presOf" srcId="{583F2A89-2293-4ABB-A20A-293509B11446}" destId="{500F2F02-17AA-48AA-8A02-A53AF3443BFB}" srcOrd="1" destOrd="0" presId="urn:microsoft.com/office/officeart/2005/8/layout/cycle4"/>
    <dgm:cxn modelId="{09DEC72A-83E3-4B14-B271-008CCB87811F}" srcId="{4BF98F57-0691-4D8D-94D2-E49D63087F6D}" destId="{95736359-9354-49F7-B95A-CAC69FB15656}" srcOrd="0" destOrd="0" parTransId="{331638DF-CE54-42BB-B180-492AE6445CF2}" sibTransId="{23DD99AF-DCD8-48B8-BA70-AD93FA4EF5A4}"/>
    <dgm:cxn modelId="{6939B4A8-4F08-4EBA-9378-452FCF903249}" srcId="{95736359-9354-49F7-B95A-CAC69FB15656}" destId="{7A6252CD-3D8D-445A-B0DD-27F351C9E8BB}" srcOrd="2" destOrd="0" parTransId="{F5DAC3C7-DD39-4775-8366-CA001C927472}" sibTransId="{CB859110-2304-4E44-AE53-A0ADD3DCD557}"/>
    <dgm:cxn modelId="{F123C2C6-FF25-45B2-833B-4BF82D6DE8F4}" type="presOf" srcId="{6B537B9F-6597-407E-B220-B01DAEC88297}" destId="{500F2F02-17AA-48AA-8A02-A53AF3443BFB}" srcOrd="1" destOrd="1" presId="urn:microsoft.com/office/officeart/2005/8/layout/cycle4"/>
    <dgm:cxn modelId="{E9EDEAF4-408F-4E7A-9874-A8499713AA1E}" type="presOf" srcId="{11219F8F-2BA9-496A-8CE6-537080BC81AD}" destId="{127E9865-7EFA-4E72-8B37-E425FED235C5}" srcOrd="1" destOrd="1" presId="urn:microsoft.com/office/officeart/2005/8/layout/cycle4"/>
    <dgm:cxn modelId="{D3DF32FC-9A8D-4A2D-B84B-DF405984BB06}" type="presOf" srcId="{F67572EC-BD51-4CC9-B3CD-D5D114870F72}" destId="{9260C92F-1503-4921-A099-16EA90145731}" srcOrd="0" destOrd="4" presId="urn:microsoft.com/office/officeart/2005/8/layout/cycle4"/>
    <dgm:cxn modelId="{D808CFE8-D3D4-486A-BA47-8BE70F80849E}" type="presOf" srcId="{D2B9A7A8-88A2-4C2A-86FF-F7E27F0CACF9}" destId="{C19AE457-177F-424F-A96D-54EAA5380DC2}" srcOrd="1" destOrd="1" presId="urn:microsoft.com/office/officeart/2005/8/layout/cycle4"/>
    <dgm:cxn modelId="{3B712C4C-4541-4010-8F68-D8296BCDFB02}" type="presOf" srcId="{D3D49A9D-9605-498A-B49A-6387F62CED94}" destId="{54ED4FC6-99D3-4EA8-B68F-DD2909D983A5}" srcOrd="0" destOrd="0" presId="urn:microsoft.com/office/officeart/2005/8/layout/cycle4"/>
    <dgm:cxn modelId="{72EE9C2D-E3B5-4DEF-9DF4-A04DFDF70238}" type="presOf" srcId="{65834378-E8D2-4493-9CFF-42D31DD49530}" destId="{FF8D5960-A3AD-41B8-8E1A-24846C056F73}" srcOrd="0" destOrd="1" presId="urn:microsoft.com/office/officeart/2005/8/layout/cycle4"/>
    <dgm:cxn modelId="{8642B494-8B47-4B4C-8C4A-8C40B504A70C}" type="presOf" srcId="{3891DF99-8032-45B6-89F9-94F9B3D3FAF2}" destId="{0B8842CE-3EF8-4620-93FD-B2F8C3FFA8B1}" srcOrd="0" destOrd="0" presId="urn:microsoft.com/office/officeart/2005/8/layout/cycle4"/>
    <dgm:cxn modelId="{19C53D87-5BE1-4C6C-A3CA-7A261FE2734B}" srcId="{882DE1B5-9B7C-43E6-A483-7B0485D5F125}" destId="{79D5FFEF-DFF7-4051-A290-8752EBF6E9B4}" srcOrd="3" destOrd="0" parTransId="{D7916CC0-66CA-4440-8659-6E7925AD5E9B}" sibTransId="{057BF041-9110-4932-A1D3-947F94E54250}"/>
    <dgm:cxn modelId="{6108C57A-BD4E-49BB-8691-D232718DA669}" type="presOf" srcId="{6E48F4A0-08B4-4905-AC06-DDD026361CE1}" destId="{974A45F2-E0D1-4047-82A0-D1D7168055EF}" srcOrd="1" destOrd="0" presId="urn:microsoft.com/office/officeart/2005/8/layout/cycle4"/>
    <dgm:cxn modelId="{B009E619-65FF-46A3-A9BD-5CD3299E8CB4}" type="presOf" srcId="{16EED83A-0AEE-4441-B46A-1576D50B33DF}" destId="{9260C92F-1503-4921-A099-16EA90145731}" srcOrd="0" destOrd="2" presId="urn:microsoft.com/office/officeart/2005/8/layout/cycle4"/>
    <dgm:cxn modelId="{BFAA3D12-0F1A-48D6-94A5-4ED76D23DFD0}" srcId="{4BF98F57-0691-4D8D-94D2-E49D63087F6D}" destId="{D3D49A9D-9605-498A-B49A-6387F62CED94}" srcOrd="2" destOrd="0" parTransId="{4ECD2050-2C98-479B-8AA0-254C0A9706B3}" sibTransId="{91FF596E-EF05-465B-95DA-C8033340307F}"/>
    <dgm:cxn modelId="{24A75424-0190-4E87-952B-6884678790AE}" type="presOf" srcId="{16CE2CC4-41A1-4D2D-B5E2-49E1DD89CE75}" destId="{500F2F02-17AA-48AA-8A02-A53AF3443BFB}" srcOrd="1" destOrd="5" presId="urn:microsoft.com/office/officeart/2005/8/layout/cycle4"/>
    <dgm:cxn modelId="{EC5A717E-3438-4DF5-83AD-DFABF65BDB6B}" srcId="{4BF98F57-0691-4D8D-94D2-E49D63087F6D}" destId="{882DE1B5-9B7C-43E6-A483-7B0485D5F125}" srcOrd="3" destOrd="0" parTransId="{F1D2A25B-2E11-47EC-A9BF-79B6A18AFB17}" sibTransId="{09FC947A-7722-4A26-8403-E310B4CD1367}"/>
    <dgm:cxn modelId="{281FD294-6A19-48B6-A3B9-1EBA7F3D9979}" type="presOf" srcId="{2C23C2D8-0456-4E3F-97E1-EF90E5A313CC}" destId="{C19AE457-177F-424F-A96D-54EAA5380DC2}" srcOrd="1" destOrd="3" presId="urn:microsoft.com/office/officeart/2005/8/layout/cycle4"/>
    <dgm:cxn modelId="{57799230-D8BB-4B81-9F36-94D9140AA149}" type="presOf" srcId="{F67572EC-BD51-4CC9-B3CD-D5D114870F72}" destId="{500F2F02-17AA-48AA-8A02-A53AF3443BFB}" srcOrd="1" destOrd="4" presId="urn:microsoft.com/office/officeart/2005/8/layout/cycle4"/>
    <dgm:cxn modelId="{36E31AAC-9010-4929-9D1D-B7DFF92F252A}" type="presOf" srcId="{3EEDB319-510A-4A10-A24D-3661767F74EE}" destId="{127E9865-7EFA-4E72-8B37-E425FED235C5}" srcOrd="1" destOrd="3" presId="urn:microsoft.com/office/officeart/2005/8/layout/cycle4"/>
    <dgm:cxn modelId="{D8A6BAC6-E3BF-4651-8ED1-710E62748746}" type="presOf" srcId="{882DE1B5-9B7C-43E6-A483-7B0485D5F125}" destId="{CE183E8F-4264-4F07-B0D6-945CD76FD59F}" srcOrd="0" destOrd="0" presId="urn:microsoft.com/office/officeart/2005/8/layout/cycle4"/>
    <dgm:cxn modelId="{9D19E83F-496A-486C-8F8D-673033896611}" srcId="{D3D49A9D-9605-498A-B49A-6387F62CED94}" destId="{C7C6B38F-D67F-47F9-AEDF-A13A0CBEE28C}" srcOrd="0" destOrd="0" parTransId="{8F61919E-5DFC-4238-AC88-EE845497ECFA}" sibTransId="{A97CD663-79D2-43A6-B4C4-DA990FB1194E}"/>
    <dgm:cxn modelId="{0EB4F27B-17D4-4900-842A-53600446FE04}" srcId="{D3D49A9D-9605-498A-B49A-6387F62CED94}" destId="{D5725B8B-E5E0-40CC-99B6-CC3BB4B4B21F}" srcOrd="2" destOrd="0" parTransId="{32C45251-F105-4472-BB7E-C3DEA095A71C}" sibTransId="{0627235C-B7F0-4B71-A8DD-72A96FC26068}"/>
    <dgm:cxn modelId="{E1F14470-EEBC-4280-9B26-6FE8B8CDAE6E}" type="presOf" srcId="{111FEA7B-D8FA-4E02-8B53-E4CA26D598C5}" destId="{C19AE457-177F-424F-A96D-54EAA5380DC2}" srcOrd="1" destOrd="2" presId="urn:microsoft.com/office/officeart/2005/8/layout/cycle4"/>
    <dgm:cxn modelId="{0790AF5A-2223-4CA0-9B87-2CA2AE5E94AA}" type="presOf" srcId="{65834378-E8D2-4493-9CFF-42D31DD49530}" destId="{974A45F2-E0D1-4047-82A0-D1D7168055EF}" srcOrd="1" destOrd="1" presId="urn:microsoft.com/office/officeart/2005/8/layout/cycle4"/>
    <dgm:cxn modelId="{69020BD1-6EAC-4C04-B809-2F6DF1ACEE06}" srcId="{882DE1B5-9B7C-43E6-A483-7B0485D5F125}" destId="{16EED83A-0AEE-4441-B46A-1576D50B33DF}" srcOrd="2" destOrd="0" parTransId="{6505C341-CCB8-49EB-B17C-93F79BFD0D04}" sibTransId="{A32E0847-B811-4E33-94A8-81FF9B2AFCA7}"/>
    <dgm:cxn modelId="{29073B01-AAFD-4D53-AFCE-1C385439B0AD}" srcId="{D3D49A9D-9605-498A-B49A-6387F62CED94}" destId="{11219F8F-2BA9-496A-8CE6-537080BC81AD}" srcOrd="1" destOrd="0" parTransId="{9D452E4D-D6E0-46E0-9135-DB4590BAEDEB}" sibTransId="{A4EAD8D1-B149-4EAB-A5EB-5E000C087D85}"/>
    <dgm:cxn modelId="{44255363-52BE-4982-AAFA-71BC57E43E4C}" type="presOf" srcId="{79D5FFEF-DFF7-4051-A290-8752EBF6E9B4}" destId="{9260C92F-1503-4921-A099-16EA90145731}" srcOrd="0" destOrd="3" presId="urn:microsoft.com/office/officeart/2005/8/layout/cycle4"/>
    <dgm:cxn modelId="{C7E849ED-C6B9-4F94-86CF-FFF523159078}" srcId="{AA6CA041-84F3-4A13-A641-58A56D1CB8B8}" destId="{3891DF99-8032-45B6-89F9-94F9B3D3FAF2}" srcOrd="0" destOrd="0" parTransId="{CBE38BB8-2896-421F-9347-53D6994C65EE}" sibTransId="{24C9DCE1-4D12-4F9D-A3DE-449D0A75AA49}"/>
    <dgm:cxn modelId="{53BCD2A5-094B-4F80-8A23-CA0020B5DB81}" type="presOf" srcId="{8ADD699A-960D-4DC8-ABBC-EF210A4F4EC2}" destId="{0B8842CE-3EF8-4620-93FD-B2F8C3FFA8B1}" srcOrd="0" destOrd="4" presId="urn:microsoft.com/office/officeart/2005/8/layout/cycle4"/>
    <dgm:cxn modelId="{0182F260-FB3A-4326-8E50-0B6E0B22F2A0}" type="presOf" srcId="{3EEDB319-510A-4A10-A24D-3661767F74EE}" destId="{A5E6892B-DBE4-4C83-B3EC-EBFEA8E2873D}" srcOrd="0" destOrd="3" presId="urn:microsoft.com/office/officeart/2005/8/layout/cycle4"/>
    <dgm:cxn modelId="{6493252A-9273-4959-A0DF-ACAA3BCEFA7D}" type="presOf" srcId="{D5725B8B-E5E0-40CC-99B6-CC3BB4B4B21F}" destId="{127E9865-7EFA-4E72-8B37-E425FED235C5}" srcOrd="1" destOrd="2" presId="urn:microsoft.com/office/officeart/2005/8/layout/cycle4"/>
    <dgm:cxn modelId="{A817FADF-92F8-402A-B9F3-C62DD5D5D943}" type="presOf" srcId="{AA6CA041-84F3-4A13-A641-58A56D1CB8B8}" destId="{95E3B68D-2B6A-43D8-9582-95F5A368E729}" srcOrd="0" destOrd="0" presId="urn:microsoft.com/office/officeart/2005/8/layout/cycle4"/>
    <dgm:cxn modelId="{2E06C44C-BF4A-4EB8-9030-53AA0664230E}" type="presOf" srcId="{C7C6B38F-D67F-47F9-AEDF-A13A0CBEE28C}" destId="{127E9865-7EFA-4E72-8B37-E425FED235C5}" srcOrd="1" destOrd="0" presId="urn:microsoft.com/office/officeart/2005/8/layout/cycle4"/>
    <dgm:cxn modelId="{5D41BB1D-F441-469C-BE74-A6D88997D87A}" type="presOf" srcId="{65BB7854-D66C-4CD6-B4CC-C0A8C0F08543}" destId="{FF8D5960-A3AD-41B8-8E1A-24846C056F73}" srcOrd="0" destOrd="3" presId="urn:microsoft.com/office/officeart/2005/8/layout/cycle4"/>
    <dgm:cxn modelId="{DA97CA15-7BAA-4364-8113-315611AB70C7}" type="presOf" srcId="{16CE2CC4-41A1-4D2D-B5E2-49E1DD89CE75}" destId="{9260C92F-1503-4921-A099-16EA90145731}" srcOrd="0" destOrd="5" presId="urn:microsoft.com/office/officeart/2005/8/layout/cycle4"/>
    <dgm:cxn modelId="{AF31109D-F705-495A-94DA-8C499039DD81}" type="presOf" srcId="{95736359-9354-49F7-B95A-CAC69FB15656}" destId="{89E014D5-E31E-4829-BAE9-B08E015AA99C}" srcOrd="0" destOrd="0" presId="urn:microsoft.com/office/officeart/2005/8/layout/cycle4"/>
    <dgm:cxn modelId="{A49DA2ED-53B9-4C4B-8A23-C919DA38664F}" type="presOf" srcId="{D5725B8B-E5E0-40CC-99B6-CC3BB4B4B21F}" destId="{A5E6892B-DBE4-4C83-B3EC-EBFEA8E2873D}" srcOrd="0" destOrd="2" presId="urn:microsoft.com/office/officeart/2005/8/layout/cycle4"/>
    <dgm:cxn modelId="{272C05E8-5EC7-471E-B539-495A0B27D677}" srcId="{4BF98F57-0691-4D8D-94D2-E49D63087F6D}" destId="{AA6CA041-84F3-4A13-A641-58A56D1CB8B8}" srcOrd="1" destOrd="0" parTransId="{03DDA535-49AA-4183-ACB5-CC3C8F28C96B}" sibTransId="{510BABA8-7F4A-4965-AD38-1663145CE6F9}"/>
    <dgm:cxn modelId="{5401BED0-C0E4-4D67-A2DB-B9219DC00D8F}" type="presOf" srcId="{27847FEA-9BEB-467E-8C10-0158155D4DE0}" destId="{FF8D5960-A3AD-41B8-8E1A-24846C056F73}" srcOrd="0" destOrd="4" presId="urn:microsoft.com/office/officeart/2005/8/layout/cycle4"/>
    <dgm:cxn modelId="{13E7A83A-95A2-4E4D-9CEA-22E901706371}" type="presOf" srcId="{92FEB131-7C66-401E-9A3C-DC847252440D}" destId="{974A45F2-E0D1-4047-82A0-D1D7168055EF}" srcOrd="1" destOrd="5" presId="urn:microsoft.com/office/officeart/2005/8/layout/cycle4"/>
    <dgm:cxn modelId="{551D6561-026B-4D4B-B061-DCD069701635}" srcId="{95736359-9354-49F7-B95A-CAC69FB15656}" destId="{65BB7854-D66C-4CD6-B4CC-C0A8C0F08543}" srcOrd="3" destOrd="0" parTransId="{21B89260-7063-41A5-A03C-5B4888A7A8D7}" sibTransId="{16B52095-3F84-4299-B750-58ABD0B2668F}"/>
    <dgm:cxn modelId="{ABFE0420-00F6-469B-BD52-583234DD398A}" type="presOf" srcId="{7A6252CD-3D8D-445A-B0DD-27F351C9E8BB}" destId="{FF8D5960-A3AD-41B8-8E1A-24846C056F73}" srcOrd="0" destOrd="2" presId="urn:microsoft.com/office/officeart/2005/8/layout/cycle4"/>
    <dgm:cxn modelId="{6AC50162-4264-4FDF-8B8F-3B3C7BB1525C}" type="presOf" srcId="{27847FEA-9BEB-467E-8C10-0158155D4DE0}" destId="{974A45F2-E0D1-4047-82A0-D1D7168055EF}" srcOrd="1" destOrd="4" presId="urn:microsoft.com/office/officeart/2005/8/layout/cycle4"/>
    <dgm:cxn modelId="{90D48516-A541-42B6-9C39-219DDA1F7EB2}" type="presOf" srcId="{D2B9A7A8-88A2-4C2A-86FF-F7E27F0CACF9}" destId="{0B8842CE-3EF8-4620-93FD-B2F8C3FFA8B1}" srcOrd="0" destOrd="1" presId="urn:microsoft.com/office/officeart/2005/8/layout/cycle4"/>
    <dgm:cxn modelId="{76FB09AD-8DEE-4BBE-9134-F358CEACA089}" type="presOf" srcId="{7A6252CD-3D8D-445A-B0DD-27F351C9E8BB}" destId="{974A45F2-E0D1-4047-82A0-D1D7168055EF}" srcOrd="1" destOrd="2" presId="urn:microsoft.com/office/officeart/2005/8/layout/cycle4"/>
    <dgm:cxn modelId="{0DC63E51-B747-4314-B63A-36297D61AC08}" type="presOf" srcId="{6E48F4A0-08B4-4905-AC06-DDD026361CE1}" destId="{FF8D5960-A3AD-41B8-8E1A-24846C056F73}" srcOrd="0" destOrd="0" presId="urn:microsoft.com/office/officeart/2005/8/layout/cycle4"/>
    <dgm:cxn modelId="{3712171E-A088-4308-8EA0-5736D15275B8}" srcId="{AA6CA041-84F3-4A13-A641-58A56D1CB8B8}" destId="{2C23C2D8-0456-4E3F-97E1-EF90E5A313CC}" srcOrd="3" destOrd="0" parTransId="{564C1924-162E-441A-AE55-BE0578C458E8}" sibTransId="{631820E1-9E0B-405A-A871-2D413D979F8E}"/>
    <dgm:cxn modelId="{91B71E8F-94BD-4168-B371-E24899D4BDDB}" type="presOf" srcId="{C7C6B38F-D67F-47F9-AEDF-A13A0CBEE28C}" destId="{A5E6892B-DBE4-4C83-B3EC-EBFEA8E2873D}" srcOrd="0" destOrd="0" presId="urn:microsoft.com/office/officeart/2005/8/layout/cycle4"/>
    <dgm:cxn modelId="{388E1958-2D35-4C7F-963B-BB31992EE420}" srcId="{AA6CA041-84F3-4A13-A641-58A56D1CB8B8}" destId="{111FEA7B-D8FA-4E02-8B53-E4CA26D598C5}" srcOrd="2" destOrd="0" parTransId="{1353F225-0E0D-4971-BE9E-9D87EAF28195}" sibTransId="{93CA6850-1803-498D-92A8-F76197353DF5}"/>
    <dgm:cxn modelId="{3B01F411-712E-4FAA-9B9C-0CBBFF9D3BAF}" type="presOf" srcId="{3891DF99-8032-45B6-89F9-94F9B3D3FAF2}" destId="{C19AE457-177F-424F-A96D-54EAA5380DC2}" srcOrd="1" destOrd="0" presId="urn:microsoft.com/office/officeart/2005/8/layout/cycle4"/>
    <dgm:cxn modelId="{A534677D-CA7F-4822-9E0E-18C9B9EAE946}" type="presOf" srcId="{583F2A89-2293-4ABB-A20A-293509B11446}" destId="{9260C92F-1503-4921-A099-16EA90145731}" srcOrd="0" destOrd="0" presId="urn:microsoft.com/office/officeart/2005/8/layout/cycle4"/>
    <dgm:cxn modelId="{596B3DE9-B8EB-4E22-9A72-D65A9C2AFCBA}" type="presOf" srcId="{6B537B9F-6597-407E-B220-B01DAEC88297}" destId="{9260C92F-1503-4921-A099-16EA90145731}" srcOrd="0" destOrd="1" presId="urn:microsoft.com/office/officeart/2005/8/layout/cycle4"/>
    <dgm:cxn modelId="{B39B8111-2335-47D4-844F-1AFC68AEAC20}" type="presOf" srcId="{16EED83A-0AEE-4441-B46A-1576D50B33DF}" destId="{500F2F02-17AA-48AA-8A02-A53AF3443BFB}" srcOrd="1" destOrd="2" presId="urn:microsoft.com/office/officeart/2005/8/layout/cycle4"/>
    <dgm:cxn modelId="{CF0FF225-7168-42F5-88F5-7ADC4A560AB3}" srcId="{D3D49A9D-9605-498A-B49A-6387F62CED94}" destId="{3EEDB319-510A-4A10-A24D-3661767F74EE}" srcOrd="3" destOrd="0" parTransId="{24A00AE3-102A-4899-9096-2CBAF7D2EA21}" sibTransId="{7FB0A56C-DCD5-414E-B046-9A6FAF6EB425}"/>
    <dgm:cxn modelId="{B7C13D52-EF02-47BF-A3FC-0E70588E76D4}" type="presOf" srcId="{92FEB131-7C66-401E-9A3C-DC847252440D}" destId="{FF8D5960-A3AD-41B8-8E1A-24846C056F73}" srcOrd="0" destOrd="5" presId="urn:microsoft.com/office/officeart/2005/8/layout/cycle4"/>
    <dgm:cxn modelId="{7270FD7B-1F1F-4476-800C-F5F18B3AF1EE}" srcId="{882DE1B5-9B7C-43E6-A483-7B0485D5F125}" destId="{F67572EC-BD51-4CC9-B3CD-D5D114870F72}" srcOrd="4" destOrd="0" parTransId="{71CE38B2-7409-4780-AA74-3F7A88671810}" sibTransId="{4044158D-E5BC-42D3-BD21-E957C5D20338}"/>
    <dgm:cxn modelId="{D46922EF-513D-4760-90DF-2DC1A89397A5}" srcId="{882DE1B5-9B7C-43E6-A483-7B0485D5F125}" destId="{16CE2CC4-41A1-4D2D-B5E2-49E1DD89CE75}" srcOrd="5" destOrd="0" parTransId="{FCF072FC-A585-4622-B29A-D79D10ADF24C}" sibTransId="{E5634EA5-CCFA-4EE1-84C0-78D2B094C971}"/>
    <dgm:cxn modelId="{EE77FCEB-9190-404A-B876-FADF9043775A}" type="presOf" srcId="{A13C42E6-0F1F-405D-A61F-8DB15026A40D}" destId="{500F2F02-17AA-48AA-8A02-A53AF3443BFB}" srcOrd="1" destOrd="6" presId="urn:microsoft.com/office/officeart/2005/8/layout/cycle4"/>
    <dgm:cxn modelId="{F6814348-D770-4BB7-A687-DB69D6F4F678}" type="presOf" srcId="{65BB7854-D66C-4CD6-B4CC-C0A8C0F08543}" destId="{974A45F2-E0D1-4047-82A0-D1D7168055EF}" srcOrd="1" destOrd="3" presId="urn:microsoft.com/office/officeart/2005/8/layout/cycle4"/>
    <dgm:cxn modelId="{9F071CDC-8407-4DEF-8021-1419656D87CC}" type="presOf" srcId="{8ADD699A-960D-4DC8-ABBC-EF210A4F4EC2}" destId="{C19AE457-177F-424F-A96D-54EAA5380DC2}" srcOrd="1" destOrd="4" presId="urn:microsoft.com/office/officeart/2005/8/layout/cycle4"/>
    <dgm:cxn modelId="{FD3B13B5-9076-4281-84E2-2F07CB49FB9A}" srcId="{882DE1B5-9B7C-43E6-A483-7B0485D5F125}" destId="{6B537B9F-6597-407E-B220-B01DAEC88297}" srcOrd="1" destOrd="0" parTransId="{9157168A-D19C-46DC-A6D7-2BA85C6DC871}" sibTransId="{ECCE2883-EEDF-40DF-AF90-F6F392CE6129}"/>
    <dgm:cxn modelId="{D5727AD5-5D57-45AE-A1EB-9DEBA27D124E}" srcId="{95736359-9354-49F7-B95A-CAC69FB15656}" destId="{27847FEA-9BEB-467E-8C10-0158155D4DE0}" srcOrd="4" destOrd="0" parTransId="{1B468FF9-CDF0-4D61-AA5A-A0EBE9E95D11}" sibTransId="{9D722497-6461-4125-8A9C-B352C92A67F4}"/>
    <dgm:cxn modelId="{B11969BA-B4F5-48DF-A248-2CC52557F41A}" srcId="{95736359-9354-49F7-B95A-CAC69FB15656}" destId="{92FEB131-7C66-401E-9A3C-DC847252440D}" srcOrd="5" destOrd="0" parTransId="{4D37E34B-27A4-4A5B-836F-CCFE1476211C}" sibTransId="{3AE66FD7-9DF7-4CE0-BE18-D379C514F981}"/>
    <dgm:cxn modelId="{C01777DC-CDBB-4044-8F8E-7DB545A3BA1E}" srcId="{AA6CA041-84F3-4A13-A641-58A56D1CB8B8}" destId="{8ADD699A-960D-4DC8-ABBC-EF210A4F4EC2}" srcOrd="4" destOrd="0" parTransId="{15859CCC-1E80-4170-BA4D-8E592DAAEB86}" sibTransId="{0A48E58F-25E4-42E3-ACB5-9724BDEDCC7E}"/>
    <dgm:cxn modelId="{89EC019F-4905-4C1B-8D97-0C205CAC4623}" srcId="{882DE1B5-9B7C-43E6-A483-7B0485D5F125}" destId="{583F2A89-2293-4ABB-A20A-293509B11446}" srcOrd="0" destOrd="0" parTransId="{C2D860FF-49B2-4EDA-8F2B-30B9CF211C46}" sibTransId="{D8D62056-6DA3-4A4A-9EB1-78F82C724EB0}"/>
    <dgm:cxn modelId="{3C7DDEFC-2999-4812-B75A-208877A25ED5}" srcId="{95736359-9354-49F7-B95A-CAC69FB15656}" destId="{6E48F4A0-08B4-4905-AC06-DDD026361CE1}" srcOrd="0" destOrd="0" parTransId="{4A378369-7765-44D5-84D0-1A1D9C10E328}" sibTransId="{971135C8-37D1-4C42-AD37-2B424DB723F4}"/>
    <dgm:cxn modelId="{767D6A09-3488-45EA-BEAE-635AD32F40ED}" type="presOf" srcId="{111FEA7B-D8FA-4E02-8B53-E4CA26D598C5}" destId="{0B8842CE-3EF8-4620-93FD-B2F8C3FFA8B1}" srcOrd="0" destOrd="2" presId="urn:microsoft.com/office/officeart/2005/8/layout/cycle4"/>
    <dgm:cxn modelId="{62F7A8B6-B1C3-4BB9-B97B-078F5435F1E7}" srcId="{95736359-9354-49F7-B95A-CAC69FB15656}" destId="{65834378-E8D2-4493-9CFF-42D31DD49530}" srcOrd="1" destOrd="0" parTransId="{7C78BBDB-0EA5-444B-8FE4-A501B0A167C7}" sibTransId="{37D04348-3A2D-4C8A-8A84-BB290A2D651E}"/>
    <dgm:cxn modelId="{8CF6C967-7634-4FAD-88AD-DCC814D589F5}" type="presOf" srcId="{4BF98F57-0691-4D8D-94D2-E49D63087F6D}" destId="{F0F2FB70-57C0-4BDC-B5B9-3E050F9C7EA7}" srcOrd="0" destOrd="0" presId="urn:microsoft.com/office/officeart/2005/8/layout/cycle4"/>
    <dgm:cxn modelId="{A3765D77-FCEA-47EB-BF8E-8C2813B40346}" type="presOf" srcId="{2C23C2D8-0456-4E3F-97E1-EF90E5A313CC}" destId="{0B8842CE-3EF8-4620-93FD-B2F8C3FFA8B1}" srcOrd="0" destOrd="3" presId="urn:microsoft.com/office/officeart/2005/8/layout/cycle4"/>
    <dgm:cxn modelId="{7B072821-CC46-4978-BA76-CF7CEA2047FB}" type="presOf" srcId="{11219F8F-2BA9-496A-8CE6-537080BC81AD}" destId="{A5E6892B-DBE4-4C83-B3EC-EBFEA8E2873D}" srcOrd="0" destOrd="1" presId="urn:microsoft.com/office/officeart/2005/8/layout/cycle4"/>
    <dgm:cxn modelId="{1CF20561-BECA-452E-91AA-392A93089BEE}" type="presOf" srcId="{A13C42E6-0F1F-405D-A61F-8DB15026A40D}" destId="{9260C92F-1503-4921-A099-16EA90145731}" srcOrd="0" destOrd="6" presId="urn:microsoft.com/office/officeart/2005/8/layout/cycle4"/>
    <dgm:cxn modelId="{65360C8E-C7F6-4536-B866-1A0615E96B8E}" type="presParOf" srcId="{F0F2FB70-57C0-4BDC-B5B9-3E050F9C7EA7}" destId="{CD337C2A-BD33-46A8-811C-78F5375913F2}" srcOrd="0" destOrd="0" presId="urn:microsoft.com/office/officeart/2005/8/layout/cycle4"/>
    <dgm:cxn modelId="{4711BFBA-B3FD-4459-BAD3-FB27BD85FF99}" type="presParOf" srcId="{CD337C2A-BD33-46A8-811C-78F5375913F2}" destId="{E231405E-C981-4DC8-911A-E1DBED9D4F71}" srcOrd="0" destOrd="0" presId="urn:microsoft.com/office/officeart/2005/8/layout/cycle4"/>
    <dgm:cxn modelId="{8135A52A-989A-497B-AC5E-715D6A646A59}" type="presParOf" srcId="{E231405E-C981-4DC8-911A-E1DBED9D4F71}" destId="{FF8D5960-A3AD-41B8-8E1A-24846C056F73}" srcOrd="0" destOrd="0" presId="urn:microsoft.com/office/officeart/2005/8/layout/cycle4"/>
    <dgm:cxn modelId="{61475C97-5C00-4C7B-AFB6-84ADCE49A895}" type="presParOf" srcId="{E231405E-C981-4DC8-911A-E1DBED9D4F71}" destId="{974A45F2-E0D1-4047-82A0-D1D7168055EF}" srcOrd="1" destOrd="0" presId="urn:microsoft.com/office/officeart/2005/8/layout/cycle4"/>
    <dgm:cxn modelId="{AAF78038-71E9-436C-95DB-1F44E0D8D484}" type="presParOf" srcId="{CD337C2A-BD33-46A8-811C-78F5375913F2}" destId="{FF65FC61-C4D7-4AE0-A3DF-73588630F93F}" srcOrd="1" destOrd="0" presId="urn:microsoft.com/office/officeart/2005/8/layout/cycle4"/>
    <dgm:cxn modelId="{19B8524A-3746-4E10-B14C-3709BDEB4D0F}" type="presParOf" srcId="{FF65FC61-C4D7-4AE0-A3DF-73588630F93F}" destId="{0B8842CE-3EF8-4620-93FD-B2F8C3FFA8B1}" srcOrd="0" destOrd="0" presId="urn:microsoft.com/office/officeart/2005/8/layout/cycle4"/>
    <dgm:cxn modelId="{FFF5E437-AF1A-4AB2-ABBE-89F4EC453C04}" type="presParOf" srcId="{FF65FC61-C4D7-4AE0-A3DF-73588630F93F}" destId="{C19AE457-177F-424F-A96D-54EAA5380DC2}" srcOrd="1" destOrd="0" presId="urn:microsoft.com/office/officeart/2005/8/layout/cycle4"/>
    <dgm:cxn modelId="{1D9EB2FC-9DF6-4436-8A52-997519654353}" type="presParOf" srcId="{CD337C2A-BD33-46A8-811C-78F5375913F2}" destId="{A464FD2D-29D1-4EF4-B42E-7D7F9F7965A8}" srcOrd="2" destOrd="0" presId="urn:microsoft.com/office/officeart/2005/8/layout/cycle4"/>
    <dgm:cxn modelId="{E3A09917-2410-4C7A-9BCD-6695F776A5D9}" type="presParOf" srcId="{A464FD2D-29D1-4EF4-B42E-7D7F9F7965A8}" destId="{A5E6892B-DBE4-4C83-B3EC-EBFEA8E2873D}" srcOrd="0" destOrd="0" presId="urn:microsoft.com/office/officeart/2005/8/layout/cycle4"/>
    <dgm:cxn modelId="{A12E746E-4C6C-4BD7-B247-478B838E873C}" type="presParOf" srcId="{A464FD2D-29D1-4EF4-B42E-7D7F9F7965A8}" destId="{127E9865-7EFA-4E72-8B37-E425FED235C5}" srcOrd="1" destOrd="0" presId="urn:microsoft.com/office/officeart/2005/8/layout/cycle4"/>
    <dgm:cxn modelId="{AE6A5777-7B60-4A46-A35E-1FB118D472C6}" type="presParOf" srcId="{CD337C2A-BD33-46A8-811C-78F5375913F2}" destId="{9717BFA7-84C3-4409-8829-B14AF6412D03}" srcOrd="3" destOrd="0" presId="urn:microsoft.com/office/officeart/2005/8/layout/cycle4"/>
    <dgm:cxn modelId="{2710F2CD-8A1A-4527-BCFC-5E4C82773FDC}" type="presParOf" srcId="{9717BFA7-84C3-4409-8829-B14AF6412D03}" destId="{9260C92F-1503-4921-A099-16EA90145731}" srcOrd="0" destOrd="0" presId="urn:microsoft.com/office/officeart/2005/8/layout/cycle4"/>
    <dgm:cxn modelId="{7A296C52-5B00-4064-8533-F0111AE0297D}" type="presParOf" srcId="{9717BFA7-84C3-4409-8829-B14AF6412D03}" destId="{500F2F02-17AA-48AA-8A02-A53AF3443BFB}" srcOrd="1" destOrd="0" presId="urn:microsoft.com/office/officeart/2005/8/layout/cycle4"/>
    <dgm:cxn modelId="{43F2E543-5CD1-4F48-A1E4-96AF0D77BFD1}" type="presParOf" srcId="{CD337C2A-BD33-46A8-811C-78F5375913F2}" destId="{107A1D41-9162-4EB3-9EA1-420F7A2C164F}" srcOrd="4" destOrd="0" presId="urn:microsoft.com/office/officeart/2005/8/layout/cycle4"/>
    <dgm:cxn modelId="{2FA74E74-2E87-41B1-950C-A040EB435CC1}" type="presParOf" srcId="{F0F2FB70-57C0-4BDC-B5B9-3E050F9C7EA7}" destId="{2F1D8E9E-AC11-4896-A2A1-7801412C006F}" srcOrd="1" destOrd="0" presId="urn:microsoft.com/office/officeart/2005/8/layout/cycle4"/>
    <dgm:cxn modelId="{EF9B0220-8066-4690-87DB-AB936A1BB261}" type="presParOf" srcId="{2F1D8E9E-AC11-4896-A2A1-7801412C006F}" destId="{89E014D5-E31E-4829-BAE9-B08E015AA99C}" srcOrd="0" destOrd="0" presId="urn:microsoft.com/office/officeart/2005/8/layout/cycle4"/>
    <dgm:cxn modelId="{72342387-1FD6-4FC9-8AB9-5108CC3D037C}" type="presParOf" srcId="{2F1D8E9E-AC11-4896-A2A1-7801412C006F}" destId="{95E3B68D-2B6A-43D8-9582-95F5A368E729}" srcOrd="1" destOrd="0" presId="urn:microsoft.com/office/officeart/2005/8/layout/cycle4"/>
    <dgm:cxn modelId="{8E694FA6-EE0E-479F-80C8-D26287A72B60}" type="presParOf" srcId="{2F1D8E9E-AC11-4896-A2A1-7801412C006F}" destId="{54ED4FC6-99D3-4EA8-B68F-DD2909D983A5}" srcOrd="2" destOrd="0" presId="urn:microsoft.com/office/officeart/2005/8/layout/cycle4"/>
    <dgm:cxn modelId="{FC6729FD-54EC-4370-952A-D4354C2079BC}" type="presParOf" srcId="{2F1D8E9E-AC11-4896-A2A1-7801412C006F}" destId="{CE183E8F-4264-4F07-B0D6-945CD76FD59F}" srcOrd="3" destOrd="0" presId="urn:microsoft.com/office/officeart/2005/8/layout/cycle4"/>
    <dgm:cxn modelId="{59DDE443-C05C-4FA8-B8A2-1307F982F619}" type="presParOf" srcId="{2F1D8E9E-AC11-4896-A2A1-7801412C006F}" destId="{6FFDD1CC-B349-467B-9F92-EFB691878FB5}" srcOrd="4" destOrd="0" presId="urn:microsoft.com/office/officeart/2005/8/layout/cycle4"/>
    <dgm:cxn modelId="{D5836DEB-913B-432E-86D4-D89C03316344}" type="presParOf" srcId="{F0F2FB70-57C0-4BDC-B5B9-3E050F9C7EA7}" destId="{9E342F57-114C-4405-AF61-DB2AD2F1D954}" srcOrd="2" destOrd="0" presId="urn:microsoft.com/office/officeart/2005/8/layout/cycle4"/>
    <dgm:cxn modelId="{3F7441FF-848E-40FE-B106-29B0E3EAC21B}" type="presParOf" srcId="{F0F2FB70-57C0-4BDC-B5B9-3E050F9C7EA7}" destId="{B329EDA9-27AB-4607-9200-596ACE89901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6892B-DBE4-4C83-B3EC-EBFEA8E2873D}">
      <dsp:nvSpPr>
        <dsp:cNvPr id="0" name=""/>
        <dsp:cNvSpPr/>
      </dsp:nvSpPr>
      <dsp:spPr>
        <a:xfrm>
          <a:off x="6370120" y="2520280"/>
          <a:ext cx="3858864" cy="19086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IOT</a:t>
          </a:r>
          <a:r>
            <a:rPr lang="zh-CN" altLang="en-US" sz="1400" kern="1200" dirty="0" smtClean="0"/>
            <a:t>平台采集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性能数据解析持续优化（效率：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天延时→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小时左右延时）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性能测试不良扫码挑次效率持续改善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7569706" y="3039359"/>
        <a:ext cx="2617353" cy="1347607"/>
      </dsp:txXfrm>
    </dsp:sp>
    <dsp:sp modelId="{9260C92F-1503-4921-A099-16EA90145731}">
      <dsp:nvSpPr>
        <dsp:cNvPr id="0" name=""/>
        <dsp:cNvSpPr/>
      </dsp:nvSpPr>
      <dsp:spPr>
        <a:xfrm>
          <a:off x="759479" y="2564190"/>
          <a:ext cx="3779642" cy="1963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600" kern="1200" dirty="0"/>
        </a:p>
      </dsp:txBody>
      <dsp:txXfrm>
        <a:off x="802611" y="3098202"/>
        <a:ext cx="2559485" cy="1386375"/>
      </dsp:txXfrm>
    </dsp:sp>
    <dsp:sp modelId="{0B8842CE-3EF8-4620-93FD-B2F8C3FFA8B1}">
      <dsp:nvSpPr>
        <dsp:cNvPr id="0" name=""/>
        <dsp:cNvSpPr/>
      </dsp:nvSpPr>
      <dsp:spPr>
        <a:xfrm>
          <a:off x="6356332" y="-166480"/>
          <a:ext cx="3816770" cy="2069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成品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零件拦截</a:t>
          </a:r>
          <a:r>
            <a:rPr lang="en-US" altLang="zh-CN" sz="1400" kern="1200" dirty="0" smtClean="0"/>
            <a:t>&amp;</a:t>
          </a:r>
          <a:r>
            <a:rPr lang="zh-CN" altLang="en-US" sz="1400" kern="1200" dirty="0" smtClean="0"/>
            <a:t>解除拦截界面化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其他打包用户项目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通道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工序权限分配界面化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自动报工配置导入界面化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烘箱扫码配置化，等等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7546819" y="-121024"/>
        <a:ext cx="2580827" cy="1461059"/>
      </dsp:txXfrm>
    </dsp:sp>
    <dsp:sp modelId="{FF8D5960-A3AD-41B8-8E1A-24846C056F73}">
      <dsp:nvSpPr>
        <dsp:cNvPr id="0" name=""/>
        <dsp:cNvSpPr/>
      </dsp:nvSpPr>
      <dsp:spPr>
        <a:xfrm>
          <a:off x="826525" y="-240040"/>
          <a:ext cx="3610691" cy="2216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性能校样自动化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性能</a:t>
          </a:r>
          <a:r>
            <a:rPr lang="en-US" altLang="zh-CN" sz="1400" kern="1200" dirty="0" smtClean="0"/>
            <a:t>/AOI</a:t>
          </a:r>
          <a:r>
            <a:rPr lang="zh-CN" altLang="en-US" sz="1400" kern="1200" dirty="0" smtClean="0"/>
            <a:t>数据关联及下载自动化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成品报工自动化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性能数据解析自动化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设备报警数据采集自动化，等等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875212" y="-191353"/>
        <a:ext cx="2430110" cy="1564936"/>
      </dsp:txXfrm>
    </dsp:sp>
    <dsp:sp modelId="{89E014D5-E31E-4829-BAE9-B08E015AA99C}">
      <dsp:nvSpPr>
        <dsp:cNvPr id="0" name=""/>
        <dsp:cNvSpPr/>
      </dsp:nvSpPr>
      <dsp:spPr>
        <a:xfrm>
          <a:off x="3259762" y="307111"/>
          <a:ext cx="2092827" cy="2092827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自动化</a:t>
          </a:r>
          <a:endParaRPr lang="zh-CN" altLang="en-US" sz="2400" kern="1200" dirty="0"/>
        </a:p>
      </dsp:txBody>
      <dsp:txXfrm>
        <a:off x="3872737" y="920086"/>
        <a:ext cx="1479852" cy="1479852"/>
      </dsp:txXfrm>
    </dsp:sp>
    <dsp:sp modelId="{95E3B68D-2B6A-43D8-9582-95F5A368E729}">
      <dsp:nvSpPr>
        <dsp:cNvPr id="0" name=""/>
        <dsp:cNvSpPr/>
      </dsp:nvSpPr>
      <dsp:spPr>
        <a:xfrm rot="5400000">
          <a:off x="5449256" y="307111"/>
          <a:ext cx="2092827" cy="2092827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配置化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界面化</a:t>
          </a:r>
          <a:endParaRPr lang="zh-CN" altLang="en-US" sz="2400" kern="1200" dirty="0"/>
        </a:p>
      </dsp:txBody>
      <dsp:txXfrm rot="-5400000">
        <a:off x="5449256" y="920086"/>
        <a:ext cx="1479852" cy="1479852"/>
      </dsp:txXfrm>
    </dsp:sp>
    <dsp:sp modelId="{54ED4FC6-99D3-4EA8-B68F-DD2909D983A5}">
      <dsp:nvSpPr>
        <dsp:cNvPr id="0" name=""/>
        <dsp:cNvSpPr/>
      </dsp:nvSpPr>
      <dsp:spPr>
        <a:xfrm rot="10800000">
          <a:off x="5449256" y="2496605"/>
          <a:ext cx="2092827" cy="209282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性能</a:t>
          </a:r>
          <a:r>
            <a:rPr lang="en-US" altLang="zh-CN" sz="2400" kern="1200" dirty="0" smtClean="0"/>
            <a:t>/</a:t>
          </a:r>
          <a:r>
            <a:rPr lang="zh-CN" altLang="en-US" sz="2400" kern="1200" dirty="0" smtClean="0"/>
            <a:t>效率提升</a:t>
          </a:r>
          <a:endParaRPr lang="zh-CN" altLang="en-US" sz="2400" kern="1200" dirty="0"/>
        </a:p>
      </dsp:txBody>
      <dsp:txXfrm rot="10800000">
        <a:off x="5449256" y="2496605"/>
        <a:ext cx="1479852" cy="1479852"/>
      </dsp:txXfrm>
    </dsp:sp>
    <dsp:sp modelId="{CE183E8F-4264-4F07-B0D6-945CD76FD59F}">
      <dsp:nvSpPr>
        <dsp:cNvPr id="0" name=""/>
        <dsp:cNvSpPr/>
      </dsp:nvSpPr>
      <dsp:spPr>
        <a:xfrm rot="16200000">
          <a:off x="3259762" y="2496605"/>
          <a:ext cx="2092827" cy="2092827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软件兼容</a:t>
          </a:r>
          <a:r>
            <a:rPr lang="en-US" altLang="zh-CN" sz="2400" kern="1200" dirty="0" smtClean="0"/>
            <a:t>/</a:t>
          </a:r>
          <a:r>
            <a:rPr lang="zh-CN" altLang="en-US" sz="2400" kern="1200" dirty="0" smtClean="0"/>
            <a:t>调优</a:t>
          </a:r>
          <a:endParaRPr lang="zh-CN" altLang="en-US" sz="2400" kern="1200" dirty="0"/>
        </a:p>
      </dsp:txBody>
      <dsp:txXfrm rot="5400000">
        <a:off x="3872737" y="2496605"/>
        <a:ext cx="1479852" cy="1479852"/>
      </dsp:txXfrm>
    </dsp:sp>
    <dsp:sp modelId="{9E342F57-114C-4405-AF61-DB2AD2F1D954}">
      <dsp:nvSpPr>
        <dsp:cNvPr id="0" name=""/>
        <dsp:cNvSpPr/>
      </dsp:nvSpPr>
      <dsp:spPr>
        <a:xfrm>
          <a:off x="5039632" y="2013273"/>
          <a:ext cx="722581" cy="628331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9EDA9-27AB-4607-9200-596ACE89901C}">
      <dsp:nvSpPr>
        <dsp:cNvPr id="0" name=""/>
        <dsp:cNvSpPr/>
      </dsp:nvSpPr>
      <dsp:spPr>
        <a:xfrm rot="10800000">
          <a:off x="5039632" y="2254939"/>
          <a:ext cx="722581" cy="628331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fidential"/>
          <p:cNvSpPr txBox="1"/>
          <p:nvPr/>
        </p:nvSpPr>
        <p:spPr>
          <a:xfrm>
            <a:off x="2540270" y="9352887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Corporate Confidential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487069" y="9429750"/>
            <a:ext cx="130901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C63-265D-43B3-AABE-E211DF17840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quarter" idx="1"/>
          </p:nvPr>
        </p:nvSpPr>
        <p:spPr>
          <a:xfrm>
            <a:off x="5487069" y="1"/>
            <a:ext cx="130901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AEDC-96B9-45B3-85B1-36A69CBC28B8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1/15/2019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39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"/>
          </p:nvPr>
        </p:nvSpPr>
        <p:spPr>
          <a:xfrm>
            <a:off x="1" y="9429750"/>
            <a:ext cx="5199036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A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0" y="97661"/>
            <a:ext cx="1284696" cy="7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1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fidential"/>
          <p:cNvSpPr txBox="1"/>
          <p:nvPr/>
        </p:nvSpPr>
        <p:spPr>
          <a:xfrm>
            <a:off x="2540270" y="9352887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Corporate Confidential</a:t>
            </a:r>
          </a:p>
        </p:txBody>
      </p:sp>
      <p:pic>
        <p:nvPicPr>
          <p:cNvPr id="13" name="AA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0" y="97661"/>
            <a:ext cx="1284696" cy="761203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39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8713" y="1003300"/>
            <a:ext cx="4540250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-1" y="9429750"/>
            <a:ext cx="54150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5668571" y="9429750"/>
            <a:ext cx="112751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9C4A9-7044-4276-BB83-E219E8F45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Notes Placeholder 14"/>
          <p:cNvSpPr>
            <a:spLocks noGrp="1"/>
          </p:cNvSpPr>
          <p:nvPr>
            <p:ph type="body" sz="quarter" idx="3"/>
          </p:nvPr>
        </p:nvSpPr>
        <p:spPr>
          <a:xfrm>
            <a:off x="679451" y="3701103"/>
            <a:ext cx="5438775" cy="498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idx="1"/>
          </p:nvPr>
        </p:nvSpPr>
        <p:spPr>
          <a:xfrm>
            <a:off x="5668571" y="1"/>
            <a:ext cx="112751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06A7AD-E365-4DE8-818C-6B52D524AADD}" type="datetime1">
              <a:rPr lang="en-US" smtClean="0"/>
              <a:t>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7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1088502" rtl="0" eaLnBrk="1" latinLnBrk="0" hangingPunct="1"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3543" indent="-204094" algn="l" defTabSz="1088502" rtl="0" eaLnBrk="1" latinLnBrk="0" hangingPunct="1"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4645" indent="-217323" algn="l" defTabSz="1088502" rtl="0" eaLnBrk="1" latinLnBrk="0" hangingPunct="1">
      <a:buFont typeface="Arial" panose="020B0604020202020204" pitchFamily="34" charset="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9291" indent="-204094" algn="l" defTabSz="1088502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50392" indent="-217323" algn="l" defTabSz="1088502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C803ED-D9E2-4B56-AF86-86C87D23A726}" type="datetime1">
              <a:rPr lang="en-US" smtClean="0"/>
              <a:t>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1003300"/>
            <a:ext cx="4540250" cy="255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09271D0-649B-4DA2-A29D-B243B09B6D30}" type="datetime1">
              <a:rPr lang="en-US" smtClean="0"/>
              <a:t>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0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6D80A-9C4E-4C5F-A6C1-7C5B99C315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8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409712-4613-40B4-B2BE-FE303C2BFABE}" type="datetime1">
              <a:rPr lang="en-US" smtClean="0"/>
              <a:t>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409712-4613-40B4-B2BE-FE303C2BFABE}" type="datetime1">
              <a:rPr lang="en-US" smtClean="0"/>
              <a:t>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1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1003300"/>
            <a:ext cx="4540250" cy="255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697C2D-4AB2-46F2-B4CE-E075517860BA}" type="datetime1">
              <a:rPr lang="en-US" smtClean="0"/>
              <a:t>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lue Backgro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592" r="13720"/>
          <a:stretch/>
        </p:blipFill>
        <p:spPr>
          <a:xfrm>
            <a:off x="-8318" y="-26590"/>
            <a:ext cx="12226585" cy="6908255"/>
          </a:xfrm>
          <a:prstGeom prst="rect">
            <a:avLst/>
          </a:prstGeom>
        </p:spPr>
      </p:pic>
      <p:pic>
        <p:nvPicPr>
          <p:cNvPr id="70" name="Hexagons EMF"/>
          <p:cNvPicPr>
            <a:picLocks noChangeAspect="1"/>
          </p:cNvPicPr>
          <p:nvPr userDrawn="1"/>
        </p:nvPicPr>
        <p:blipFill rotWithShape="1">
          <a:blip r:embed="rId3"/>
          <a:srcRect l="16065" b="54700"/>
          <a:stretch/>
        </p:blipFill>
        <p:spPr>
          <a:xfrm>
            <a:off x="-23093" y="4460538"/>
            <a:ext cx="11538316" cy="2421127"/>
          </a:xfrm>
          <a:prstGeom prst="rect">
            <a:avLst/>
          </a:prstGeom>
        </p:spPr>
      </p:pic>
      <p:pic>
        <p:nvPicPr>
          <p:cNvPr id="27" name="Highlight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1692" r="13707" b="7562"/>
          <a:stretch/>
        </p:blipFill>
        <p:spPr>
          <a:xfrm>
            <a:off x="-23093" y="-26591"/>
            <a:ext cx="12241360" cy="6912769"/>
          </a:xfrm>
          <a:prstGeom prst="rect">
            <a:avLst/>
          </a:prstGeom>
        </p:spPr>
      </p:pic>
      <p:pic>
        <p:nvPicPr>
          <p:cNvPr id="24" name="Icon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87" y="6038194"/>
            <a:ext cx="2668652" cy="382028"/>
          </a:xfrm>
          <a:prstGeom prst="rect">
            <a:avLst/>
          </a:prstGeom>
        </p:spPr>
      </p:pic>
      <p:sp>
        <p:nvSpPr>
          <p:cNvPr id="23" name="Signal"/>
          <p:cNvSpPr>
            <a:spLocks noEditPoints="1"/>
          </p:cNvSpPr>
          <p:nvPr userDrawn="1"/>
        </p:nvSpPr>
        <p:spPr bwMode="auto">
          <a:xfrm>
            <a:off x="4405147" y="4810916"/>
            <a:ext cx="3384882" cy="995142"/>
          </a:xfrm>
          <a:custGeom>
            <a:avLst/>
            <a:gdLst>
              <a:gd name="T0" fmla="*/ 2525 w 2764"/>
              <a:gd name="T1" fmla="*/ 389 h 1039"/>
              <a:gd name="T2" fmla="*/ 2342 w 2764"/>
              <a:gd name="T3" fmla="*/ 457 h 1039"/>
              <a:gd name="T4" fmla="*/ 2196 w 2764"/>
              <a:gd name="T5" fmla="*/ 395 h 1039"/>
              <a:gd name="T6" fmla="*/ 2038 w 2764"/>
              <a:gd name="T7" fmla="*/ 617 h 1039"/>
              <a:gd name="T8" fmla="*/ 1861 w 2764"/>
              <a:gd name="T9" fmla="*/ 633 h 1039"/>
              <a:gd name="T10" fmla="*/ 1681 w 2764"/>
              <a:gd name="T11" fmla="*/ 637 h 1039"/>
              <a:gd name="T12" fmla="*/ 1454 w 2764"/>
              <a:gd name="T13" fmla="*/ 399 h 1039"/>
              <a:gd name="T14" fmla="*/ 1287 w 2764"/>
              <a:gd name="T15" fmla="*/ 507 h 1039"/>
              <a:gd name="T16" fmla="*/ 1120 w 2764"/>
              <a:gd name="T17" fmla="*/ 576 h 1039"/>
              <a:gd name="T18" fmla="*/ 942 w 2764"/>
              <a:gd name="T19" fmla="*/ 592 h 1039"/>
              <a:gd name="T20" fmla="*/ 758 w 2764"/>
              <a:gd name="T21" fmla="*/ 608 h 1039"/>
              <a:gd name="T22" fmla="*/ 578 w 2764"/>
              <a:gd name="T23" fmla="*/ 517 h 1039"/>
              <a:gd name="T24" fmla="*/ 425 w 2764"/>
              <a:gd name="T25" fmla="*/ 659 h 1039"/>
              <a:gd name="T26" fmla="*/ 250 w 2764"/>
              <a:gd name="T27" fmla="*/ 659 h 1039"/>
              <a:gd name="T28" fmla="*/ 3 w 2764"/>
              <a:gd name="T29" fmla="*/ 594 h 1039"/>
              <a:gd name="T30" fmla="*/ 65 w 2764"/>
              <a:gd name="T31" fmla="*/ 659 h 1039"/>
              <a:gd name="T32" fmla="*/ 333 w 2764"/>
              <a:gd name="T33" fmla="*/ 509 h 1039"/>
              <a:gd name="T34" fmla="*/ 496 w 2764"/>
              <a:gd name="T35" fmla="*/ 528 h 1039"/>
              <a:gd name="T36" fmla="*/ 618 w 2764"/>
              <a:gd name="T37" fmla="*/ 713 h 1039"/>
              <a:gd name="T38" fmla="*/ 835 w 2764"/>
              <a:gd name="T39" fmla="*/ 609 h 1039"/>
              <a:gd name="T40" fmla="*/ 983 w 2764"/>
              <a:gd name="T41" fmla="*/ 1034 h 1039"/>
              <a:gd name="T42" fmla="*/ 1108 w 2764"/>
              <a:gd name="T43" fmla="*/ 698 h 1039"/>
              <a:gd name="T44" fmla="*/ 1281 w 2764"/>
              <a:gd name="T45" fmla="*/ 592 h 1039"/>
              <a:gd name="T46" fmla="*/ 1472 w 2764"/>
              <a:gd name="T47" fmla="*/ 667 h 1039"/>
              <a:gd name="T48" fmla="*/ 1664 w 2764"/>
              <a:gd name="T49" fmla="*/ 749 h 1039"/>
              <a:gd name="T50" fmla="*/ 1826 w 2764"/>
              <a:gd name="T51" fmla="*/ 576 h 1039"/>
              <a:gd name="T52" fmla="*/ 2011 w 2764"/>
              <a:gd name="T53" fmla="*/ 576 h 1039"/>
              <a:gd name="T54" fmla="*/ 2177 w 2764"/>
              <a:gd name="T55" fmla="*/ 525 h 1039"/>
              <a:gd name="T56" fmla="*/ 2340 w 2764"/>
              <a:gd name="T57" fmla="*/ 510 h 1039"/>
              <a:gd name="T58" fmla="*/ 2520 w 2764"/>
              <a:gd name="T59" fmla="*/ 508 h 1039"/>
              <a:gd name="T60" fmla="*/ 2698 w 2764"/>
              <a:gd name="T61" fmla="*/ 559 h 1039"/>
              <a:gd name="T62" fmla="*/ 144 w 2764"/>
              <a:gd name="T63" fmla="*/ 548 h 1039"/>
              <a:gd name="T64" fmla="*/ 254 w 2764"/>
              <a:gd name="T65" fmla="*/ 665 h 1039"/>
              <a:gd name="T66" fmla="*/ 426 w 2764"/>
              <a:gd name="T67" fmla="*/ 813 h 1039"/>
              <a:gd name="T68" fmla="*/ 428 w 2764"/>
              <a:gd name="T69" fmla="*/ 701 h 1039"/>
              <a:gd name="T70" fmla="*/ 501 w 2764"/>
              <a:gd name="T71" fmla="*/ 481 h 1039"/>
              <a:gd name="T72" fmla="*/ 557 w 2764"/>
              <a:gd name="T73" fmla="*/ 544 h 1039"/>
              <a:gd name="T74" fmla="*/ 700 w 2764"/>
              <a:gd name="T75" fmla="*/ 463 h 1039"/>
              <a:gd name="T76" fmla="*/ 790 w 2764"/>
              <a:gd name="T77" fmla="*/ 780 h 1039"/>
              <a:gd name="T78" fmla="*/ 912 w 2764"/>
              <a:gd name="T79" fmla="*/ 521 h 1039"/>
              <a:gd name="T80" fmla="*/ 880 w 2764"/>
              <a:gd name="T81" fmla="*/ 463 h 1039"/>
              <a:gd name="T82" fmla="*/ 999 w 2764"/>
              <a:gd name="T83" fmla="*/ 654 h 1039"/>
              <a:gd name="T84" fmla="*/ 1054 w 2764"/>
              <a:gd name="T85" fmla="*/ 403 h 1039"/>
              <a:gd name="T86" fmla="*/ 1059 w 2764"/>
              <a:gd name="T87" fmla="*/ 469 h 1039"/>
              <a:gd name="T88" fmla="*/ 1164 w 2764"/>
              <a:gd name="T89" fmla="*/ 810 h 1039"/>
              <a:gd name="T90" fmla="*/ 1259 w 2764"/>
              <a:gd name="T91" fmla="*/ 496 h 1039"/>
              <a:gd name="T92" fmla="*/ 1450 w 2764"/>
              <a:gd name="T93" fmla="*/ 480 h 1039"/>
              <a:gd name="T94" fmla="*/ 1521 w 2764"/>
              <a:gd name="T95" fmla="*/ 765 h 1039"/>
              <a:gd name="T96" fmla="*/ 1599 w 2764"/>
              <a:gd name="T97" fmla="*/ 428 h 1039"/>
              <a:gd name="T98" fmla="*/ 1609 w 2764"/>
              <a:gd name="T99" fmla="*/ 467 h 1039"/>
              <a:gd name="T100" fmla="*/ 1704 w 2764"/>
              <a:gd name="T101" fmla="*/ 701 h 1039"/>
              <a:gd name="T102" fmla="*/ 1789 w 2764"/>
              <a:gd name="T103" fmla="*/ 488 h 1039"/>
              <a:gd name="T104" fmla="*/ 1946 w 2764"/>
              <a:gd name="T105" fmla="*/ 523 h 1039"/>
              <a:gd name="T106" fmla="*/ 1985 w 2764"/>
              <a:gd name="T107" fmla="*/ 239 h 1039"/>
              <a:gd name="T108" fmla="*/ 2095 w 2764"/>
              <a:gd name="T109" fmla="*/ 718 h 1039"/>
              <a:gd name="T110" fmla="*/ 2160 w 2764"/>
              <a:gd name="T111" fmla="*/ 346 h 1039"/>
              <a:gd name="T112" fmla="*/ 2161 w 2764"/>
              <a:gd name="T113" fmla="*/ 467 h 1039"/>
              <a:gd name="T114" fmla="*/ 2284 w 2764"/>
              <a:gd name="T115" fmla="*/ 670 h 1039"/>
              <a:gd name="T116" fmla="*/ 2330 w 2764"/>
              <a:gd name="T117" fmla="*/ 501 h 1039"/>
              <a:gd name="T118" fmla="*/ 2435 w 2764"/>
              <a:gd name="T119" fmla="*/ 669 h 1039"/>
              <a:gd name="T120" fmla="*/ 2567 w 2764"/>
              <a:gd name="T121" fmla="*/ 544 h 1039"/>
              <a:gd name="T122" fmla="*/ 2589 w 2764"/>
              <a:gd name="T123" fmla="*/ 622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64" h="1039">
                <a:moveTo>
                  <a:pt x="2763" y="572"/>
                </a:moveTo>
                <a:cubicBezTo>
                  <a:pt x="2758" y="569"/>
                  <a:pt x="2754" y="563"/>
                  <a:pt x="2749" y="557"/>
                </a:cubicBezTo>
                <a:cubicBezTo>
                  <a:pt x="2745" y="551"/>
                  <a:pt x="2740" y="544"/>
                  <a:pt x="2735" y="537"/>
                </a:cubicBezTo>
                <a:cubicBezTo>
                  <a:pt x="2732" y="533"/>
                  <a:pt x="2729" y="529"/>
                  <a:pt x="2726" y="526"/>
                </a:cubicBezTo>
                <a:cubicBezTo>
                  <a:pt x="2722" y="523"/>
                  <a:pt x="2717" y="520"/>
                  <a:pt x="2712" y="519"/>
                </a:cubicBezTo>
                <a:cubicBezTo>
                  <a:pt x="2707" y="517"/>
                  <a:pt x="2701" y="518"/>
                  <a:pt x="2696" y="520"/>
                </a:cubicBezTo>
                <a:cubicBezTo>
                  <a:pt x="2690" y="523"/>
                  <a:pt x="2686" y="527"/>
                  <a:pt x="2682" y="532"/>
                </a:cubicBezTo>
                <a:cubicBezTo>
                  <a:pt x="2675" y="542"/>
                  <a:pt x="2670" y="554"/>
                  <a:pt x="2666" y="566"/>
                </a:cubicBezTo>
                <a:cubicBezTo>
                  <a:pt x="2664" y="570"/>
                  <a:pt x="2663" y="573"/>
                  <a:pt x="2662" y="576"/>
                </a:cubicBezTo>
                <a:cubicBezTo>
                  <a:pt x="2653" y="592"/>
                  <a:pt x="2653" y="592"/>
                  <a:pt x="2653" y="592"/>
                </a:cubicBezTo>
                <a:cubicBezTo>
                  <a:pt x="2647" y="598"/>
                  <a:pt x="2642" y="603"/>
                  <a:pt x="2635" y="607"/>
                </a:cubicBezTo>
                <a:cubicBezTo>
                  <a:pt x="2633" y="608"/>
                  <a:pt x="2631" y="609"/>
                  <a:pt x="2629" y="609"/>
                </a:cubicBezTo>
                <a:cubicBezTo>
                  <a:pt x="2627" y="610"/>
                  <a:pt x="2625" y="610"/>
                  <a:pt x="2623" y="611"/>
                </a:cubicBezTo>
                <a:cubicBezTo>
                  <a:pt x="2621" y="611"/>
                  <a:pt x="2619" y="611"/>
                  <a:pt x="2617" y="611"/>
                </a:cubicBezTo>
                <a:cubicBezTo>
                  <a:pt x="2615" y="611"/>
                  <a:pt x="2615" y="611"/>
                  <a:pt x="2615" y="611"/>
                </a:cubicBezTo>
                <a:cubicBezTo>
                  <a:pt x="2613" y="611"/>
                  <a:pt x="2613" y="611"/>
                  <a:pt x="2613" y="611"/>
                </a:cubicBezTo>
                <a:cubicBezTo>
                  <a:pt x="2612" y="611"/>
                  <a:pt x="2611" y="611"/>
                  <a:pt x="2610" y="611"/>
                </a:cubicBezTo>
                <a:cubicBezTo>
                  <a:pt x="2602" y="609"/>
                  <a:pt x="2595" y="603"/>
                  <a:pt x="2590" y="595"/>
                </a:cubicBezTo>
                <a:cubicBezTo>
                  <a:pt x="2589" y="594"/>
                  <a:pt x="2589" y="593"/>
                  <a:pt x="2588" y="592"/>
                </a:cubicBezTo>
                <a:cubicBezTo>
                  <a:pt x="2582" y="576"/>
                  <a:pt x="2582" y="576"/>
                  <a:pt x="2582" y="576"/>
                </a:cubicBezTo>
                <a:cubicBezTo>
                  <a:pt x="2579" y="559"/>
                  <a:pt x="2576" y="540"/>
                  <a:pt x="2573" y="521"/>
                </a:cubicBezTo>
                <a:cubicBezTo>
                  <a:pt x="2569" y="502"/>
                  <a:pt x="2566" y="482"/>
                  <a:pt x="2562" y="461"/>
                </a:cubicBezTo>
                <a:cubicBezTo>
                  <a:pt x="2559" y="451"/>
                  <a:pt x="2557" y="440"/>
                  <a:pt x="2554" y="430"/>
                </a:cubicBezTo>
                <a:cubicBezTo>
                  <a:pt x="2552" y="424"/>
                  <a:pt x="2551" y="419"/>
                  <a:pt x="2548" y="414"/>
                </a:cubicBezTo>
                <a:cubicBezTo>
                  <a:pt x="2546" y="409"/>
                  <a:pt x="2544" y="403"/>
                  <a:pt x="2540" y="398"/>
                </a:cubicBezTo>
                <a:cubicBezTo>
                  <a:pt x="2538" y="396"/>
                  <a:pt x="2536" y="394"/>
                  <a:pt x="2533" y="392"/>
                </a:cubicBezTo>
                <a:cubicBezTo>
                  <a:pt x="2532" y="391"/>
                  <a:pt x="2531" y="391"/>
                  <a:pt x="2530" y="390"/>
                </a:cubicBezTo>
                <a:cubicBezTo>
                  <a:pt x="2530" y="390"/>
                  <a:pt x="2529" y="390"/>
                  <a:pt x="2527" y="389"/>
                </a:cubicBezTo>
                <a:cubicBezTo>
                  <a:pt x="2526" y="389"/>
                  <a:pt x="2526" y="389"/>
                  <a:pt x="2525" y="389"/>
                </a:cubicBezTo>
                <a:cubicBezTo>
                  <a:pt x="2524" y="389"/>
                  <a:pt x="2523" y="389"/>
                  <a:pt x="2522" y="389"/>
                </a:cubicBezTo>
                <a:cubicBezTo>
                  <a:pt x="2518" y="389"/>
                  <a:pt x="2514" y="392"/>
                  <a:pt x="2512" y="394"/>
                </a:cubicBezTo>
                <a:cubicBezTo>
                  <a:pt x="2509" y="396"/>
                  <a:pt x="2508" y="399"/>
                  <a:pt x="2506" y="402"/>
                </a:cubicBezTo>
                <a:cubicBezTo>
                  <a:pt x="2500" y="412"/>
                  <a:pt x="2496" y="424"/>
                  <a:pt x="2493" y="435"/>
                </a:cubicBezTo>
                <a:cubicBezTo>
                  <a:pt x="2487" y="458"/>
                  <a:pt x="2483" y="482"/>
                  <a:pt x="2479" y="506"/>
                </a:cubicBezTo>
                <a:cubicBezTo>
                  <a:pt x="2475" y="529"/>
                  <a:pt x="2472" y="552"/>
                  <a:pt x="2468" y="576"/>
                </a:cubicBezTo>
                <a:cubicBezTo>
                  <a:pt x="2465" y="592"/>
                  <a:pt x="2465" y="592"/>
                  <a:pt x="2465" y="592"/>
                </a:cubicBezTo>
                <a:cubicBezTo>
                  <a:pt x="2463" y="606"/>
                  <a:pt x="2461" y="619"/>
                  <a:pt x="2458" y="632"/>
                </a:cubicBezTo>
                <a:cubicBezTo>
                  <a:pt x="2457" y="635"/>
                  <a:pt x="2456" y="637"/>
                  <a:pt x="2454" y="640"/>
                </a:cubicBezTo>
                <a:cubicBezTo>
                  <a:pt x="2451" y="646"/>
                  <a:pt x="2448" y="651"/>
                  <a:pt x="2444" y="655"/>
                </a:cubicBezTo>
                <a:cubicBezTo>
                  <a:pt x="2443" y="656"/>
                  <a:pt x="2442" y="657"/>
                  <a:pt x="2440" y="658"/>
                </a:cubicBezTo>
                <a:cubicBezTo>
                  <a:pt x="2439" y="659"/>
                  <a:pt x="2439" y="659"/>
                  <a:pt x="2439" y="659"/>
                </a:cubicBezTo>
                <a:cubicBezTo>
                  <a:pt x="2438" y="659"/>
                  <a:pt x="2438" y="659"/>
                  <a:pt x="2437" y="659"/>
                </a:cubicBezTo>
                <a:cubicBezTo>
                  <a:pt x="2436" y="660"/>
                  <a:pt x="2434" y="660"/>
                  <a:pt x="2433" y="660"/>
                </a:cubicBezTo>
                <a:cubicBezTo>
                  <a:pt x="2432" y="660"/>
                  <a:pt x="2432" y="660"/>
                  <a:pt x="2432" y="660"/>
                </a:cubicBezTo>
                <a:cubicBezTo>
                  <a:pt x="2431" y="660"/>
                  <a:pt x="2431" y="660"/>
                  <a:pt x="2431" y="660"/>
                </a:cubicBezTo>
                <a:cubicBezTo>
                  <a:pt x="2429" y="660"/>
                  <a:pt x="2429" y="660"/>
                  <a:pt x="2429" y="660"/>
                </a:cubicBezTo>
                <a:cubicBezTo>
                  <a:pt x="2424" y="658"/>
                  <a:pt x="2420" y="654"/>
                  <a:pt x="2416" y="649"/>
                </a:cubicBezTo>
                <a:cubicBezTo>
                  <a:pt x="2413" y="644"/>
                  <a:pt x="2410" y="637"/>
                  <a:pt x="2407" y="631"/>
                </a:cubicBezTo>
                <a:cubicBezTo>
                  <a:pt x="2404" y="623"/>
                  <a:pt x="2402" y="615"/>
                  <a:pt x="2399" y="607"/>
                </a:cubicBezTo>
                <a:cubicBezTo>
                  <a:pt x="2399" y="606"/>
                  <a:pt x="2399" y="605"/>
                  <a:pt x="2398" y="604"/>
                </a:cubicBezTo>
                <a:cubicBezTo>
                  <a:pt x="2398" y="600"/>
                  <a:pt x="2397" y="596"/>
                  <a:pt x="2396" y="592"/>
                </a:cubicBezTo>
                <a:cubicBezTo>
                  <a:pt x="2393" y="576"/>
                  <a:pt x="2393" y="576"/>
                  <a:pt x="2393" y="576"/>
                </a:cubicBezTo>
                <a:cubicBezTo>
                  <a:pt x="2390" y="557"/>
                  <a:pt x="2386" y="537"/>
                  <a:pt x="2381" y="517"/>
                </a:cubicBezTo>
                <a:cubicBezTo>
                  <a:pt x="2379" y="509"/>
                  <a:pt x="2377" y="502"/>
                  <a:pt x="2374" y="494"/>
                </a:cubicBezTo>
                <a:cubicBezTo>
                  <a:pt x="2372" y="487"/>
                  <a:pt x="2369" y="479"/>
                  <a:pt x="2364" y="472"/>
                </a:cubicBezTo>
                <a:cubicBezTo>
                  <a:pt x="2362" y="468"/>
                  <a:pt x="2359" y="464"/>
                  <a:pt x="2355" y="461"/>
                </a:cubicBezTo>
                <a:cubicBezTo>
                  <a:pt x="2352" y="459"/>
                  <a:pt x="2350" y="458"/>
                  <a:pt x="2346" y="457"/>
                </a:cubicBezTo>
                <a:cubicBezTo>
                  <a:pt x="2344" y="457"/>
                  <a:pt x="2343" y="457"/>
                  <a:pt x="2342" y="457"/>
                </a:cubicBezTo>
                <a:cubicBezTo>
                  <a:pt x="2340" y="456"/>
                  <a:pt x="2338" y="457"/>
                  <a:pt x="2336" y="457"/>
                </a:cubicBezTo>
                <a:cubicBezTo>
                  <a:pt x="2334" y="458"/>
                  <a:pt x="2333" y="459"/>
                  <a:pt x="2331" y="460"/>
                </a:cubicBezTo>
                <a:cubicBezTo>
                  <a:pt x="2330" y="460"/>
                  <a:pt x="2329" y="461"/>
                  <a:pt x="2328" y="462"/>
                </a:cubicBezTo>
                <a:cubicBezTo>
                  <a:pt x="2327" y="463"/>
                  <a:pt x="2326" y="464"/>
                  <a:pt x="2325" y="465"/>
                </a:cubicBezTo>
                <a:cubicBezTo>
                  <a:pt x="2324" y="466"/>
                  <a:pt x="2323" y="467"/>
                  <a:pt x="2323" y="468"/>
                </a:cubicBezTo>
                <a:cubicBezTo>
                  <a:pt x="2320" y="472"/>
                  <a:pt x="2318" y="476"/>
                  <a:pt x="2317" y="480"/>
                </a:cubicBezTo>
                <a:cubicBezTo>
                  <a:pt x="2311" y="496"/>
                  <a:pt x="2307" y="511"/>
                  <a:pt x="2304" y="527"/>
                </a:cubicBezTo>
                <a:cubicBezTo>
                  <a:pt x="2303" y="534"/>
                  <a:pt x="2301" y="541"/>
                  <a:pt x="2300" y="548"/>
                </a:cubicBezTo>
                <a:cubicBezTo>
                  <a:pt x="2298" y="553"/>
                  <a:pt x="2297" y="559"/>
                  <a:pt x="2295" y="565"/>
                </a:cubicBezTo>
                <a:cubicBezTo>
                  <a:pt x="2294" y="569"/>
                  <a:pt x="2293" y="572"/>
                  <a:pt x="2292" y="576"/>
                </a:cubicBezTo>
                <a:cubicBezTo>
                  <a:pt x="2287" y="592"/>
                  <a:pt x="2287" y="592"/>
                  <a:pt x="2287" y="592"/>
                </a:cubicBezTo>
                <a:cubicBezTo>
                  <a:pt x="2285" y="599"/>
                  <a:pt x="2283" y="605"/>
                  <a:pt x="2281" y="611"/>
                </a:cubicBezTo>
                <a:cubicBezTo>
                  <a:pt x="2279" y="619"/>
                  <a:pt x="2276" y="627"/>
                  <a:pt x="2273" y="634"/>
                </a:cubicBezTo>
                <a:cubicBezTo>
                  <a:pt x="2270" y="641"/>
                  <a:pt x="2266" y="648"/>
                  <a:pt x="2261" y="653"/>
                </a:cubicBezTo>
                <a:cubicBezTo>
                  <a:pt x="2261" y="654"/>
                  <a:pt x="2260" y="654"/>
                  <a:pt x="2259" y="655"/>
                </a:cubicBezTo>
                <a:cubicBezTo>
                  <a:pt x="2259" y="655"/>
                  <a:pt x="2258" y="656"/>
                  <a:pt x="2257" y="656"/>
                </a:cubicBezTo>
                <a:cubicBezTo>
                  <a:pt x="2255" y="658"/>
                  <a:pt x="2255" y="658"/>
                  <a:pt x="2255" y="658"/>
                </a:cubicBezTo>
                <a:cubicBezTo>
                  <a:pt x="2255" y="658"/>
                  <a:pt x="2254" y="658"/>
                  <a:pt x="2254" y="658"/>
                </a:cubicBezTo>
                <a:cubicBezTo>
                  <a:pt x="2254" y="659"/>
                  <a:pt x="2252" y="659"/>
                  <a:pt x="2251" y="659"/>
                </a:cubicBezTo>
                <a:cubicBezTo>
                  <a:pt x="2250" y="659"/>
                  <a:pt x="2250" y="659"/>
                  <a:pt x="2250" y="659"/>
                </a:cubicBezTo>
                <a:cubicBezTo>
                  <a:pt x="2250" y="659"/>
                  <a:pt x="2249" y="659"/>
                  <a:pt x="2249" y="659"/>
                </a:cubicBezTo>
                <a:cubicBezTo>
                  <a:pt x="2248" y="659"/>
                  <a:pt x="2248" y="659"/>
                  <a:pt x="2247" y="659"/>
                </a:cubicBezTo>
                <a:cubicBezTo>
                  <a:pt x="2246" y="658"/>
                  <a:pt x="2246" y="658"/>
                  <a:pt x="2245" y="658"/>
                </a:cubicBezTo>
                <a:cubicBezTo>
                  <a:pt x="2239" y="655"/>
                  <a:pt x="2234" y="649"/>
                  <a:pt x="2231" y="642"/>
                </a:cubicBezTo>
                <a:cubicBezTo>
                  <a:pt x="2226" y="633"/>
                  <a:pt x="2222" y="623"/>
                  <a:pt x="2219" y="612"/>
                </a:cubicBezTo>
                <a:cubicBezTo>
                  <a:pt x="2218" y="606"/>
                  <a:pt x="2217" y="599"/>
                  <a:pt x="2217" y="592"/>
                </a:cubicBezTo>
                <a:cubicBezTo>
                  <a:pt x="2215" y="576"/>
                  <a:pt x="2215" y="576"/>
                  <a:pt x="2215" y="576"/>
                </a:cubicBezTo>
                <a:cubicBezTo>
                  <a:pt x="2213" y="554"/>
                  <a:pt x="2211" y="531"/>
                  <a:pt x="2209" y="508"/>
                </a:cubicBezTo>
                <a:cubicBezTo>
                  <a:pt x="2206" y="471"/>
                  <a:pt x="2202" y="434"/>
                  <a:pt x="2196" y="395"/>
                </a:cubicBezTo>
                <a:cubicBezTo>
                  <a:pt x="2194" y="386"/>
                  <a:pt x="2192" y="376"/>
                  <a:pt x="2190" y="367"/>
                </a:cubicBezTo>
                <a:cubicBezTo>
                  <a:pt x="2188" y="357"/>
                  <a:pt x="2186" y="347"/>
                  <a:pt x="2181" y="337"/>
                </a:cubicBezTo>
                <a:cubicBezTo>
                  <a:pt x="2180" y="334"/>
                  <a:pt x="2179" y="332"/>
                  <a:pt x="2177" y="329"/>
                </a:cubicBezTo>
                <a:cubicBezTo>
                  <a:pt x="2175" y="326"/>
                  <a:pt x="2173" y="323"/>
                  <a:pt x="2169" y="320"/>
                </a:cubicBezTo>
                <a:cubicBezTo>
                  <a:pt x="2168" y="319"/>
                  <a:pt x="2160" y="317"/>
                  <a:pt x="2160" y="317"/>
                </a:cubicBezTo>
                <a:cubicBezTo>
                  <a:pt x="2155" y="317"/>
                  <a:pt x="2152" y="318"/>
                  <a:pt x="2149" y="320"/>
                </a:cubicBezTo>
                <a:cubicBezTo>
                  <a:pt x="2144" y="323"/>
                  <a:pt x="2142" y="326"/>
                  <a:pt x="2140" y="329"/>
                </a:cubicBezTo>
                <a:cubicBezTo>
                  <a:pt x="2137" y="335"/>
                  <a:pt x="2135" y="340"/>
                  <a:pt x="2134" y="345"/>
                </a:cubicBezTo>
                <a:cubicBezTo>
                  <a:pt x="2132" y="350"/>
                  <a:pt x="2131" y="355"/>
                  <a:pt x="2130" y="360"/>
                </a:cubicBezTo>
                <a:cubicBezTo>
                  <a:pt x="2125" y="380"/>
                  <a:pt x="2122" y="399"/>
                  <a:pt x="2120" y="419"/>
                </a:cubicBezTo>
                <a:cubicBezTo>
                  <a:pt x="2117" y="438"/>
                  <a:pt x="2115" y="458"/>
                  <a:pt x="2113" y="478"/>
                </a:cubicBezTo>
                <a:cubicBezTo>
                  <a:pt x="2110" y="510"/>
                  <a:pt x="2107" y="543"/>
                  <a:pt x="2105" y="576"/>
                </a:cubicBezTo>
                <a:cubicBezTo>
                  <a:pt x="2104" y="592"/>
                  <a:pt x="2104" y="592"/>
                  <a:pt x="2104" y="592"/>
                </a:cubicBezTo>
                <a:cubicBezTo>
                  <a:pt x="2104" y="594"/>
                  <a:pt x="2103" y="595"/>
                  <a:pt x="2103" y="596"/>
                </a:cubicBezTo>
                <a:cubicBezTo>
                  <a:pt x="2099" y="612"/>
                  <a:pt x="2094" y="628"/>
                  <a:pt x="2086" y="642"/>
                </a:cubicBezTo>
                <a:cubicBezTo>
                  <a:pt x="2084" y="646"/>
                  <a:pt x="2082" y="650"/>
                  <a:pt x="2079" y="653"/>
                </a:cubicBezTo>
                <a:cubicBezTo>
                  <a:pt x="2079" y="653"/>
                  <a:pt x="2078" y="654"/>
                  <a:pt x="2077" y="655"/>
                </a:cubicBezTo>
                <a:cubicBezTo>
                  <a:pt x="2076" y="655"/>
                  <a:pt x="2076" y="656"/>
                  <a:pt x="2075" y="656"/>
                </a:cubicBezTo>
                <a:cubicBezTo>
                  <a:pt x="2073" y="658"/>
                  <a:pt x="2073" y="658"/>
                  <a:pt x="2073" y="658"/>
                </a:cubicBezTo>
                <a:cubicBezTo>
                  <a:pt x="2072" y="658"/>
                  <a:pt x="2072" y="658"/>
                  <a:pt x="2071" y="658"/>
                </a:cubicBezTo>
                <a:cubicBezTo>
                  <a:pt x="2070" y="659"/>
                  <a:pt x="2069" y="659"/>
                  <a:pt x="2068" y="659"/>
                </a:cubicBezTo>
                <a:cubicBezTo>
                  <a:pt x="2067" y="659"/>
                  <a:pt x="2067" y="659"/>
                  <a:pt x="2067" y="659"/>
                </a:cubicBezTo>
                <a:cubicBezTo>
                  <a:pt x="2066" y="659"/>
                  <a:pt x="2066" y="659"/>
                  <a:pt x="2066" y="659"/>
                </a:cubicBezTo>
                <a:cubicBezTo>
                  <a:pt x="2065" y="659"/>
                  <a:pt x="2065" y="659"/>
                  <a:pt x="2064" y="659"/>
                </a:cubicBezTo>
                <a:cubicBezTo>
                  <a:pt x="2063" y="658"/>
                  <a:pt x="2063" y="658"/>
                  <a:pt x="2063" y="658"/>
                </a:cubicBezTo>
                <a:cubicBezTo>
                  <a:pt x="2063" y="658"/>
                  <a:pt x="2062" y="658"/>
                  <a:pt x="2061" y="657"/>
                </a:cubicBezTo>
                <a:cubicBezTo>
                  <a:pt x="2058" y="656"/>
                  <a:pt x="2055" y="653"/>
                  <a:pt x="2053" y="649"/>
                </a:cubicBezTo>
                <a:cubicBezTo>
                  <a:pt x="2048" y="642"/>
                  <a:pt x="2044" y="634"/>
                  <a:pt x="2041" y="625"/>
                </a:cubicBezTo>
                <a:cubicBezTo>
                  <a:pt x="2040" y="622"/>
                  <a:pt x="2039" y="619"/>
                  <a:pt x="2038" y="617"/>
                </a:cubicBezTo>
                <a:cubicBezTo>
                  <a:pt x="2037" y="609"/>
                  <a:pt x="2037" y="600"/>
                  <a:pt x="2036" y="592"/>
                </a:cubicBezTo>
                <a:cubicBezTo>
                  <a:pt x="2035" y="576"/>
                  <a:pt x="2035" y="576"/>
                  <a:pt x="2035" y="576"/>
                </a:cubicBezTo>
                <a:cubicBezTo>
                  <a:pt x="2031" y="508"/>
                  <a:pt x="2027" y="440"/>
                  <a:pt x="2022" y="370"/>
                </a:cubicBezTo>
                <a:cubicBezTo>
                  <a:pt x="2018" y="326"/>
                  <a:pt x="2015" y="281"/>
                  <a:pt x="2008" y="235"/>
                </a:cubicBezTo>
                <a:cubicBezTo>
                  <a:pt x="2006" y="224"/>
                  <a:pt x="2004" y="213"/>
                  <a:pt x="2001" y="201"/>
                </a:cubicBezTo>
                <a:cubicBezTo>
                  <a:pt x="1999" y="195"/>
                  <a:pt x="1998" y="189"/>
                  <a:pt x="1995" y="183"/>
                </a:cubicBezTo>
                <a:cubicBezTo>
                  <a:pt x="1994" y="181"/>
                  <a:pt x="1993" y="179"/>
                  <a:pt x="1991" y="177"/>
                </a:cubicBezTo>
                <a:cubicBezTo>
                  <a:pt x="1990" y="175"/>
                  <a:pt x="1989" y="173"/>
                  <a:pt x="1985" y="171"/>
                </a:cubicBezTo>
                <a:cubicBezTo>
                  <a:pt x="1980" y="168"/>
                  <a:pt x="1976" y="168"/>
                  <a:pt x="1972" y="169"/>
                </a:cubicBezTo>
                <a:cubicBezTo>
                  <a:pt x="1968" y="170"/>
                  <a:pt x="1965" y="172"/>
                  <a:pt x="1963" y="174"/>
                </a:cubicBezTo>
                <a:cubicBezTo>
                  <a:pt x="1959" y="178"/>
                  <a:pt x="1957" y="181"/>
                  <a:pt x="1955" y="184"/>
                </a:cubicBezTo>
                <a:cubicBezTo>
                  <a:pt x="1954" y="187"/>
                  <a:pt x="1953" y="190"/>
                  <a:pt x="1952" y="193"/>
                </a:cubicBezTo>
                <a:cubicBezTo>
                  <a:pt x="1949" y="199"/>
                  <a:pt x="1948" y="205"/>
                  <a:pt x="1946" y="211"/>
                </a:cubicBezTo>
                <a:cubicBezTo>
                  <a:pt x="1943" y="223"/>
                  <a:pt x="1941" y="234"/>
                  <a:pt x="1939" y="245"/>
                </a:cubicBezTo>
                <a:cubicBezTo>
                  <a:pt x="1932" y="291"/>
                  <a:pt x="1928" y="337"/>
                  <a:pt x="1924" y="383"/>
                </a:cubicBezTo>
                <a:cubicBezTo>
                  <a:pt x="1920" y="429"/>
                  <a:pt x="1915" y="475"/>
                  <a:pt x="1911" y="522"/>
                </a:cubicBezTo>
                <a:cubicBezTo>
                  <a:pt x="1910" y="540"/>
                  <a:pt x="1908" y="558"/>
                  <a:pt x="1906" y="576"/>
                </a:cubicBezTo>
                <a:cubicBezTo>
                  <a:pt x="1904" y="592"/>
                  <a:pt x="1904" y="592"/>
                  <a:pt x="1904" y="592"/>
                </a:cubicBezTo>
                <a:cubicBezTo>
                  <a:pt x="1901" y="614"/>
                  <a:pt x="1898" y="635"/>
                  <a:pt x="1894" y="655"/>
                </a:cubicBezTo>
                <a:cubicBezTo>
                  <a:pt x="1893" y="656"/>
                  <a:pt x="1892" y="656"/>
                  <a:pt x="1892" y="657"/>
                </a:cubicBezTo>
                <a:cubicBezTo>
                  <a:pt x="1891" y="658"/>
                  <a:pt x="1891" y="658"/>
                  <a:pt x="1891" y="658"/>
                </a:cubicBezTo>
                <a:cubicBezTo>
                  <a:pt x="1890" y="658"/>
                  <a:pt x="1890" y="658"/>
                  <a:pt x="1890" y="658"/>
                </a:cubicBezTo>
                <a:cubicBezTo>
                  <a:pt x="1889" y="658"/>
                  <a:pt x="1889" y="659"/>
                  <a:pt x="1887" y="659"/>
                </a:cubicBezTo>
                <a:cubicBezTo>
                  <a:pt x="1885" y="659"/>
                  <a:pt x="1885" y="659"/>
                  <a:pt x="1885" y="659"/>
                </a:cubicBezTo>
                <a:cubicBezTo>
                  <a:pt x="1884" y="659"/>
                  <a:pt x="1885" y="659"/>
                  <a:pt x="1884" y="659"/>
                </a:cubicBezTo>
                <a:cubicBezTo>
                  <a:pt x="1883" y="659"/>
                  <a:pt x="1882" y="659"/>
                  <a:pt x="1882" y="658"/>
                </a:cubicBezTo>
                <a:cubicBezTo>
                  <a:pt x="1878" y="658"/>
                  <a:pt x="1875" y="655"/>
                  <a:pt x="1872" y="652"/>
                </a:cubicBezTo>
                <a:cubicBezTo>
                  <a:pt x="1869" y="648"/>
                  <a:pt x="1867" y="644"/>
                  <a:pt x="1865" y="640"/>
                </a:cubicBezTo>
                <a:cubicBezTo>
                  <a:pt x="1864" y="638"/>
                  <a:pt x="1862" y="636"/>
                  <a:pt x="1861" y="633"/>
                </a:cubicBezTo>
                <a:cubicBezTo>
                  <a:pt x="1860" y="629"/>
                  <a:pt x="1859" y="624"/>
                  <a:pt x="1858" y="620"/>
                </a:cubicBezTo>
                <a:cubicBezTo>
                  <a:pt x="1857" y="611"/>
                  <a:pt x="1855" y="602"/>
                  <a:pt x="1853" y="592"/>
                </a:cubicBezTo>
                <a:cubicBezTo>
                  <a:pt x="1850" y="576"/>
                  <a:pt x="1850" y="576"/>
                  <a:pt x="1850" y="576"/>
                </a:cubicBezTo>
                <a:cubicBezTo>
                  <a:pt x="1848" y="568"/>
                  <a:pt x="1847" y="559"/>
                  <a:pt x="1845" y="550"/>
                </a:cubicBezTo>
                <a:cubicBezTo>
                  <a:pt x="1842" y="538"/>
                  <a:pt x="1840" y="526"/>
                  <a:pt x="1837" y="514"/>
                </a:cubicBezTo>
                <a:cubicBezTo>
                  <a:pt x="1833" y="502"/>
                  <a:pt x="1830" y="490"/>
                  <a:pt x="1824" y="478"/>
                </a:cubicBezTo>
                <a:cubicBezTo>
                  <a:pt x="1821" y="472"/>
                  <a:pt x="1818" y="466"/>
                  <a:pt x="1810" y="460"/>
                </a:cubicBezTo>
                <a:cubicBezTo>
                  <a:pt x="1809" y="458"/>
                  <a:pt x="1807" y="457"/>
                  <a:pt x="1804" y="456"/>
                </a:cubicBezTo>
                <a:cubicBezTo>
                  <a:pt x="1803" y="455"/>
                  <a:pt x="1797" y="453"/>
                  <a:pt x="1796" y="453"/>
                </a:cubicBezTo>
                <a:cubicBezTo>
                  <a:pt x="1796" y="453"/>
                  <a:pt x="1788" y="453"/>
                  <a:pt x="1786" y="455"/>
                </a:cubicBezTo>
                <a:cubicBezTo>
                  <a:pt x="1783" y="456"/>
                  <a:pt x="1781" y="458"/>
                  <a:pt x="1779" y="459"/>
                </a:cubicBezTo>
                <a:cubicBezTo>
                  <a:pt x="1775" y="463"/>
                  <a:pt x="1773" y="466"/>
                  <a:pt x="1771" y="469"/>
                </a:cubicBezTo>
                <a:cubicBezTo>
                  <a:pt x="1769" y="473"/>
                  <a:pt x="1767" y="476"/>
                  <a:pt x="1766" y="479"/>
                </a:cubicBezTo>
                <a:cubicBezTo>
                  <a:pt x="1763" y="485"/>
                  <a:pt x="1762" y="491"/>
                  <a:pt x="1760" y="497"/>
                </a:cubicBezTo>
                <a:cubicBezTo>
                  <a:pt x="1753" y="521"/>
                  <a:pt x="1749" y="545"/>
                  <a:pt x="1746" y="570"/>
                </a:cubicBezTo>
                <a:cubicBezTo>
                  <a:pt x="1745" y="571"/>
                  <a:pt x="1745" y="572"/>
                  <a:pt x="1745" y="573"/>
                </a:cubicBezTo>
                <a:cubicBezTo>
                  <a:pt x="1745" y="574"/>
                  <a:pt x="1744" y="575"/>
                  <a:pt x="1744" y="576"/>
                </a:cubicBezTo>
                <a:cubicBezTo>
                  <a:pt x="1740" y="592"/>
                  <a:pt x="1740" y="592"/>
                  <a:pt x="1740" y="592"/>
                </a:cubicBezTo>
                <a:cubicBezTo>
                  <a:pt x="1737" y="602"/>
                  <a:pt x="1734" y="612"/>
                  <a:pt x="1731" y="621"/>
                </a:cubicBezTo>
                <a:cubicBezTo>
                  <a:pt x="1727" y="631"/>
                  <a:pt x="1723" y="641"/>
                  <a:pt x="1718" y="648"/>
                </a:cubicBezTo>
                <a:cubicBezTo>
                  <a:pt x="1715" y="652"/>
                  <a:pt x="1712" y="656"/>
                  <a:pt x="1708" y="657"/>
                </a:cubicBezTo>
                <a:cubicBezTo>
                  <a:pt x="1708" y="658"/>
                  <a:pt x="1707" y="658"/>
                  <a:pt x="1706" y="658"/>
                </a:cubicBezTo>
                <a:cubicBezTo>
                  <a:pt x="1706" y="658"/>
                  <a:pt x="1706" y="659"/>
                  <a:pt x="1705" y="659"/>
                </a:cubicBezTo>
                <a:cubicBezTo>
                  <a:pt x="1703" y="659"/>
                  <a:pt x="1703" y="659"/>
                  <a:pt x="1703" y="659"/>
                </a:cubicBezTo>
                <a:cubicBezTo>
                  <a:pt x="1702" y="659"/>
                  <a:pt x="1702" y="659"/>
                  <a:pt x="1702" y="659"/>
                </a:cubicBezTo>
                <a:cubicBezTo>
                  <a:pt x="1700" y="659"/>
                  <a:pt x="1700" y="659"/>
                  <a:pt x="1700" y="659"/>
                </a:cubicBezTo>
                <a:cubicBezTo>
                  <a:pt x="1700" y="659"/>
                  <a:pt x="1699" y="658"/>
                  <a:pt x="1698" y="658"/>
                </a:cubicBezTo>
                <a:cubicBezTo>
                  <a:pt x="1694" y="657"/>
                  <a:pt x="1691" y="654"/>
                  <a:pt x="1688" y="650"/>
                </a:cubicBezTo>
                <a:cubicBezTo>
                  <a:pt x="1685" y="646"/>
                  <a:pt x="1683" y="642"/>
                  <a:pt x="1681" y="637"/>
                </a:cubicBezTo>
                <a:cubicBezTo>
                  <a:pt x="1677" y="629"/>
                  <a:pt x="1674" y="619"/>
                  <a:pt x="1671" y="610"/>
                </a:cubicBezTo>
                <a:cubicBezTo>
                  <a:pt x="1670" y="604"/>
                  <a:pt x="1669" y="598"/>
                  <a:pt x="1669" y="592"/>
                </a:cubicBezTo>
                <a:cubicBezTo>
                  <a:pt x="1667" y="576"/>
                  <a:pt x="1667" y="576"/>
                  <a:pt x="1667" y="576"/>
                </a:cubicBezTo>
                <a:cubicBezTo>
                  <a:pt x="1664" y="547"/>
                  <a:pt x="1661" y="518"/>
                  <a:pt x="1657" y="489"/>
                </a:cubicBezTo>
                <a:cubicBezTo>
                  <a:pt x="1654" y="464"/>
                  <a:pt x="1651" y="439"/>
                  <a:pt x="1645" y="414"/>
                </a:cubicBezTo>
                <a:cubicBezTo>
                  <a:pt x="1644" y="408"/>
                  <a:pt x="1642" y="402"/>
                  <a:pt x="1640" y="395"/>
                </a:cubicBezTo>
                <a:cubicBezTo>
                  <a:pt x="1638" y="389"/>
                  <a:pt x="1636" y="383"/>
                  <a:pt x="1632" y="376"/>
                </a:cubicBezTo>
                <a:cubicBezTo>
                  <a:pt x="1630" y="372"/>
                  <a:pt x="1628" y="369"/>
                  <a:pt x="1622" y="365"/>
                </a:cubicBezTo>
                <a:cubicBezTo>
                  <a:pt x="1618" y="362"/>
                  <a:pt x="1613" y="362"/>
                  <a:pt x="1613" y="362"/>
                </a:cubicBezTo>
                <a:cubicBezTo>
                  <a:pt x="1605" y="361"/>
                  <a:pt x="1604" y="363"/>
                  <a:pt x="1601" y="364"/>
                </a:cubicBezTo>
                <a:cubicBezTo>
                  <a:pt x="1595" y="368"/>
                  <a:pt x="1593" y="372"/>
                  <a:pt x="1590" y="375"/>
                </a:cubicBezTo>
                <a:cubicBezTo>
                  <a:pt x="1588" y="379"/>
                  <a:pt x="1587" y="382"/>
                  <a:pt x="1585" y="385"/>
                </a:cubicBezTo>
                <a:cubicBezTo>
                  <a:pt x="1580" y="398"/>
                  <a:pt x="1577" y="411"/>
                  <a:pt x="1575" y="423"/>
                </a:cubicBezTo>
                <a:cubicBezTo>
                  <a:pt x="1572" y="436"/>
                  <a:pt x="1570" y="448"/>
                  <a:pt x="1568" y="461"/>
                </a:cubicBezTo>
                <a:cubicBezTo>
                  <a:pt x="1564" y="485"/>
                  <a:pt x="1561" y="510"/>
                  <a:pt x="1558" y="535"/>
                </a:cubicBezTo>
                <a:cubicBezTo>
                  <a:pt x="1557" y="549"/>
                  <a:pt x="1555" y="563"/>
                  <a:pt x="1553" y="576"/>
                </a:cubicBezTo>
                <a:cubicBezTo>
                  <a:pt x="1552" y="592"/>
                  <a:pt x="1552" y="592"/>
                  <a:pt x="1552" y="592"/>
                </a:cubicBezTo>
                <a:cubicBezTo>
                  <a:pt x="1551" y="602"/>
                  <a:pt x="1550" y="611"/>
                  <a:pt x="1548" y="620"/>
                </a:cubicBezTo>
                <a:cubicBezTo>
                  <a:pt x="1545" y="630"/>
                  <a:pt x="1541" y="639"/>
                  <a:pt x="1536" y="647"/>
                </a:cubicBezTo>
                <a:cubicBezTo>
                  <a:pt x="1534" y="651"/>
                  <a:pt x="1530" y="655"/>
                  <a:pt x="1527" y="657"/>
                </a:cubicBezTo>
                <a:cubicBezTo>
                  <a:pt x="1524" y="659"/>
                  <a:pt x="1520" y="659"/>
                  <a:pt x="1516" y="658"/>
                </a:cubicBezTo>
                <a:cubicBezTo>
                  <a:pt x="1513" y="657"/>
                  <a:pt x="1509" y="654"/>
                  <a:pt x="1506" y="651"/>
                </a:cubicBezTo>
                <a:cubicBezTo>
                  <a:pt x="1503" y="647"/>
                  <a:pt x="1501" y="642"/>
                  <a:pt x="1499" y="638"/>
                </a:cubicBezTo>
                <a:cubicBezTo>
                  <a:pt x="1495" y="631"/>
                  <a:pt x="1493" y="624"/>
                  <a:pt x="1490" y="617"/>
                </a:cubicBezTo>
                <a:cubicBezTo>
                  <a:pt x="1489" y="609"/>
                  <a:pt x="1488" y="601"/>
                  <a:pt x="1487" y="592"/>
                </a:cubicBezTo>
                <a:cubicBezTo>
                  <a:pt x="1486" y="576"/>
                  <a:pt x="1486" y="576"/>
                  <a:pt x="1486" y="576"/>
                </a:cubicBezTo>
                <a:cubicBezTo>
                  <a:pt x="1483" y="556"/>
                  <a:pt x="1481" y="535"/>
                  <a:pt x="1478" y="514"/>
                </a:cubicBezTo>
                <a:cubicBezTo>
                  <a:pt x="1475" y="489"/>
                  <a:pt x="1471" y="463"/>
                  <a:pt x="1466" y="438"/>
                </a:cubicBezTo>
                <a:cubicBezTo>
                  <a:pt x="1463" y="425"/>
                  <a:pt x="1460" y="413"/>
                  <a:pt x="1454" y="399"/>
                </a:cubicBezTo>
                <a:cubicBezTo>
                  <a:pt x="1453" y="396"/>
                  <a:pt x="1451" y="393"/>
                  <a:pt x="1449" y="389"/>
                </a:cubicBezTo>
                <a:cubicBezTo>
                  <a:pt x="1448" y="387"/>
                  <a:pt x="1447" y="386"/>
                  <a:pt x="1445" y="384"/>
                </a:cubicBezTo>
                <a:cubicBezTo>
                  <a:pt x="1443" y="382"/>
                  <a:pt x="1441" y="380"/>
                  <a:pt x="1437" y="378"/>
                </a:cubicBezTo>
                <a:cubicBezTo>
                  <a:pt x="1430" y="376"/>
                  <a:pt x="1434" y="377"/>
                  <a:pt x="1427" y="377"/>
                </a:cubicBezTo>
                <a:cubicBezTo>
                  <a:pt x="1423" y="377"/>
                  <a:pt x="1420" y="378"/>
                  <a:pt x="1417" y="380"/>
                </a:cubicBezTo>
                <a:cubicBezTo>
                  <a:pt x="1412" y="383"/>
                  <a:pt x="1409" y="387"/>
                  <a:pt x="1407" y="390"/>
                </a:cubicBezTo>
                <a:cubicBezTo>
                  <a:pt x="1402" y="397"/>
                  <a:pt x="1400" y="403"/>
                  <a:pt x="1397" y="410"/>
                </a:cubicBezTo>
                <a:cubicBezTo>
                  <a:pt x="1395" y="416"/>
                  <a:pt x="1393" y="422"/>
                  <a:pt x="1391" y="429"/>
                </a:cubicBezTo>
                <a:cubicBezTo>
                  <a:pt x="1388" y="442"/>
                  <a:pt x="1386" y="454"/>
                  <a:pt x="1383" y="467"/>
                </a:cubicBezTo>
                <a:cubicBezTo>
                  <a:pt x="1377" y="503"/>
                  <a:pt x="1372" y="540"/>
                  <a:pt x="1366" y="576"/>
                </a:cubicBezTo>
                <a:cubicBezTo>
                  <a:pt x="1364" y="592"/>
                  <a:pt x="1364" y="592"/>
                  <a:pt x="1364" y="592"/>
                </a:cubicBezTo>
                <a:cubicBezTo>
                  <a:pt x="1363" y="601"/>
                  <a:pt x="1361" y="609"/>
                  <a:pt x="1360" y="617"/>
                </a:cubicBezTo>
                <a:cubicBezTo>
                  <a:pt x="1358" y="627"/>
                  <a:pt x="1356" y="637"/>
                  <a:pt x="1354" y="646"/>
                </a:cubicBezTo>
                <a:cubicBezTo>
                  <a:pt x="1353" y="647"/>
                  <a:pt x="1353" y="649"/>
                  <a:pt x="1352" y="650"/>
                </a:cubicBezTo>
                <a:cubicBezTo>
                  <a:pt x="1351" y="651"/>
                  <a:pt x="1350" y="651"/>
                  <a:pt x="1350" y="652"/>
                </a:cubicBezTo>
                <a:cubicBezTo>
                  <a:pt x="1348" y="654"/>
                  <a:pt x="1348" y="654"/>
                  <a:pt x="1348" y="654"/>
                </a:cubicBezTo>
                <a:cubicBezTo>
                  <a:pt x="1347" y="655"/>
                  <a:pt x="1347" y="655"/>
                  <a:pt x="1347" y="655"/>
                </a:cubicBezTo>
                <a:cubicBezTo>
                  <a:pt x="1346" y="655"/>
                  <a:pt x="1345" y="656"/>
                  <a:pt x="1345" y="657"/>
                </a:cubicBezTo>
                <a:cubicBezTo>
                  <a:pt x="1344" y="657"/>
                  <a:pt x="1343" y="658"/>
                  <a:pt x="1342" y="658"/>
                </a:cubicBezTo>
                <a:cubicBezTo>
                  <a:pt x="1341" y="658"/>
                  <a:pt x="1341" y="659"/>
                  <a:pt x="1339" y="659"/>
                </a:cubicBezTo>
                <a:cubicBezTo>
                  <a:pt x="1337" y="659"/>
                  <a:pt x="1337" y="659"/>
                  <a:pt x="1337" y="659"/>
                </a:cubicBezTo>
                <a:cubicBezTo>
                  <a:pt x="1337" y="659"/>
                  <a:pt x="1338" y="659"/>
                  <a:pt x="1337" y="659"/>
                </a:cubicBezTo>
                <a:cubicBezTo>
                  <a:pt x="1335" y="659"/>
                  <a:pt x="1333" y="658"/>
                  <a:pt x="1331" y="657"/>
                </a:cubicBezTo>
                <a:cubicBezTo>
                  <a:pt x="1328" y="655"/>
                  <a:pt x="1324" y="652"/>
                  <a:pt x="1322" y="648"/>
                </a:cubicBezTo>
                <a:cubicBezTo>
                  <a:pt x="1319" y="644"/>
                  <a:pt x="1317" y="639"/>
                  <a:pt x="1314" y="634"/>
                </a:cubicBezTo>
                <a:cubicBezTo>
                  <a:pt x="1314" y="634"/>
                  <a:pt x="1314" y="633"/>
                  <a:pt x="1314" y="633"/>
                </a:cubicBezTo>
                <a:cubicBezTo>
                  <a:pt x="1311" y="620"/>
                  <a:pt x="1308" y="606"/>
                  <a:pt x="1306" y="592"/>
                </a:cubicBezTo>
                <a:cubicBezTo>
                  <a:pt x="1302" y="576"/>
                  <a:pt x="1302" y="576"/>
                  <a:pt x="1302" y="576"/>
                </a:cubicBezTo>
                <a:cubicBezTo>
                  <a:pt x="1298" y="553"/>
                  <a:pt x="1294" y="530"/>
                  <a:pt x="1287" y="507"/>
                </a:cubicBezTo>
                <a:cubicBezTo>
                  <a:pt x="1285" y="501"/>
                  <a:pt x="1283" y="494"/>
                  <a:pt x="1281" y="488"/>
                </a:cubicBezTo>
                <a:cubicBezTo>
                  <a:pt x="1278" y="481"/>
                  <a:pt x="1275" y="475"/>
                  <a:pt x="1271" y="468"/>
                </a:cubicBezTo>
                <a:cubicBezTo>
                  <a:pt x="1269" y="465"/>
                  <a:pt x="1266" y="462"/>
                  <a:pt x="1262" y="459"/>
                </a:cubicBezTo>
                <a:cubicBezTo>
                  <a:pt x="1260" y="457"/>
                  <a:pt x="1257" y="456"/>
                  <a:pt x="1254" y="455"/>
                </a:cubicBezTo>
                <a:cubicBezTo>
                  <a:pt x="1250" y="453"/>
                  <a:pt x="1249" y="453"/>
                  <a:pt x="1245" y="453"/>
                </a:cubicBezTo>
                <a:cubicBezTo>
                  <a:pt x="1241" y="454"/>
                  <a:pt x="1238" y="455"/>
                  <a:pt x="1235" y="457"/>
                </a:cubicBezTo>
                <a:cubicBezTo>
                  <a:pt x="1232" y="458"/>
                  <a:pt x="1230" y="460"/>
                  <a:pt x="1229" y="462"/>
                </a:cubicBezTo>
                <a:cubicBezTo>
                  <a:pt x="1226" y="466"/>
                  <a:pt x="1224" y="469"/>
                  <a:pt x="1222" y="473"/>
                </a:cubicBezTo>
                <a:cubicBezTo>
                  <a:pt x="1216" y="486"/>
                  <a:pt x="1213" y="499"/>
                  <a:pt x="1210" y="511"/>
                </a:cubicBezTo>
                <a:cubicBezTo>
                  <a:pt x="1207" y="524"/>
                  <a:pt x="1204" y="537"/>
                  <a:pt x="1202" y="549"/>
                </a:cubicBezTo>
                <a:cubicBezTo>
                  <a:pt x="1202" y="554"/>
                  <a:pt x="1201" y="559"/>
                  <a:pt x="1200" y="564"/>
                </a:cubicBezTo>
                <a:cubicBezTo>
                  <a:pt x="1199" y="568"/>
                  <a:pt x="1198" y="572"/>
                  <a:pt x="1197" y="576"/>
                </a:cubicBezTo>
                <a:cubicBezTo>
                  <a:pt x="1192" y="592"/>
                  <a:pt x="1192" y="592"/>
                  <a:pt x="1192" y="592"/>
                </a:cubicBezTo>
                <a:cubicBezTo>
                  <a:pt x="1192" y="593"/>
                  <a:pt x="1192" y="594"/>
                  <a:pt x="1192" y="594"/>
                </a:cubicBezTo>
                <a:cubicBezTo>
                  <a:pt x="1189" y="604"/>
                  <a:pt x="1185" y="615"/>
                  <a:pt x="1182" y="625"/>
                </a:cubicBezTo>
                <a:cubicBezTo>
                  <a:pt x="1178" y="634"/>
                  <a:pt x="1174" y="644"/>
                  <a:pt x="1168" y="651"/>
                </a:cubicBezTo>
                <a:cubicBezTo>
                  <a:pt x="1167" y="652"/>
                  <a:pt x="1166" y="653"/>
                  <a:pt x="1166" y="654"/>
                </a:cubicBezTo>
                <a:cubicBezTo>
                  <a:pt x="1163" y="656"/>
                  <a:pt x="1163" y="656"/>
                  <a:pt x="1163" y="656"/>
                </a:cubicBezTo>
                <a:cubicBezTo>
                  <a:pt x="1162" y="657"/>
                  <a:pt x="1161" y="657"/>
                  <a:pt x="1161" y="658"/>
                </a:cubicBezTo>
                <a:cubicBezTo>
                  <a:pt x="1160" y="658"/>
                  <a:pt x="1159" y="658"/>
                  <a:pt x="1159" y="658"/>
                </a:cubicBezTo>
                <a:cubicBezTo>
                  <a:pt x="1157" y="659"/>
                  <a:pt x="1156" y="659"/>
                  <a:pt x="1155" y="659"/>
                </a:cubicBezTo>
                <a:cubicBezTo>
                  <a:pt x="1155" y="659"/>
                  <a:pt x="1154" y="659"/>
                  <a:pt x="1154" y="659"/>
                </a:cubicBezTo>
                <a:cubicBezTo>
                  <a:pt x="1152" y="659"/>
                  <a:pt x="1152" y="659"/>
                  <a:pt x="1152" y="659"/>
                </a:cubicBezTo>
                <a:cubicBezTo>
                  <a:pt x="1152" y="658"/>
                  <a:pt x="1151" y="658"/>
                  <a:pt x="1150" y="658"/>
                </a:cubicBezTo>
                <a:cubicBezTo>
                  <a:pt x="1149" y="657"/>
                  <a:pt x="1148" y="657"/>
                  <a:pt x="1147" y="656"/>
                </a:cubicBezTo>
                <a:cubicBezTo>
                  <a:pt x="1140" y="651"/>
                  <a:pt x="1135" y="642"/>
                  <a:pt x="1131" y="633"/>
                </a:cubicBezTo>
                <a:cubicBezTo>
                  <a:pt x="1128" y="626"/>
                  <a:pt x="1126" y="619"/>
                  <a:pt x="1124" y="612"/>
                </a:cubicBezTo>
                <a:cubicBezTo>
                  <a:pt x="1123" y="605"/>
                  <a:pt x="1122" y="599"/>
                  <a:pt x="1122" y="592"/>
                </a:cubicBezTo>
                <a:cubicBezTo>
                  <a:pt x="1120" y="576"/>
                  <a:pt x="1120" y="576"/>
                  <a:pt x="1120" y="576"/>
                </a:cubicBezTo>
                <a:cubicBezTo>
                  <a:pt x="1120" y="566"/>
                  <a:pt x="1119" y="556"/>
                  <a:pt x="1118" y="546"/>
                </a:cubicBezTo>
                <a:cubicBezTo>
                  <a:pt x="1113" y="495"/>
                  <a:pt x="1109" y="445"/>
                  <a:pt x="1100" y="395"/>
                </a:cubicBezTo>
                <a:cubicBezTo>
                  <a:pt x="1098" y="382"/>
                  <a:pt x="1096" y="370"/>
                  <a:pt x="1093" y="357"/>
                </a:cubicBezTo>
                <a:cubicBezTo>
                  <a:pt x="1091" y="350"/>
                  <a:pt x="1089" y="344"/>
                  <a:pt x="1086" y="337"/>
                </a:cubicBezTo>
                <a:cubicBezTo>
                  <a:pt x="1084" y="334"/>
                  <a:pt x="1082" y="330"/>
                  <a:pt x="1079" y="326"/>
                </a:cubicBezTo>
                <a:cubicBezTo>
                  <a:pt x="1077" y="324"/>
                  <a:pt x="1075" y="322"/>
                  <a:pt x="1071" y="320"/>
                </a:cubicBezTo>
                <a:cubicBezTo>
                  <a:pt x="1067" y="318"/>
                  <a:pt x="1063" y="318"/>
                  <a:pt x="1057" y="320"/>
                </a:cubicBezTo>
                <a:cubicBezTo>
                  <a:pt x="1053" y="322"/>
                  <a:pt x="1051" y="325"/>
                  <a:pt x="1049" y="327"/>
                </a:cubicBezTo>
                <a:cubicBezTo>
                  <a:pt x="1047" y="329"/>
                  <a:pt x="1046" y="331"/>
                  <a:pt x="1045" y="333"/>
                </a:cubicBezTo>
                <a:cubicBezTo>
                  <a:pt x="1043" y="336"/>
                  <a:pt x="1042" y="340"/>
                  <a:pt x="1041" y="343"/>
                </a:cubicBezTo>
                <a:cubicBezTo>
                  <a:pt x="1039" y="350"/>
                  <a:pt x="1037" y="356"/>
                  <a:pt x="1036" y="362"/>
                </a:cubicBezTo>
                <a:cubicBezTo>
                  <a:pt x="1033" y="375"/>
                  <a:pt x="1031" y="388"/>
                  <a:pt x="1029" y="400"/>
                </a:cubicBezTo>
                <a:cubicBezTo>
                  <a:pt x="1022" y="450"/>
                  <a:pt x="1019" y="500"/>
                  <a:pt x="1015" y="550"/>
                </a:cubicBezTo>
                <a:cubicBezTo>
                  <a:pt x="1014" y="559"/>
                  <a:pt x="1014" y="568"/>
                  <a:pt x="1013" y="576"/>
                </a:cubicBezTo>
                <a:cubicBezTo>
                  <a:pt x="1010" y="592"/>
                  <a:pt x="1010" y="592"/>
                  <a:pt x="1010" y="592"/>
                </a:cubicBezTo>
                <a:cubicBezTo>
                  <a:pt x="1007" y="602"/>
                  <a:pt x="1004" y="611"/>
                  <a:pt x="1001" y="620"/>
                </a:cubicBezTo>
                <a:cubicBezTo>
                  <a:pt x="997" y="630"/>
                  <a:pt x="994" y="640"/>
                  <a:pt x="988" y="648"/>
                </a:cubicBezTo>
                <a:cubicBezTo>
                  <a:pt x="986" y="652"/>
                  <a:pt x="983" y="655"/>
                  <a:pt x="979" y="657"/>
                </a:cubicBezTo>
                <a:cubicBezTo>
                  <a:pt x="978" y="658"/>
                  <a:pt x="978" y="658"/>
                  <a:pt x="978" y="658"/>
                </a:cubicBezTo>
                <a:cubicBezTo>
                  <a:pt x="978" y="658"/>
                  <a:pt x="977" y="658"/>
                  <a:pt x="977" y="658"/>
                </a:cubicBezTo>
                <a:cubicBezTo>
                  <a:pt x="977" y="658"/>
                  <a:pt x="976" y="658"/>
                  <a:pt x="976" y="658"/>
                </a:cubicBezTo>
                <a:cubicBezTo>
                  <a:pt x="976" y="659"/>
                  <a:pt x="975" y="659"/>
                  <a:pt x="974" y="659"/>
                </a:cubicBezTo>
                <a:cubicBezTo>
                  <a:pt x="972" y="659"/>
                  <a:pt x="972" y="659"/>
                  <a:pt x="972" y="659"/>
                </a:cubicBezTo>
                <a:cubicBezTo>
                  <a:pt x="972" y="659"/>
                  <a:pt x="972" y="659"/>
                  <a:pt x="971" y="659"/>
                </a:cubicBezTo>
                <a:cubicBezTo>
                  <a:pt x="971" y="659"/>
                  <a:pt x="970" y="659"/>
                  <a:pt x="969" y="658"/>
                </a:cubicBezTo>
                <a:cubicBezTo>
                  <a:pt x="965" y="657"/>
                  <a:pt x="962" y="655"/>
                  <a:pt x="959" y="651"/>
                </a:cubicBezTo>
                <a:cubicBezTo>
                  <a:pt x="956" y="648"/>
                  <a:pt x="954" y="644"/>
                  <a:pt x="952" y="639"/>
                </a:cubicBezTo>
                <a:cubicBezTo>
                  <a:pt x="949" y="633"/>
                  <a:pt x="946" y="625"/>
                  <a:pt x="943" y="618"/>
                </a:cubicBezTo>
                <a:cubicBezTo>
                  <a:pt x="943" y="610"/>
                  <a:pt x="943" y="601"/>
                  <a:pt x="942" y="592"/>
                </a:cubicBezTo>
                <a:cubicBezTo>
                  <a:pt x="941" y="576"/>
                  <a:pt x="941" y="576"/>
                  <a:pt x="941" y="576"/>
                </a:cubicBezTo>
                <a:cubicBezTo>
                  <a:pt x="938" y="497"/>
                  <a:pt x="934" y="419"/>
                  <a:pt x="931" y="341"/>
                </a:cubicBezTo>
                <a:cubicBezTo>
                  <a:pt x="928" y="293"/>
                  <a:pt x="926" y="246"/>
                  <a:pt x="922" y="199"/>
                </a:cubicBezTo>
                <a:cubicBezTo>
                  <a:pt x="921" y="176"/>
                  <a:pt x="919" y="152"/>
                  <a:pt x="917" y="129"/>
                </a:cubicBezTo>
                <a:cubicBezTo>
                  <a:pt x="915" y="105"/>
                  <a:pt x="912" y="82"/>
                  <a:pt x="909" y="58"/>
                </a:cubicBezTo>
                <a:cubicBezTo>
                  <a:pt x="907" y="46"/>
                  <a:pt x="905" y="35"/>
                  <a:pt x="901" y="22"/>
                </a:cubicBezTo>
                <a:cubicBezTo>
                  <a:pt x="900" y="19"/>
                  <a:pt x="899" y="16"/>
                  <a:pt x="897" y="12"/>
                </a:cubicBezTo>
                <a:cubicBezTo>
                  <a:pt x="895" y="10"/>
                  <a:pt x="894" y="8"/>
                  <a:pt x="891" y="5"/>
                </a:cubicBezTo>
                <a:cubicBezTo>
                  <a:pt x="885" y="0"/>
                  <a:pt x="881" y="1"/>
                  <a:pt x="874" y="3"/>
                </a:cubicBezTo>
                <a:cubicBezTo>
                  <a:pt x="870" y="5"/>
                  <a:pt x="868" y="8"/>
                  <a:pt x="867" y="10"/>
                </a:cubicBezTo>
                <a:cubicBezTo>
                  <a:pt x="865" y="12"/>
                  <a:pt x="864" y="14"/>
                  <a:pt x="863" y="15"/>
                </a:cubicBezTo>
                <a:cubicBezTo>
                  <a:pt x="862" y="19"/>
                  <a:pt x="860" y="22"/>
                  <a:pt x="859" y="25"/>
                </a:cubicBezTo>
                <a:cubicBezTo>
                  <a:pt x="856" y="37"/>
                  <a:pt x="853" y="49"/>
                  <a:pt x="851" y="61"/>
                </a:cubicBezTo>
                <a:cubicBezTo>
                  <a:pt x="849" y="72"/>
                  <a:pt x="848" y="84"/>
                  <a:pt x="846" y="96"/>
                </a:cubicBezTo>
                <a:cubicBezTo>
                  <a:pt x="841" y="142"/>
                  <a:pt x="838" y="188"/>
                  <a:pt x="834" y="234"/>
                </a:cubicBezTo>
                <a:cubicBezTo>
                  <a:pt x="828" y="325"/>
                  <a:pt x="823" y="415"/>
                  <a:pt x="818" y="504"/>
                </a:cubicBezTo>
                <a:cubicBezTo>
                  <a:pt x="816" y="528"/>
                  <a:pt x="815" y="552"/>
                  <a:pt x="813" y="576"/>
                </a:cubicBezTo>
                <a:cubicBezTo>
                  <a:pt x="812" y="592"/>
                  <a:pt x="812" y="592"/>
                  <a:pt x="812" y="592"/>
                </a:cubicBezTo>
                <a:cubicBezTo>
                  <a:pt x="811" y="607"/>
                  <a:pt x="810" y="622"/>
                  <a:pt x="809" y="637"/>
                </a:cubicBezTo>
                <a:cubicBezTo>
                  <a:pt x="808" y="639"/>
                  <a:pt x="808" y="642"/>
                  <a:pt x="808" y="644"/>
                </a:cubicBezTo>
                <a:cubicBezTo>
                  <a:pt x="806" y="648"/>
                  <a:pt x="803" y="651"/>
                  <a:pt x="801" y="654"/>
                </a:cubicBezTo>
                <a:cubicBezTo>
                  <a:pt x="798" y="656"/>
                  <a:pt x="798" y="656"/>
                  <a:pt x="798" y="656"/>
                </a:cubicBezTo>
                <a:cubicBezTo>
                  <a:pt x="798" y="656"/>
                  <a:pt x="797" y="657"/>
                  <a:pt x="796" y="657"/>
                </a:cubicBezTo>
                <a:cubicBezTo>
                  <a:pt x="796" y="658"/>
                  <a:pt x="795" y="658"/>
                  <a:pt x="795" y="658"/>
                </a:cubicBezTo>
                <a:cubicBezTo>
                  <a:pt x="795" y="658"/>
                  <a:pt x="794" y="658"/>
                  <a:pt x="794" y="658"/>
                </a:cubicBezTo>
                <a:cubicBezTo>
                  <a:pt x="794" y="658"/>
                  <a:pt x="792" y="659"/>
                  <a:pt x="791" y="659"/>
                </a:cubicBezTo>
                <a:cubicBezTo>
                  <a:pt x="788" y="659"/>
                  <a:pt x="784" y="658"/>
                  <a:pt x="781" y="656"/>
                </a:cubicBezTo>
                <a:cubicBezTo>
                  <a:pt x="775" y="651"/>
                  <a:pt x="771" y="642"/>
                  <a:pt x="767" y="634"/>
                </a:cubicBezTo>
                <a:cubicBezTo>
                  <a:pt x="763" y="626"/>
                  <a:pt x="760" y="617"/>
                  <a:pt x="758" y="608"/>
                </a:cubicBezTo>
                <a:cubicBezTo>
                  <a:pt x="757" y="603"/>
                  <a:pt x="756" y="598"/>
                  <a:pt x="756" y="592"/>
                </a:cubicBezTo>
                <a:cubicBezTo>
                  <a:pt x="754" y="576"/>
                  <a:pt x="754" y="576"/>
                  <a:pt x="754" y="576"/>
                </a:cubicBezTo>
                <a:cubicBezTo>
                  <a:pt x="750" y="537"/>
                  <a:pt x="745" y="498"/>
                  <a:pt x="738" y="460"/>
                </a:cubicBezTo>
                <a:cubicBezTo>
                  <a:pt x="736" y="449"/>
                  <a:pt x="734" y="439"/>
                  <a:pt x="731" y="428"/>
                </a:cubicBezTo>
                <a:cubicBezTo>
                  <a:pt x="730" y="423"/>
                  <a:pt x="728" y="418"/>
                  <a:pt x="726" y="412"/>
                </a:cubicBezTo>
                <a:cubicBezTo>
                  <a:pt x="724" y="407"/>
                  <a:pt x="722" y="401"/>
                  <a:pt x="718" y="396"/>
                </a:cubicBezTo>
                <a:cubicBezTo>
                  <a:pt x="717" y="394"/>
                  <a:pt x="715" y="393"/>
                  <a:pt x="714" y="391"/>
                </a:cubicBezTo>
                <a:cubicBezTo>
                  <a:pt x="712" y="389"/>
                  <a:pt x="711" y="388"/>
                  <a:pt x="707" y="387"/>
                </a:cubicBezTo>
                <a:cubicBezTo>
                  <a:pt x="702" y="385"/>
                  <a:pt x="703" y="385"/>
                  <a:pt x="698" y="385"/>
                </a:cubicBezTo>
                <a:cubicBezTo>
                  <a:pt x="696" y="385"/>
                  <a:pt x="693" y="385"/>
                  <a:pt x="690" y="386"/>
                </a:cubicBezTo>
                <a:cubicBezTo>
                  <a:pt x="685" y="388"/>
                  <a:pt x="682" y="391"/>
                  <a:pt x="680" y="394"/>
                </a:cubicBezTo>
                <a:cubicBezTo>
                  <a:pt x="677" y="397"/>
                  <a:pt x="675" y="400"/>
                  <a:pt x="674" y="402"/>
                </a:cubicBezTo>
                <a:cubicBezTo>
                  <a:pt x="668" y="413"/>
                  <a:pt x="665" y="424"/>
                  <a:pt x="662" y="434"/>
                </a:cubicBezTo>
                <a:cubicBezTo>
                  <a:pt x="656" y="455"/>
                  <a:pt x="653" y="475"/>
                  <a:pt x="649" y="495"/>
                </a:cubicBezTo>
                <a:cubicBezTo>
                  <a:pt x="646" y="515"/>
                  <a:pt x="643" y="535"/>
                  <a:pt x="640" y="555"/>
                </a:cubicBezTo>
                <a:cubicBezTo>
                  <a:pt x="639" y="562"/>
                  <a:pt x="638" y="569"/>
                  <a:pt x="637" y="576"/>
                </a:cubicBezTo>
                <a:cubicBezTo>
                  <a:pt x="634" y="592"/>
                  <a:pt x="634" y="592"/>
                  <a:pt x="634" y="592"/>
                </a:cubicBezTo>
                <a:cubicBezTo>
                  <a:pt x="633" y="600"/>
                  <a:pt x="632" y="607"/>
                  <a:pt x="631" y="614"/>
                </a:cubicBezTo>
                <a:cubicBezTo>
                  <a:pt x="629" y="625"/>
                  <a:pt x="627" y="635"/>
                  <a:pt x="625" y="646"/>
                </a:cubicBezTo>
                <a:cubicBezTo>
                  <a:pt x="623" y="648"/>
                  <a:pt x="622" y="650"/>
                  <a:pt x="620" y="652"/>
                </a:cubicBezTo>
                <a:cubicBezTo>
                  <a:pt x="619" y="653"/>
                  <a:pt x="619" y="653"/>
                  <a:pt x="618" y="654"/>
                </a:cubicBezTo>
                <a:cubicBezTo>
                  <a:pt x="616" y="656"/>
                  <a:pt x="616" y="656"/>
                  <a:pt x="616" y="656"/>
                </a:cubicBezTo>
                <a:cubicBezTo>
                  <a:pt x="615" y="656"/>
                  <a:pt x="615" y="657"/>
                  <a:pt x="614" y="657"/>
                </a:cubicBezTo>
                <a:cubicBezTo>
                  <a:pt x="613" y="658"/>
                  <a:pt x="613" y="658"/>
                  <a:pt x="612" y="658"/>
                </a:cubicBezTo>
                <a:cubicBezTo>
                  <a:pt x="606" y="660"/>
                  <a:pt x="601" y="658"/>
                  <a:pt x="596" y="653"/>
                </a:cubicBezTo>
                <a:cubicBezTo>
                  <a:pt x="595" y="646"/>
                  <a:pt x="593" y="638"/>
                  <a:pt x="592" y="630"/>
                </a:cubicBezTo>
                <a:cubicBezTo>
                  <a:pt x="590" y="618"/>
                  <a:pt x="588" y="605"/>
                  <a:pt x="587" y="592"/>
                </a:cubicBezTo>
                <a:cubicBezTo>
                  <a:pt x="584" y="576"/>
                  <a:pt x="584" y="576"/>
                  <a:pt x="584" y="576"/>
                </a:cubicBezTo>
                <a:cubicBezTo>
                  <a:pt x="582" y="557"/>
                  <a:pt x="580" y="537"/>
                  <a:pt x="578" y="517"/>
                </a:cubicBezTo>
                <a:cubicBezTo>
                  <a:pt x="574" y="479"/>
                  <a:pt x="570" y="442"/>
                  <a:pt x="566" y="405"/>
                </a:cubicBezTo>
                <a:cubicBezTo>
                  <a:pt x="564" y="386"/>
                  <a:pt x="562" y="368"/>
                  <a:pt x="559" y="349"/>
                </a:cubicBezTo>
                <a:cubicBezTo>
                  <a:pt x="556" y="331"/>
                  <a:pt x="554" y="313"/>
                  <a:pt x="549" y="294"/>
                </a:cubicBezTo>
                <a:cubicBezTo>
                  <a:pt x="547" y="285"/>
                  <a:pt x="545" y="276"/>
                  <a:pt x="541" y="266"/>
                </a:cubicBezTo>
                <a:cubicBezTo>
                  <a:pt x="539" y="263"/>
                  <a:pt x="539" y="263"/>
                  <a:pt x="539" y="263"/>
                </a:cubicBezTo>
                <a:cubicBezTo>
                  <a:pt x="538" y="261"/>
                  <a:pt x="538" y="260"/>
                  <a:pt x="537" y="259"/>
                </a:cubicBezTo>
                <a:cubicBezTo>
                  <a:pt x="536" y="258"/>
                  <a:pt x="535" y="256"/>
                  <a:pt x="535" y="255"/>
                </a:cubicBezTo>
                <a:cubicBezTo>
                  <a:pt x="534" y="254"/>
                  <a:pt x="532" y="252"/>
                  <a:pt x="531" y="251"/>
                </a:cubicBezTo>
                <a:cubicBezTo>
                  <a:pt x="529" y="249"/>
                  <a:pt x="529" y="248"/>
                  <a:pt x="525" y="246"/>
                </a:cubicBezTo>
                <a:cubicBezTo>
                  <a:pt x="521" y="245"/>
                  <a:pt x="519" y="245"/>
                  <a:pt x="518" y="244"/>
                </a:cubicBezTo>
                <a:cubicBezTo>
                  <a:pt x="512" y="244"/>
                  <a:pt x="510" y="245"/>
                  <a:pt x="507" y="247"/>
                </a:cubicBezTo>
                <a:cubicBezTo>
                  <a:pt x="505" y="248"/>
                  <a:pt x="503" y="250"/>
                  <a:pt x="502" y="251"/>
                </a:cubicBezTo>
                <a:cubicBezTo>
                  <a:pt x="499" y="254"/>
                  <a:pt x="497" y="257"/>
                  <a:pt x="496" y="259"/>
                </a:cubicBezTo>
                <a:cubicBezTo>
                  <a:pt x="495" y="262"/>
                  <a:pt x="494" y="264"/>
                  <a:pt x="493" y="267"/>
                </a:cubicBezTo>
                <a:cubicBezTo>
                  <a:pt x="491" y="272"/>
                  <a:pt x="490" y="276"/>
                  <a:pt x="488" y="281"/>
                </a:cubicBezTo>
                <a:cubicBezTo>
                  <a:pt x="486" y="290"/>
                  <a:pt x="484" y="299"/>
                  <a:pt x="482" y="308"/>
                </a:cubicBezTo>
                <a:cubicBezTo>
                  <a:pt x="479" y="326"/>
                  <a:pt x="477" y="344"/>
                  <a:pt x="475" y="361"/>
                </a:cubicBezTo>
                <a:cubicBezTo>
                  <a:pt x="473" y="379"/>
                  <a:pt x="471" y="396"/>
                  <a:pt x="470" y="413"/>
                </a:cubicBezTo>
                <a:cubicBezTo>
                  <a:pt x="465" y="469"/>
                  <a:pt x="461" y="523"/>
                  <a:pt x="457" y="576"/>
                </a:cubicBezTo>
                <a:cubicBezTo>
                  <a:pt x="456" y="592"/>
                  <a:pt x="456" y="592"/>
                  <a:pt x="456" y="592"/>
                </a:cubicBezTo>
                <a:cubicBezTo>
                  <a:pt x="455" y="600"/>
                  <a:pt x="454" y="608"/>
                  <a:pt x="454" y="615"/>
                </a:cubicBezTo>
                <a:cubicBezTo>
                  <a:pt x="454" y="617"/>
                  <a:pt x="454" y="619"/>
                  <a:pt x="453" y="620"/>
                </a:cubicBezTo>
                <a:cubicBezTo>
                  <a:pt x="451" y="626"/>
                  <a:pt x="449" y="633"/>
                  <a:pt x="446" y="638"/>
                </a:cubicBezTo>
                <a:cubicBezTo>
                  <a:pt x="443" y="645"/>
                  <a:pt x="439" y="651"/>
                  <a:pt x="434" y="655"/>
                </a:cubicBezTo>
                <a:cubicBezTo>
                  <a:pt x="433" y="656"/>
                  <a:pt x="433" y="656"/>
                  <a:pt x="432" y="657"/>
                </a:cubicBezTo>
                <a:cubicBezTo>
                  <a:pt x="432" y="657"/>
                  <a:pt x="431" y="657"/>
                  <a:pt x="430" y="658"/>
                </a:cubicBezTo>
                <a:cubicBezTo>
                  <a:pt x="429" y="658"/>
                  <a:pt x="429" y="658"/>
                  <a:pt x="426" y="659"/>
                </a:cubicBezTo>
                <a:cubicBezTo>
                  <a:pt x="425" y="659"/>
                  <a:pt x="425" y="659"/>
                  <a:pt x="425" y="659"/>
                </a:cubicBezTo>
                <a:cubicBezTo>
                  <a:pt x="424" y="659"/>
                  <a:pt x="425" y="659"/>
                  <a:pt x="425" y="659"/>
                </a:cubicBezTo>
                <a:cubicBezTo>
                  <a:pt x="424" y="659"/>
                  <a:pt x="423" y="658"/>
                  <a:pt x="423" y="658"/>
                </a:cubicBezTo>
                <a:cubicBezTo>
                  <a:pt x="422" y="658"/>
                  <a:pt x="421" y="658"/>
                  <a:pt x="421" y="658"/>
                </a:cubicBezTo>
                <a:cubicBezTo>
                  <a:pt x="420" y="658"/>
                  <a:pt x="419" y="657"/>
                  <a:pt x="419" y="657"/>
                </a:cubicBezTo>
                <a:cubicBezTo>
                  <a:pt x="414" y="654"/>
                  <a:pt x="410" y="649"/>
                  <a:pt x="406" y="642"/>
                </a:cubicBezTo>
                <a:cubicBezTo>
                  <a:pt x="399" y="630"/>
                  <a:pt x="395" y="615"/>
                  <a:pt x="390" y="601"/>
                </a:cubicBezTo>
                <a:cubicBezTo>
                  <a:pt x="390" y="598"/>
                  <a:pt x="389" y="595"/>
                  <a:pt x="388" y="592"/>
                </a:cubicBezTo>
                <a:cubicBezTo>
                  <a:pt x="383" y="576"/>
                  <a:pt x="383" y="576"/>
                  <a:pt x="383" y="576"/>
                </a:cubicBezTo>
                <a:cubicBezTo>
                  <a:pt x="381" y="570"/>
                  <a:pt x="380" y="565"/>
                  <a:pt x="378" y="559"/>
                </a:cubicBezTo>
                <a:cubicBezTo>
                  <a:pt x="377" y="555"/>
                  <a:pt x="375" y="551"/>
                  <a:pt x="374" y="548"/>
                </a:cubicBezTo>
                <a:cubicBezTo>
                  <a:pt x="373" y="544"/>
                  <a:pt x="373" y="541"/>
                  <a:pt x="372" y="537"/>
                </a:cubicBezTo>
                <a:cubicBezTo>
                  <a:pt x="370" y="531"/>
                  <a:pt x="369" y="525"/>
                  <a:pt x="367" y="519"/>
                </a:cubicBezTo>
                <a:cubicBezTo>
                  <a:pt x="367" y="516"/>
                  <a:pt x="366" y="514"/>
                  <a:pt x="366" y="511"/>
                </a:cubicBezTo>
                <a:cubicBezTo>
                  <a:pt x="364" y="505"/>
                  <a:pt x="362" y="498"/>
                  <a:pt x="360" y="491"/>
                </a:cubicBezTo>
                <a:cubicBezTo>
                  <a:pt x="358" y="485"/>
                  <a:pt x="356" y="478"/>
                  <a:pt x="352" y="472"/>
                </a:cubicBezTo>
                <a:cubicBezTo>
                  <a:pt x="350" y="469"/>
                  <a:pt x="348" y="466"/>
                  <a:pt x="344" y="463"/>
                </a:cubicBezTo>
                <a:cubicBezTo>
                  <a:pt x="343" y="462"/>
                  <a:pt x="342" y="461"/>
                  <a:pt x="341" y="461"/>
                </a:cubicBezTo>
                <a:cubicBezTo>
                  <a:pt x="340" y="460"/>
                  <a:pt x="338" y="459"/>
                  <a:pt x="337" y="459"/>
                </a:cubicBezTo>
                <a:cubicBezTo>
                  <a:pt x="335" y="459"/>
                  <a:pt x="336" y="459"/>
                  <a:pt x="333" y="459"/>
                </a:cubicBezTo>
                <a:cubicBezTo>
                  <a:pt x="332" y="459"/>
                  <a:pt x="331" y="459"/>
                  <a:pt x="330" y="459"/>
                </a:cubicBezTo>
                <a:cubicBezTo>
                  <a:pt x="325" y="460"/>
                  <a:pt x="321" y="463"/>
                  <a:pt x="318" y="466"/>
                </a:cubicBezTo>
                <a:cubicBezTo>
                  <a:pt x="316" y="469"/>
                  <a:pt x="313" y="472"/>
                  <a:pt x="312" y="475"/>
                </a:cubicBezTo>
                <a:cubicBezTo>
                  <a:pt x="305" y="487"/>
                  <a:pt x="301" y="500"/>
                  <a:pt x="298" y="512"/>
                </a:cubicBezTo>
                <a:cubicBezTo>
                  <a:pt x="294" y="524"/>
                  <a:pt x="292" y="536"/>
                  <a:pt x="289" y="549"/>
                </a:cubicBezTo>
                <a:cubicBezTo>
                  <a:pt x="288" y="558"/>
                  <a:pt x="286" y="567"/>
                  <a:pt x="284" y="576"/>
                </a:cubicBezTo>
                <a:cubicBezTo>
                  <a:pt x="281" y="592"/>
                  <a:pt x="281" y="592"/>
                  <a:pt x="281" y="592"/>
                </a:cubicBezTo>
                <a:cubicBezTo>
                  <a:pt x="281" y="594"/>
                  <a:pt x="281" y="596"/>
                  <a:pt x="280" y="597"/>
                </a:cubicBezTo>
                <a:cubicBezTo>
                  <a:pt x="279" y="603"/>
                  <a:pt x="277" y="609"/>
                  <a:pt x="275" y="615"/>
                </a:cubicBezTo>
                <a:cubicBezTo>
                  <a:pt x="271" y="627"/>
                  <a:pt x="267" y="638"/>
                  <a:pt x="261" y="648"/>
                </a:cubicBezTo>
                <a:cubicBezTo>
                  <a:pt x="258" y="653"/>
                  <a:pt x="254" y="657"/>
                  <a:pt x="250" y="659"/>
                </a:cubicBezTo>
                <a:cubicBezTo>
                  <a:pt x="249" y="660"/>
                  <a:pt x="249" y="660"/>
                  <a:pt x="248" y="660"/>
                </a:cubicBezTo>
                <a:cubicBezTo>
                  <a:pt x="248" y="660"/>
                  <a:pt x="247" y="661"/>
                  <a:pt x="247" y="661"/>
                </a:cubicBezTo>
                <a:cubicBezTo>
                  <a:pt x="247" y="661"/>
                  <a:pt x="246" y="661"/>
                  <a:pt x="245" y="661"/>
                </a:cubicBezTo>
                <a:cubicBezTo>
                  <a:pt x="243" y="661"/>
                  <a:pt x="243" y="661"/>
                  <a:pt x="243" y="661"/>
                </a:cubicBezTo>
                <a:cubicBezTo>
                  <a:pt x="242" y="661"/>
                  <a:pt x="243" y="661"/>
                  <a:pt x="242" y="661"/>
                </a:cubicBezTo>
                <a:cubicBezTo>
                  <a:pt x="241" y="661"/>
                  <a:pt x="241" y="661"/>
                  <a:pt x="241" y="661"/>
                </a:cubicBezTo>
                <a:cubicBezTo>
                  <a:pt x="239" y="661"/>
                  <a:pt x="239" y="661"/>
                  <a:pt x="239" y="661"/>
                </a:cubicBezTo>
                <a:cubicBezTo>
                  <a:pt x="238" y="661"/>
                  <a:pt x="237" y="661"/>
                  <a:pt x="236" y="660"/>
                </a:cubicBezTo>
                <a:cubicBezTo>
                  <a:pt x="231" y="659"/>
                  <a:pt x="227" y="656"/>
                  <a:pt x="223" y="652"/>
                </a:cubicBezTo>
                <a:cubicBezTo>
                  <a:pt x="220" y="648"/>
                  <a:pt x="217" y="643"/>
                  <a:pt x="214" y="639"/>
                </a:cubicBezTo>
                <a:cubicBezTo>
                  <a:pt x="209" y="630"/>
                  <a:pt x="205" y="621"/>
                  <a:pt x="202" y="612"/>
                </a:cubicBezTo>
                <a:cubicBezTo>
                  <a:pt x="200" y="605"/>
                  <a:pt x="199" y="599"/>
                  <a:pt x="197" y="592"/>
                </a:cubicBezTo>
                <a:cubicBezTo>
                  <a:pt x="193" y="576"/>
                  <a:pt x="193" y="576"/>
                  <a:pt x="193" y="576"/>
                </a:cubicBezTo>
                <a:cubicBezTo>
                  <a:pt x="192" y="572"/>
                  <a:pt x="191" y="568"/>
                  <a:pt x="189" y="564"/>
                </a:cubicBezTo>
                <a:cubicBezTo>
                  <a:pt x="187" y="555"/>
                  <a:pt x="184" y="546"/>
                  <a:pt x="180" y="538"/>
                </a:cubicBezTo>
                <a:cubicBezTo>
                  <a:pt x="177" y="530"/>
                  <a:pt x="173" y="521"/>
                  <a:pt x="166" y="515"/>
                </a:cubicBezTo>
                <a:cubicBezTo>
                  <a:pt x="162" y="512"/>
                  <a:pt x="158" y="509"/>
                  <a:pt x="153" y="509"/>
                </a:cubicBezTo>
                <a:cubicBezTo>
                  <a:pt x="148" y="509"/>
                  <a:pt x="143" y="510"/>
                  <a:pt x="139" y="512"/>
                </a:cubicBezTo>
                <a:cubicBezTo>
                  <a:pt x="135" y="515"/>
                  <a:pt x="132" y="518"/>
                  <a:pt x="130" y="521"/>
                </a:cubicBezTo>
                <a:cubicBezTo>
                  <a:pt x="128" y="523"/>
                  <a:pt x="127" y="525"/>
                  <a:pt x="126" y="526"/>
                </a:cubicBezTo>
                <a:cubicBezTo>
                  <a:pt x="125" y="528"/>
                  <a:pt x="124" y="530"/>
                  <a:pt x="123" y="532"/>
                </a:cubicBezTo>
                <a:cubicBezTo>
                  <a:pt x="116" y="546"/>
                  <a:pt x="111" y="561"/>
                  <a:pt x="107" y="575"/>
                </a:cubicBezTo>
                <a:cubicBezTo>
                  <a:pt x="107" y="575"/>
                  <a:pt x="106" y="576"/>
                  <a:pt x="106" y="576"/>
                </a:cubicBezTo>
                <a:cubicBezTo>
                  <a:pt x="99" y="592"/>
                  <a:pt x="99" y="592"/>
                  <a:pt x="99" y="592"/>
                </a:cubicBezTo>
                <a:cubicBezTo>
                  <a:pt x="97" y="596"/>
                  <a:pt x="94" y="599"/>
                  <a:pt x="92" y="602"/>
                </a:cubicBezTo>
                <a:cubicBezTo>
                  <a:pt x="87" y="607"/>
                  <a:pt x="82" y="612"/>
                  <a:pt x="76" y="615"/>
                </a:cubicBezTo>
                <a:cubicBezTo>
                  <a:pt x="70" y="618"/>
                  <a:pt x="64" y="619"/>
                  <a:pt x="58" y="619"/>
                </a:cubicBezTo>
                <a:cubicBezTo>
                  <a:pt x="45" y="618"/>
                  <a:pt x="34" y="615"/>
                  <a:pt x="25" y="609"/>
                </a:cubicBezTo>
                <a:cubicBezTo>
                  <a:pt x="16" y="604"/>
                  <a:pt x="9" y="598"/>
                  <a:pt x="3" y="594"/>
                </a:cubicBezTo>
                <a:cubicBezTo>
                  <a:pt x="2" y="594"/>
                  <a:pt x="2" y="594"/>
                  <a:pt x="1" y="593"/>
                </a:cubicBezTo>
                <a:cubicBezTo>
                  <a:pt x="1" y="594"/>
                  <a:pt x="1" y="594"/>
                  <a:pt x="1" y="594"/>
                </a:cubicBezTo>
                <a:cubicBezTo>
                  <a:pt x="1" y="594"/>
                  <a:pt x="2" y="594"/>
                  <a:pt x="2" y="595"/>
                </a:cubicBezTo>
                <a:cubicBezTo>
                  <a:pt x="9" y="599"/>
                  <a:pt x="16" y="605"/>
                  <a:pt x="25" y="610"/>
                </a:cubicBezTo>
                <a:cubicBezTo>
                  <a:pt x="33" y="616"/>
                  <a:pt x="45" y="620"/>
                  <a:pt x="57" y="621"/>
                </a:cubicBezTo>
                <a:cubicBezTo>
                  <a:pt x="64" y="621"/>
                  <a:pt x="71" y="620"/>
                  <a:pt x="77" y="617"/>
                </a:cubicBezTo>
                <a:cubicBezTo>
                  <a:pt x="84" y="614"/>
                  <a:pt x="89" y="609"/>
                  <a:pt x="94" y="603"/>
                </a:cubicBezTo>
                <a:cubicBezTo>
                  <a:pt x="96" y="601"/>
                  <a:pt x="99" y="598"/>
                  <a:pt x="101" y="595"/>
                </a:cubicBezTo>
                <a:cubicBezTo>
                  <a:pt x="99" y="602"/>
                  <a:pt x="97" y="608"/>
                  <a:pt x="94" y="615"/>
                </a:cubicBezTo>
                <a:cubicBezTo>
                  <a:pt x="92" y="621"/>
                  <a:pt x="90" y="627"/>
                  <a:pt x="87" y="632"/>
                </a:cubicBezTo>
                <a:cubicBezTo>
                  <a:pt x="84" y="638"/>
                  <a:pt x="81" y="643"/>
                  <a:pt x="78" y="648"/>
                </a:cubicBezTo>
                <a:cubicBezTo>
                  <a:pt x="74" y="652"/>
                  <a:pt x="69" y="656"/>
                  <a:pt x="64" y="657"/>
                </a:cubicBezTo>
                <a:cubicBezTo>
                  <a:pt x="63" y="657"/>
                  <a:pt x="62" y="657"/>
                  <a:pt x="60" y="657"/>
                </a:cubicBezTo>
                <a:cubicBezTo>
                  <a:pt x="59" y="657"/>
                  <a:pt x="58" y="657"/>
                  <a:pt x="56" y="657"/>
                </a:cubicBezTo>
                <a:cubicBezTo>
                  <a:pt x="54" y="657"/>
                  <a:pt x="52" y="656"/>
                  <a:pt x="49" y="654"/>
                </a:cubicBezTo>
                <a:cubicBezTo>
                  <a:pt x="45" y="652"/>
                  <a:pt x="42" y="648"/>
                  <a:pt x="39" y="644"/>
                </a:cubicBezTo>
                <a:cubicBezTo>
                  <a:pt x="36" y="640"/>
                  <a:pt x="33" y="636"/>
                  <a:pt x="31" y="633"/>
                </a:cubicBezTo>
                <a:cubicBezTo>
                  <a:pt x="26" y="625"/>
                  <a:pt x="22" y="618"/>
                  <a:pt x="17" y="611"/>
                </a:cubicBezTo>
                <a:cubicBezTo>
                  <a:pt x="13" y="605"/>
                  <a:pt x="8" y="600"/>
                  <a:pt x="3" y="596"/>
                </a:cubicBezTo>
                <a:cubicBezTo>
                  <a:pt x="2" y="595"/>
                  <a:pt x="1" y="595"/>
                  <a:pt x="0" y="594"/>
                </a:cubicBezTo>
                <a:cubicBezTo>
                  <a:pt x="0" y="594"/>
                  <a:pt x="0" y="594"/>
                  <a:pt x="0" y="594"/>
                </a:cubicBezTo>
                <a:cubicBezTo>
                  <a:pt x="1" y="595"/>
                  <a:pt x="2" y="596"/>
                  <a:pt x="3" y="597"/>
                </a:cubicBezTo>
                <a:cubicBezTo>
                  <a:pt x="8" y="601"/>
                  <a:pt x="12" y="606"/>
                  <a:pt x="17" y="612"/>
                </a:cubicBezTo>
                <a:cubicBezTo>
                  <a:pt x="21" y="618"/>
                  <a:pt x="25" y="625"/>
                  <a:pt x="30" y="633"/>
                </a:cubicBezTo>
                <a:cubicBezTo>
                  <a:pt x="32" y="637"/>
                  <a:pt x="34" y="641"/>
                  <a:pt x="37" y="645"/>
                </a:cubicBezTo>
                <a:cubicBezTo>
                  <a:pt x="40" y="649"/>
                  <a:pt x="44" y="653"/>
                  <a:pt x="48" y="656"/>
                </a:cubicBezTo>
                <a:cubicBezTo>
                  <a:pt x="51" y="657"/>
                  <a:pt x="53" y="659"/>
                  <a:pt x="56" y="659"/>
                </a:cubicBezTo>
                <a:cubicBezTo>
                  <a:pt x="57" y="659"/>
                  <a:pt x="59" y="659"/>
                  <a:pt x="60" y="659"/>
                </a:cubicBezTo>
                <a:cubicBezTo>
                  <a:pt x="62" y="659"/>
                  <a:pt x="63" y="659"/>
                  <a:pt x="65" y="659"/>
                </a:cubicBezTo>
                <a:cubicBezTo>
                  <a:pt x="71" y="658"/>
                  <a:pt x="76" y="654"/>
                  <a:pt x="80" y="649"/>
                </a:cubicBezTo>
                <a:cubicBezTo>
                  <a:pt x="84" y="645"/>
                  <a:pt x="87" y="639"/>
                  <a:pt x="90" y="634"/>
                </a:cubicBezTo>
                <a:cubicBezTo>
                  <a:pt x="92" y="628"/>
                  <a:pt x="95" y="622"/>
                  <a:pt x="97" y="616"/>
                </a:cubicBezTo>
                <a:cubicBezTo>
                  <a:pt x="100" y="608"/>
                  <a:pt x="103" y="600"/>
                  <a:pt x="105" y="592"/>
                </a:cubicBezTo>
                <a:cubicBezTo>
                  <a:pt x="114" y="576"/>
                  <a:pt x="114" y="576"/>
                  <a:pt x="114" y="576"/>
                </a:cubicBezTo>
                <a:cubicBezTo>
                  <a:pt x="116" y="573"/>
                  <a:pt x="119" y="569"/>
                  <a:pt x="123" y="565"/>
                </a:cubicBezTo>
                <a:cubicBezTo>
                  <a:pt x="128" y="559"/>
                  <a:pt x="136" y="554"/>
                  <a:pt x="144" y="553"/>
                </a:cubicBezTo>
                <a:cubicBezTo>
                  <a:pt x="148" y="552"/>
                  <a:pt x="153" y="552"/>
                  <a:pt x="157" y="553"/>
                </a:cubicBezTo>
                <a:cubicBezTo>
                  <a:pt x="161" y="554"/>
                  <a:pt x="165" y="556"/>
                  <a:pt x="168" y="559"/>
                </a:cubicBezTo>
                <a:cubicBezTo>
                  <a:pt x="173" y="564"/>
                  <a:pt x="177" y="570"/>
                  <a:pt x="181" y="576"/>
                </a:cubicBezTo>
                <a:cubicBezTo>
                  <a:pt x="188" y="592"/>
                  <a:pt x="188" y="592"/>
                  <a:pt x="188" y="592"/>
                </a:cubicBezTo>
                <a:cubicBezTo>
                  <a:pt x="189" y="596"/>
                  <a:pt x="191" y="599"/>
                  <a:pt x="192" y="603"/>
                </a:cubicBezTo>
                <a:cubicBezTo>
                  <a:pt x="194" y="609"/>
                  <a:pt x="195" y="615"/>
                  <a:pt x="197" y="622"/>
                </a:cubicBezTo>
                <a:cubicBezTo>
                  <a:pt x="201" y="641"/>
                  <a:pt x="206" y="661"/>
                  <a:pt x="214" y="681"/>
                </a:cubicBezTo>
                <a:cubicBezTo>
                  <a:pt x="216" y="686"/>
                  <a:pt x="219" y="691"/>
                  <a:pt x="222" y="695"/>
                </a:cubicBezTo>
                <a:cubicBezTo>
                  <a:pt x="225" y="700"/>
                  <a:pt x="230" y="705"/>
                  <a:pt x="237" y="707"/>
                </a:cubicBezTo>
                <a:cubicBezTo>
                  <a:pt x="240" y="708"/>
                  <a:pt x="243" y="708"/>
                  <a:pt x="247" y="707"/>
                </a:cubicBezTo>
                <a:cubicBezTo>
                  <a:pt x="251" y="706"/>
                  <a:pt x="253" y="705"/>
                  <a:pt x="256" y="702"/>
                </a:cubicBezTo>
                <a:cubicBezTo>
                  <a:pt x="261" y="698"/>
                  <a:pt x="264" y="693"/>
                  <a:pt x="266" y="688"/>
                </a:cubicBezTo>
                <a:cubicBezTo>
                  <a:pt x="272" y="677"/>
                  <a:pt x="275" y="666"/>
                  <a:pt x="278" y="655"/>
                </a:cubicBezTo>
                <a:cubicBezTo>
                  <a:pt x="281" y="644"/>
                  <a:pt x="284" y="633"/>
                  <a:pt x="286" y="621"/>
                </a:cubicBezTo>
                <a:cubicBezTo>
                  <a:pt x="288" y="612"/>
                  <a:pt x="290" y="602"/>
                  <a:pt x="292" y="592"/>
                </a:cubicBezTo>
                <a:cubicBezTo>
                  <a:pt x="295" y="576"/>
                  <a:pt x="295" y="576"/>
                  <a:pt x="295" y="576"/>
                </a:cubicBezTo>
                <a:cubicBezTo>
                  <a:pt x="296" y="575"/>
                  <a:pt x="296" y="573"/>
                  <a:pt x="296" y="572"/>
                </a:cubicBezTo>
                <a:cubicBezTo>
                  <a:pt x="299" y="563"/>
                  <a:pt x="302" y="553"/>
                  <a:pt x="306" y="544"/>
                </a:cubicBezTo>
                <a:cubicBezTo>
                  <a:pt x="308" y="538"/>
                  <a:pt x="310" y="532"/>
                  <a:pt x="313" y="526"/>
                </a:cubicBezTo>
                <a:cubicBezTo>
                  <a:pt x="317" y="521"/>
                  <a:pt x="320" y="515"/>
                  <a:pt x="325" y="512"/>
                </a:cubicBezTo>
                <a:cubicBezTo>
                  <a:pt x="327" y="511"/>
                  <a:pt x="330" y="509"/>
                  <a:pt x="332" y="509"/>
                </a:cubicBezTo>
                <a:cubicBezTo>
                  <a:pt x="333" y="509"/>
                  <a:pt x="333" y="509"/>
                  <a:pt x="333" y="509"/>
                </a:cubicBezTo>
                <a:cubicBezTo>
                  <a:pt x="333" y="509"/>
                  <a:pt x="334" y="509"/>
                  <a:pt x="334" y="509"/>
                </a:cubicBezTo>
                <a:cubicBezTo>
                  <a:pt x="336" y="509"/>
                  <a:pt x="336" y="509"/>
                  <a:pt x="336" y="509"/>
                </a:cubicBezTo>
                <a:cubicBezTo>
                  <a:pt x="337" y="509"/>
                  <a:pt x="337" y="509"/>
                  <a:pt x="337" y="509"/>
                </a:cubicBezTo>
                <a:cubicBezTo>
                  <a:pt x="338" y="510"/>
                  <a:pt x="338" y="510"/>
                  <a:pt x="338" y="510"/>
                </a:cubicBezTo>
                <a:cubicBezTo>
                  <a:pt x="339" y="510"/>
                  <a:pt x="339" y="510"/>
                  <a:pt x="340" y="510"/>
                </a:cubicBezTo>
                <a:cubicBezTo>
                  <a:pt x="344" y="513"/>
                  <a:pt x="348" y="518"/>
                  <a:pt x="352" y="523"/>
                </a:cubicBezTo>
                <a:cubicBezTo>
                  <a:pt x="353" y="526"/>
                  <a:pt x="354" y="528"/>
                  <a:pt x="356" y="530"/>
                </a:cubicBezTo>
                <a:cubicBezTo>
                  <a:pt x="358" y="545"/>
                  <a:pt x="361" y="561"/>
                  <a:pt x="363" y="576"/>
                </a:cubicBezTo>
                <a:cubicBezTo>
                  <a:pt x="365" y="592"/>
                  <a:pt x="365" y="592"/>
                  <a:pt x="365" y="592"/>
                </a:cubicBezTo>
                <a:cubicBezTo>
                  <a:pt x="365" y="593"/>
                  <a:pt x="365" y="594"/>
                  <a:pt x="365" y="594"/>
                </a:cubicBezTo>
                <a:cubicBezTo>
                  <a:pt x="369" y="622"/>
                  <a:pt x="372" y="650"/>
                  <a:pt x="376" y="679"/>
                </a:cubicBezTo>
                <a:cubicBezTo>
                  <a:pt x="379" y="707"/>
                  <a:pt x="383" y="737"/>
                  <a:pt x="389" y="766"/>
                </a:cubicBezTo>
                <a:cubicBezTo>
                  <a:pt x="392" y="781"/>
                  <a:pt x="395" y="796"/>
                  <a:pt x="402" y="812"/>
                </a:cubicBezTo>
                <a:cubicBezTo>
                  <a:pt x="404" y="815"/>
                  <a:pt x="406" y="819"/>
                  <a:pt x="409" y="823"/>
                </a:cubicBezTo>
                <a:cubicBezTo>
                  <a:pt x="410" y="824"/>
                  <a:pt x="410" y="825"/>
                  <a:pt x="412" y="826"/>
                </a:cubicBezTo>
                <a:cubicBezTo>
                  <a:pt x="413" y="827"/>
                  <a:pt x="414" y="828"/>
                  <a:pt x="415" y="829"/>
                </a:cubicBezTo>
                <a:cubicBezTo>
                  <a:pt x="417" y="830"/>
                  <a:pt x="418" y="831"/>
                  <a:pt x="420" y="831"/>
                </a:cubicBezTo>
                <a:cubicBezTo>
                  <a:pt x="422" y="832"/>
                  <a:pt x="423" y="832"/>
                  <a:pt x="426" y="832"/>
                </a:cubicBezTo>
                <a:cubicBezTo>
                  <a:pt x="426" y="832"/>
                  <a:pt x="432" y="831"/>
                  <a:pt x="433" y="830"/>
                </a:cubicBezTo>
                <a:cubicBezTo>
                  <a:pt x="434" y="829"/>
                  <a:pt x="436" y="828"/>
                  <a:pt x="437" y="827"/>
                </a:cubicBezTo>
                <a:cubicBezTo>
                  <a:pt x="439" y="824"/>
                  <a:pt x="441" y="822"/>
                  <a:pt x="442" y="820"/>
                </a:cubicBezTo>
                <a:cubicBezTo>
                  <a:pt x="444" y="816"/>
                  <a:pt x="446" y="812"/>
                  <a:pt x="447" y="808"/>
                </a:cubicBezTo>
                <a:cubicBezTo>
                  <a:pt x="452" y="792"/>
                  <a:pt x="455" y="777"/>
                  <a:pt x="458" y="761"/>
                </a:cubicBezTo>
                <a:cubicBezTo>
                  <a:pt x="461" y="745"/>
                  <a:pt x="463" y="730"/>
                  <a:pt x="465" y="714"/>
                </a:cubicBezTo>
                <a:cubicBezTo>
                  <a:pt x="469" y="682"/>
                  <a:pt x="472" y="650"/>
                  <a:pt x="475" y="617"/>
                </a:cubicBezTo>
                <a:cubicBezTo>
                  <a:pt x="476" y="609"/>
                  <a:pt x="476" y="601"/>
                  <a:pt x="477" y="592"/>
                </a:cubicBezTo>
                <a:cubicBezTo>
                  <a:pt x="479" y="576"/>
                  <a:pt x="479" y="576"/>
                  <a:pt x="479" y="576"/>
                </a:cubicBezTo>
                <a:cubicBezTo>
                  <a:pt x="479" y="575"/>
                  <a:pt x="480" y="575"/>
                  <a:pt x="480" y="574"/>
                </a:cubicBezTo>
                <a:cubicBezTo>
                  <a:pt x="485" y="558"/>
                  <a:pt x="489" y="542"/>
                  <a:pt x="496" y="528"/>
                </a:cubicBezTo>
                <a:cubicBezTo>
                  <a:pt x="498" y="525"/>
                  <a:pt x="500" y="521"/>
                  <a:pt x="503" y="518"/>
                </a:cubicBezTo>
                <a:cubicBezTo>
                  <a:pt x="505" y="516"/>
                  <a:pt x="507" y="513"/>
                  <a:pt x="510" y="512"/>
                </a:cubicBezTo>
                <a:cubicBezTo>
                  <a:pt x="511" y="511"/>
                  <a:pt x="511" y="511"/>
                  <a:pt x="512" y="511"/>
                </a:cubicBezTo>
                <a:cubicBezTo>
                  <a:pt x="513" y="511"/>
                  <a:pt x="513" y="510"/>
                  <a:pt x="514" y="510"/>
                </a:cubicBezTo>
                <a:cubicBezTo>
                  <a:pt x="515" y="510"/>
                  <a:pt x="515" y="510"/>
                  <a:pt x="515" y="510"/>
                </a:cubicBezTo>
                <a:cubicBezTo>
                  <a:pt x="515" y="510"/>
                  <a:pt x="517" y="510"/>
                  <a:pt x="516" y="510"/>
                </a:cubicBezTo>
                <a:cubicBezTo>
                  <a:pt x="519" y="510"/>
                  <a:pt x="519" y="510"/>
                  <a:pt x="519" y="510"/>
                </a:cubicBezTo>
                <a:cubicBezTo>
                  <a:pt x="519" y="510"/>
                  <a:pt x="520" y="510"/>
                  <a:pt x="520" y="511"/>
                </a:cubicBezTo>
                <a:cubicBezTo>
                  <a:pt x="520" y="511"/>
                  <a:pt x="521" y="511"/>
                  <a:pt x="521" y="511"/>
                </a:cubicBezTo>
                <a:cubicBezTo>
                  <a:pt x="521" y="511"/>
                  <a:pt x="521" y="511"/>
                  <a:pt x="522" y="511"/>
                </a:cubicBezTo>
                <a:cubicBezTo>
                  <a:pt x="522" y="511"/>
                  <a:pt x="522" y="512"/>
                  <a:pt x="523" y="512"/>
                </a:cubicBezTo>
                <a:cubicBezTo>
                  <a:pt x="523" y="512"/>
                  <a:pt x="524" y="512"/>
                  <a:pt x="525" y="513"/>
                </a:cubicBezTo>
                <a:cubicBezTo>
                  <a:pt x="527" y="515"/>
                  <a:pt x="527" y="515"/>
                  <a:pt x="527" y="515"/>
                </a:cubicBezTo>
                <a:cubicBezTo>
                  <a:pt x="532" y="519"/>
                  <a:pt x="536" y="527"/>
                  <a:pt x="539" y="534"/>
                </a:cubicBezTo>
                <a:cubicBezTo>
                  <a:pt x="542" y="542"/>
                  <a:pt x="545" y="550"/>
                  <a:pt x="548" y="558"/>
                </a:cubicBezTo>
                <a:cubicBezTo>
                  <a:pt x="550" y="564"/>
                  <a:pt x="552" y="570"/>
                  <a:pt x="553" y="576"/>
                </a:cubicBezTo>
                <a:cubicBezTo>
                  <a:pt x="558" y="592"/>
                  <a:pt x="558" y="592"/>
                  <a:pt x="558" y="592"/>
                </a:cubicBezTo>
                <a:cubicBezTo>
                  <a:pt x="559" y="598"/>
                  <a:pt x="561" y="603"/>
                  <a:pt x="563" y="608"/>
                </a:cubicBezTo>
                <a:cubicBezTo>
                  <a:pt x="564" y="612"/>
                  <a:pt x="565" y="616"/>
                  <a:pt x="566" y="619"/>
                </a:cubicBezTo>
                <a:cubicBezTo>
                  <a:pt x="567" y="624"/>
                  <a:pt x="568" y="629"/>
                  <a:pt x="568" y="634"/>
                </a:cubicBezTo>
                <a:cubicBezTo>
                  <a:pt x="570" y="644"/>
                  <a:pt x="572" y="654"/>
                  <a:pt x="574" y="664"/>
                </a:cubicBezTo>
                <a:cubicBezTo>
                  <a:pt x="576" y="674"/>
                  <a:pt x="579" y="683"/>
                  <a:pt x="583" y="694"/>
                </a:cubicBezTo>
                <a:cubicBezTo>
                  <a:pt x="585" y="698"/>
                  <a:pt x="585" y="698"/>
                  <a:pt x="585" y="698"/>
                </a:cubicBezTo>
                <a:cubicBezTo>
                  <a:pt x="587" y="702"/>
                  <a:pt x="587" y="702"/>
                  <a:pt x="587" y="702"/>
                </a:cubicBezTo>
                <a:cubicBezTo>
                  <a:pt x="588" y="703"/>
                  <a:pt x="589" y="705"/>
                  <a:pt x="590" y="706"/>
                </a:cubicBezTo>
                <a:cubicBezTo>
                  <a:pt x="592" y="708"/>
                  <a:pt x="592" y="709"/>
                  <a:pt x="594" y="710"/>
                </a:cubicBezTo>
                <a:cubicBezTo>
                  <a:pt x="596" y="712"/>
                  <a:pt x="599" y="713"/>
                  <a:pt x="602" y="715"/>
                </a:cubicBezTo>
                <a:cubicBezTo>
                  <a:pt x="603" y="716"/>
                  <a:pt x="610" y="716"/>
                  <a:pt x="610" y="715"/>
                </a:cubicBezTo>
                <a:cubicBezTo>
                  <a:pt x="611" y="715"/>
                  <a:pt x="617" y="714"/>
                  <a:pt x="618" y="713"/>
                </a:cubicBezTo>
                <a:cubicBezTo>
                  <a:pt x="620" y="712"/>
                  <a:pt x="622" y="711"/>
                  <a:pt x="623" y="709"/>
                </a:cubicBezTo>
                <a:cubicBezTo>
                  <a:pt x="629" y="704"/>
                  <a:pt x="632" y="698"/>
                  <a:pt x="635" y="693"/>
                </a:cubicBezTo>
                <a:cubicBezTo>
                  <a:pt x="637" y="688"/>
                  <a:pt x="639" y="683"/>
                  <a:pt x="641" y="678"/>
                </a:cubicBezTo>
                <a:cubicBezTo>
                  <a:pt x="647" y="658"/>
                  <a:pt x="651" y="638"/>
                  <a:pt x="654" y="618"/>
                </a:cubicBezTo>
                <a:cubicBezTo>
                  <a:pt x="656" y="610"/>
                  <a:pt x="657" y="601"/>
                  <a:pt x="659" y="592"/>
                </a:cubicBezTo>
                <a:cubicBezTo>
                  <a:pt x="662" y="576"/>
                  <a:pt x="662" y="576"/>
                  <a:pt x="662" y="576"/>
                </a:cubicBezTo>
                <a:cubicBezTo>
                  <a:pt x="665" y="564"/>
                  <a:pt x="669" y="553"/>
                  <a:pt x="673" y="541"/>
                </a:cubicBezTo>
                <a:cubicBezTo>
                  <a:pt x="676" y="533"/>
                  <a:pt x="680" y="525"/>
                  <a:pt x="685" y="518"/>
                </a:cubicBezTo>
                <a:cubicBezTo>
                  <a:pt x="691" y="512"/>
                  <a:pt x="697" y="508"/>
                  <a:pt x="704" y="511"/>
                </a:cubicBezTo>
                <a:cubicBezTo>
                  <a:pt x="706" y="512"/>
                  <a:pt x="710" y="515"/>
                  <a:pt x="712" y="518"/>
                </a:cubicBezTo>
                <a:cubicBezTo>
                  <a:pt x="715" y="521"/>
                  <a:pt x="717" y="525"/>
                  <a:pt x="719" y="529"/>
                </a:cubicBezTo>
                <a:cubicBezTo>
                  <a:pt x="722" y="534"/>
                  <a:pt x="724" y="540"/>
                  <a:pt x="726" y="546"/>
                </a:cubicBezTo>
                <a:cubicBezTo>
                  <a:pt x="728" y="556"/>
                  <a:pt x="729" y="566"/>
                  <a:pt x="730" y="576"/>
                </a:cubicBezTo>
                <a:cubicBezTo>
                  <a:pt x="732" y="592"/>
                  <a:pt x="732" y="592"/>
                  <a:pt x="732" y="592"/>
                </a:cubicBezTo>
                <a:cubicBezTo>
                  <a:pt x="736" y="633"/>
                  <a:pt x="741" y="674"/>
                  <a:pt x="747" y="715"/>
                </a:cubicBezTo>
                <a:cubicBezTo>
                  <a:pt x="749" y="726"/>
                  <a:pt x="751" y="737"/>
                  <a:pt x="753" y="748"/>
                </a:cubicBezTo>
                <a:cubicBezTo>
                  <a:pt x="755" y="758"/>
                  <a:pt x="758" y="769"/>
                  <a:pt x="762" y="780"/>
                </a:cubicBezTo>
                <a:cubicBezTo>
                  <a:pt x="764" y="786"/>
                  <a:pt x="766" y="792"/>
                  <a:pt x="769" y="798"/>
                </a:cubicBezTo>
                <a:cubicBezTo>
                  <a:pt x="770" y="799"/>
                  <a:pt x="772" y="801"/>
                  <a:pt x="773" y="802"/>
                </a:cubicBezTo>
                <a:cubicBezTo>
                  <a:pt x="774" y="804"/>
                  <a:pt x="776" y="805"/>
                  <a:pt x="778" y="807"/>
                </a:cubicBezTo>
                <a:cubicBezTo>
                  <a:pt x="780" y="808"/>
                  <a:pt x="783" y="810"/>
                  <a:pt x="786" y="811"/>
                </a:cubicBezTo>
                <a:cubicBezTo>
                  <a:pt x="790" y="811"/>
                  <a:pt x="794" y="811"/>
                  <a:pt x="799" y="808"/>
                </a:cubicBezTo>
                <a:cubicBezTo>
                  <a:pt x="802" y="806"/>
                  <a:pt x="804" y="804"/>
                  <a:pt x="805" y="802"/>
                </a:cubicBezTo>
                <a:cubicBezTo>
                  <a:pt x="806" y="800"/>
                  <a:pt x="807" y="799"/>
                  <a:pt x="808" y="797"/>
                </a:cubicBezTo>
                <a:cubicBezTo>
                  <a:pt x="810" y="794"/>
                  <a:pt x="811" y="791"/>
                  <a:pt x="812" y="788"/>
                </a:cubicBezTo>
                <a:cubicBezTo>
                  <a:pt x="814" y="782"/>
                  <a:pt x="815" y="776"/>
                  <a:pt x="816" y="771"/>
                </a:cubicBezTo>
                <a:cubicBezTo>
                  <a:pt x="821" y="749"/>
                  <a:pt x="824" y="727"/>
                  <a:pt x="826" y="705"/>
                </a:cubicBezTo>
                <a:cubicBezTo>
                  <a:pt x="829" y="683"/>
                  <a:pt x="831" y="661"/>
                  <a:pt x="832" y="639"/>
                </a:cubicBezTo>
                <a:cubicBezTo>
                  <a:pt x="833" y="629"/>
                  <a:pt x="834" y="619"/>
                  <a:pt x="835" y="609"/>
                </a:cubicBezTo>
                <a:cubicBezTo>
                  <a:pt x="836" y="603"/>
                  <a:pt x="838" y="598"/>
                  <a:pt x="840" y="592"/>
                </a:cubicBezTo>
                <a:cubicBezTo>
                  <a:pt x="844" y="576"/>
                  <a:pt x="844" y="576"/>
                  <a:pt x="844" y="576"/>
                </a:cubicBezTo>
                <a:cubicBezTo>
                  <a:pt x="847" y="567"/>
                  <a:pt x="850" y="558"/>
                  <a:pt x="853" y="549"/>
                </a:cubicBezTo>
                <a:cubicBezTo>
                  <a:pt x="856" y="539"/>
                  <a:pt x="860" y="530"/>
                  <a:pt x="865" y="522"/>
                </a:cubicBezTo>
                <a:cubicBezTo>
                  <a:pt x="867" y="518"/>
                  <a:pt x="870" y="515"/>
                  <a:pt x="873" y="513"/>
                </a:cubicBezTo>
                <a:cubicBezTo>
                  <a:pt x="874" y="512"/>
                  <a:pt x="875" y="512"/>
                  <a:pt x="876" y="511"/>
                </a:cubicBezTo>
                <a:cubicBezTo>
                  <a:pt x="877" y="511"/>
                  <a:pt x="877" y="511"/>
                  <a:pt x="878" y="510"/>
                </a:cubicBezTo>
                <a:cubicBezTo>
                  <a:pt x="879" y="510"/>
                  <a:pt x="880" y="510"/>
                  <a:pt x="881" y="510"/>
                </a:cubicBezTo>
                <a:cubicBezTo>
                  <a:pt x="881" y="510"/>
                  <a:pt x="881" y="510"/>
                  <a:pt x="882" y="510"/>
                </a:cubicBezTo>
                <a:cubicBezTo>
                  <a:pt x="884" y="510"/>
                  <a:pt x="884" y="510"/>
                  <a:pt x="884" y="510"/>
                </a:cubicBezTo>
                <a:cubicBezTo>
                  <a:pt x="885" y="510"/>
                  <a:pt x="885" y="510"/>
                  <a:pt x="885" y="511"/>
                </a:cubicBezTo>
                <a:cubicBezTo>
                  <a:pt x="885" y="511"/>
                  <a:pt x="886" y="511"/>
                  <a:pt x="886" y="511"/>
                </a:cubicBezTo>
                <a:cubicBezTo>
                  <a:pt x="887" y="511"/>
                  <a:pt x="888" y="512"/>
                  <a:pt x="888" y="512"/>
                </a:cubicBezTo>
                <a:cubicBezTo>
                  <a:pt x="889" y="513"/>
                  <a:pt x="890" y="513"/>
                  <a:pt x="891" y="514"/>
                </a:cubicBezTo>
                <a:cubicBezTo>
                  <a:pt x="892" y="515"/>
                  <a:pt x="892" y="515"/>
                  <a:pt x="893" y="516"/>
                </a:cubicBezTo>
                <a:cubicBezTo>
                  <a:pt x="896" y="519"/>
                  <a:pt x="898" y="523"/>
                  <a:pt x="901" y="527"/>
                </a:cubicBezTo>
                <a:cubicBezTo>
                  <a:pt x="905" y="536"/>
                  <a:pt x="909" y="545"/>
                  <a:pt x="912" y="555"/>
                </a:cubicBezTo>
                <a:cubicBezTo>
                  <a:pt x="914" y="561"/>
                  <a:pt x="916" y="567"/>
                  <a:pt x="917" y="573"/>
                </a:cubicBezTo>
                <a:cubicBezTo>
                  <a:pt x="917" y="574"/>
                  <a:pt x="917" y="575"/>
                  <a:pt x="917" y="576"/>
                </a:cubicBezTo>
                <a:cubicBezTo>
                  <a:pt x="918" y="592"/>
                  <a:pt x="918" y="592"/>
                  <a:pt x="918" y="592"/>
                </a:cubicBezTo>
                <a:cubicBezTo>
                  <a:pt x="919" y="605"/>
                  <a:pt x="919" y="617"/>
                  <a:pt x="920" y="629"/>
                </a:cubicBezTo>
                <a:cubicBezTo>
                  <a:pt x="922" y="677"/>
                  <a:pt x="924" y="726"/>
                  <a:pt x="927" y="774"/>
                </a:cubicBezTo>
                <a:cubicBezTo>
                  <a:pt x="930" y="823"/>
                  <a:pt x="933" y="871"/>
                  <a:pt x="938" y="920"/>
                </a:cubicBezTo>
                <a:cubicBezTo>
                  <a:pt x="940" y="945"/>
                  <a:pt x="943" y="969"/>
                  <a:pt x="947" y="994"/>
                </a:cubicBezTo>
                <a:cubicBezTo>
                  <a:pt x="948" y="1000"/>
                  <a:pt x="950" y="1007"/>
                  <a:pt x="952" y="1013"/>
                </a:cubicBezTo>
                <a:cubicBezTo>
                  <a:pt x="952" y="1017"/>
                  <a:pt x="953" y="1020"/>
                  <a:pt x="955" y="1023"/>
                </a:cubicBezTo>
                <a:cubicBezTo>
                  <a:pt x="956" y="1025"/>
                  <a:pt x="957" y="1027"/>
                  <a:pt x="958" y="1029"/>
                </a:cubicBezTo>
                <a:cubicBezTo>
                  <a:pt x="960" y="1032"/>
                  <a:pt x="962" y="1035"/>
                  <a:pt x="969" y="1037"/>
                </a:cubicBezTo>
                <a:cubicBezTo>
                  <a:pt x="977" y="1039"/>
                  <a:pt x="979" y="1036"/>
                  <a:pt x="983" y="1034"/>
                </a:cubicBezTo>
                <a:cubicBezTo>
                  <a:pt x="986" y="1031"/>
                  <a:pt x="988" y="1029"/>
                  <a:pt x="989" y="1027"/>
                </a:cubicBezTo>
                <a:cubicBezTo>
                  <a:pt x="991" y="1024"/>
                  <a:pt x="993" y="1020"/>
                  <a:pt x="994" y="1017"/>
                </a:cubicBezTo>
                <a:cubicBezTo>
                  <a:pt x="996" y="1010"/>
                  <a:pt x="998" y="1004"/>
                  <a:pt x="1000" y="998"/>
                </a:cubicBezTo>
                <a:cubicBezTo>
                  <a:pt x="1005" y="973"/>
                  <a:pt x="1008" y="948"/>
                  <a:pt x="1011" y="923"/>
                </a:cubicBezTo>
                <a:cubicBezTo>
                  <a:pt x="1014" y="899"/>
                  <a:pt x="1016" y="874"/>
                  <a:pt x="1018" y="849"/>
                </a:cubicBezTo>
                <a:cubicBezTo>
                  <a:pt x="1025" y="764"/>
                  <a:pt x="1030" y="678"/>
                  <a:pt x="1036" y="592"/>
                </a:cubicBezTo>
                <a:cubicBezTo>
                  <a:pt x="1037" y="576"/>
                  <a:pt x="1037" y="576"/>
                  <a:pt x="1037" y="576"/>
                </a:cubicBezTo>
                <a:cubicBezTo>
                  <a:pt x="1038" y="568"/>
                  <a:pt x="1038" y="560"/>
                  <a:pt x="1039" y="552"/>
                </a:cubicBezTo>
                <a:cubicBezTo>
                  <a:pt x="1039" y="547"/>
                  <a:pt x="1040" y="542"/>
                  <a:pt x="1040" y="537"/>
                </a:cubicBezTo>
                <a:cubicBezTo>
                  <a:pt x="1040" y="536"/>
                  <a:pt x="1041" y="535"/>
                  <a:pt x="1041" y="534"/>
                </a:cubicBezTo>
                <a:cubicBezTo>
                  <a:pt x="1043" y="530"/>
                  <a:pt x="1045" y="525"/>
                  <a:pt x="1048" y="521"/>
                </a:cubicBezTo>
                <a:cubicBezTo>
                  <a:pt x="1051" y="517"/>
                  <a:pt x="1054" y="514"/>
                  <a:pt x="1057" y="512"/>
                </a:cubicBezTo>
                <a:cubicBezTo>
                  <a:pt x="1057" y="512"/>
                  <a:pt x="1058" y="511"/>
                  <a:pt x="1058" y="511"/>
                </a:cubicBezTo>
                <a:cubicBezTo>
                  <a:pt x="1060" y="511"/>
                  <a:pt x="1060" y="511"/>
                  <a:pt x="1060" y="511"/>
                </a:cubicBezTo>
                <a:cubicBezTo>
                  <a:pt x="1061" y="510"/>
                  <a:pt x="1061" y="510"/>
                  <a:pt x="1061" y="510"/>
                </a:cubicBezTo>
                <a:cubicBezTo>
                  <a:pt x="1062" y="510"/>
                  <a:pt x="1062" y="510"/>
                  <a:pt x="1062" y="510"/>
                </a:cubicBezTo>
                <a:cubicBezTo>
                  <a:pt x="1064" y="510"/>
                  <a:pt x="1064" y="510"/>
                  <a:pt x="1064" y="510"/>
                </a:cubicBezTo>
                <a:cubicBezTo>
                  <a:pt x="1064" y="510"/>
                  <a:pt x="1065" y="510"/>
                  <a:pt x="1065" y="510"/>
                </a:cubicBezTo>
                <a:cubicBezTo>
                  <a:pt x="1067" y="510"/>
                  <a:pt x="1067" y="510"/>
                  <a:pt x="1067" y="510"/>
                </a:cubicBezTo>
                <a:cubicBezTo>
                  <a:pt x="1068" y="510"/>
                  <a:pt x="1068" y="511"/>
                  <a:pt x="1068" y="511"/>
                </a:cubicBezTo>
                <a:cubicBezTo>
                  <a:pt x="1069" y="511"/>
                  <a:pt x="1069" y="511"/>
                  <a:pt x="1070" y="512"/>
                </a:cubicBezTo>
                <a:cubicBezTo>
                  <a:pt x="1071" y="512"/>
                  <a:pt x="1072" y="513"/>
                  <a:pt x="1073" y="513"/>
                </a:cubicBezTo>
                <a:cubicBezTo>
                  <a:pt x="1073" y="514"/>
                  <a:pt x="1074" y="515"/>
                  <a:pt x="1075" y="516"/>
                </a:cubicBezTo>
                <a:cubicBezTo>
                  <a:pt x="1077" y="518"/>
                  <a:pt x="1077" y="518"/>
                  <a:pt x="1077" y="518"/>
                </a:cubicBezTo>
                <a:cubicBezTo>
                  <a:pt x="1083" y="526"/>
                  <a:pt x="1087" y="535"/>
                  <a:pt x="1091" y="545"/>
                </a:cubicBezTo>
                <a:cubicBezTo>
                  <a:pt x="1092" y="549"/>
                  <a:pt x="1093" y="552"/>
                  <a:pt x="1095" y="556"/>
                </a:cubicBezTo>
                <a:cubicBezTo>
                  <a:pt x="1095" y="563"/>
                  <a:pt x="1096" y="570"/>
                  <a:pt x="1096" y="576"/>
                </a:cubicBezTo>
                <a:cubicBezTo>
                  <a:pt x="1098" y="592"/>
                  <a:pt x="1098" y="592"/>
                  <a:pt x="1098" y="592"/>
                </a:cubicBezTo>
                <a:cubicBezTo>
                  <a:pt x="1101" y="628"/>
                  <a:pt x="1104" y="663"/>
                  <a:pt x="1108" y="698"/>
                </a:cubicBezTo>
                <a:cubicBezTo>
                  <a:pt x="1111" y="724"/>
                  <a:pt x="1114" y="749"/>
                  <a:pt x="1118" y="774"/>
                </a:cubicBezTo>
                <a:cubicBezTo>
                  <a:pt x="1120" y="787"/>
                  <a:pt x="1122" y="800"/>
                  <a:pt x="1125" y="812"/>
                </a:cubicBezTo>
                <a:cubicBezTo>
                  <a:pt x="1127" y="819"/>
                  <a:pt x="1129" y="825"/>
                  <a:pt x="1131" y="832"/>
                </a:cubicBezTo>
                <a:cubicBezTo>
                  <a:pt x="1133" y="835"/>
                  <a:pt x="1134" y="839"/>
                  <a:pt x="1136" y="842"/>
                </a:cubicBezTo>
                <a:cubicBezTo>
                  <a:pt x="1138" y="844"/>
                  <a:pt x="1139" y="846"/>
                  <a:pt x="1141" y="848"/>
                </a:cubicBezTo>
                <a:cubicBezTo>
                  <a:pt x="1143" y="850"/>
                  <a:pt x="1146" y="853"/>
                  <a:pt x="1151" y="854"/>
                </a:cubicBezTo>
                <a:cubicBezTo>
                  <a:pt x="1157" y="855"/>
                  <a:pt x="1157" y="855"/>
                  <a:pt x="1162" y="853"/>
                </a:cubicBezTo>
                <a:cubicBezTo>
                  <a:pt x="1167" y="851"/>
                  <a:pt x="1168" y="850"/>
                  <a:pt x="1170" y="848"/>
                </a:cubicBezTo>
                <a:cubicBezTo>
                  <a:pt x="1174" y="844"/>
                  <a:pt x="1176" y="841"/>
                  <a:pt x="1178" y="837"/>
                </a:cubicBezTo>
                <a:cubicBezTo>
                  <a:pt x="1182" y="830"/>
                  <a:pt x="1184" y="824"/>
                  <a:pt x="1186" y="817"/>
                </a:cubicBezTo>
                <a:cubicBezTo>
                  <a:pt x="1190" y="805"/>
                  <a:pt x="1193" y="792"/>
                  <a:pt x="1195" y="779"/>
                </a:cubicBezTo>
                <a:cubicBezTo>
                  <a:pt x="1200" y="754"/>
                  <a:pt x="1203" y="729"/>
                  <a:pt x="1207" y="704"/>
                </a:cubicBezTo>
                <a:cubicBezTo>
                  <a:pt x="1211" y="666"/>
                  <a:pt x="1215" y="629"/>
                  <a:pt x="1220" y="592"/>
                </a:cubicBezTo>
                <a:cubicBezTo>
                  <a:pt x="1223" y="576"/>
                  <a:pt x="1223" y="576"/>
                  <a:pt x="1223" y="576"/>
                </a:cubicBezTo>
                <a:cubicBezTo>
                  <a:pt x="1224" y="569"/>
                  <a:pt x="1225" y="561"/>
                  <a:pt x="1226" y="553"/>
                </a:cubicBezTo>
                <a:cubicBezTo>
                  <a:pt x="1228" y="541"/>
                  <a:pt x="1230" y="530"/>
                  <a:pt x="1233" y="518"/>
                </a:cubicBezTo>
                <a:cubicBezTo>
                  <a:pt x="1235" y="516"/>
                  <a:pt x="1237" y="514"/>
                  <a:pt x="1239" y="512"/>
                </a:cubicBezTo>
                <a:cubicBezTo>
                  <a:pt x="1240" y="511"/>
                  <a:pt x="1242" y="511"/>
                  <a:pt x="1244" y="510"/>
                </a:cubicBezTo>
                <a:cubicBezTo>
                  <a:pt x="1245" y="510"/>
                  <a:pt x="1245" y="510"/>
                  <a:pt x="1245" y="510"/>
                </a:cubicBezTo>
                <a:cubicBezTo>
                  <a:pt x="1246" y="510"/>
                  <a:pt x="1246" y="510"/>
                  <a:pt x="1246" y="510"/>
                </a:cubicBezTo>
                <a:cubicBezTo>
                  <a:pt x="1248" y="510"/>
                  <a:pt x="1248" y="510"/>
                  <a:pt x="1248" y="510"/>
                </a:cubicBezTo>
                <a:cubicBezTo>
                  <a:pt x="1249" y="510"/>
                  <a:pt x="1250" y="510"/>
                  <a:pt x="1250" y="511"/>
                </a:cubicBezTo>
                <a:cubicBezTo>
                  <a:pt x="1251" y="511"/>
                  <a:pt x="1251" y="511"/>
                  <a:pt x="1252" y="511"/>
                </a:cubicBezTo>
                <a:cubicBezTo>
                  <a:pt x="1253" y="512"/>
                  <a:pt x="1254" y="512"/>
                  <a:pt x="1255" y="513"/>
                </a:cubicBezTo>
                <a:cubicBezTo>
                  <a:pt x="1257" y="515"/>
                  <a:pt x="1257" y="515"/>
                  <a:pt x="1257" y="515"/>
                </a:cubicBezTo>
                <a:cubicBezTo>
                  <a:pt x="1260" y="518"/>
                  <a:pt x="1260" y="518"/>
                  <a:pt x="1260" y="518"/>
                </a:cubicBezTo>
                <a:cubicBezTo>
                  <a:pt x="1264" y="523"/>
                  <a:pt x="1267" y="529"/>
                  <a:pt x="1270" y="536"/>
                </a:cubicBezTo>
                <a:cubicBezTo>
                  <a:pt x="1273" y="549"/>
                  <a:pt x="1275" y="563"/>
                  <a:pt x="1278" y="576"/>
                </a:cubicBezTo>
                <a:cubicBezTo>
                  <a:pt x="1281" y="592"/>
                  <a:pt x="1281" y="592"/>
                  <a:pt x="1281" y="592"/>
                </a:cubicBezTo>
                <a:cubicBezTo>
                  <a:pt x="1286" y="615"/>
                  <a:pt x="1290" y="639"/>
                  <a:pt x="1296" y="662"/>
                </a:cubicBezTo>
                <a:cubicBezTo>
                  <a:pt x="1298" y="668"/>
                  <a:pt x="1300" y="675"/>
                  <a:pt x="1303" y="681"/>
                </a:cubicBezTo>
                <a:cubicBezTo>
                  <a:pt x="1305" y="687"/>
                  <a:pt x="1308" y="694"/>
                  <a:pt x="1313" y="700"/>
                </a:cubicBezTo>
                <a:cubicBezTo>
                  <a:pt x="1315" y="704"/>
                  <a:pt x="1318" y="707"/>
                  <a:pt x="1322" y="710"/>
                </a:cubicBezTo>
                <a:cubicBezTo>
                  <a:pt x="1324" y="712"/>
                  <a:pt x="1326" y="713"/>
                  <a:pt x="1329" y="714"/>
                </a:cubicBezTo>
                <a:cubicBezTo>
                  <a:pt x="1332" y="715"/>
                  <a:pt x="1334" y="716"/>
                  <a:pt x="1339" y="715"/>
                </a:cubicBezTo>
                <a:cubicBezTo>
                  <a:pt x="1339" y="716"/>
                  <a:pt x="1345" y="715"/>
                  <a:pt x="1348" y="713"/>
                </a:cubicBezTo>
                <a:cubicBezTo>
                  <a:pt x="1351" y="711"/>
                  <a:pt x="1353" y="710"/>
                  <a:pt x="1354" y="708"/>
                </a:cubicBezTo>
                <a:cubicBezTo>
                  <a:pt x="1358" y="704"/>
                  <a:pt x="1360" y="701"/>
                  <a:pt x="1362" y="698"/>
                </a:cubicBezTo>
                <a:cubicBezTo>
                  <a:pt x="1366" y="691"/>
                  <a:pt x="1368" y="684"/>
                  <a:pt x="1370" y="678"/>
                </a:cubicBezTo>
                <a:cubicBezTo>
                  <a:pt x="1372" y="672"/>
                  <a:pt x="1374" y="665"/>
                  <a:pt x="1376" y="659"/>
                </a:cubicBezTo>
                <a:cubicBezTo>
                  <a:pt x="1379" y="646"/>
                  <a:pt x="1381" y="634"/>
                  <a:pt x="1384" y="621"/>
                </a:cubicBezTo>
                <a:cubicBezTo>
                  <a:pt x="1385" y="611"/>
                  <a:pt x="1387" y="602"/>
                  <a:pt x="1388" y="592"/>
                </a:cubicBezTo>
                <a:cubicBezTo>
                  <a:pt x="1392" y="576"/>
                  <a:pt x="1392" y="576"/>
                  <a:pt x="1392" y="576"/>
                </a:cubicBezTo>
                <a:cubicBezTo>
                  <a:pt x="1396" y="561"/>
                  <a:pt x="1400" y="546"/>
                  <a:pt x="1407" y="533"/>
                </a:cubicBezTo>
                <a:cubicBezTo>
                  <a:pt x="1409" y="528"/>
                  <a:pt x="1411" y="523"/>
                  <a:pt x="1414" y="520"/>
                </a:cubicBezTo>
                <a:cubicBezTo>
                  <a:pt x="1417" y="516"/>
                  <a:pt x="1420" y="512"/>
                  <a:pt x="1424" y="511"/>
                </a:cubicBezTo>
                <a:cubicBezTo>
                  <a:pt x="1425" y="511"/>
                  <a:pt x="1426" y="510"/>
                  <a:pt x="1426" y="510"/>
                </a:cubicBezTo>
                <a:cubicBezTo>
                  <a:pt x="1428" y="510"/>
                  <a:pt x="1428" y="510"/>
                  <a:pt x="1428" y="510"/>
                </a:cubicBezTo>
                <a:cubicBezTo>
                  <a:pt x="1429" y="510"/>
                  <a:pt x="1428" y="510"/>
                  <a:pt x="1429" y="510"/>
                </a:cubicBezTo>
                <a:cubicBezTo>
                  <a:pt x="1431" y="510"/>
                  <a:pt x="1431" y="510"/>
                  <a:pt x="1431" y="510"/>
                </a:cubicBezTo>
                <a:cubicBezTo>
                  <a:pt x="1432" y="510"/>
                  <a:pt x="1432" y="510"/>
                  <a:pt x="1433" y="511"/>
                </a:cubicBezTo>
                <a:cubicBezTo>
                  <a:pt x="1433" y="511"/>
                  <a:pt x="1434" y="511"/>
                  <a:pt x="1435" y="511"/>
                </a:cubicBezTo>
                <a:cubicBezTo>
                  <a:pt x="1438" y="513"/>
                  <a:pt x="1441" y="517"/>
                  <a:pt x="1444" y="521"/>
                </a:cubicBezTo>
                <a:cubicBezTo>
                  <a:pt x="1450" y="529"/>
                  <a:pt x="1454" y="539"/>
                  <a:pt x="1457" y="549"/>
                </a:cubicBezTo>
                <a:cubicBezTo>
                  <a:pt x="1458" y="550"/>
                  <a:pt x="1458" y="552"/>
                  <a:pt x="1459" y="553"/>
                </a:cubicBezTo>
                <a:cubicBezTo>
                  <a:pt x="1460" y="561"/>
                  <a:pt x="1460" y="569"/>
                  <a:pt x="1461" y="576"/>
                </a:cubicBezTo>
                <a:cubicBezTo>
                  <a:pt x="1463" y="592"/>
                  <a:pt x="1463" y="592"/>
                  <a:pt x="1463" y="592"/>
                </a:cubicBezTo>
                <a:cubicBezTo>
                  <a:pt x="1466" y="617"/>
                  <a:pt x="1469" y="642"/>
                  <a:pt x="1472" y="667"/>
                </a:cubicBezTo>
                <a:cubicBezTo>
                  <a:pt x="1476" y="692"/>
                  <a:pt x="1480" y="717"/>
                  <a:pt x="1486" y="742"/>
                </a:cubicBezTo>
                <a:cubicBezTo>
                  <a:pt x="1488" y="749"/>
                  <a:pt x="1489" y="755"/>
                  <a:pt x="1492" y="761"/>
                </a:cubicBezTo>
                <a:cubicBezTo>
                  <a:pt x="1494" y="768"/>
                  <a:pt x="1496" y="774"/>
                  <a:pt x="1502" y="782"/>
                </a:cubicBezTo>
                <a:cubicBezTo>
                  <a:pt x="1504" y="784"/>
                  <a:pt x="1505" y="785"/>
                  <a:pt x="1508" y="787"/>
                </a:cubicBezTo>
                <a:cubicBezTo>
                  <a:pt x="1510" y="789"/>
                  <a:pt x="1514" y="791"/>
                  <a:pt x="1518" y="791"/>
                </a:cubicBezTo>
                <a:cubicBezTo>
                  <a:pt x="1525" y="791"/>
                  <a:pt x="1522" y="791"/>
                  <a:pt x="1529" y="789"/>
                </a:cubicBezTo>
                <a:cubicBezTo>
                  <a:pt x="1532" y="787"/>
                  <a:pt x="1534" y="785"/>
                  <a:pt x="1536" y="783"/>
                </a:cubicBezTo>
                <a:cubicBezTo>
                  <a:pt x="1539" y="780"/>
                  <a:pt x="1542" y="776"/>
                  <a:pt x="1543" y="773"/>
                </a:cubicBezTo>
                <a:cubicBezTo>
                  <a:pt x="1545" y="769"/>
                  <a:pt x="1546" y="766"/>
                  <a:pt x="1547" y="763"/>
                </a:cubicBezTo>
                <a:cubicBezTo>
                  <a:pt x="1552" y="750"/>
                  <a:pt x="1555" y="737"/>
                  <a:pt x="1557" y="725"/>
                </a:cubicBezTo>
                <a:cubicBezTo>
                  <a:pt x="1560" y="712"/>
                  <a:pt x="1562" y="700"/>
                  <a:pt x="1564" y="687"/>
                </a:cubicBezTo>
                <a:cubicBezTo>
                  <a:pt x="1569" y="655"/>
                  <a:pt x="1572" y="624"/>
                  <a:pt x="1576" y="592"/>
                </a:cubicBezTo>
                <a:cubicBezTo>
                  <a:pt x="1578" y="576"/>
                  <a:pt x="1578" y="576"/>
                  <a:pt x="1578" y="576"/>
                </a:cubicBezTo>
                <a:cubicBezTo>
                  <a:pt x="1578" y="570"/>
                  <a:pt x="1579" y="564"/>
                  <a:pt x="1580" y="558"/>
                </a:cubicBezTo>
                <a:cubicBezTo>
                  <a:pt x="1583" y="548"/>
                  <a:pt x="1586" y="539"/>
                  <a:pt x="1590" y="530"/>
                </a:cubicBezTo>
                <a:cubicBezTo>
                  <a:pt x="1592" y="526"/>
                  <a:pt x="1595" y="522"/>
                  <a:pt x="1598" y="518"/>
                </a:cubicBezTo>
                <a:cubicBezTo>
                  <a:pt x="1601" y="514"/>
                  <a:pt x="1604" y="511"/>
                  <a:pt x="1608" y="510"/>
                </a:cubicBezTo>
                <a:cubicBezTo>
                  <a:pt x="1609" y="510"/>
                  <a:pt x="1610" y="510"/>
                  <a:pt x="1610" y="510"/>
                </a:cubicBezTo>
                <a:cubicBezTo>
                  <a:pt x="1611" y="510"/>
                  <a:pt x="1611" y="510"/>
                  <a:pt x="1611" y="510"/>
                </a:cubicBezTo>
                <a:cubicBezTo>
                  <a:pt x="1613" y="510"/>
                  <a:pt x="1613" y="510"/>
                  <a:pt x="1613" y="510"/>
                </a:cubicBezTo>
                <a:cubicBezTo>
                  <a:pt x="1615" y="510"/>
                  <a:pt x="1615" y="511"/>
                  <a:pt x="1616" y="511"/>
                </a:cubicBezTo>
                <a:cubicBezTo>
                  <a:pt x="1617" y="511"/>
                  <a:pt x="1618" y="512"/>
                  <a:pt x="1618" y="512"/>
                </a:cubicBezTo>
                <a:cubicBezTo>
                  <a:pt x="1622" y="514"/>
                  <a:pt x="1625" y="518"/>
                  <a:pt x="1628" y="522"/>
                </a:cubicBezTo>
                <a:cubicBezTo>
                  <a:pt x="1633" y="530"/>
                  <a:pt x="1637" y="540"/>
                  <a:pt x="1640" y="550"/>
                </a:cubicBezTo>
                <a:cubicBezTo>
                  <a:pt x="1641" y="559"/>
                  <a:pt x="1642" y="568"/>
                  <a:pt x="1643" y="576"/>
                </a:cubicBezTo>
                <a:cubicBezTo>
                  <a:pt x="1645" y="592"/>
                  <a:pt x="1645" y="592"/>
                  <a:pt x="1645" y="592"/>
                </a:cubicBezTo>
                <a:cubicBezTo>
                  <a:pt x="1646" y="608"/>
                  <a:pt x="1648" y="623"/>
                  <a:pt x="1649" y="639"/>
                </a:cubicBezTo>
                <a:cubicBezTo>
                  <a:pt x="1652" y="663"/>
                  <a:pt x="1655" y="687"/>
                  <a:pt x="1658" y="712"/>
                </a:cubicBezTo>
                <a:cubicBezTo>
                  <a:pt x="1660" y="724"/>
                  <a:pt x="1662" y="736"/>
                  <a:pt x="1664" y="749"/>
                </a:cubicBezTo>
                <a:cubicBezTo>
                  <a:pt x="1666" y="761"/>
                  <a:pt x="1668" y="773"/>
                  <a:pt x="1672" y="786"/>
                </a:cubicBezTo>
                <a:cubicBezTo>
                  <a:pt x="1674" y="792"/>
                  <a:pt x="1676" y="798"/>
                  <a:pt x="1679" y="805"/>
                </a:cubicBezTo>
                <a:cubicBezTo>
                  <a:pt x="1679" y="806"/>
                  <a:pt x="1680" y="808"/>
                  <a:pt x="1681" y="810"/>
                </a:cubicBezTo>
                <a:cubicBezTo>
                  <a:pt x="1682" y="811"/>
                  <a:pt x="1683" y="813"/>
                  <a:pt x="1684" y="815"/>
                </a:cubicBezTo>
                <a:cubicBezTo>
                  <a:pt x="1686" y="817"/>
                  <a:pt x="1687" y="819"/>
                  <a:pt x="1689" y="820"/>
                </a:cubicBezTo>
                <a:cubicBezTo>
                  <a:pt x="1692" y="822"/>
                  <a:pt x="1695" y="824"/>
                  <a:pt x="1699" y="825"/>
                </a:cubicBezTo>
                <a:cubicBezTo>
                  <a:pt x="1705" y="825"/>
                  <a:pt x="1704" y="825"/>
                  <a:pt x="1709" y="824"/>
                </a:cubicBezTo>
                <a:cubicBezTo>
                  <a:pt x="1714" y="823"/>
                  <a:pt x="1715" y="821"/>
                  <a:pt x="1717" y="819"/>
                </a:cubicBezTo>
                <a:cubicBezTo>
                  <a:pt x="1721" y="816"/>
                  <a:pt x="1723" y="813"/>
                  <a:pt x="1725" y="809"/>
                </a:cubicBezTo>
                <a:cubicBezTo>
                  <a:pt x="1729" y="803"/>
                  <a:pt x="1732" y="796"/>
                  <a:pt x="1734" y="790"/>
                </a:cubicBezTo>
                <a:cubicBezTo>
                  <a:pt x="1738" y="778"/>
                  <a:pt x="1740" y="766"/>
                  <a:pt x="1743" y="753"/>
                </a:cubicBezTo>
                <a:cubicBezTo>
                  <a:pt x="1745" y="741"/>
                  <a:pt x="1747" y="729"/>
                  <a:pt x="1749" y="717"/>
                </a:cubicBezTo>
                <a:cubicBezTo>
                  <a:pt x="1756" y="675"/>
                  <a:pt x="1761" y="634"/>
                  <a:pt x="1767" y="592"/>
                </a:cubicBezTo>
                <a:cubicBezTo>
                  <a:pt x="1769" y="576"/>
                  <a:pt x="1769" y="576"/>
                  <a:pt x="1769" y="576"/>
                </a:cubicBezTo>
                <a:cubicBezTo>
                  <a:pt x="1769" y="575"/>
                  <a:pt x="1769" y="574"/>
                  <a:pt x="1769" y="573"/>
                </a:cubicBezTo>
                <a:cubicBezTo>
                  <a:pt x="1772" y="555"/>
                  <a:pt x="1775" y="537"/>
                  <a:pt x="1779" y="520"/>
                </a:cubicBezTo>
                <a:cubicBezTo>
                  <a:pt x="1781" y="517"/>
                  <a:pt x="1783" y="514"/>
                  <a:pt x="1786" y="512"/>
                </a:cubicBezTo>
                <a:cubicBezTo>
                  <a:pt x="1787" y="512"/>
                  <a:pt x="1788" y="511"/>
                  <a:pt x="1789" y="511"/>
                </a:cubicBezTo>
                <a:cubicBezTo>
                  <a:pt x="1789" y="511"/>
                  <a:pt x="1790" y="510"/>
                  <a:pt x="1791" y="510"/>
                </a:cubicBezTo>
                <a:cubicBezTo>
                  <a:pt x="1792" y="510"/>
                  <a:pt x="1792" y="510"/>
                  <a:pt x="1792" y="510"/>
                </a:cubicBezTo>
                <a:cubicBezTo>
                  <a:pt x="1793" y="510"/>
                  <a:pt x="1794" y="510"/>
                  <a:pt x="1793" y="510"/>
                </a:cubicBezTo>
                <a:cubicBezTo>
                  <a:pt x="1797" y="510"/>
                  <a:pt x="1797" y="510"/>
                  <a:pt x="1797" y="510"/>
                </a:cubicBezTo>
                <a:cubicBezTo>
                  <a:pt x="1798" y="511"/>
                  <a:pt x="1798" y="511"/>
                  <a:pt x="1799" y="511"/>
                </a:cubicBezTo>
                <a:cubicBezTo>
                  <a:pt x="1800" y="512"/>
                  <a:pt x="1801" y="512"/>
                  <a:pt x="1801" y="513"/>
                </a:cubicBezTo>
                <a:cubicBezTo>
                  <a:pt x="1803" y="514"/>
                  <a:pt x="1805" y="515"/>
                  <a:pt x="1806" y="517"/>
                </a:cubicBezTo>
                <a:cubicBezTo>
                  <a:pt x="1809" y="520"/>
                  <a:pt x="1812" y="524"/>
                  <a:pt x="1814" y="529"/>
                </a:cubicBezTo>
                <a:cubicBezTo>
                  <a:pt x="1815" y="531"/>
                  <a:pt x="1816" y="533"/>
                  <a:pt x="1817" y="536"/>
                </a:cubicBezTo>
                <a:cubicBezTo>
                  <a:pt x="1819" y="542"/>
                  <a:pt x="1820" y="548"/>
                  <a:pt x="1821" y="555"/>
                </a:cubicBezTo>
                <a:cubicBezTo>
                  <a:pt x="1823" y="562"/>
                  <a:pt x="1824" y="569"/>
                  <a:pt x="1826" y="576"/>
                </a:cubicBezTo>
                <a:cubicBezTo>
                  <a:pt x="1829" y="592"/>
                  <a:pt x="1829" y="592"/>
                  <a:pt x="1829" y="592"/>
                </a:cubicBezTo>
                <a:cubicBezTo>
                  <a:pt x="1831" y="603"/>
                  <a:pt x="1833" y="614"/>
                  <a:pt x="1835" y="625"/>
                </a:cubicBezTo>
                <a:cubicBezTo>
                  <a:pt x="1837" y="636"/>
                  <a:pt x="1840" y="648"/>
                  <a:pt x="1843" y="660"/>
                </a:cubicBezTo>
                <a:cubicBezTo>
                  <a:pt x="1847" y="672"/>
                  <a:pt x="1850" y="684"/>
                  <a:pt x="1857" y="696"/>
                </a:cubicBezTo>
                <a:cubicBezTo>
                  <a:pt x="1859" y="699"/>
                  <a:pt x="1861" y="702"/>
                  <a:pt x="1864" y="705"/>
                </a:cubicBezTo>
                <a:cubicBezTo>
                  <a:pt x="1867" y="708"/>
                  <a:pt x="1870" y="711"/>
                  <a:pt x="1875" y="713"/>
                </a:cubicBezTo>
                <a:cubicBezTo>
                  <a:pt x="1877" y="715"/>
                  <a:pt x="1880" y="715"/>
                  <a:pt x="1883" y="715"/>
                </a:cubicBezTo>
                <a:cubicBezTo>
                  <a:pt x="1887" y="716"/>
                  <a:pt x="1890" y="715"/>
                  <a:pt x="1894" y="713"/>
                </a:cubicBezTo>
                <a:cubicBezTo>
                  <a:pt x="1897" y="711"/>
                  <a:pt x="1899" y="709"/>
                  <a:pt x="1901" y="707"/>
                </a:cubicBezTo>
                <a:cubicBezTo>
                  <a:pt x="1902" y="705"/>
                  <a:pt x="1903" y="704"/>
                  <a:pt x="1904" y="702"/>
                </a:cubicBezTo>
                <a:cubicBezTo>
                  <a:pt x="1908" y="695"/>
                  <a:pt x="1910" y="689"/>
                  <a:pt x="1912" y="683"/>
                </a:cubicBezTo>
                <a:cubicBezTo>
                  <a:pt x="1914" y="677"/>
                  <a:pt x="1915" y="671"/>
                  <a:pt x="1917" y="665"/>
                </a:cubicBezTo>
                <a:cubicBezTo>
                  <a:pt x="1918" y="656"/>
                  <a:pt x="1920" y="647"/>
                  <a:pt x="1921" y="638"/>
                </a:cubicBezTo>
                <a:cubicBezTo>
                  <a:pt x="1923" y="634"/>
                  <a:pt x="1924" y="629"/>
                  <a:pt x="1925" y="624"/>
                </a:cubicBezTo>
                <a:cubicBezTo>
                  <a:pt x="1926" y="620"/>
                  <a:pt x="1928" y="616"/>
                  <a:pt x="1929" y="611"/>
                </a:cubicBezTo>
                <a:cubicBezTo>
                  <a:pt x="1931" y="605"/>
                  <a:pt x="1933" y="599"/>
                  <a:pt x="1934" y="592"/>
                </a:cubicBezTo>
                <a:cubicBezTo>
                  <a:pt x="1939" y="576"/>
                  <a:pt x="1939" y="576"/>
                  <a:pt x="1939" y="576"/>
                </a:cubicBezTo>
                <a:cubicBezTo>
                  <a:pt x="1941" y="569"/>
                  <a:pt x="1943" y="561"/>
                  <a:pt x="1946" y="554"/>
                </a:cubicBezTo>
                <a:cubicBezTo>
                  <a:pt x="1949" y="544"/>
                  <a:pt x="1952" y="535"/>
                  <a:pt x="1957" y="527"/>
                </a:cubicBezTo>
                <a:cubicBezTo>
                  <a:pt x="1961" y="519"/>
                  <a:pt x="1967" y="512"/>
                  <a:pt x="1974" y="510"/>
                </a:cubicBezTo>
                <a:cubicBezTo>
                  <a:pt x="1974" y="510"/>
                  <a:pt x="1975" y="510"/>
                  <a:pt x="1976" y="510"/>
                </a:cubicBezTo>
                <a:cubicBezTo>
                  <a:pt x="1979" y="510"/>
                  <a:pt x="1979" y="510"/>
                  <a:pt x="1979" y="510"/>
                </a:cubicBezTo>
                <a:cubicBezTo>
                  <a:pt x="1980" y="510"/>
                  <a:pt x="1980" y="511"/>
                  <a:pt x="1980" y="511"/>
                </a:cubicBezTo>
                <a:cubicBezTo>
                  <a:pt x="1980" y="511"/>
                  <a:pt x="1981" y="511"/>
                  <a:pt x="1981" y="511"/>
                </a:cubicBezTo>
                <a:cubicBezTo>
                  <a:pt x="1982" y="511"/>
                  <a:pt x="1983" y="512"/>
                  <a:pt x="1983" y="512"/>
                </a:cubicBezTo>
                <a:cubicBezTo>
                  <a:pt x="1986" y="514"/>
                  <a:pt x="1989" y="517"/>
                  <a:pt x="1992" y="521"/>
                </a:cubicBezTo>
                <a:cubicBezTo>
                  <a:pt x="1997" y="528"/>
                  <a:pt x="2000" y="537"/>
                  <a:pt x="2004" y="546"/>
                </a:cubicBezTo>
                <a:cubicBezTo>
                  <a:pt x="2006" y="553"/>
                  <a:pt x="2008" y="560"/>
                  <a:pt x="2011" y="568"/>
                </a:cubicBezTo>
                <a:cubicBezTo>
                  <a:pt x="2011" y="571"/>
                  <a:pt x="2011" y="574"/>
                  <a:pt x="2011" y="576"/>
                </a:cubicBezTo>
                <a:cubicBezTo>
                  <a:pt x="2012" y="592"/>
                  <a:pt x="2012" y="592"/>
                  <a:pt x="2012" y="592"/>
                </a:cubicBezTo>
                <a:cubicBezTo>
                  <a:pt x="2013" y="607"/>
                  <a:pt x="2014" y="622"/>
                  <a:pt x="2015" y="636"/>
                </a:cubicBezTo>
                <a:cubicBezTo>
                  <a:pt x="2018" y="680"/>
                  <a:pt x="2021" y="723"/>
                  <a:pt x="2024" y="766"/>
                </a:cubicBezTo>
                <a:cubicBezTo>
                  <a:pt x="2026" y="787"/>
                  <a:pt x="2028" y="809"/>
                  <a:pt x="2031" y="830"/>
                </a:cubicBezTo>
                <a:cubicBezTo>
                  <a:pt x="2033" y="851"/>
                  <a:pt x="2036" y="873"/>
                  <a:pt x="2040" y="894"/>
                </a:cubicBezTo>
                <a:cubicBezTo>
                  <a:pt x="2041" y="899"/>
                  <a:pt x="2043" y="905"/>
                  <a:pt x="2044" y="910"/>
                </a:cubicBezTo>
                <a:cubicBezTo>
                  <a:pt x="2045" y="913"/>
                  <a:pt x="2046" y="916"/>
                  <a:pt x="2047" y="919"/>
                </a:cubicBezTo>
                <a:cubicBezTo>
                  <a:pt x="2049" y="922"/>
                  <a:pt x="2050" y="925"/>
                  <a:pt x="2053" y="929"/>
                </a:cubicBezTo>
                <a:cubicBezTo>
                  <a:pt x="2054" y="930"/>
                  <a:pt x="2056" y="933"/>
                  <a:pt x="2060" y="934"/>
                </a:cubicBezTo>
                <a:cubicBezTo>
                  <a:pt x="2064" y="937"/>
                  <a:pt x="2069" y="937"/>
                  <a:pt x="2072" y="936"/>
                </a:cubicBezTo>
                <a:cubicBezTo>
                  <a:pt x="2077" y="934"/>
                  <a:pt x="2079" y="932"/>
                  <a:pt x="2081" y="930"/>
                </a:cubicBezTo>
                <a:cubicBezTo>
                  <a:pt x="2083" y="929"/>
                  <a:pt x="2084" y="927"/>
                  <a:pt x="2085" y="925"/>
                </a:cubicBezTo>
                <a:cubicBezTo>
                  <a:pt x="2089" y="919"/>
                  <a:pt x="2091" y="914"/>
                  <a:pt x="2092" y="908"/>
                </a:cubicBezTo>
                <a:cubicBezTo>
                  <a:pt x="2096" y="897"/>
                  <a:pt x="2098" y="887"/>
                  <a:pt x="2100" y="876"/>
                </a:cubicBezTo>
                <a:cubicBezTo>
                  <a:pt x="2102" y="866"/>
                  <a:pt x="2103" y="855"/>
                  <a:pt x="2105" y="845"/>
                </a:cubicBezTo>
                <a:cubicBezTo>
                  <a:pt x="2110" y="803"/>
                  <a:pt x="2114" y="762"/>
                  <a:pt x="2118" y="721"/>
                </a:cubicBezTo>
                <a:cubicBezTo>
                  <a:pt x="2121" y="678"/>
                  <a:pt x="2124" y="635"/>
                  <a:pt x="2128" y="592"/>
                </a:cubicBezTo>
                <a:cubicBezTo>
                  <a:pt x="2129" y="576"/>
                  <a:pt x="2129" y="576"/>
                  <a:pt x="2129" y="576"/>
                </a:cubicBezTo>
                <a:cubicBezTo>
                  <a:pt x="2130" y="566"/>
                  <a:pt x="2131" y="556"/>
                  <a:pt x="2131" y="545"/>
                </a:cubicBezTo>
                <a:cubicBezTo>
                  <a:pt x="2132" y="544"/>
                  <a:pt x="2132" y="543"/>
                  <a:pt x="2133" y="542"/>
                </a:cubicBezTo>
                <a:cubicBezTo>
                  <a:pt x="2136" y="534"/>
                  <a:pt x="2139" y="526"/>
                  <a:pt x="2144" y="519"/>
                </a:cubicBezTo>
                <a:cubicBezTo>
                  <a:pt x="2147" y="516"/>
                  <a:pt x="2149" y="513"/>
                  <a:pt x="2152" y="512"/>
                </a:cubicBezTo>
                <a:cubicBezTo>
                  <a:pt x="2153" y="511"/>
                  <a:pt x="2154" y="511"/>
                  <a:pt x="2154" y="511"/>
                </a:cubicBezTo>
                <a:cubicBezTo>
                  <a:pt x="2155" y="510"/>
                  <a:pt x="2156" y="510"/>
                  <a:pt x="2157" y="510"/>
                </a:cubicBezTo>
                <a:cubicBezTo>
                  <a:pt x="2158" y="510"/>
                  <a:pt x="2158" y="510"/>
                  <a:pt x="2158" y="510"/>
                </a:cubicBezTo>
                <a:cubicBezTo>
                  <a:pt x="2159" y="510"/>
                  <a:pt x="2158" y="510"/>
                  <a:pt x="2158" y="510"/>
                </a:cubicBezTo>
                <a:cubicBezTo>
                  <a:pt x="2162" y="510"/>
                  <a:pt x="2162" y="510"/>
                  <a:pt x="2162" y="510"/>
                </a:cubicBezTo>
                <a:cubicBezTo>
                  <a:pt x="2164" y="511"/>
                  <a:pt x="2167" y="513"/>
                  <a:pt x="2170" y="515"/>
                </a:cubicBezTo>
                <a:cubicBezTo>
                  <a:pt x="2172" y="518"/>
                  <a:pt x="2175" y="521"/>
                  <a:pt x="2177" y="525"/>
                </a:cubicBezTo>
                <a:cubicBezTo>
                  <a:pt x="2181" y="532"/>
                  <a:pt x="2184" y="540"/>
                  <a:pt x="2187" y="548"/>
                </a:cubicBezTo>
                <a:cubicBezTo>
                  <a:pt x="2188" y="551"/>
                  <a:pt x="2189" y="553"/>
                  <a:pt x="2189" y="556"/>
                </a:cubicBezTo>
                <a:cubicBezTo>
                  <a:pt x="2190" y="563"/>
                  <a:pt x="2191" y="570"/>
                  <a:pt x="2191" y="576"/>
                </a:cubicBezTo>
                <a:cubicBezTo>
                  <a:pt x="2193" y="592"/>
                  <a:pt x="2193" y="592"/>
                  <a:pt x="2193" y="592"/>
                </a:cubicBezTo>
                <a:cubicBezTo>
                  <a:pt x="2193" y="602"/>
                  <a:pt x="2194" y="611"/>
                  <a:pt x="2195" y="620"/>
                </a:cubicBezTo>
                <a:cubicBezTo>
                  <a:pt x="2198" y="657"/>
                  <a:pt x="2202" y="692"/>
                  <a:pt x="2206" y="728"/>
                </a:cubicBezTo>
                <a:cubicBezTo>
                  <a:pt x="2208" y="746"/>
                  <a:pt x="2210" y="763"/>
                  <a:pt x="2213" y="781"/>
                </a:cubicBezTo>
                <a:cubicBezTo>
                  <a:pt x="2215" y="790"/>
                  <a:pt x="2216" y="798"/>
                  <a:pt x="2218" y="807"/>
                </a:cubicBezTo>
                <a:cubicBezTo>
                  <a:pt x="2221" y="816"/>
                  <a:pt x="2223" y="825"/>
                  <a:pt x="2227" y="834"/>
                </a:cubicBezTo>
                <a:cubicBezTo>
                  <a:pt x="2227" y="836"/>
                  <a:pt x="2229" y="839"/>
                  <a:pt x="2230" y="841"/>
                </a:cubicBezTo>
                <a:cubicBezTo>
                  <a:pt x="2231" y="844"/>
                  <a:pt x="2233" y="846"/>
                  <a:pt x="2235" y="849"/>
                </a:cubicBezTo>
                <a:cubicBezTo>
                  <a:pt x="2237" y="850"/>
                  <a:pt x="2238" y="852"/>
                  <a:pt x="2240" y="853"/>
                </a:cubicBezTo>
                <a:cubicBezTo>
                  <a:pt x="2242" y="854"/>
                  <a:pt x="2245" y="855"/>
                  <a:pt x="2248" y="856"/>
                </a:cubicBezTo>
                <a:cubicBezTo>
                  <a:pt x="2255" y="855"/>
                  <a:pt x="2251" y="856"/>
                  <a:pt x="2255" y="855"/>
                </a:cubicBezTo>
                <a:cubicBezTo>
                  <a:pt x="2259" y="854"/>
                  <a:pt x="2261" y="852"/>
                  <a:pt x="2262" y="851"/>
                </a:cubicBezTo>
                <a:cubicBezTo>
                  <a:pt x="2264" y="850"/>
                  <a:pt x="2265" y="849"/>
                  <a:pt x="2266" y="848"/>
                </a:cubicBezTo>
                <a:cubicBezTo>
                  <a:pt x="2267" y="847"/>
                  <a:pt x="2268" y="845"/>
                  <a:pt x="2269" y="844"/>
                </a:cubicBezTo>
                <a:cubicBezTo>
                  <a:pt x="2271" y="841"/>
                  <a:pt x="2271" y="841"/>
                  <a:pt x="2271" y="841"/>
                </a:cubicBezTo>
                <a:cubicBezTo>
                  <a:pt x="2273" y="837"/>
                  <a:pt x="2273" y="837"/>
                  <a:pt x="2273" y="837"/>
                </a:cubicBezTo>
                <a:cubicBezTo>
                  <a:pt x="2276" y="833"/>
                  <a:pt x="2277" y="828"/>
                  <a:pt x="2279" y="824"/>
                </a:cubicBezTo>
                <a:cubicBezTo>
                  <a:pt x="2284" y="806"/>
                  <a:pt x="2288" y="789"/>
                  <a:pt x="2291" y="772"/>
                </a:cubicBezTo>
                <a:cubicBezTo>
                  <a:pt x="2296" y="739"/>
                  <a:pt x="2300" y="706"/>
                  <a:pt x="2304" y="673"/>
                </a:cubicBezTo>
                <a:cubicBezTo>
                  <a:pt x="2307" y="646"/>
                  <a:pt x="2310" y="619"/>
                  <a:pt x="2313" y="592"/>
                </a:cubicBezTo>
                <a:cubicBezTo>
                  <a:pt x="2315" y="576"/>
                  <a:pt x="2315" y="576"/>
                  <a:pt x="2315" y="576"/>
                </a:cubicBezTo>
                <a:cubicBezTo>
                  <a:pt x="2317" y="561"/>
                  <a:pt x="2320" y="545"/>
                  <a:pt x="2322" y="530"/>
                </a:cubicBezTo>
                <a:cubicBezTo>
                  <a:pt x="2323" y="528"/>
                  <a:pt x="2323" y="526"/>
                  <a:pt x="2324" y="524"/>
                </a:cubicBezTo>
                <a:cubicBezTo>
                  <a:pt x="2327" y="518"/>
                  <a:pt x="2331" y="513"/>
                  <a:pt x="2336" y="511"/>
                </a:cubicBezTo>
                <a:cubicBezTo>
                  <a:pt x="2337" y="511"/>
                  <a:pt x="2337" y="511"/>
                  <a:pt x="2338" y="510"/>
                </a:cubicBezTo>
                <a:cubicBezTo>
                  <a:pt x="2339" y="510"/>
                  <a:pt x="2339" y="510"/>
                  <a:pt x="2340" y="510"/>
                </a:cubicBezTo>
                <a:cubicBezTo>
                  <a:pt x="2341" y="510"/>
                  <a:pt x="2341" y="510"/>
                  <a:pt x="2341" y="510"/>
                </a:cubicBezTo>
                <a:cubicBezTo>
                  <a:pt x="2341" y="510"/>
                  <a:pt x="2342" y="510"/>
                  <a:pt x="2342" y="510"/>
                </a:cubicBezTo>
                <a:cubicBezTo>
                  <a:pt x="2345" y="510"/>
                  <a:pt x="2345" y="510"/>
                  <a:pt x="2345" y="510"/>
                </a:cubicBezTo>
                <a:cubicBezTo>
                  <a:pt x="2346" y="511"/>
                  <a:pt x="2349" y="512"/>
                  <a:pt x="2351" y="514"/>
                </a:cubicBezTo>
                <a:cubicBezTo>
                  <a:pt x="2356" y="519"/>
                  <a:pt x="2360" y="525"/>
                  <a:pt x="2363" y="531"/>
                </a:cubicBezTo>
                <a:cubicBezTo>
                  <a:pt x="2366" y="538"/>
                  <a:pt x="2368" y="545"/>
                  <a:pt x="2371" y="552"/>
                </a:cubicBezTo>
                <a:cubicBezTo>
                  <a:pt x="2372" y="555"/>
                  <a:pt x="2373" y="559"/>
                  <a:pt x="2374" y="562"/>
                </a:cubicBezTo>
                <a:cubicBezTo>
                  <a:pt x="2375" y="567"/>
                  <a:pt x="2376" y="572"/>
                  <a:pt x="2377" y="576"/>
                </a:cubicBezTo>
                <a:cubicBezTo>
                  <a:pt x="2380" y="592"/>
                  <a:pt x="2380" y="592"/>
                  <a:pt x="2380" y="592"/>
                </a:cubicBezTo>
                <a:cubicBezTo>
                  <a:pt x="2381" y="597"/>
                  <a:pt x="2382" y="602"/>
                  <a:pt x="2383" y="606"/>
                </a:cubicBezTo>
                <a:cubicBezTo>
                  <a:pt x="2386" y="621"/>
                  <a:pt x="2389" y="635"/>
                  <a:pt x="2393" y="649"/>
                </a:cubicBezTo>
                <a:cubicBezTo>
                  <a:pt x="2396" y="663"/>
                  <a:pt x="2400" y="676"/>
                  <a:pt x="2407" y="690"/>
                </a:cubicBezTo>
                <a:cubicBezTo>
                  <a:pt x="2409" y="693"/>
                  <a:pt x="2411" y="697"/>
                  <a:pt x="2413" y="700"/>
                </a:cubicBezTo>
                <a:cubicBezTo>
                  <a:pt x="2416" y="703"/>
                  <a:pt x="2419" y="706"/>
                  <a:pt x="2424" y="708"/>
                </a:cubicBezTo>
                <a:cubicBezTo>
                  <a:pt x="2426" y="709"/>
                  <a:pt x="2428" y="710"/>
                  <a:pt x="2431" y="710"/>
                </a:cubicBezTo>
                <a:cubicBezTo>
                  <a:pt x="2432" y="711"/>
                  <a:pt x="2435" y="710"/>
                  <a:pt x="2435" y="710"/>
                </a:cubicBezTo>
                <a:cubicBezTo>
                  <a:pt x="2436" y="710"/>
                  <a:pt x="2438" y="709"/>
                  <a:pt x="2439" y="709"/>
                </a:cubicBezTo>
                <a:cubicBezTo>
                  <a:pt x="2444" y="707"/>
                  <a:pt x="2447" y="703"/>
                  <a:pt x="2450" y="700"/>
                </a:cubicBezTo>
                <a:cubicBezTo>
                  <a:pt x="2454" y="693"/>
                  <a:pt x="2457" y="686"/>
                  <a:pt x="2459" y="680"/>
                </a:cubicBezTo>
                <a:cubicBezTo>
                  <a:pt x="2461" y="673"/>
                  <a:pt x="2463" y="666"/>
                  <a:pt x="2465" y="660"/>
                </a:cubicBezTo>
                <a:cubicBezTo>
                  <a:pt x="2469" y="643"/>
                  <a:pt x="2472" y="627"/>
                  <a:pt x="2475" y="611"/>
                </a:cubicBezTo>
                <a:cubicBezTo>
                  <a:pt x="2475" y="609"/>
                  <a:pt x="2476" y="608"/>
                  <a:pt x="2476" y="606"/>
                </a:cubicBezTo>
                <a:cubicBezTo>
                  <a:pt x="2477" y="602"/>
                  <a:pt x="2479" y="597"/>
                  <a:pt x="2480" y="592"/>
                </a:cubicBezTo>
                <a:cubicBezTo>
                  <a:pt x="2484" y="576"/>
                  <a:pt x="2484" y="576"/>
                  <a:pt x="2484" y="576"/>
                </a:cubicBezTo>
                <a:cubicBezTo>
                  <a:pt x="2485" y="574"/>
                  <a:pt x="2486" y="572"/>
                  <a:pt x="2486" y="570"/>
                </a:cubicBezTo>
                <a:cubicBezTo>
                  <a:pt x="2490" y="558"/>
                  <a:pt x="2493" y="546"/>
                  <a:pt x="2498" y="535"/>
                </a:cubicBezTo>
                <a:cubicBezTo>
                  <a:pt x="2500" y="530"/>
                  <a:pt x="2502" y="525"/>
                  <a:pt x="2505" y="520"/>
                </a:cubicBezTo>
                <a:cubicBezTo>
                  <a:pt x="2508" y="515"/>
                  <a:pt x="2512" y="511"/>
                  <a:pt x="2516" y="509"/>
                </a:cubicBezTo>
                <a:cubicBezTo>
                  <a:pt x="2518" y="508"/>
                  <a:pt x="2519" y="508"/>
                  <a:pt x="2520" y="508"/>
                </a:cubicBezTo>
                <a:cubicBezTo>
                  <a:pt x="2521" y="507"/>
                  <a:pt x="2522" y="507"/>
                  <a:pt x="2523" y="507"/>
                </a:cubicBezTo>
                <a:cubicBezTo>
                  <a:pt x="2524" y="507"/>
                  <a:pt x="2524" y="507"/>
                  <a:pt x="2524" y="507"/>
                </a:cubicBezTo>
                <a:cubicBezTo>
                  <a:pt x="2525" y="507"/>
                  <a:pt x="2525" y="507"/>
                  <a:pt x="2525" y="507"/>
                </a:cubicBezTo>
                <a:cubicBezTo>
                  <a:pt x="2527" y="507"/>
                  <a:pt x="2527" y="507"/>
                  <a:pt x="2527" y="507"/>
                </a:cubicBezTo>
                <a:cubicBezTo>
                  <a:pt x="2531" y="508"/>
                  <a:pt x="2531" y="508"/>
                  <a:pt x="2531" y="508"/>
                </a:cubicBezTo>
                <a:cubicBezTo>
                  <a:pt x="2535" y="510"/>
                  <a:pt x="2540" y="513"/>
                  <a:pt x="2543" y="517"/>
                </a:cubicBezTo>
                <a:cubicBezTo>
                  <a:pt x="2550" y="524"/>
                  <a:pt x="2555" y="534"/>
                  <a:pt x="2560" y="543"/>
                </a:cubicBezTo>
                <a:cubicBezTo>
                  <a:pt x="2564" y="552"/>
                  <a:pt x="2567" y="561"/>
                  <a:pt x="2571" y="569"/>
                </a:cubicBezTo>
                <a:cubicBezTo>
                  <a:pt x="2572" y="572"/>
                  <a:pt x="2572" y="574"/>
                  <a:pt x="2573" y="576"/>
                </a:cubicBezTo>
                <a:cubicBezTo>
                  <a:pt x="2577" y="592"/>
                  <a:pt x="2577" y="592"/>
                  <a:pt x="2577" y="592"/>
                </a:cubicBezTo>
                <a:cubicBezTo>
                  <a:pt x="2580" y="603"/>
                  <a:pt x="2583" y="614"/>
                  <a:pt x="2588" y="624"/>
                </a:cubicBezTo>
                <a:cubicBezTo>
                  <a:pt x="2590" y="630"/>
                  <a:pt x="2593" y="636"/>
                  <a:pt x="2597" y="641"/>
                </a:cubicBezTo>
                <a:cubicBezTo>
                  <a:pt x="2597" y="642"/>
                  <a:pt x="2597" y="642"/>
                  <a:pt x="2598" y="642"/>
                </a:cubicBezTo>
                <a:cubicBezTo>
                  <a:pt x="2598" y="642"/>
                  <a:pt x="2598" y="642"/>
                  <a:pt x="2598" y="642"/>
                </a:cubicBezTo>
                <a:cubicBezTo>
                  <a:pt x="2600" y="646"/>
                  <a:pt x="2603" y="650"/>
                  <a:pt x="2607" y="652"/>
                </a:cubicBezTo>
                <a:cubicBezTo>
                  <a:pt x="2609" y="653"/>
                  <a:pt x="2612" y="654"/>
                  <a:pt x="2614" y="654"/>
                </a:cubicBezTo>
                <a:cubicBezTo>
                  <a:pt x="2615" y="654"/>
                  <a:pt x="2616" y="654"/>
                  <a:pt x="2616" y="654"/>
                </a:cubicBezTo>
                <a:cubicBezTo>
                  <a:pt x="2617" y="654"/>
                  <a:pt x="2617" y="654"/>
                  <a:pt x="2617" y="654"/>
                </a:cubicBezTo>
                <a:cubicBezTo>
                  <a:pt x="2618" y="654"/>
                  <a:pt x="2620" y="654"/>
                  <a:pt x="2621" y="654"/>
                </a:cubicBezTo>
                <a:cubicBezTo>
                  <a:pt x="2625" y="653"/>
                  <a:pt x="2629" y="650"/>
                  <a:pt x="2632" y="647"/>
                </a:cubicBezTo>
                <a:cubicBezTo>
                  <a:pt x="2639" y="642"/>
                  <a:pt x="2643" y="635"/>
                  <a:pt x="2646" y="628"/>
                </a:cubicBezTo>
                <a:cubicBezTo>
                  <a:pt x="2650" y="621"/>
                  <a:pt x="2652" y="614"/>
                  <a:pt x="2655" y="607"/>
                </a:cubicBezTo>
                <a:cubicBezTo>
                  <a:pt x="2657" y="602"/>
                  <a:pt x="2658" y="597"/>
                  <a:pt x="2660" y="592"/>
                </a:cubicBezTo>
                <a:cubicBezTo>
                  <a:pt x="2670" y="576"/>
                  <a:pt x="2670" y="576"/>
                  <a:pt x="2670" y="576"/>
                </a:cubicBezTo>
                <a:cubicBezTo>
                  <a:pt x="2670" y="576"/>
                  <a:pt x="2670" y="576"/>
                  <a:pt x="2670" y="576"/>
                </a:cubicBezTo>
                <a:cubicBezTo>
                  <a:pt x="2675" y="571"/>
                  <a:pt x="2681" y="566"/>
                  <a:pt x="2687" y="563"/>
                </a:cubicBezTo>
                <a:cubicBezTo>
                  <a:pt x="2688" y="562"/>
                  <a:pt x="2690" y="562"/>
                  <a:pt x="2691" y="561"/>
                </a:cubicBezTo>
                <a:cubicBezTo>
                  <a:pt x="2693" y="561"/>
                  <a:pt x="2694" y="560"/>
                  <a:pt x="2696" y="560"/>
                </a:cubicBezTo>
                <a:cubicBezTo>
                  <a:pt x="2697" y="560"/>
                  <a:pt x="2698" y="559"/>
                  <a:pt x="2698" y="559"/>
                </a:cubicBezTo>
                <a:cubicBezTo>
                  <a:pt x="2701" y="559"/>
                  <a:pt x="2701" y="559"/>
                  <a:pt x="2701" y="559"/>
                </a:cubicBezTo>
                <a:cubicBezTo>
                  <a:pt x="2702" y="559"/>
                  <a:pt x="2704" y="559"/>
                  <a:pt x="2705" y="559"/>
                </a:cubicBezTo>
                <a:cubicBezTo>
                  <a:pt x="2718" y="558"/>
                  <a:pt x="2729" y="561"/>
                  <a:pt x="2739" y="565"/>
                </a:cubicBezTo>
                <a:cubicBezTo>
                  <a:pt x="2745" y="567"/>
                  <a:pt x="2751" y="571"/>
                  <a:pt x="2756" y="574"/>
                </a:cubicBezTo>
                <a:cubicBezTo>
                  <a:pt x="2756" y="574"/>
                  <a:pt x="2757" y="574"/>
                  <a:pt x="2758" y="573"/>
                </a:cubicBezTo>
                <a:cubicBezTo>
                  <a:pt x="2752" y="570"/>
                  <a:pt x="2746" y="567"/>
                  <a:pt x="2739" y="563"/>
                </a:cubicBezTo>
                <a:cubicBezTo>
                  <a:pt x="2730" y="559"/>
                  <a:pt x="2718" y="557"/>
                  <a:pt x="2705" y="557"/>
                </a:cubicBezTo>
                <a:cubicBezTo>
                  <a:pt x="2704" y="557"/>
                  <a:pt x="2702" y="557"/>
                  <a:pt x="2701" y="557"/>
                </a:cubicBezTo>
                <a:cubicBezTo>
                  <a:pt x="2698" y="557"/>
                  <a:pt x="2698" y="557"/>
                  <a:pt x="2698" y="557"/>
                </a:cubicBezTo>
                <a:cubicBezTo>
                  <a:pt x="2697" y="557"/>
                  <a:pt x="2696" y="558"/>
                  <a:pt x="2696" y="558"/>
                </a:cubicBezTo>
                <a:cubicBezTo>
                  <a:pt x="2694" y="558"/>
                  <a:pt x="2692" y="559"/>
                  <a:pt x="2691" y="559"/>
                </a:cubicBezTo>
                <a:cubicBezTo>
                  <a:pt x="2689" y="560"/>
                  <a:pt x="2687" y="560"/>
                  <a:pt x="2686" y="561"/>
                </a:cubicBezTo>
                <a:cubicBezTo>
                  <a:pt x="2679" y="564"/>
                  <a:pt x="2674" y="569"/>
                  <a:pt x="2668" y="574"/>
                </a:cubicBezTo>
                <a:cubicBezTo>
                  <a:pt x="2668" y="575"/>
                  <a:pt x="2667" y="576"/>
                  <a:pt x="2666" y="576"/>
                </a:cubicBezTo>
                <a:cubicBezTo>
                  <a:pt x="2665" y="576"/>
                  <a:pt x="2665" y="576"/>
                  <a:pt x="2665" y="576"/>
                </a:cubicBezTo>
                <a:cubicBezTo>
                  <a:pt x="2666" y="573"/>
                  <a:pt x="2667" y="570"/>
                  <a:pt x="2668" y="567"/>
                </a:cubicBezTo>
                <a:cubicBezTo>
                  <a:pt x="2673" y="555"/>
                  <a:pt x="2678" y="543"/>
                  <a:pt x="2684" y="534"/>
                </a:cubicBezTo>
                <a:cubicBezTo>
                  <a:pt x="2688" y="529"/>
                  <a:pt x="2692" y="525"/>
                  <a:pt x="2697" y="522"/>
                </a:cubicBezTo>
                <a:cubicBezTo>
                  <a:pt x="2701" y="520"/>
                  <a:pt x="2707" y="519"/>
                  <a:pt x="2712" y="520"/>
                </a:cubicBezTo>
                <a:cubicBezTo>
                  <a:pt x="2717" y="521"/>
                  <a:pt x="2721" y="524"/>
                  <a:pt x="2725" y="527"/>
                </a:cubicBezTo>
                <a:cubicBezTo>
                  <a:pt x="2728" y="530"/>
                  <a:pt x="2731" y="534"/>
                  <a:pt x="2734" y="538"/>
                </a:cubicBezTo>
                <a:cubicBezTo>
                  <a:pt x="2739" y="545"/>
                  <a:pt x="2744" y="552"/>
                  <a:pt x="2748" y="558"/>
                </a:cubicBezTo>
                <a:cubicBezTo>
                  <a:pt x="2753" y="564"/>
                  <a:pt x="2758" y="569"/>
                  <a:pt x="2763" y="573"/>
                </a:cubicBezTo>
                <a:cubicBezTo>
                  <a:pt x="2763" y="573"/>
                  <a:pt x="2763" y="573"/>
                  <a:pt x="2763" y="573"/>
                </a:cubicBezTo>
                <a:cubicBezTo>
                  <a:pt x="2763" y="573"/>
                  <a:pt x="2763" y="573"/>
                  <a:pt x="2764" y="573"/>
                </a:cubicBezTo>
                <a:cubicBezTo>
                  <a:pt x="2763" y="573"/>
                  <a:pt x="2763" y="573"/>
                  <a:pt x="2763" y="572"/>
                </a:cubicBezTo>
                <a:close/>
                <a:moveTo>
                  <a:pt x="172" y="555"/>
                </a:moveTo>
                <a:cubicBezTo>
                  <a:pt x="168" y="552"/>
                  <a:pt x="164" y="549"/>
                  <a:pt x="159" y="548"/>
                </a:cubicBezTo>
                <a:cubicBezTo>
                  <a:pt x="154" y="547"/>
                  <a:pt x="149" y="547"/>
                  <a:pt x="144" y="548"/>
                </a:cubicBezTo>
                <a:cubicBezTo>
                  <a:pt x="135" y="550"/>
                  <a:pt x="127" y="556"/>
                  <a:pt x="121" y="562"/>
                </a:cubicBezTo>
                <a:cubicBezTo>
                  <a:pt x="118" y="566"/>
                  <a:pt x="115" y="569"/>
                  <a:pt x="112" y="573"/>
                </a:cubicBezTo>
                <a:cubicBezTo>
                  <a:pt x="117" y="560"/>
                  <a:pt x="121" y="546"/>
                  <a:pt x="128" y="534"/>
                </a:cubicBezTo>
                <a:cubicBezTo>
                  <a:pt x="129" y="532"/>
                  <a:pt x="130" y="530"/>
                  <a:pt x="131" y="529"/>
                </a:cubicBezTo>
                <a:cubicBezTo>
                  <a:pt x="132" y="527"/>
                  <a:pt x="133" y="525"/>
                  <a:pt x="134" y="524"/>
                </a:cubicBezTo>
                <a:cubicBezTo>
                  <a:pt x="137" y="521"/>
                  <a:pt x="140" y="518"/>
                  <a:pt x="143" y="516"/>
                </a:cubicBezTo>
                <a:cubicBezTo>
                  <a:pt x="146" y="514"/>
                  <a:pt x="150" y="514"/>
                  <a:pt x="153" y="514"/>
                </a:cubicBezTo>
                <a:cubicBezTo>
                  <a:pt x="157" y="514"/>
                  <a:pt x="160" y="516"/>
                  <a:pt x="163" y="519"/>
                </a:cubicBezTo>
                <a:cubicBezTo>
                  <a:pt x="169" y="524"/>
                  <a:pt x="172" y="532"/>
                  <a:pt x="176" y="540"/>
                </a:cubicBezTo>
                <a:cubicBezTo>
                  <a:pt x="179" y="548"/>
                  <a:pt x="182" y="557"/>
                  <a:pt x="184" y="566"/>
                </a:cubicBezTo>
                <a:cubicBezTo>
                  <a:pt x="185" y="569"/>
                  <a:pt x="186" y="572"/>
                  <a:pt x="186" y="575"/>
                </a:cubicBezTo>
                <a:cubicBezTo>
                  <a:pt x="183" y="568"/>
                  <a:pt x="178" y="561"/>
                  <a:pt x="172" y="555"/>
                </a:cubicBezTo>
                <a:close/>
                <a:moveTo>
                  <a:pt x="269" y="652"/>
                </a:moveTo>
                <a:cubicBezTo>
                  <a:pt x="267" y="663"/>
                  <a:pt x="263" y="674"/>
                  <a:pt x="259" y="683"/>
                </a:cubicBezTo>
                <a:cubicBezTo>
                  <a:pt x="257" y="688"/>
                  <a:pt x="254" y="692"/>
                  <a:pt x="251" y="695"/>
                </a:cubicBezTo>
                <a:cubicBezTo>
                  <a:pt x="249" y="697"/>
                  <a:pt x="247" y="698"/>
                  <a:pt x="246" y="698"/>
                </a:cubicBezTo>
                <a:cubicBezTo>
                  <a:pt x="244" y="699"/>
                  <a:pt x="242" y="699"/>
                  <a:pt x="240" y="698"/>
                </a:cubicBezTo>
                <a:cubicBezTo>
                  <a:pt x="236" y="697"/>
                  <a:pt x="233" y="694"/>
                  <a:pt x="230" y="690"/>
                </a:cubicBezTo>
                <a:cubicBezTo>
                  <a:pt x="227" y="686"/>
                  <a:pt x="225" y="682"/>
                  <a:pt x="223" y="677"/>
                </a:cubicBezTo>
                <a:cubicBezTo>
                  <a:pt x="218" y="666"/>
                  <a:pt x="214" y="655"/>
                  <a:pt x="211" y="644"/>
                </a:cubicBezTo>
                <a:cubicBezTo>
                  <a:pt x="213" y="648"/>
                  <a:pt x="216" y="652"/>
                  <a:pt x="219" y="656"/>
                </a:cubicBezTo>
                <a:cubicBezTo>
                  <a:pt x="223" y="660"/>
                  <a:pt x="228" y="664"/>
                  <a:pt x="234" y="666"/>
                </a:cubicBezTo>
                <a:cubicBezTo>
                  <a:pt x="236" y="667"/>
                  <a:pt x="238" y="667"/>
                  <a:pt x="239" y="668"/>
                </a:cubicBezTo>
                <a:cubicBezTo>
                  <a:pt x="242" y="668"/>
                  <a:pt x="242" y="668"/>
                  <a:pt x="242" y="668"/>
                </a:cubicBezTo>
                <a:cubicBezTo>
                  <a:pt x="243" y="668"/>
                  <a:pt x="243" y="668"/>
                  <a:pt x="243" y="668"/>
                </a:cubicBezTo>
                <a:cubicBezTo>
                  <a:pt x="243" y="668"/>
                  <a:pt x="244" y="668"/>
                  <a:pt x="244" y="668"/>
                </a:cubicBezTo>
                <a:cubicBezTo>
                  <a:pt x="247" y="668"/>
                  <a:pt x="247" y="668"/>
                  <a:pt x="247" y="668"/>
                </a:cubicBezTo>
                <a:cubicBezTo>
                  <a:pt x="247" y="667"/>
                  <a:pt x="248" y="667"/>
                  <a:pt x="249" y="667"/>
                </a:cubicBezTo>
                <a:cubicBezTo>
                  <a:pt x="251" y="667"/>
                  <a:pt x="253" y="666"/>
                  <a:pt x="254" y="665"/>
                </a:cubicBezTo>
                <a:cubicBezTo>
                  <a:pt x="260" y="662"/>
                  <a:pt x="264" y="657"/>
                  <a:pt x="268" y="652"/>
                </a:cubicBezTo>
                <a:cubicBezTo>
                  <a:pt x="269" y="650"/>
                  <a:pt x="270" y="648"/>
                  <a:pt x="271" y="647"/>
                </a:cubicBezTo>
                <a:cubicBezTo>
                  <a:pt x="270" y="649"/>
                  <a:pt x="270" y="650"/>
                  <a:pt x="269" y="652"/>
                </a:cubicBezTo>
                <a:close/>
                <a:moveTo>
                  <a:pt x="345" y="501"/>
                </a:moveTo>
                <a:cubicBezTo>
                  <a:pt x="343" y="500"/>
                  <a:pt x="342" y="500"/>
                  <a:pt x="341" y="499"/>
                </a:cubicBezTo>
                <a:cubicBezTo>
                  <a:pt x="339" y="499"/>
                  <a:pt x="339" y="499"/>
                  <a:pt x="339" y="499"/>
                </a:cubicBezTo>
                <a:cubicBezTo>
                  <a:pt x="338" y="499"/>
                  <a:pt x="338" y="499"/>
                  <a:pt x="338" y="499"/>
                </a:cubicBezTo>
                <a:cubicBezTo>
                  <a:pt x="335" y="499"/>
                  <a:pt x="335" y="499"/>
                  <a:pt x="335" y="499"/>
                </a:cubicBezTo>
                <a:cubicBezTo>
                  <a:pt x="334" y="498"/>
                  <a:pt x="334" y="499"/>
                  <a:pt x="333" y="499"/>
                </a:cubicBezTo>
                <a:cubicBezTo>
                  <a:pt x="332" y="499"/>
                  <a:pt x="332" y="499"/>
                  <a:pt x="332" y="499"/>
                </a:cubicBezTo>
                <a:cubicBezTo>
                  <a:pt x="329" y="499"/>
                  <a:pt x="327" y="500"/>
                  <a:pt x="325" y="501"/>
                </a:cubicBezTo>
                <a:cubicBezTo>
                  <a:pt x="323" y="501"/>
                  <a:pt x="322" y="503"/>
                  <a:pt x="320" y="504"/>
                </a:cubicBezTo>
                <a:cubicBezTo>
                  <a:pt x="316" y="507"/>
                  <a:pt x="313" y="510"/>
                  <a:pt x="310" y="514"/>
                </a:cubicBezTo>
                <a:cubicBezTo>
                  <a:pt x="314" y="503"/>
                  <a:pt x="317" y="491"/>
                  <a:pt x="323" y="481"/>
                </a:cubicBezTo>
                <a:cubicBezTo>
                  <a:pt x="326" y="476"/>
                  <a:pt x="330" y="472"/>
                  <a:pt x="333" y="472"/>
                </a:cubicBezTo>
                <a:cubicBezTo>
                  <a:pt x="334" y="471"/>
                  <a:pt x="334" y="471"/>
                  <a:pt x="334" y="471"/>
                </a:cubicBezTo>
                <a:cubicBezTo>
                  <a:pt x="335" y="471"/>
                  <a:pt x="336" y="472"/>
                  <a:pt x="336" y="472"/>
                </a:cubicBezTo>
                <a:cubicBezTo>
                  <a:pt x="336" y="472"/>
                  <a:pt x="336" y="472"/>
                  <a:pt x="336" y="472"/>
                </a:cubicBezTo>
                <a:cubicBezTo>
                  <a:pt x="336" y="472"/>
                  <a:pt x="337" y="472"/>
                  <a:pt x="337" y="472"/>
                </a:cubicBezTo>
                <a:cubicBezTo>
                  <a:pt x="338" y="474"/>
                  <a:pt x="340" y="476"/>
                  <a:pt x="341" y="478"/>
                </a:cubicBezTo>
                <a:cubicBezTo>
                  <a:pt x="344" y="483"/>
                  <a:pt x="346" y="489"/>
                  <a:pt x="348" y="495"/>
                </a:cubicBezTo>
                <a:cubicBezTo>
                  <a:pt x="349" y="498"/>
                  <a:pt x="350" y="501"/>
                  <a:pt x="351" y="505"/>
                </a:cubicBezTo>
                <a:cubicBezTo>
                  <a:pt x="349" y="503"/>
                  <a:pt x="347" y="502"/>
                  <a:pt x="345" y="501"/>
                </a:cubicBezTo>
                <a:close/>
                <a:moveTo>
                  <a:pt x="424" y="814"/>
                </a:moveTo>
                <a:cubicBezTo>
                  <a:pt x="424" y="814"/>
                  <a:pt x="424" y="814"/>
                  <a:pt x="424" y="814"/>
                </a:cubicBezTo>
                <a:cubicBezTo>
                  <a:pt x="424" y="814"/>
                  <a:pt x="424" y="814"/>
                  <a:pt x="424" y="814"/>
                </a:cubicBezTo>
                <a:close/>
                <a:moveTo>
                  <a:pt x="426" y="813"/>
                </a:moveTo>
                <a:cubicBezTo>
                  <a:pt x="426" y="813"/>
                  <a:pt x="426" y="814"/>
                  <a:pt x="426" y="814"/>
                </a:cubicBezTo>
                <a:cubicBezTo>
                  <a:pt x="426" y="813"/>
                  <a:pt x="426" y="814"/>
                  <a:pt x="426" y="813"/>
                </a:cubicBezTo>
                <a:close/>
                <a:moveTo>
                  <a:pt x="446" y="711"/>
                </a:moveTo>
                <a:cubicBezTo>
                  <a:pt x="444" y="727"/>
                  <a:pt x="442" y="742"/>
                  <a:pt x="440" y="758"/>
                </a:cubicBezTo>
                <a:cubicBezTo>
                  <a:pt x="437" y="773"/>
                  <a:pt x="435" y="788"/>
                  <a:pt x="430" y="802"/>
                </a:cubicBezTo>
                <a:cubicBezTo>
                  <a:pt x="429" y="805"/>
                  <a:pt x="428" y="808"/>
                  <a:pt x="427" y="811"/>
                </a:cubicBezTo>
                <a:cubicBezTo>
                  <a:pt x="426" y="812"/>
                  <a:pt x="426" y="812"/>
                  <a:pt x="425" y="813"/>
                </a:cubicBezTo>
                <a:cubicBezTo>
                  <a:pt x="425" y="813"/>
                  <a:pt x="425" y="813"/>
                  <a:pt x="425" y="813"/>
                </a:cubicBezTo>
                <a:cubicBezTo>
                  <a:pt x="424" y="812"/>
                  <a:pt x="424" y="812"/>
                  <a:pt x="424" y="811"/>
                </a:cubicBezTo>
                <a:cubicBezTo>
                  <a:pt x="422" y="810"/>
                  <a:pt x="420" y="807"/>
                  <a:pt x="419" y="804"/>
                </a:cubicBezTo>
                <a:cubicBezTo>
                  <a:pt x="413" y="791"/>
                  <a:pt x="410" y="777"/>
                  <a:pt x="407" y="762"/>
                </a:cubicBezTo>
                <a:cubicBezTo>
                  <a:pt x="401" y="734"/>
                  <a:pt x="397" y="705"/>
                  <a:pt x="393" y="676"/>
                </a:cubicBezTo>
                <a:cubicBezTo>
                  <a:pt x="390" y="657"/>
                  <a:pt x="387" y="639"/>
                  <a:pt x="385" y="620"/>
                </a:cubicBezTo>
                <a:cubicBezTo>
                  <a:pt x="385" y="621"/>
                  <a:pt x="386" y="623"/>
                  <a:pt x="386" y="624"/>
                </a:cubicBezTo>
                <a:cubicBezTo>
                  <a:pt x="389" y="635"/>
                  <a:pt x="391" y="647"/>
                  <a:pt x="394" y="658"/>
                </a:cubicBezTo>
                <a:cubicBezTo>
                  <a:pt x="397" y="668"/>
                  <a:pt x="401" y="678"/>
                  <a:pt x="406" y="688"/>
                </a:cubicBezTo>
                <a:cubicBezTo>
                  <a:pt x="408" y="693"/>
                  <a:pt x="411" y="698"/>
                  <a:pt x="416" y="701"/>
                </a:cubicBezTo>
                <a:cubicBezTo>
                  <a:pt x="418" y="703"/>
                  <a:pt x="421" y="705"/>
                  <a:pt x="424" y="705"/>
                </a:cubicBezTo>
                <a:cubicBezTo>
                  <a:pt x="425" y="705"/>
                  <a:pt x="425" y="705"/>
                  <a:pt x="426" y="705"/>
                </a:cubicBezTo>
                <a:cubicBezTo>
                  <a:pt x="427" y="705"/>
                  <a:pt x="428" y="705"/>
                  <a:pt x="428" y="705"/>
                </a:cubicBezTo>
                <a:cubicBezTo>
                  <a:pt x="429" y="705"/>
                  <a:pt x="430" y="705"/>
                  <a:pt x="431" y="704"/>
                </a:cubicBezTo>
                <a:cubicBezTo>
                  <a:pt x="433" y="703"/>
                  <a:pt x="433" y="703"/>
                  <a:pt x="433" y="703"/>
                </a:cubicBezTo>
                <a:cubicBezTo>
                  <a:pt x="438" y="700"/>
                  <a:pt x="442" y="696"/>
                  <a:pt x="445" y="691"/>
                </a:cubicBezTo>
                <a:cubicBezTo>
                  <a:pt x="446" y="688"/>
                  <a:pt x="448" y="685"/>
                  <a:pt x="449" y="683"/>
                </a:cubicBezTo>
                <a:cubicBezTo>
                  <a:pt x="448" y="692"/>
                  <a:pt x="447" y="702"/>
                  <a:pt x="446" y="711"/>
                </a:cubicBezTo>
                <a:close/>
                <a:moveTo>
                  <a:pt x="450" y="668"/>
                </a:moveTo>
                <a:cubicBezTo>
                  <a:pt x="449" y="670"/>
                  <a:pt x="449" y="672"/>
                  <a:pt x="448" y="675"/>
                </a:cubicBezTo>
                <a:cubicBezTo>
                  <a:pt x="446" y="680"/>
                  <a:pt x="444" y="684"/>
                  <a:pt x="441" y="689"/>
                </a:cubicBezTo>
                <a:cubicBezTo>
                  <a:pt x="439" y="693"/>
                  <a:pt x="435" y="698"/>
                  <a:pt x="431" y="700"/>
                </a:cubicBezTo>
                <a:cubicBezTo>
                  <a:pt x="429" y="700"/>
                  <a:pt x="429" y="700"/>
                  <a:pt x="429" y="700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27" y="701"/>
                  <a:pt x="427" y="701"/>
                  <a:pt x="426" y="701"/>
                </a:cubicBezTo>
                <a:cubicBezTo>
                  <a:pt x="426" y="701"/>
                  <a:pt x="425" y="701"/>
                  <a:pt x="424" y="701"/>
                </a:cubicBezTo>
                <a:cubicBezTo>
                  <a:pt x="422" y="701"/>
                  <a:pt x="420" y="700"/>
                  <a:pt x="418" y="698"/>
                </a:cubicBezTo>
                <a:cubicBezTo>
                  <a:pt x="414" y="695"/>
                  <a:pt x="412" y="691"/>
                  <a:pt x="409" y="686"/>
                </a:cubicBezTo>
                <a:cubicBezTo>
                  <a:pt x="404" y="677"/>
                  <a:pt x="401" y="667"/>
                  <a:pt x="398" y="657"/>
                </a:cubicBezTo>
                <a:cubicBezTo>
                  <a:pt x="397" y="653"/>
                  <a:pt x="396" y="650"/>
                  <a:pt x="395" y="646"/>
                </a:cubicBezTo>
                <a:cubicBezTo>
                  <a:pt x="396" y="647"/>
                  <a:pt x="396" y="647"/>
                  <a:pt x="396" y="648"/>
                </a:cubicBezTo>
                <a:cubicBezTo>
                  <a:pt x="400" y="655"/>
                  <a:pt x="405" y="662"/>
                  <a:pt x="414" y="667"/>
                </a:cubicBezTo>
                <a:cubicBezTo>
                  <a:pt x="423" y="673"/>
                  <a:pt x="435" y="671"/>
                  <a:pt x="442" y="664"/>
                </a:cubicBezTo>
                <a:cubicBezTo>
                  <a:pt x="446" y="661"/>
                  <a:pt x="449" y="658"/>
                  <a:pt x="451" y="654"/>
                </a:cubicBezTo>
                <a:cubicBezTo>
                  <a:pt x="451" y="659"/>
                  <a:pt x="451" y="663"/>
                  <a:pt x="450" y="668"/>
                </a:cubicBezTo>
                <a:close/>
                <a:moveTo>
                  <a:pt x="545" y="517"/>
                </a:moveTo>
                <a:cubicBezTo>
                  <a:pt x="543" y="515"/>
                  <a:pt x="542" y="513"/>
                  <a:pt x="541" y="511"/>
                </a:cubicBezTo>
                <a:cubicBezTo>
                  <a:pt x="539" y="509"/>
                  <a:pt x="537" y="507"/>
                  <a:pt x="536" y="505"/>
                </a:cubicBezTo>
                <a:cubicBezTo>
                  <a:pt x="533" y="503"/>
                  <a:pt x="533" y="503"/>
                  <a:pt x="533" y="503"/>
                </a:cubicBezTo>
                <a:cubicBezTo>
                  <a:pt x="532" y="502"/>
                  <a:pt x="530" y="501"/>
                  <a:pt x="529" y="501"/>
                </a:cubicBezTo>
                <a:cubicBezTo>
                  <a:pt x="529" y="500"/>
                  <a:pt x="528" y="500"/>
                  <a:pt x="527" y="500"/>
                </a:cubicBezTo>
                <a:cubicBezTo>
                  <a:pt x="525" y="499"/>
                  <a:pt x="525" y="499"/>
                  <a:pt x="525" y="499"/>
                </a:cubicBezTo>
                <a:cubicBezTo>
                  <a:pt x="524" y="499"/>
                  <a:pt x="522" y="498"/>
                  <a:pt x="521" y="498"/>
                </a:cubicBezTo>
                <a:cubicBezTo>
                  <a:pt x="518" y="498"/>
                  <a:pt x="518" y="498"/>
                  <a:pt x="518" y="498"/>
                </a:cubicBezTo>
                <a:cubicBezTo>
                  <a:pt x="516" y="498"/>
                  <a:pt x="516" y="498"/>
                  <a:pt x="515" y="498"/>
                </a:cubicBezTo>
                <a:cubicBezTo>
                  <a:pt x="513" y="498"/>
                  <a:pt x="513" y="498"/>
                  <a:pt x="513" y="498"/>
                </a:cubicBezTo>
                <a:cubicBezTo>
                  <a:pt x="512" y="498"/>
                  <a:pt x="510" y="499"/>
                  <a:pt x="509" y="499"/>
                </a:cubicBezTo>
                <a:cubicBezTo>
                  <a:pt x="508" y="499"/>
                  <a:pt x="506" y="500"/>
                  <a:pt x="505" y="501"/>
                </a:cubicBezTo>
                <a:cubicBezTo>
                  <a:pt x="500" y="503"/>
                  <a:pt x="497" y="507"/>
                  <a:pt x="494" y="510"/>
                </a:cubicBezTo>
                <a:cubicBezTo>
                  <a:pt x="491" y="514"/>
                  <a:pt x="489" y="518"/>
                  <a:pt x="487" y="522"/>
                </a:cubicBezTo>
                <a:cubicBezTo>
                  <a:pt x="487" y="522"/>
                  <a:pt x="487" y="522"/>
                  <a:pt x="487" y="522"/>
                </a:cubicBezTo>
                <a:cubicBezTo>
                  <a:pt x="487" y="519"/>
                  <a:pt x="488" y="516"/>
                  <a:pt x="489" y="513"/>
                </a:cubicBezTo>
                <a:cubicBezTo>
                  <a:pt x="492" y="502"/>
                  <a:pt x="496" y="491"/>
                  <a:pt x="501" y="481"/>
                </a:cubicBezTo>
                <a:cubicBezTo>
                  <a:pt x="504" y="476"/>
                  <a:pt x="507" y="471"/>
                  <a:pt x="511" y="468"/>
                </a:cubicBezTo>
                <a:cubicBezTo>
                  <a:pt x="514" y="467"/>
                  <a:pt x="516" y="467"/>
                  <a:pt x="519" y="467"/>
                </a:cubicBezTo>
                <a:cubicBezTo>
                  <a:pt x="521" y="467"/>
                  <a:pt x="523" y="469"/>
                  <a:pt x="525" y="470"/>
                </a:cubicBezTo>
                <a:cubicBezTo>
                  <a:pt x="529" y="474"/>
                  <a:pt x="532" y="479"/>
                  <a:pt x="535" y="484"/>
                </a:cubicBezTo>
                <a:cubicBezTo>
                  <a:pt x="538" y="489"/>
                  <a:pt x="540" y="494"/>
                  <a:pt x="541" y="500"/>
                </a:cubicBezTo>
                <a:cubicBezTo>
                  <a:pt x="544" y="507"/>
                  <a:pt x="546" y="515"/>
                  <a:pt x="548" y="523"/>
                </a:cubicBezTo>
                <a:cubicBezTo>
                  <a:pt x="547" y="521"/>
                  <a:pt x="546" y="519"/>
                  <a:pt x="545" y="517"/>
                </a:cubicBezTo>
                <a:close/>
                <a:moveTo>
                  <a:pt x="557" y="544"/>
                </a:moveTo>
                <a:cubicBezTo>
                  <a:pt x="556" y="540"/>
                  <a:pt x="555" y="537"/>
                  <a:pt x="555" y="533"/>
                </a:cubicBezTo>
                <a:cubicBezTo>
                  <a:pt x="552" y="522"/>
                  <a:pt x="549" y="510"/>
                  <a:pt x="545" y="499"/>
                </a:cubicBezTo>
                <a:cubicBezTo>
                  <a:pt x="543" y="493"/>
                  <a:pt x="541" y="487"/>
                  <a:pt x="539" y="482"/>
                </a:cubicBezTo>
                <a:cubicBezTo>
                  <a:pt x="536" y="477"/>
                  <a:pt x="533" y="471"/>
                  <a:pt x="528" y="467"/>
                </a:cubicBezTo>
                <a:cubicBezTo>
                  <a:pt x="526" y="465"/>
                  <a:pt x="523" y="463"/>
                  <a:pt x="519" y="463"/>
                </a:cubicBezTo>
                <a:cubicBezTo>
                  <a:pt x="516" y="463"/>
                  <a:pt x="512" y="463"/>
                  <a:pt x="510" y="465"/>
                </a:cubicBezTo>
                <a:cubicBezTo>
                  <a:pt x="504" y="468"/>
                  <a:pt x="500" y="474"/>
                  <a:pt x="497" y="479"/>
                </a:cubicBezTo>
                <a:cubicBezTo>
                  <a:pt x="492" y="489"/>
                  <a:pt x="488" y="500"/>
                  <a:pt x="485" y="511"/>
                </a:cubicBezTo>
                <a:cubicBezTo>
                  <a:pt x="485" y="512"/>
                  <a:pt x="485" y="512"/>
                  <a:pt x="485" y="512"/>
                </a:cubicBezTo>
                <a:cubicBezTo>
                  <a:pt x="488" y="480"/>
                  <a:pt x="491" y="448"/>
                  <a:pt x="494" y="415"/>
                </a:cubicBezTo>
                <a:cubicBezTo>
                  <a:pt x="498" y="381"/>
                  <a:pt x="502" y="346"/>
                  <a:pt x="508" y="312"/>
                </a:cubicBezTo>
                <a:cubicBezTo>
                  <a:pt x="509" y="303"/>
                  <a:pt x="511" y="295"/>
                  <a:pt x="513" y="287"/>
                </a:cubicBezTo>
                <a:cubicBezTo>
                  <a:pt x="514" y="283"/>
                  <a:pt x="515" y="279"/>
                  <a:pt x="517" y="275"/>
                </a:cubicBezTo>
                <a:cubicBezTo>
                  <a:pt x="517" y="274"/>
                  <a:pt x="517" y="273"/>
                  <a:pt x="518" y="273"/>
                </a:cubicBezTo>
                <a:cubicBezTo>
                  <a:pt x="518" y="273"/>
                  <a:pt x="519" y="274"/>
                  <a:pt x="519" y="275"/>
                </a:cubicBezTo>
                <a:cubicBezTo>
                  <a:pt x="522" y="283"/>
                  <a:pt x="525" y="291"/>
                  <a:pt x="527" y="299"/>
                </a:cubicBezTo>
                <a:cubicBezTo>
                  <a:pt x="531" y="316"/>
                  <a:pt x="533" y="334"/>
                  <a:pt x="536" y="352"/>
                </a:cubicBezTo>
                <a:cubicBezTo>
                  <a:pt x="539" y="370"/>
                  <a:pt x="541" y="389"/>
                  <a:pt x="543" y="407"/>
                </a:cubicBezTo>
                <a:cubicBezTo>
                  <a:pt x="547" y="444"/>
                  <a:pt x="551" y="481"/>
                  <a:pt x="555" y="519"/>
                </a:cubicBezTo>
                <a:cubicBezTo>
                  <a:pt x="556" y="528"/>
                  <a:pt x="557" y="537"/>
                  <a:pt x="558" y="547"/>
                </a:cubicBezTo>
                <a:cubicBezTo>
                  <a:pt x="557" y="546"/>
                  <a:pt x="557" y="545"/>
                  <a:pt x="557" y="544"/>
                </a:cubicBezTo>
                <a:close/>
                <a:moveTo>
                  <a:pt x="608" y="691"/>
                </a:moveTo>
                <a:cubicBezTo>
                  <a:pt x="608" y="691"/>
                  <a:pt x="608" y="691"/>
                  <a:pt x="608" y="691"/>
                </a:cubicBezTo>
                <a:close/>
                <a:moveTo>
                  <a:pt x="619" y="670"/>
                </a:moveTo>
                <a:cubicBezTo>
                  <a:pt x="617" y="674"/>
                  <a:pt x="616" y="679"/>
                  <a:pt x="614" y="682"/>
                </a:cubicBezTo>
                <a:cubicBezTo>
                  <a:pt x="612" y="685"/>
                  <a:pt x="611" y="688"/>
                  <a:pt x="609" y="690"/>
                </a:cubicBezTo>
                <a:cubicBezTo>
                  <a:pt x="609" y="689"/>
                  <a:pt x="609" y="689"/>
                  <a:pt x="609" y="689"/>
                </a:cubicBezTo>
                <a:cubicBezTo>
                  <a:pt x="607" y="687"/>
                  <a:pt x="607" y="687"/>
                  <a:pt x="607" y="687"/>
                </a:cubicBezTo>
                <a:cubicBezTo>
                  <a:pt x="606" y="684"/>
                  <a:pt x="606" y="684"/>
                  <a:pt x="606" y="684"/>
                </a:cubicBezTo>
                <a:cubicBezTo>
                  <a:pt x="604" y="679"/>
                  <a:pt x="603" y="674"/>
                  <a:pt x="601" y="669"/>
                </a:cubicBezTo>
                <a:cubicBezTo>
                  <a:pt x="602" y="670"/>
                  <a:pt x="603" y="670"/>
                  <a:pt x="603" y="670"/>
                </a:cubicBezTo>
                <a:cubicBezTo>
                  <a:pt x="605" y="670"/>
                  <a:pt x="606" y="670"/>
                  <a:pt x="608" y="670"/>
                </a:cubicBezTo>
                <a:cubicBezTo>
                  <a:pt x="608" y="671"/>
                  <a:pt x="610" y="670"/>
                  <a:pt x="610" y="670"/>
                </a:cubicBezTo>
                <a:cubicBezTo>
                  <a:pt x="612" y="670"/>
                  <a:pt x="612" y="670"/>
                  <a:pt x="612" y="670"/>
                </a:cubicBezTo>
                <a:cubicBezTo>
                  <a:pt x="613" y="670"/>
                  <a:pt x="615" y="670"/>
                  <a:pt x="616" y="669"/>
                </a:cubicBezTo>
                <a:cubicBezTo>
                  <a:pt x="617" y="669"/>
                  <a:pt x="618" y="668"/>
                  <a:pt x="619" y="668"/>
                </a:cubicBezTo>
                <a:cubicBezTo>
                  <a:pt x="619" y="668"/>
                  <a:pt x="619" y="669"/>
                  <a:pt x="619" y="670"/>
                </a:cubicBezTo>
                <a:close/>
                <a:moveTo>
                  <a:pt x="686" y="440"/>
                </a:moveTo>
                <a:cubicBezTo>
                  <a:pt x="689" y="431"/>
                  <a:pt x="692" y="421"/>
                  <a:pt x="696" y="414"/>
                </a:cubicBezTo>
                <a:cubicBezTo>
                  <a:pt x="697" y="412"/>
                  <a:pt x="698" y="411"/>
                  <a:pt x="699" y="410"/>
                </a:cubicBezTo>
                <a:cubicBezTo>
                  <a:pt x="699" y="409"/>
                  <a:pt x="699" y="409"/>
                  <a:pt x="699" y="409"/>
                </a:cubicBezTo>
                <a:cubicBezTo>
                  <a:pt x="699" y="409"/>
                  <a:pt x="699" y="409"/>
                  <a:pt x="699" y="409"/>
                </a:cubicBezTo>
                <a:cubicBezTo>
                  <a:pt x="701" y="412"/>
                  <a:pt x="703" y="416"/>
                  <a:pt x="705" y="420"/>
                </a:cubicBezTo>
                <a:cubicBezTo>
                  <a:pt x="706" y="425"/>
                  <a:pt x="708" y="429"/>
                  <a:pt x="709" y="434"/>
                </a:cubicBezTo>
                <a:cubicBezTo>
                  <a:pt x="711" y="444"/>
                  <a:pt x="713" y="453"/>
                  <a:pt x="715" y="464"/>
                </a:cubicBezTo>
                <a:cubicBezTo>
                  <a:pt x="716" y="468"/>
                  <a:pt x="717" y="472"/>
                  <a:pt x="717" y="476"/>
                </a:cubicBezTo>
                <a:cubicBezTo>
                  <a:pt x="717" y="475"/>
                  <a:pt x="717" y="475"/>
                  <a:pt x="717" y="475"/>
                </a:cubicBezTo>
                <a:cubicBezTo>
                  <a:pt x="715" y="472"/>
                  <a:pt x="713" y="469"/>
                  <a:pt x="710" y="467"/>
                </a:cubicBezTo>
                <a:cubicBezTo>
                  <a:pt x="709" y="466"/>
                  <a:pt x="707" y="465"/>
                  <a:pt x="706" y="464"/>
                </a:cubicBezTo>
                <a:cubicBezTo>
                  <a:pt x="704" y="463"/>
                  <a:pt x="702" y="463"/>
                  <a:pt x="700" y="463"/>
                </a:cubicBezTo>
                <a:cubicBezTo>
                  <a:pt x="696" y="463"/>
                  <a:pt x="693" y="464"/>
                  <a:pt x="690" y="466"/>
                </a:cubicBezTo>
                <a:cubicBezTo>
                  <a:pt x="687" y="469"/>
                  <a:pt x="685" y="471"/>
                  <a:pt x="683" y="474"/>
                </a:cubicBezTo>
                <a:cubicBezTo>
                  <a:pt x="680" y="478"/>
                  <a:pt x="678" y="482"/>
                  <a:pt x="676" y="487"/>
                </a:cubicBezTo>
                <a:cubicBezTo>
                  <a:pt x="679" y="471"/>
                  <a:pt x="682" y="455"/>
                  <a:pt x="686" y="440"/>
                </a:cubicBezTo>
                <a:close/>
                <a:moveTo>
                  <a:pt x="722" y="510"/>
                </a:moveTo>
                <a:cubicBezTo>
                  <a:pt x="719" y="507"/>
                  <a:pt x="719" y="507"/>
                  <a:pt x="719" y="507"/>
                </a:cubicBezTo>
                <a:cubicBezTo>
                  <a:pt x="719" y="506"/>
                  <a:pt x="717" y="505"/>
                  <a:pt x="716" y="504"/>
                </a:cubicBezTo>
                <a:cubicBezTo>
                  <a:pt x="715" y="503"/>
                  <a:pt x="714" y="502"/>
                  <a:pt x="713" y="501"/>
                </a:cubicBezTo>
                <a:cubicBezTo>
                  <a:pt x="711" y="501"/>
                  <a:pt x="710" y="500"/>
                  <a:pt x="708" y="499"/>
                </a:cubicBezTo>
                <a:cubicBezTo>
                  <a:pt x="706" y="498"/>
                  <a:pt x="706" y="498"/>
                  <a:pt x="706" y="498"/>
                </a:cubicBezTo>
                <a:cubicBezTo>
                  <a:pt x="705" y="498"/>
                  <a:pt x="704" y="498"/>
                  <a:pt x="704" y="498"/>
                </a:cubicBezTo>
                <a:cubicBezTo>
                  <a:pt x="702" y="498"/>
                  <a:pt x="702" y="498"/>
                  <a:pt x="702" y="498"/>
                </a:cubicBezTo>
                <a:cubicBezTo>
                  <a:pt x="701" y="498"/>
                  <a:pt x="701" y="498"/>
                  <a:pt x="699" y="498"/>
                </a:cubicBezTo>
                <a:cubicBezTo>
                  <a:pt x="698" y="498"/>
                  <a:pt x="696" y="498"/>
                  <a:pt x="695" y="498"/>
                </a:cubicBezTo>
                <a:cubicBezTo>
                  <a:pt x="693" y="498"/>
                  <a:pt x="692" y="499"/>
                  <a:pt x="690" y="499"/>
                </a:cubicBezTo>
                <a:cubicBezTo>
                  <a:pt x="685" y="502"/>
                  <a:pt x="680" y="506"/>
                  <a:pt x="677" y="510"/>
                </a:cubicBezTo>
                <a:cubicBezTo>
                  <a:pt x="675" y="513"/>
                  <a:pt x="673" y="516"/>
                  <a:pt x="671" y="519"/>
                </a:cubicBezTo>
                <a:cubicBezTo>
                  <a:pt x="671" y="516"/>
                  <a:pt x="672" y="513"/>
                  <a:pt x="672" y="510"/>
                </a:cubicBezTo>
                <a:cubicBezTo>
                  <a:pt x="674" y="505"/>
                  <a:pt x="676" y="499"/>
                  <a:pt x="678" y="493"/>
                </a:cubicBezTo>
                <a:cubicBezTo>
                  <a:pt x="680" y="487"/>
                  <a:pt x="683" y="481"/>
                  <a:pt x="686" y="476"/>
                </a:cubicBezTo>
                <a:cubicBezTo>
                  <a:pt x="688" y="474"/>
                  <a:pt x="690" y="471"/>
                  <a:pt x="692" y="470"/>
                </a:cubicBezTo>
                <a:cubicBezTo>
                  <a:pt x="695" y="468"/>
                  <a:pt x="697" y="467"/>
                  <a:pt x="700" y="467"/>
                </a:cubicBezTo>
                <a:cubicBezTo>
                  <a:pt x="706" y="467"/>
                  <a:pt x="710" y="472"/>
                  <a:pt x="714" y="477"/>
                </a:cubicBezTo>
                <a:cubicBezTo>
                  <a:pt x="716" y="481"/>
                  <a:pt x="718" y="484"/>
                  <a:pt x="719" y="488"/>
                </a:cubicBezTo>
                <a:cubicBezTo>
                  <a:pt x="721" y="496"/>
                  <a:pt x="722" y="503"/>
                  <a:pt x="723" y="510"/>
                </a:cubicBezTo>
                <a:cubicBezTo>
                  <a:pt x="723" y="510"/>
                  <a:pt x="722" y="510"/>
                  <a:pt x="722" y="510"/>
                </a:cubicBezTo>
                <a:close/>
                <a:moveTo>
                  <a:pt x="803" y="702"/>
                </a:moveTo>
                <a:cubicBezTo>
                  <a:pt x="801" y="723"/>
                  <a:pt x="798" y="745"/>
                  <a:pt x="794" y="765"/>
                </a:cubicBezTo>
                <a:cubicBezTo>
                  <a:pt x="793" y="770"/>
                  <a:pt x="791" y="775"/>
                  <a:pt x="790" y="780"/>
                </a:cubicBezTo>
                <a:cubicBezTo>
                  <a:pt x="790" y="781"/>
                  <a:pt x="789" y="781"/>
                  <a:pt x="789" y="782"/>
                </a:cubicBezTo>
                <a:cubicBezTo>
                  <a:pt x="788" y="779"/>
                  <a:pt x="786" y="775"/>
                  <a:pt x="785" y="772"/>
                </a:cubicBezTo>
                <a:cubicBezTo>
                  <a:pt x="782" y="763"/>
                  <a:pt x="779" y="752"/>
                  <a:pt x="777" y="742"/>
                </a:cubicBezTo>
                <a:cubicBezTo>
                  <a:pt x="775" y="732"/>
                  <a:pt x="773" y="722"/>
                  <a:pt x="772" y="711"/>
                </a:cubicBezTo>
                <a:cubicBezTo>
                  <a:pt x="770" y="701"/>
                  <a:pt x="769" y="691"/>
                  <a:pt x="767" y="682"/>
                </a:cubicBezTo>
                <a:cubicBezTo>
                  <a:pt x="768" y="684"/>
                  <a:pt x="769" y="686"/>
                  <a:pt x="771" y="688"/>
                </a:cubicBezTo>
                <a:cubicBezTo>
                  <a:pt x="772" y="691"/>
                  <a:pt x="774" y="694"/>
                  <a:pt x="776" y="697"/>
                </a:cubicBezTo>
                <a:cubicBezTo>
                  <a:pt x="778" y="700"/>
                  <a:pt x="781" y="702"/>
                  <a:pt x="785" y="704"/>
                </a:cubicBezTo>
                <a:cubicBezTo>
                  <a:pt x="787" y="705"/>
                  <a:pt x="789" y="705"/>
                  <a:pt x="790" y="705"/>
                </a:cubicBezTo>
                <a:cubicBezTo>
                  <a:pt x="792" y="705"/>
                  <a:pt x="792" y="705"/>
                  <a:pt x="793" y="705"/>
                </a:cubicBezTo>
                <a:cubicBezTo>
                  <a:pt x="794" y="705"/>
                  <a:pt x="795" y="704"/>
                  <a:pt x="796" y="704"/>
                </a:cubicBezTo>
                <a:cubicBezTo>
                  <a:pt x="799" y="703"/>
                  <a:pt x="801" y="701"/>
                  <a:pt x="803" y="699"/>
                </a:cubicBezTo>
                <a:cubicBezTo>
                  <a:pt x="803" y="700"/>
                  <a:pt x="803" y="701"/>
                  <a:pt x="803" y="702"/>
                </a:cubicBezTo>
                <a:close/>
                <a:moveTo>
                  <a:pt x="804" y="692"/>
                </a:moveTo>
                <a:cubicBezTo>
                  <a:pt x="803" y="693"/>
                  <a:pt x="803" y="694"/>
                  <a:pt x="802" y="695"/>
                </a:cubicBezTo>
                <a:cubicBezTo>
                  <a:pt x="800" y="697"/>
                  <a:pt x="798" y="699"/>
                  <a:pt x="795" y="700"/>
                </a:cubicBezTo>
                <a:cubicBezTo>
                  <a:pt x="794" y="701"/>
                  <a:pt x="793" y="701"/>
                  <a:pt x="793" y="701"/>
                </a:cubicBezTo>
                <a:cubicBezTo>
                  <a:pt x="792" y="701"/>
                  <a:pt x="791" y="701"/>
                  <a:pt x="791" y="701"/>
                </a:cubicBezTo>
                <a:cubicBezTo>
                  <a:pt x="789" y="701"/>
                  <a:pt x="788" y="701"/>
                  <a:pt x="786" y="700"/>
                </a:cubicBezTo>
                <a:cubicBezTo>
                  <a:pt x="781" y="698"/>
                  <a:pt x="777" y="692"/>
                  <a:pt x="774" y="686"/>
                </a:cubicBezTo>
                <a:cubicBezTo>
                  <a:pt x="770" y="679"/>
                  <a:pt x="768" y="671"/>
                  <a:pt x="765" y="663"/>
                </a:cubicBezTo>
                <a:cubicBezTo>
                  <a:pt x="765" y="659"/>
                  <a:pt x="764" y="656"/>
                  <a:pt x="764" y="652"/>
                </a:cubicBezTo>
                <a:cubicBezTo>
                  <a:pt x="767" y="656"/>
                  <a:pt x="770" y="661"/>
                  <a:pt x="775" y="665"/>
                </a:cubicBezTo>
                <a:cubicBezTo>
                  <a:pt x="780" y="669"/>
                  <a:pt x="787" y="671"/>
                  <a:pt x="793" y="670"/>
                </a:cubicBezTo>
                <a:cubicBezTo>
                  <a:pt x="795" y="670"/>
                  <a:pt x="800" y="669"/>
                  <a:pt x="802" y="668"/>
                </a:cubicBezTo>
                <a:cubicBezTo>
                  <a:pt x="804" y="667"/>
                  <a:pt x="805" y="666"/>
                  <a:pt x="806" y="665"/>
                </a:cubicBezTo>
                <a:cubicBezTo>
                  <a:pt x="807" y="665"/>
                  <a:pt x="807" y="665"/>
                  <a:pt x="807" y="665"/>
                </a:cubicBezTo>
                <a:cubicBezTo>
                  <a:pt x="806" y="674"/>
                  <a:pt x="805" y="683"/>
                  <a:pt x="804" y="692"/>
                </a:cubicBezTo>
                <a:close/>
                <a:moveTo>
                  <a:pt x="912" y="521"/>
                </a:moveTo>
                <a:cubicBezTo>
                  <a:pt x="910" y="517"/>
                  <a:pt x="907" y="512"/>
                  <a:pt x="903" y="507"/>
                </a:cubicBezTo>
                <a:cubicBezTo>
                  <a:pt x="902" y="506"/>
                  <a:pt x="901" y="505"/>
                  <a:pt x="899" y="504"/>
                </a:cubicBezTo>
                <a:cubicBezTo>
                  <a:pt x="898" y="503"/>
                  <a:pt x="897" y="502"/>
                  <a:pt x="896" y="502"/>
                </a:cubicBezTo>
                <a:cubicBezTo>
                  <a:pt x="894" y="501"/>
                  <a:pt x="893" y="500"/>
                  <a:pt x="891" y="499"/>
                </a:cubicBezTo>
                <a:cubicBezTo>
                  <a:pt x="890" y="499"/>
                  <a:pt x="889" y="499"/>
                  <a:pt x="888" y="498"/>
                </a:cubicBezTo>
                <a:cubicBezTo>
                  <a:pt x="887" y="498"/>
                  <a:pt x="887" y="498"/>
                  <a:pt x="886" y="498"/>
                </a:cubicBezTo>
                <a:cubicBezTo>
                  <a:pt x="884" y="498"/>
                  <a:pt x="884" y="498"/>
                  <a:pt x="884" y="498"/>
                </a:cubicBezTo>
                <a:cubicBezTo>
                  <a:pt x="884" y="498"/>
                  <a:pt x="882" y="497"/>
                  <a:pt x="881" y="498"/>
                </a:cubicBezTo>
                <a:cubicBezTo>
                  <a:pt x="880" y="498"/>
                  <a:pt x="878" y="498"/>
                  <a:pt x="876" y="498"/>
                </a:cubicBezTo>
                <a:cubicBezTo>
                  <a:pt x="875" y="499"/>
                  <a:pt x="873" y="499"/>
                  <a:pt x="872" y="500"/>
                </a:cubicBezTo>
                <a:cubicBezTo>
                  <a:pt x="870" y="501"/>
                  <a:pt x="869" y="501"/>
                  <a:pt x="867" y="502"/>
                </a:cubicBezTo>
                <a:cubicBezTo>
                  <a:pt x="862" y="506"/>
                  <a:pt x="859" y="511"/>
                  <a:pt x="856" y="515"/>
                </a:cubicBezTo>
                <a:cubicBezTo>
                  <a:pt x="854" y="518"/>
                  <a:pt x="853" y="520"/>
                  <a:pt x="851" y="523"/>
                </a:cubicBezTo>
                <a:cubicBezTo>
                  <a:pt x="853" y="514"/>
                  <a:pt x="856" y="506"/>
                  <a:pt x="858" y="498"/>
                </a:cubicBezTo>
                <a:cubicBezTo>
                  <a:pt x="861" y="492"/>
                  <a:pt x="863" y="485"/>
                  <a:pt x="867" y="480"/>
                </a:cubicBezTo>
                <a:cubicBezTo>
                  <a:pt x="870" y="474"/>
                  <a:pt x="874" y="468"/>
                  <a:pt x="880" y="467"/>
                </a:cubicBezTo>
                <a:cubicBezTo>
                  <a:pt x="881" y="467"/>
                  <a:pt x="882" y="467"/>
                  <a:pt x="882" y="467"/>
                </a:cubicBezTo>
                <a:cubicBezTo>
                  <a:pt x="883" y="467"/>
                  <a:pt x="884" y="467"/>
                  <a:pt x="885" y="467"/>
                </a:cubicBezTo>
                <a:cubicBezTo>
                  <a:pt x="886" y="468"/>
                  <a:pt x="888" y="468"/>
                  <a:pt x="889" y="469"/>
                </a:cubicBezTo>
                <a:cubicBezTo>
                  <a:pt x="891" y="471"/>
                  <a:pt x="894" y="473"/>
                  <a:pt x="895" y="476"/>
                </a:cubicBezTo>
                <a:cubicBezTo>
                  <a:pt x="899" y="482"/>
                  <a:pt x="902" y="488"/>
                  <a:pt x="904" y="495"/>
                </a:cubicBezTo>
                <a:cubicBezTo>
                  <a:pt x="908" y="504"/>
                  <a:pt x="910" y="513"/>
                  <a:pt x="913" y="523"/>
                </a:cubicBezTo>
                <a:cubicBezTo>
                  <a:pt x="913" y="522"/>
                  <a:pt x="912" y="522"/>
                  <a:pt x="912" y="521"/>
                </a:cubicBezTo>
                <a:close/>
                <a:moveTo>
                  <a:pt x="908" y="493"/>
                </a:moveTo>
                <a:cubicBezTo>
                  <a:pt x="906" y="486"/>
                  <a:pt x="903" y="480"/>
                  <a:pt x="899" y="474"/>
                </a:cubicBezTo>
                <a:cubicBezTo>
                  <a:pt x="897" y="471"/>
                  <a:pt x="894" y="468"/>
                  <a:pt x="891" y="466"/>
                </a:cubicBezTo>
                <a:cubicBezTo>
                  <a:pt x="889" y="465"/>
                  <a:pt x="888" y="464"/>
                  <a:pt x="886" y="463"/>
                </a:cubicBezTo>
                <a:cubicBezTo>
                  <a:pt x="884" y="463"/>
                  <a:pt x="884" y="463"/>
                  <a:pt x="883" y="463"/>
                </a:cubicBezTo>
                <a:cubicBezTo>
                  <a:pt x="882" y="463"/>
                  <a:pt x="881" y="463"/>
                  <a:pt x="880" y="463"/>
                </a:cubicBezTo>
                <a:cubicBezTo>
                  <a:pt x="876" y="464"/>
                  <a:pt x="872" y="466"/>
                  <a:pt x="870" y="469"/>
                </a:cubicBezTo>
                <a:cubicBezTo>
                  <a:pt x="867" y="471"/>
                  <a:pt x="865" y="475"/>
                  <a:pt x="863" y="478"/>
                </a:cubicBezTo>
                <a:cubicBezTo>
                  <a:pt x="859" y="484"/>
                  <a:pt x="857" y="490"/>
                  <a:pt x="855" y="497"/>
                </a:cubicBezTo>
                <a:cubicBezTo>
                  <a:pt x="850" y="510"/>
                  <a:pt x="847" y="524"/>
                  <a:pt x="844" y="538"/>
                </a:cubicBezTo>
                <a:cubicBezTo>
                  <a:pt x="843" y="540"/>
                  <a:pt x="843" y="542"/>
                  <a:pt x="842" y="544"/>
                </a:cubicBezTo>
                <a:cubicBezTo>
                  <a:pt x="842" y="544"/>
                  <a:pt x="842" y="544"/>
                  <a:pt x="842" y="544"/>
                </a:cubicBezTo>
                <a:cubicBezTo>
                  <a:pt x="841" y="547"/>
                  <a:pt x="841" y="550"/>
                  <a:pt x="840" y="553"/>
                </a:cubicBezTo>
                <a:cubicBezTo>
                  <a:pt x="841" y="537"/>
                  <a:pt x="842" y="521"/>
                  <a:pt x="843" y="505"/>
                </a:cubicBezTo>
                <a:cubicBezTo>
                  <a:pt x="848" y="416"/>
                  <a:pt x="853" y="326"/>
                  <a:pt x="859" y="235"/>
                </a:cubicBezTo>
                <a:cubicBezTo>
                  <a:pt x="862" y="189"/>
                  <a:pt x="866" y="144"/>
                  <a:pt x="871" y="98"/>
                </a:cubicBezTo>
                <a:cubicBezTo>
                  <a:pt x="873" y="87"/>
                  <a:pt x="874" y="75"/>
                  <a:pt x="876" y="64"/>
                </a:cubicBezTo>
                <a:cubicBezTo>
                  <a:pt x="877" y="55"/>
                  <a:pt x="879" y="46"/>
                  <a:pt x="881" y="38"/>
                </a:cubicBezTo>
                <a:cubicBezTo>
                  <a:pt x="883" y="45"/>
                  <a:pt x="885" y="53"/>
                  <a:pt x="886" y="61"/>
                </a:cubicBezTo>
                <a:cubicBezTo>
                  <a:pt x="889" y="84"/>
                  <a:pt x="892" y="107"/>
                  <a:pt x="894" y="130"/>
                </a:cubicBezTo>
                <a:cubicBezTo>
                  <a:pt x="896" y="154"/>
                  <a:pt x="898" y="177"/>
                  <a:pt x="899" y="200"/>
                </a:cubicBezTo>
                <a:cubicBezTo>
                  <a:pt x="902" y="247"/>
                  <a:pt x="905" y="294"/>
                  <a:pt x="907" y="342"/>
                </a:cubicBezTo>
                <a:cubicBezTo>
                  <a:pt x="910" y="400"/>
                  <a:pt x="913" y="459"/>
                  <a:pt x="916" y="517"/>
                </a:cubicBezTo>
                <a:cubicBezTo>
                  <a:pt x="914" y="509"/>
                  <a:pt x="911" y="501"/>
                  <a:pt x="908" y="493"/>
                </a:cubicBezTo>
                <a:close/>
                <a:moveTo>
                  <a:pt x="946" y="651"/>
                </a:moveTo>
                <a:cubicBezTo>
                  <a:pt x="947" y="654"/>
                  <a:pt x="949" y="656"/>
                  <a:pt x="951" y="658"/>
                </a:cubicBezTo>
                <a:cubicBezTo>
                  <a:pt x="955" y="663"/>
                  <a:pt x="960" y="667"/>
                  <a:pt x="966" y="669"/>
                </a:cubicBezTo>
                <a:cubicBezTo>
                  <a:pt x="968" y="670"/>
                  <a:pt x="970" y="670"/>
                  <a:pt x="971" y="670"/>
                </a:cubicBezTo>
                <a:cubicBezTo>
                  <a:pt x="973" y="670"/>
                  <a:pt x="973" y="671"/>
                  <a:pt x="975" y="670"/>
                </a:cubicBezTo>
                <a:cubicBezTo>
                  <a:pt x="976" y="670"/>
                  <a:pt x="976" y="670"/>
                  <a:pt x="976" y="670"/>
                </a:cubicBezTo>
                <a:cubicBezTo>
                  <a:pt x="977" y="670"/>
                  <a:pt x="978" y="670"/>
                  <a:pt x="979" y="670"/>
                </a:cubicBezTo>
                <a:cubicBezTo>
                  <a:pt x="979" y="670"/>
                  <a:pt x="980" y="669"/>
                  <a:pt x="981" y="669"/>
                </a:cubicBezTo>
                <a:cubicBezTo>
                  <a:pt x="982" y="669"/>
                  <a:pt x="983" y="668"/>
                  <a:pt x="984" y="668"/>
                </a:cubicBezTo>
                <a:cubicBezTo>
                  <a:pt x="986" y="667"/>
                  <a:pt x="986" y="667"/>
                  <a:pt x="986" y="667"/>
                </a:cubicBezTo>
                <a:cubicBezTo>
                  <a:pt x="992" y="663"/>
                  <a:pt x="996" y="659"/>
                  <a:pt x="999" y="654"/>
                </a:cubicBezTo>
                <a:cubicBezTo>
                  <a:pt x="1001" y="651"/>
                  <a:pt x="1003" y="648"/>
                  <a:pt x="1004" y="645"/>
                </a:cubicBezTo>
                <a:cubicBezTo>
                  <a:pt x="1001" y="658"/>
                  <a:pt x="997" y="671"/>
                  <a:pt x="992" y="682"/>
                </a:cubicBezTo>
                <a:cubicBezTo>
                  <a:pt x="989" y="689"/>
                  <a:pt x="986" y="695"/>
                  <a:pt x="980" y="699"/>
                </a:cubicBezTo>
                <a:cubicBezTo>
                  <a:pt x="979" y="700"/>
                  <a:pt x="978" y="700"/>
                  <a:pt x="976" y="701"/>
                </a:cubicBezTo>
                <a:cubicBezTo>
                  <a:pt x="976" y="701"/>
                  <a:pt x="975" y="701"/>
                  <a:pt x="974" y="701"/>
                </a:cubicBezTo>
                <a:cubicBezTo>
                  <a:pt x="973" y="701"/>
                  <a:pt x="972" y="701"/>
                  <a:pt x="972" y="701"/>
                </a:cubicBezTo>
                <a:cubicBezTo>
                  <a:pt x="969" y="700"/>
                  <a:pt x="966" y="699"/>
                  <a:pt x="964" y="696"/>
                </a:cubicBezTo>
                <a:cubicBezTo>
                  <a:pt x="959" y="691"/>
                  <a:pt x="956" y="685"/>
                  <a:pt x="953" y="679"/>
                </a:cubicBezTo>
                <a:cubicBezTo>
                  <a:pt x="950" y="672"/>
                  <a:pt x="948" y="666"/>
                  <a:pt x="946" y="659"/>
                </a:cubicBezTo>
                <a:cubicBezTo>
                  <a:pt x="946" y="656"/>
                  <a:pt x="946" y="654"/>
                  <a:pt x="946" y="651"/>
                </a:cubicBezTo>
                <a:close/>
                <a:moveTo>
                  <a:pt x="995" y="847"/>
                </a:moveTo>
                <a:cubicBezTo>
                  <a:pt x="993" y="871"/>
                  <a:pt x="991" y="896"/>
                  <a:pt x="988" y="920"/>
                </a:cubicBezTo>
                <a:cubicBezTo>
                  <a:pt x="985" y="944"/>
                  <a:pt x="982" y="969"/>
                  <a:pt x="977" y="992"/>
                </a:cubicBezTo>
                <a:cubicBezTo>
                  <a:pt x="976" y="995"/>
                  <a:pt x="975" y="999"/>
                  <a:pt x="974" y="1002"/>
                </a:cubicBezTo>
                <a:cubicBezTo>
                  <a:pt x="973" y="998"/>
                  <a:pt x="972" y="994"/>
                  <a:pt x="972" y="989"/>
                </a:cubicBezTo>
                <a:cubicBezTo>
                  <a:pt x="967" y="966"/>
                  <a:pt x="965" y="942"/>
                  <a:pt x="963" y="918"/>
                </a:cubicBezTo>
                <a:cubicBezTo>
                  <a:pt x="958" y="869"/>
                  <a:pt x="955" y="821"/>
                  <a:pt x="952" y="772"/>
                </a:cubicBezTo>
                <a:cubicBezTo>
                  <a:pt x="950" y="739"/>
                  <a:pt x="949" y="707"/>
                  <a:pt x="947" y="674"/>
                </a:cubicBezTo>
                <a:cubicBezTo>
                  <a:pt x="948" y="676"/>
                  <a:pt x="948" y="678"/>
                  <a:pt x="949" y="680"/>
                </a:cubicBezTo>
                <a:cubicBezTo>
                  <a:pt x="952" y="687"/>
                  <a:pt x="955" y="694"/>
                  <a:pt x="961" y="699"/>
                </a:cubicBezTo>
                <a:cubicBezTo>
                  <a:pt x="963" y="702"/>
                  <a:pt x="967" y="704"/>
                  <a:pt x="971" y="705"/>
                </a:cubicBezTo>
                <a:cubicBezTo>
                  <a:pt x="972" y="705"/>
                  <a:pt x="973" y="705"/>
                  <a:pt x="974" y="705"/>
                </a:cubicBezTo>
                <a:cubicBezTo>
                  <a:pt x="975" y="705"/>
                  <a:pt x="976" y="705"/>
                  <a:pt x="977" y="705"/>
                </a:cubicBezTo>
                <a:cubicBezTo>
                  <a:pt x="979" y="704"/>
                  <a:pt x="981" y="703"/>
                  <a:pt x="983" y="702"/>
                </a:cubicBezTo>
                <a:cubicBezTo>
                  <a:pt x="989" y="697"/>
                  <a:pt x="993" y="690"/>
                  <a:pt x="996" y="684"/>
                </a:cubicBezTo>
                <a:cubicBezTo>
                  <a:pt x="1002" y="671"/>
                  <a:pt x="1005" y="657"/>
                  <a:pt x="1009" y="642"/>
                </a:cubicBezTo>
                <a:cubicBezTo>
                  <a:pt x="1009" y="642"/>
                  <a:pt x="1009" y="641"/>
                  <a:pt x="1009" y="640"/>
                </a:cubicBezTo>
                <a:cubicBezTo>
                  <a:pt x="1005" y="709"/>
                  <a:pt x="1001" y="778"/>
                  <a:pt x="995" y="847"/>
                </a:cubicBezTo>
                <a:close/>
                <a:moveTo>
                  <a:pt x="1054" y="403"/>
                </a:moveTo>
                <a:cubicBezTo>
                  <a:pt x="1056" y="391"/>
                  <a:pt x="1058" y="379"/>
                  <a:pt x="1060" y="367"/>
                </a:cubicBezTo>
                <a:cubicBezTo>
                  <a:pt x="1061" y="361"/>
                  <a:pt x="1063" y="355"/>
                  <a:pt x="1065" y="350"/>
                </a:cubicBezTo>
                <a:cubicBezTo>
                  <a:pt x="1065" y="349"/>
                  <a:pt x="1065" y="349"/>
                  <a:pt x="1065" y="348"/>
                </a:cubicBezTo>
                <a:cubicBezTo>
                  <a:pt x="1067" y="352"/>
                  <a:pt x="1069" y="357"/>
                  <a:pt x="1070" y="363"/>
                </a:cubicBezTo>
                <a:cubicBezTo>
                  <a:pt x="1073" y="374"/>
                  <a:pt x="1076" y="386"/>
                  <a:pt x="1078" y="398"/>
                </a:cubicBezTo>
                <a:cubicBezTo>
                  <a:pt x="1082" y="428"/>
                  <a:pt x="1086" y="459"/>
                  <a:pt x="1089" y="489"/>
                </a:cubicBezTo>
                <a:cubicBezTo>
                  <a:pt x="1088" y="486"/>
                  <a:pt x="1086" y="483"/>
                  <a:pt x="1085" y="480"/>
                </a:cubicBezTo>
                <a:cubicBezTo>
                  <a:pt x="1083" y="477"/>
                  <a:pt x="1081" y="473"/>
                  <a:pt x="1079" y="470"/>
                </a:cubicBezTo>
                <a:cubicBezTo>
                  <a:pt x="1076" y="468"/>
                  <a:pt x="1073" y="465"/>
                  <a:pt x="1069" y="464"/>
                </a:cubicBezTo>
                <a:cubicBezTo>
                  <a:pt x="1065" y="462"/>
                  <a:pt x="1060" y="463"/>
                  <a:pt x="1057" y="465"/>
                </a:cubicBezTo>
                <a:cubicBezTo>
                  <a:pt x="1053" y="467"/>
                  <a:pt x="1051" y="470"/>
                  <a:pt x="1048" y="473"/>
                </a:cubicBezTo>
                <a:cubicBezTo>
                  <a:pt x="1047" y="475"/>
                  <a:pt x="1047" y="476"/>
                  <a:pt x="1046" y="477"/>
                </a:cubicBezTo>
                <a:cubicBezTo>
                  <a:pt x="1048" y="453"/>
                  <a:pt x="1051" y="428"/>
                  <a:pt x="1054" y="403"/>
                </a:cubicBezTo>
                <a:close/>
                <a:moveTo>
                  <a:pt x="1088" y="510"/>
                </a:moveTo>
                <a:cubicBezTo>
                  <a:pt x="1086" y="508"/>
                  <a:pt x="1084" y="506"/>
                  <a:pt x="1081" y="504"/>
                </a:cubicBezTo>
                <a:cubicBezTo>
                  <a:pt x="1080" y="503"/>
                  <a:pt x="1078" y="502"/>
                  <a:pt x="1077" y="501"/>
                </a:cubicBezTo>
                <a:cubicBezTo>
                  <a:pt x="1076" y="500"/>
                  <a:pt x="1074" y="499"/>
                  <a:pt x="1072" y="499"/>
                </a:cubicBezTo>
                <a:cubicBezTo>
                  <a:pt x="1071" y="498"/>
                  <a:pt x="1070" y="498"/>
                  <a:pt x="1069" y="498"/>
                </a:cubicBezTo>
                <a:cubicBezTo>
                  <a:pt x="1067" y="498"/>
                  <a:pt x="1067" y="498"/>
                  <a:pt x="1067" y="498"/>
                </a:cubicBezTo>
                <a:cubicBezTo>
                  <a:pt x="1066" y="498"/>
                  <a:pt x="1067" y="498"/>
                  <a:pt x="1064" y="498"/>
                </a:cubicBezTo>
                <a:cubicBezTo>
                  <a:pt x="1062" y="498"/>
                  <a:pt x="1062" y="498"/>
                  <a:pt x="1062" y="498"/>
                </a:cubicBezTo>
                <a:cubicBezTo>
                  <a:pt x="1059" y="498"/>
                  <a:pt x="1059" y="498"/>
                  <a:pt x="1059" y="498"/>
                </a:cubicBezTo>
                <a:cubicBezTo>
                  <a:pt x="1057" y="499"/>
                  <a:pt x="1057" y="499"/>
                  <a:pt x="1057" y="499"/>
                </a:cubicBezTo>
                <a:cubicBezTo>
                  <a:pt x="1054" y="500"/>
                  <a:pt x="1054" y="500"/>
                  <a:pt x="1054" y="500"/>
                </a:cubicBezTo>
                <a:cubicBezTo>
                  <a:pt x="1053" y="500"/>
                  <a:pt x="1053" y="501"/>
                  <a:pt x="1052" y="501"/>
                </a:cubicBezTo>
                <a:cubicBezTo>
                  <a:pt x="1048" y="503"/>
                  <a:pt x="1045" y="506"/>
                  <a:pt x="1043" y="509"/>
                </a:cubicBezTo>
                <a:cubicBezTo>
                  <a:pt x="1044" y="502"/>
                  <a:pt x="1044" y="495"/>
                  <a:pt x="1045" y="488"/>
                </a:cubicBezTo>
                <a:cubicBezTo>
                  <a:pt x="1047" y="484"/>
                  <a:pt x="1049" y="479"/>
                  <a:pt x="1052" y="475"/>
                </a:cubicBezTo>
                <a:cubicBezTo>
                  <a:pt x="1054" y="473"/>
                  <a:pt x="1056" y="470"/>
                  <a:pt x="1059" y="469"/>
                </a:cubicBezTo>
                <a:cubicBezTo>
                  <a:pt x="1062" y="467"/>
                  <a:pt x="1065" y="467"/>
                  <a:pt x="1068" y="467"/>
                </a:cubicBezTo>
                <a:cubicBezTo>
                  <a:pt x="1071" y="468"/>
                  <a:pt x="1073" y="471"/>
                  <a:pt x="1076" y="473"/>
                </a:cubicBezTo>
                <a:cubicBezTo>
                  <a:pt x="1078" y="476"/>
                  <a:pt x="1080" y="479"/>
                  <a:pt x="1081" y="482"/>
                </a:cubicBezTo>
                <a:cubicBezTo>
                  <a:pt x="1085" y="489"/>
                  <a:pt x="1088" y="498"/>
                  <a:pt x="1091" y="506"/>
                </a:cubicBezTo>
                <a:cubicBezTo>
                  <a:pt x="1091" y="509"/>
                  <a:pt x="1091" y="513"/>
                  <a:pt x="1092" y="516"/>
                </a:cubicBezTo>
                <a:cubicBezTo>
                  <a:pt x="1090" y="514"/>
                  <a:pt x="1089" y="512"/>
                  <a:pt x="1088" y="510"/>
                </a:cubicBezTo>
                <a:close/>
                <a:moveTo>
                  <a:pt x="1128" y="651"/>
                </a:moveTo>
                <a:cubicBezTo>
                  <a:pt x="1128" y="651"/>
                  <a:pt x="1129" y="652"/>
                  <a:pt x="1129" y="652"/>
                </a:cubicBezTo>
                <a:cubicBezTo>
                  <a:pt x="1132" y="657"/>
                  <a:pt x="1136" y="662"/>
                  <a:pt x="1141" y="666"/>
                </a:cubicBezTo>
                <a:cubicBezTo>
                  <a:pt x="1143" y="667"/>
                  <a:pt x="1144" y="668"/>
                  <a:pt x="1146" y="668"/>
                </a:cubicBezTo>
                <a:cubicBezTo>
                  <a:pt x="1148" y="669"/>
                  <a:pt x="1149" y="670"/>
                  <a:pt x="1151" y="670"/>
                </a:cubicBezTo>
                <a:cubicBezTo>
                  <a:pt x="1154" y="670"/>
                  <a:pt x="1154" y="670"/>
                  <a:pt x="1154" y="670"/>
                </a:cubicBezTo>
                <a:cubicBezTo>
                  <a:pt x="1155" y="670"/>
                  <a:pt x="1155" y="671"/>
                  <a:pt x="1157" y="670"/>
                </a:cubicBezTo>
                <a:cubicBezTo>
                  <a:pt x="1158" y="670"/>
                  <a:pt x="1159" y="670"/>
                  <a:pt x="1161" y="670"/>
                </a:cubicBezTo>
                <a:cubicBezTo>
                  <a:pt x="1163" y="669"/>
                  <a:pt x="1165" y="669"/>
                  <a:pt x="1167" y="668"/>
                </a:cubicBezTo>
                <a:cubicBezTo>
                  <a:pt x="1168" y="667"/>
                  <a:pt x="1170" y="666"/>
                  <a:pt x="1171" y="665"/>
                </a:cubicBezTo>
                <a:cubicBezTo>
                  <a:pt x="1172" y="664"/>
                  <a:pt x="1173" y="663"/>
                  <a:pt x="1175" y="662"/>
                </a:cubicBezTo>
                <a:cubicBezTo>
                  <a:pt x="1176" y="661"/>
                  <a:pt x="1177" y="660"/>
                  <a:pt x="1178" y="659"/>
                </a:cubicBezTo>
                <a:cubicBezTo>
                  <a:pt x="1181" y="655"/>
                  <a:pt x="1184" y="650"/>
                  <a:pt x="1187" y="645"/>
                </a:cubicBezTo>
                <a:cubicBezTo>
                  <a:pt x="1183" y="660"/>
                  <a:pt x="1179" y="674"/>
                  <a:pt x="1172" y="687"/>
                </a:cubicBezTo>
                <a:cubicBezTo>
                  <a:pt x="1171" y="690"/>
                  <a:pt x="1169" y="693"/>
                  <a:pt x="1166" y="695"/>
                </a:cubicBezTo>
                <a:cubicBezTo>
                  <a:pt x="1164" y="698"/>
                  <a:pt x="1161" y="700"/>
                  <a:pt x="1158" y="701"/>
                </a:cubicBezTo>
                <a:cubicBezTo>
                  <a:pt x="1152" y="702"/>
                  <a:pt x="1146" y="697"/>
                  <a:pt x="1142" y="692"/>
                </a:cubicBezTo>
                <a:cubicBezTo>
                  <a:pt x="1138" y="686"/>
                  <a:pt x="1135" y="679"/>
                  <a:pt x="1133" y="672"/>
                </a:cubicBezTo>
                <a:cubicBezTo>
                  <a:pt x="1132" y="668"/>
                  <a:pt x="1130" y="664"/>
                  <a:pt x="1129" y="660"/>
                </a:cubicBezTo>
                <a:cubicBezTo>
                  <a:pt x="1129" y="657"/>
                  <a:pt x="1128" y="654"/>
                  <a:pt x="1128" y="651"/>
                </a:cubicBezTo>
                <a:close/>
                <a:moveTo>
                  <a:pt x="1184" y="700"/>
                </a:moveTo>
                <a:cubicBezTo>
                  <a:pt x="1180" y="725"/>
                  <a:pt x="1177" y="750"/>
                  <a:pt x="1172" y="774"/>
                </a:cubicBezTo>
                <a:cubicBezTo>
                  <a:pt x="1170" y="787"/>
                  <a:pt x="1167" y="799"/>
                  <a:pt x="1164" y="810"/>
                </a:cubicBezTo>
                <a:cubicBezTo>
                  <a:pt x="1162" y="816"/>
                  <a:pt x="1160" y="821"/>
                  <a:pt x="1158" y="825"/>
                </a:cubicBezTo>
                <a:cubicBezTo>
                  <a:pt x="1157" y="826"/>
                  <a:pt x="1157" y="827"/>
                  <a:pt x="1157" y="828"/>
                </a:cubicBezTo>
                <a:cubicBezTo>
                  <a:pt x="1156" y="826"/>
                  <a:pt x="1155" y="824"/>
                  <a:pt x="1154" y="823"/>
                </a:cubicBezTo>
                <a:cubicBezTo>
                  <a:pt x="1152" y="818"/>
                  <a:pt x="1151" y="812"/>
                  <a:pt x="1149" y="806"/>
                </a:cubicBezTo>
                <a:cubicBezTo>
                  <a:pt x="1146" y="794"/>
                  <a:pt x="1144" y="782"/>
                  <a:pt x="1142" y="770"/>
                </a:cubicBezTo>
                <a:cubicBezTo>
                  <a:pt x="1138" y="745"/>
                  <a:pt x="1135" y="721"/>
                  <a:pt x="1133" y="696"/>
                </a:cubicBezTo>
                <a:cubicBezTo>
                  <a:pt x="1132" y="690"/>
                  <a:pt x="1131" y="684"/>
                  <a:pt x="1131" y="678"/>
                </a:cubicBezTo>
                <a:cubicBezTo>
                  <a:pt x="1133" y="683"/>
                  <a:pt x="1136" y="689"/>
                  <a:pt x="1139" y="694"/>
                </a:cubicBezTo>
                <a:cubicBezTo>
                  <a:pt x="1141" y="697"/>
                  <a:pt x="1144" y="700"/>
                  <a:pt x="1147" y="702"/>
                </a:cubicBezTo>
                <a:cubicBezTo>
                  <a:pt x="1149" y="704"/>
                  <a:pt x="1151" y="704"/>
                  <a:pt x="1153" y="705"/>
                </a:cubicBezTo>
                <a:cubicBezTo>
                  <a:pt x="1154" y="705"/>
                  <a:pt x="1155" y="705"/>
                  <a:pt x="1156" y="705"/>
                </a:cubicBezTo>
                <a:cubicBezTo>
                  <a:pt x="1157" y="705"/>
                  <a:pt x="1158" y="705"/>
                  <a:pt x="1159" y="705"/>
                </a:cubicBezTo>
                <a:cubicBezTo>
                  <a:pt x="1164" y="704"/>
                  <a:pt x="1167" y="701"/>
                  <a:pt x="1169" y="698"/>
                </a:cubicBezTo>
                <a:cubicBezTo>
                  <a:pt x="1172" y="695"/>
                  <a:pt x="1174" y="692"/>
                  <a:pt x="1176" y="688"/>
                </a:cubicBezTo>
                <a:cubicBezTo>
                  <a:pt x="1183" y="676"/>
                  <a:pt x="1186" y="662"/>
                  <a:pt x="1190" y="648"/>
                </a:cubicBezTo>
                <a:cubicBezTo>
                  <a:pt x="1188" y="665"/>
                  <a:pt x="1186" y="683"/>
                  <a:pt x="1184" y="700"/>
                </a:cubicBezTo>
                <a:close/>
                <a:moveTo>
                  <a:pt x="1259" y="500"/>
                </a:moveTo>
                <a:cubicBezTo>
                  <a:pt x="1257" y="500"/>
                  <a:pt x="1255" y="499"/>
                  <a:pt x="1253" y="498"/>
                </a:cubicBezTo>
                <a:cubicBezTo>
                  <a:pt x="1252" y="498"/>
                  <a:pt x="1251" y="498"/>
                  <a:pt x="1251" y="498"/>
                </a:cubicBezTo>
                <a:cubicBezTo>
                  <a:pt x="1249" y="498"/>
                  <a:pt x="1249" y="498"/>
                  <a:pt x="1249" y="498"/>
                </a:cubicBezTo>
                <a:cubicBezTo>
                  <a:pt x="1248" y="498"/>
                  <a:pt x="1246" y="498"/>
                  <a:pt x="1246" y="498"/>
                </a:cubicBezTo>
                <a:cubicBezTo>
                  <a:pt x="1243" y="498"/>
                  <a:pt x="1243" y="498"/>
                  <a:pt x="1243" y="498"/>
                </a:cubicBezTo>
                <a:cubicBezTo>
                  <a:pt x="1241" y="498"/>
                  <a:pt x="1240" y="499"/>
                  <a:pt x="1238" y="499"/>
                </a:cubicBezTo>
                <a:cubicBezTo>
                  <a:pt x="1240" y="493"/>
                  <a:pt x="1242" y="488"/>
                  <a:pt x="1244" y="483"/>
                </a:cubicBezTo>
                <a:cubicBezTo>
                  <a:pt x="1245" y="481"/>
                  <a:pt x="1247" y="478"/>
                  <a:pt x="1248" y="477"/>
                </a:cubicBezTo>
                <a:cubicBezTo>
                  <a:pt x="1248" y="477"/>
                  <a:pt x="1248" y="477"/>
                  <a:pt x="1248" y="477"/>
                </a:cubicBezTo>
                <a:cubicBezTo>
                  <a:pt x="1248" y="477"/>
                  <a:pt x="1248" y="477"/>
                  <a:pt x="1248" y="478"/>
                </a:cubicBezTo>
                <a:cubicBezTo>
                  <a:pt x="1249" y="478"/>
                  <a:pt x="1251" y="480"/>
                  <a:pt x="1252" y="482"/>
                </a:cubicBezTo>
                <a:cubicBezTo>
                  <a:pt x="1255" y="486"/>
                  <a:pt x="1257" y="491"/>
                  <a:pt x="1259" y="496"/>
                </a:cubicBezTo>
                <a:cubicBezTo>
                  <a:pt x="1260" y="498"/>
                  <a:pt x="1261" y="500"/>
                  <a:pt x="1261" y="502"/>
                </a:cubicBezTo>
                <a:cubicBezTo>
                  <a:pt x="1261" y="502"/>
                  <a:pt x="1260" y="501"/>
                  <a:pt x="1259" y="500"/>
                </a:cubicBezTo>
                <a:close/>
                <a:moveTo>
                  <a:pt x="1338" y="691"/>
                </a:moveTo>
                <a:cubicBezTo>
                  <a:pt x="1338" y="691"/>
                  <a:pt x="1338" y="691"/>
                  <a:pt x="1338" y="691"/>
                </a:cubicBezTo>
                <a:cubicBezTo>
                  <a:pt x="1339" y="691"/>
                  <a:pt x="1339" y="691"/>
                  <a:pt x="1338" y="691"/>
                </a:cubicBezTo>
                <a:close/>
                <a:moveTo>
                  <a:pt x="1348" y="670"/>
                </a:moveTo>
                <a:cubicBezTo>
                  <a:pt x="1347" y="676"/>
                  <a:pt x="1344" y="681"/>
                  <a:pt x="1342" y="685"/>
                </a:cubicBezTo>
                <a:cubicBezTo>
                  <a:pt x="1341" y="688"/>
                  <a:pt x="1339" y="690"/>
                  <a:pt x="1338" y="690"/>
                </a:cubicBezTo>
                <a:cubicBezTo>
                  <a:pt x="1338" y="691"/>
                  <a:pt x="1338" y="691"/>
                  <a:pt x="1338" y="691"/>
                </a:cubicBezTo>
                <a:cubicBezTo>
                  <a:pt x="1338" y="691"/>
                  <a:pt x="1337" y="691"/>
                  <a:pt x="1337" y="690"/>
                </a:cubicBezTo>
                <a:cubicBezTo>
                  <a:pt x="1336" y="690"/>
                  <a:pt x="1335" y="688"/>
                  <a:pt x="1333" y="686"/>
                </a:cubicBezTo>
                <a:cubicBezTo>
                  <a:pt x="1331" y="682"/>
                  <a:pt x="1328" y="677"/>
                  <a:pt x="1326" y="672"/>
                </a:cubicBezTo>
                <a:cubicBezTo>
                  <a:pt x="1325" y="670"/>
                  <a:pt x="1325" y="668"/>
                  <a:pt x="1324" y="666"/>
                </a:cubicBezTo>
                <a:cubicBezTo>
                  <a:pt x="1325" y="666"/>
                  <a:pt x="1325" y="667"/>
                  <a:pt x="1326" y="667"/>
                </a:cubicBezTo>
                <a:cubicBezTo>
                  <a:pt x="1329" y="669"/>
                  <a:pt x="1333" y="670"/>
                  <a:pt x="1337" y="670"/>
                </a:cubicBezTo>
                <a:cubicBezTo>
                  <a:pt x="1337" y="670"/>
                  <a:pt x="1339" y="670"/>
                  <a:pt x="1340" y="670"/>
                </a:cubicBezTo>
                <a:cubicBezTo>
                  <a:pt x="1342" y="670"/>
                  <a:pt x="1342" y="670"/>
                  <a:pt x="1342" y="670"/>
                </a:cubicBezTo>
                <a:cubicBezTo>
                  <a:pt x="1343" y="670"/>
                  <a:pt x="1345" y="669"/>
                  <a:pt x="1347" y="669"/>
                </a:cubicBezTo>
                <a:cubicBezTo>
                  <a:pt x="1348" y="669"/>
                  <a:pt x="1348" y="668"/>
                  <a:pt x="1349" y="668"/>
                </a:cubicBezTo>
                <a:cubicBezTo>
                  <a:pt x="1349" y="669"/>
                  <a:pt x="1349" y="669"/>
                  <a:pt x="1348" y="670"/>
                </a:cubicBezTo>
                <a:close/>
                <a:moveTo>
                  <a:pt x="1408" y="471"/>
                </a:moveTo>
                <a:cubicBezTo>
                  <a:pt x="1410" y="458"/>
                  <a:pt x="1413" y="446"/>
                  <a:pt x="1416" y="434"/>
                </a:cubicBezTo>
                <a:cubicBezTo>
                  <a:pt x="1417" y="429"/>
                  <a:pt x="1419" y="423"/>
                  <a:pt x="1421" y="417"/>
                </a:cubicBezTo>
                <a:cubicBezTo>
                  <a:pt x="1423" y="412"/>
                  <a:pt x="1425" y="407"/>
                  <a:pt x="1427" y="403"/>
                </a:cubicBezTo>
                <a:cubicBezTo>
                  <a:pt x="1428" y="402"/>
                  <a:pt x="1429" y="402"/>
                  <a:pt x="1429" y="401"/>
                </a:cubicBezTo>
                <a:cubicBezTo>
                  <a:pt x="1429" y="401"/>
                  <a:pt x="1430" y="402"/>
                  <a:pt x="1430" y="402"/>
                </a:cubicBezTo>
                <a:cubicBezTo>
                  <a:pt x="1431" y="404"/>
                  <a:pt x="1432" y="406"/>
                  <a:pt x="1433" y="409"/>
                </a:cubicBezTo>
                <a:cubicBezTo>
                  <a:pt x="1438" y="419"/>
                  <a:pt x="1441" y="431"/>
                  <a:pt x="1443" y="443"/>
                </a:cubicBezTo>
                <a:cubicBezTo>
                  <a:pt x="1446" y="455"/>
                  <a:pt x="1448" y="467"/>
                  <a:pt x="1450" y="480"/>
                </a:cubicBezTo>
                <a:cubicBezTo>
                  <a:pt x="1448" y="476"/>
                  <a:pt x="1445" y="472"/>
                  <a:pt x="1442" y="469"/>
                </a:cubicBezTo>
                <a:cubicBezTo>
                  <a:pt x="1440" y="466"/>
                  <a:pt x="1436" y="464"/>
                  <a:pt x="1432" y="463"/>
                </a:cubicBezTo>
                <a:cubicBezTo>
                  <a:pt x="1428" y="462"/>
                  <a:pt x="1423" y="464"/>
                  <a:pt x="1420" y="466"/>
                </a:cubicBezTo>
                <a:cubicBezTo>
                  <a:pt x="1413" y="472"/>
                  <a:pt x="1410" y="479"/>
                  <a:pt x="1407" y="486"/>
                </a:cubicBezTo>
                <a:cubicBezTo>
                  <a:pt x="1406" y="487"/>
                  <a:pt x="1405" y="489"/>
                  <a:pt x="1404" y="491"/>
                </a:cubicBezTo>
                <a:cubicBezTo>
                  <a:pt x="1405" y="484"/>
                  <a:pt x="1407" y="477"/>
                  <a:pt x="1408" y="471"/>
                </a:cubicBezTo>
                <a:close/>
                <a:moveTo>
                  <a:pt x="1441" y="500"/>
                </a:moveTo>
                <a:cubicBezTo>
                  <a:pt x="1439" y="499"/>
                  <a:pt x="1437" y="499"/>
                  <a:pt x="1435" y="498"/>
                </a:cubicBezTo>
                <a:cubicBezTo>
                  <a:pt x="1434" y="498"/>
                  <a:pt x="1434" y="498"/>
                  <a:pt x="1433" y="498"/>
                </a:cubicBezTo>
                <a:cubicBezTo>
                  <a:pt x="1431" y="498"/>
                  <a:pt x="1431" y="498"/>
                  <a:pt x="1431" y="498"/>
                </a:cubicBezTo>
                <a:cubicBezTo>
                  <a:pt x="1431" y="498"/>
                  <a:pt x="1428" y="498"/>
                  <a:pt x="1428" y="498"/>
                </a:cubicBezTo>
                <a:cubicBezTo>
                  <a:pt x="1425" y="498"/>
                  <a:pt x="1425" y="498"/>
                  <a:pt x="1425" y="498"/>
                </a:cubicBezTo>
                <a:cubicBezTo>
                  <a:pt x="1423" y="498"/>
                  <a:pt x="1422" y="499"/>
                  <a:pt x="1420" y="499"/>
                </a:cubicBezTo>
                <a:cubicBezTo>
                  <a:pt x="1413" y="502"/>
                  <a:pt x="1409" y="507"/>
                  <a:pt x="1405" y="512"/>
                </a:cubicBezTo>
                <a:cubicBezTo>
                  <a:pt x="1403" y="515"/>
                  <a:pt x="1401" y="518"/>
                  <a:pt x="1400" y="521"/>
                </a:cubicBezTo>
                <a:cubicBezTo>
                  <a:pt x="1400" y="520"/>
                  <a:pt x="1400" y="519"/>
                  <a:pt x="1400" y="517"/>
                </a:cubicBezTo>
                <a:cubicBezTo>
                  <a:pt x="1401" y="514"/>
                  <a:pt x="1402" y="511"/>
                  <a:pt x="1403" y="508"/>
                </a:cubicBezTo>
                <a:cubicBezTo>
                  <a:pt x="1405" y="501"/>
                  <a:pt x="1407" y="494"/>
                  <a:pt x="1410" y="487"/>
                </a:cubicBezTo>
                <a:cubicBezTo>
                  <a:pt x="1413" y="481"/>
                  <a:pt x="1417" y="474"/>
                  <a:pt x="1422" y="470"/>
                </a:cubicBezTo>
                <a:cubicBezTo>
                  <a:pt x="1425" y="468"/>
                  <a:pt x="1428" y="467"/>
                  <a:pt x="1431" y="467"/>
                </a:cubicBezTo>
                <a:cubicBezTo>
                  <a:pt x="1434" y="467"/>
                  <a:pt x="1437" y="469"/>
                  <a:pt x="1440" y="472"/>
                </a:cubicBezTo>
                <a:cubicBezTo>
                  <a:pt x="1444" y="477"/>
                  <a:pt x="1448" y="484"/>
                  <a:pt x="1450" y="491"/>
                </a:cubicBezTo>
                <a:cubicBezTo>
                  <a:pt x="1451" y="492"/>
                  <a:pt x="1451" y="494"/>
                  <a:pt x="1452" y="495"/>
                </a:cubicBezTo>
                <a:cubicBezTo>
                  <a:pt x="1453" y="501"/>
                  <a:pt x="1454" y="507"/>
                  <a:pt x="1455" y="513"/>
                </a:cubicBezTo>
                <a:cubicBezTo>
                  <a:pt x="1451" y="508"/>
                  <a:pt x="1447" y="503"/>
                  <a:pt x="1441" y="500"/>
                </a:cubicBezTo>
                <a:close/>
                <a:moveTo>
                  <a:pt x="1535" y="720"/>
                </a:moveTo>
                <a:cubicBezTo>
                  <a:pt x="1532" y="731"/>
                  <a:pt x="1530" y="743"/>
                  <a:pt x="1526" y="754"/>
                </a:cubicBezTo>
                <a:cubicBezTo>
                  <a:pt x="1525" y="757"/>
                  <a:pt x="1524" y="759"/>
                  <a:pt x="1523" y="761"/>
                </a:cubicBezTo>
                <a:cubicBezTo>
                  <a:pt x="1522" y="763"/>
                  <a:pt x="1521" y="764"/>
                  <a:pt x="1521" y="765"/>
                </a:cubicBezTo>
                <a:cubicBezTo>
                  <a:pt x="1519" y="762"/>
                  <a:pt x="1517" y="757"/>
                  <a:pt x="1515" y="753"/>
                </a:cubicBezTo>
                <a:cubicBezTo>
                  <a:pt x="1513" y="748"/>
                  <a:pt x="1512" y="742"/>
                  <a:pt x="1510" y="736"/>
                </a:cubicBezTo>
                <a:cubicBezTo>
                  <a:pt x="1506" y="721"/>
                  <a:pt x="1503" y="705"/>
                  <a:pt x="1501" y="689"/>
                </a:cubicBezTo>
                <a:cubicBezTo>
                  <a:pt x="1502" y="691"/>
                  <a:pt x="1504" y="694"/>
                  <a:pt x="1505" y="696"/>
                </a:cubicBezTo>
                <a:cubicBezTo>
                  <a:pt x="1508" y="699"/>
                  <a:pt x="1511" y="702"/>
                  <a:pt x="1514" y="704"/>
                </a:cubicBezTo>
                <a:cubicBezTo>
                  <a:pt x="1516" y="705"/>
                  <a:pt x="1519" y="705"/>
                  <a:pt x="1521" y="705"/>
                </a:cubicBezTo>
                <a:cubicBezTo>
                  <a:pt x="1522" y="705"/>
                  <a:pt x="1523" y="705"/>
                  <a:pt x="1524" y="705"/>
                </a:cubicBezTo>
                <a:cubicBezTo>
                  <a:pt x="1525" y="705"/>
                  <a:pt x="1526" y="704"/>
                  <a:pt x="1527" y="704"/>
                </a:cubicBezTo>
                <a:cubicBezTo>
                  <a:pt x="1531" y="702"/>
                  <a:pt x="1534" y="699"/>
                  <a:pt x="1536" y="696"/>
                </a:cubicBezTo>
                <a:cubicBezTo>
                  <a:pt x="1538" y="694"/>
                  <a:pt x="1539" y="692"/>
                  <a:pt x="1540" y="690"/>
                </a:cubicBezTo>
                <a:cubicBezTo>
                  <a:pt x="1538" y="700"/>
                  <a:pt x="1537" y="710"/>
                  <a:pt x="1535" y="720"/>
                </a:cubicBezTo>
                <a:close/>
                <a:moveTo>
                  <a:pt x="1542" y="676"/>
                </a:moveTo>
                <a:cubicBezTo>
                  <a:pt x="1540" y="683"/>
                  <a:pt x="1537" y="689"/>
                  <a:pt x="1533" y="694"/>
                </a:cubicBezTo>
                <a:cubicBezTo>
                  <a:pt x="1531" y="696"/>
                  <a:pt x="1528" y="699"/>
                  <a:pt x="1525" y="700"/>
                </a:cubicBezTo>
                <a:cubicBezTo>
                  <a:pt x="1525" y="700"/>
                  <a:pt x="1524" y="701"/>
                  <a:pt x="1523" y="701"/>
                </a:cubicBezTo>
                <a:cubicBezTo>
                  <a:pt x="1523" y="701"/>
                  <a:pt x="1521" y="701"/>
                  <a:pt x="1521" y="701"/>
                </a:cubicBezTo>
                <a:cubicBezTo>
                  <a:pt x="1519" y="701"/>
                  <a:pt x="1518" y="701"/>
                  <a:pt x="1516" y="700"/>
                </a:cubicBezTo>
                <a:cubicBezTo>
                  <a:pt x="1513" y="699"/>
                  <a:pt x="1511" y="696"/>
                  <a:pt x="1509" y="693"/>
                </a:cubicBezTo>
                <a:cubicBezTo>
                  <a:pt x="1506" y="691"/>
                  <a:pt x="1505" y="687"/>
                  <a:pt x="1503" y="684"/>
                </a:cubicBezTo>
                <a:cubicBezTo>
                  <a:pt x="1501" y="681"/>
                  <a:pt x="1500" y="678"/>
                  <a:pt x="1499" y="674"/>
                </a:cubicBezTo>
                <a:cubicBezTo>
                  <a:pt x="1498" y="670"/>
                  <a:pt x="1498" y="667"/>
                  <a:pt x="1497" y="663"/>
                </a:cubicBezTo>
                <a:cubicBezTo>
                  <a:pt x="1497" y="661"/>
                  <a:pt x="1496" y="658"/>
                  <a:pt x="1496" y="655"/>
                </a:cubicBezTo>
                <a:cubicBezTo>
                  <a:pt x="1497" y="656"/>
                  <a:pt x="1497" y="657"/>
                  <a:pt x="1498" y="658"/>
                </a:cubicBezTo>
                <a:cubicBezTo>
                  <a:pt x="1502" y="662"/>
                  <a:pt x="1507" y="667"/>
                  <a:pt x="1514" y="669"/>
                </a:cubicBezTo>
                <a:cubicBezTo>
                  <a:pt x="1521" y="671"/>
                  <a:pt x="1528" y="670"/>
                  <a:pt x="1534" y="667"/>
                </a:cubicBezTo>
                <a:cubicBezTo>
                  <a:pt x="1538" y="664"/>
                  <a:pt x="1542" y="660"/>
                  <a:pt x="1545" y="657"/>
                </a:cubicBezTo>
                <a:cubicBezTo>
                  <a:pt x="1544" y="663"/>
                  <a:pt x="1543" y="670"/>
                  <a:pt x="1542" y="676"/>
                </a:cubicBezTo>
                <a:close/>
                <a:moveTo>
                  <a:pt x="1592" y="464"/>
                </a:moveTo>
                <a:cubicBezTo>
                  <a:pt x="1594" y="452"/>
                  <a:pt x="1596" y="440"/>
                  <a:pt x="1599" y="428"/>
                </a:cubicBezTo>
                <a:cubicBezTo>
                  <a:pt x="1601" y="416"/>
                  <a:pt x="1604" y="404"/>
                  <a:pt x="1608" y="394"/>
                </a:cubicBezTo>
                <a:cubicBezTo>
                  <a:pt x="1609" y="392"/>
                  <a:pt x="1611" y="389"/>
                  <a:pt x="1612" y="388"/>
                </a:cubicBezTo>
                <a:cubicBezTo>
                  <a:pt x="1612" y="387"/>
                  <a:pt x="1612" y="387"/>
                  <a:pt x="1612" y="387"/>
                </a:cubicBezTo>
                <a:cubicBezTo>
                  <a:pt x="1612" y="387"/>
                  <a:pt x="1612" y="387"/>
                  <a:pt x="1612" y="388"/>
                </a:cubicBezTo>
                <a:cubicBezTo>
                  <a:pt x="1614" y="391"/>
                  <a:pt x="1616" y="397"/>
                  <a:pt x="1618" y="402"/>
                </a:cubicBezTo>
                <a:cubicBezTo>
                  <a:pt x="1620" y="408"/>
                  <a:pt x="1621" y="413"/>
                  <a:pt x="1622" y="419"/>
                </a:cubicBezTo>
                <a:cubicBezTo>
                  <a:pt x="1627" y="439"/>
                  <a:pt x="1630" y="460"/>
                  <a:pt x="1633" y="481"/>
                </a:cubicBezTo>
                <a:cubicBezTo>
                  <a:pt x="1632" y="478"/>
                  <a:pt x="1630" y="476"/>
                  <a:pt x="1628" y="473"/>
                </a:cubicBezTo>
                <a:cubicBezTo>
                  <a:pt x="1626" y="470"/>
                  <a:pt x="1623" y="467"/>
                  <a:pt x="1620" y="465"/>
                </a:cubicBezTo>
                <a:cubicBezTo>
                  <a:pt x="1619" y="465"/>
                  <a:pt x="1618" y="464"/>
                  <a:pt x="1617" y="464"/>
                </a:cubicBezTo>
                <a:cubicBezTo>
                  <a:pt x="1616" y="463"/>
                  <a:pt x="1615" y="463"/>
                  <a:pt x="1614" y="463"/>
                </a:cubicBezTo>
                <a:cubicBezTo>
                  <a:pt x="1613" y="463"/>
                  <a:pt x="1612" y="463"/>
                  <a:pt x="1611" y="463"/>
                </a:cubicBezTo>
                <a:cubicBezTo>
                  <a:pt x="1610" y="463"/>
                  <a:pt x="1609" y="463"/>
                  <a:pt x="1608" y="464"/>
                </a:cubicBezTo>
                <a:cubicBezTo>
                  <a:pt x="1604" y="465"/>
                  <a:pt x="1600" y="468"/>
                  <a:pt x="1598" y="471"/>
                </a:cubicBezTo>
                <a:cubicBezTo>
                  <a:pt x="1595" y="474"/>
                  <a:pt x="1593" y="477"/>
                  <a:pt x="1592" y="480"/>
                </a:cubicBezTo>
                <a:cubicBezTo>
                  <a:pt x="1591" y="482"/>
                  <a:pt x="1590" y="483"/>
                  <a:pt x="1590" y="484"/>
                </a:cubicBezTo>
                <a:cubicBezTo>
                  <a:pt x="1590" y="478"/>
                  <a:pt x="1591" y="471"/>
                  <a:pt x="1592" y="464"/>
                </a:cubicBezTo>
                <a:close/>
                <a:moveTo>
                  <a:pt x="1626" y="502"/>
                </a:moveTo>
                <a:cubicBezTo>
                  <a:pt x="1624" y="501"/>
                  <a:pt x="1623" y="500"/>
                  <a:pt x="1621" y="499"/>
                </a:cubicBezTo>
                <a:cubicBezTo>
                  <a:pt x="1619" y="499"/>
                  <a:pt x="1617" y="498"/>
                  <a:pt x="1616" y="498"/>
                </a:cubicBezTo>
                <a:cubicBezTo>
                  <a:pt x="1614" y="498"/>
                  <a:pt x="1614" y="498"/>
                  <a:pt x="1614" y="498"/>
                </a:cubicBezTo>
                <a:cubicBezTo>
                  <a:pt x="1613" y="498"/>
                  <a:pt x="1611" y="498"/>
                  <a:pt x="1611" y="498"/>
                </a:cubicBezTo>
                <a:cubicBezTo>
                  <a:pt x="1609" y="498"/>
                  <a:pt x="1607" y="498"/>
                  <a:pt x="1605" y="499"/>
                </a:cubicBezTo>
                <a:cubicBezTo>
                  <a:pt x="1598" y="501"/>
                  <a:pt x="1593" y="505"/>
                  <a:pt x="1589" y="510"/>
                </a:cubicBezTo>
                <a:cubicBezTo>
                  <a:pt x="1588" y="512"/>
                  <a:pt x="1587" y="513"/>
                  <a:pt x="1586" y="515"/>
                </a:cubicBezTo>
                <a:cubicBezTo>
                  <a:pt x="1586" y="511"/>
                  <a:pt x="1587" y="506"/>
                  <a:pt x="1587" y="502"/>
                </a:cubicBezTo>
                <a:cubicBezTo>
                  <a:pt x="1589" y="495"/>
                  <a:pt x="1592" y="488"/>
                  <a:pt x="1595" y="482"/>
                </a:cubicBezTo>
                <a:cubicBezTo>
                  <a:pt x="1597" y="479"/>
                  <a:pt x="1599" y="476"/>
                  <a:pt x="1601" y="473"/>
                </a:cubicBezTo>
                <a:cubicBezTo>
                  <a:pt x="1603" y="471"/>
                  <a:pt x="1606" y="468"/>
                  <a:pt x="1609" y="467"/>
                </a:cubicBezTo>
                <a:cubicBezTo>
                  <a:pt x="1615" y="465"/>
                  <a:pt x="1621" y="470"/>
                  <a:pt x="1625" y="476"/>
                </a:cubicBezTo>
                <a:cubicBezTo>
                  <a:pt x="1629" y="481"/>
                  <a:pt x="1632" y="488"/>
                  <a:pt x="1635" y="495"/>
                </a:cubicBezTo>
                <a:cubicBezTo>
                  <a:pt x="1635" y="495"/>
                  <a:pt x="1635" y="495"/>
                  <a:pt x="1635" y="496"/>
                </a:cubicBezTo>
                <a:cubicBezTo>
                  <a:pt x="1636" y="501"/>
                  <a:pt x="1636" y="507"/>
                  <a:pt x="1637" y="513"/>
                </a:cubicBezTo>
                <a:cubicBezTo>
                  <a:pt x="1634" y="509"/>
                  <a:pt x="1630" y="505"/>
                  <a:pt x="1626" y="502"/>
                </a:cubicBezTo>
                <a:close/>
                <a:moveTo>
                  <a:pt x="1726" y="713"/>
                </a:moveTo>
                <a:cubicBezTo>
                  <a:pt x="1725" y="725"/>
                  <a:pt x="1723" y="737"/>
                  <a:pt x="1720" y="748"/>
                </a:cubicBezTo>
                <a:cubicBezTo>
                  <a:pt x="1718" y="760"/>
                  <a:pt x="1715" y="771"/>
                  <a:pt x="1712" y="782"/>
                </a:cubicBezTo>
                <a:cubicBezTo>
                  <a:pt x="1710" y="788"/>
                  <a:pt x="1708" y="793"/>
                  <a:pt x="1706" y="797"/>
                </a:cubicBezTo>
                <a:cubicBezTo>
                  <a:pt x="1705" y="798"/>
                  <a:pt x="1704" y="799"/>
                  <a:pt x="1704" y="799"/>
                </a:cubicBezTo>
                <a:cubicBezTo>
                  <a:pt x="1704" y="799"/>
                  <a:pt x="1703" y="798"/>
                  <a:pt x="1703" y="798"/>
                </a:cubicBezTo>
                <a:cubicBezTo>
                  <a:pt x="1702" y="797"/>
                  <a:pt x="1702" y="796"/>
                  <a:pt x="1701" y="794"/>
                </a:cubicBezTo>
                <a:cubicBezTo>
                  <a:pt x="1699" y="790"/>
                  <a:pt x="1697" y="784"/>
                  <a:pt x="1696" y="779"/>
                </a:cubicBezTo>
                <a:cubicBezTo>
                  <a:pt x="1690" y="756"/>
                  <a:pt x="1686" y="732"/>
                  <a:pt x="1683" y="708"/>
                </a:cubicBezTo>
                <a:cubicBezTo>
                  <a:pt x="1682" y="699"/>
                  <a:pt x="1680" y="690"/>
                  <a:pt x="1679" y="680"/>
                </a:cubicBezTo>
                <a:cubicBezTo>
                  <a:pt x="1680" y="683"/>
                  <a:pt x="1681" y="685"/>
                  <a:pt x="1682" y="687"/>
                </a:cubicBezTo>
                <a:cubicBezTo>
                  <a:pt x="1684" y="690"/>
                  <a:pt x="1686" y="694"/>
                  <a:pt x="1688" y="697"/>
                </a:cubicBezTo>
                <a:cubicBezTo>
                  <a:pt x="1691" y="700"/>
                  <a:pt x="1694" y="702"/>
                  <a:pt x="1698" y="704"/>
                </a:cubicBezTo>
                <a:cubicBezTo>
                  <a:pt x="1700" y="705"/>
                  <a:pt x="1702" y="705"/>
                  <a:pt x="1704" y="705"/>
                </a:cubicBezTo>
                <a:cubicBezTo>
                  <a:pt x="1706" y="705"/>
                  <a:pt x="1708" y="704"/>
                  <a:pt x="1710" y="704"/>
                </a:cubicBezTo>
                <a:cubicBezTo>
                  <a:pt x="1714" y="702"/>
                  <a:pt x="1716" y="699"/>
                  <a:pt x="1719" y="696"/>
                </a:cubicBezTo>
                <a:cubicBezTo>
                  <a:pt x="1723" y="690"/>
                  <a:pt x="1726" y="683"/>
                  <a:pt x="1729" y="676"/>
                </a:cubicBezTo>
                <a:cubicBezTo>
                  <a:pt x="1731" y="671"/>
                  <a:pt x="1732" y="666"/>
                  <a:pt x="1734" y="661"/>
                </a:cubicBezTo>
                <a:cubicBezTo>
                  <a:pt x="1732" y="678"/>
                  <a:pt x="1729" y="696"/>
                  <a:pt x="1726" y="713"/>
                </a:cubicBezTo>
                <a:close/>
                <a:moveTo>
                  <a:pt x="1725" y="675"/>
                </a:moveTo>
                <a:cubicBezTo>
                  <a:pt x="1723" y="681"/>
                  <a:pt x="1720" y="688"/>
                  <a:pt x="1716" y="693"/>
                </a:cubicBezTo>
                <a:cubicBezTo>
                  <a:pt x="1713" y="696"/>
                  <a:pt x="1711" y="699"/>
                  <a:pt x="1708" y="700"/>
                </a:cubicBezTo>
                <a:cubicBezTo>
                  <a:pt x="1707" y="700"/>
                  <a:pt x="1707" y="701"/>
                  <a:pt x="1706" y="701"/>
                </a:cubicBezTo>
                <a:cubicBezTo>
                  <a:pt x="1705" y="701"/>
                  <a:pt x="1705" y="701"/>
                  <a:pt x="1704" y="701"/>
                </a:cubicBezTo>
                <a:cubicBezTo>
                  <a:pt x="1702" y="701"/>
                  <a:pt x="1701" y="701"/>
                  <a:pt x="1699" y="700"/>
                </a:cubicBezTo>
                <a:cubicBezTo>
                  <a:pt x="1693" y="698"/>
                  <a:pt x="1689" y="691"/>
                  <a:pt x="1686" y="685"/>
                </a:cubicBezTo>
                <a:cubicBezTo>
                  <a:pt x="1683" y="679"/>
                  <a:pt x="1680" y="672"/>
                  <a:pt x="1678" y="665"/>
                </a:cubicBezTo>
                <a:cubicBezTo>
                  <a:pt x="1678" y="664"/>
                  <a:pt x="1677" y="663"/>
                  <a:pt x="1677" y="662"/>
                </a:cubicBezTo>
                <a:cubicBezTo>
                  <a:pt x="1677" y="659"/>
                  <a:pt x="1676" y="655"/>
                  <a:pt x="1676" y="651"/>
                </a:cubicBezTo>
                <a:cubicBezTo>
                  <a:pt x="1677" y="653"/>
                  <a:pt x="1678" y="655"/>
                  <a:pt x="1680" y="657"/>
                </a:cubicBezTo>
                <a:cubicBezTo>
                  <a:pt x="1683" y="662"/>
                  <a:pt x="1688" y="666"/>
                  <a:pt x="1694" y="669"/>
                </a:cubicBezTo>
                <a:cubicBezTo>
                  <a:pt x="1696" y="669"/>
                  <a:pt x="1698" y="670"/>
                  <a:pt x="1700" y="670"/>
                </a:cubicBezTo>
                <a:cubicBezTo>
                  <a:pt x="1702" y="670"/>
                  <a:pt x="1702" y="670"/>
                  <a:pt x="1702" y="670"/>
                </a:cubicBezTo>
                <a:cubicBezTo>
                  <a:pt x="1703" y="671"/>
                  <a:pt x="1705" y="670"/>
                  <a:pt x="1705" y="670"/>
                </a:cubicBezTo>
                <a:cubicBezTo>
                  <a:pt x="1707" y="670"/>
                  <a:pt x="1707" y="670"/>
                  <a:pt x="1707" y="670"/>
                </a:cubicBezTo>
                <a:cubicBezTo>
                  <a:pt x="1708" y="670"/>
                  <a:pt x="1708" y="670"/>
                  <a:pt x="1709" y="670"/>
                </a:cubicBezTo>
                <a:cubicBezTo>
                  <a:pt x="1711" y="669"/>
                  <a:pt x="1713" y="668"/>
                  <a:pt x="1715" y="668"/>
                </a:cubicBezTo>
                <a:cubicBezTo>
                  <a:pt x="1721" y="664"/>
                  <a:pt x="1725" y="660"/>
                  <a:pt x="1728" y="655"/>
                </a:cubicBezTo>
                <a:cubicBezTo>
                  <a:pt x="1731" y="652"/>
                  <a:pt x="1732" y="649"/>
                  <a:pt x="1734" y="645"/>
                </a:cubicBezTo>
                <a:cubicBezTo>
                  <a:pt x="1732" y="655"/>
                  <a:pt x="1729" y="665"/>
                  <a:pt x="1725" y="675"/>
                </a:cubicBezTo>
                <a:close/>
                <a:moveTo>
                  <a:pt x="1796" y="477"/>
                </a:moveTo>
                <a:cubicBezTo>
                  <a:pt x="1796" y="477"/>
                  <a:pt x="1796" y="477"/>
                  <a:pt x="1795" y="477"/>
                </a:cubicBezTo>
                <a:cubicBezTo>
                  <a:pt x="1796" y="477"/>
                  <a:pt x="1796" y="477"/>
                  <a:pt x="1796" y="477"/>
                </a:cubicBezTo>
                <a:close/>
                <a:moveTo>
                  <a:pt x="1795" y="477"/>
                </a:moveTo>
                <a:cubicBezTo>
                  <a:pt x="1796" y="477"/>
                  <a:pt x="1796" y="477"/>
                  <a:pt x="1795" y="477"/>
                </a:cubicBezTo>
                <a:cubicBezTo>
                  <a:pt x="1795" y="477"/>
                  <a:pt x="1795" y="477"/>
                  <a:pt x="1795" y="477"/>
                </a:cubicBezTo>
                <a:close/>
                <a:moveTo>
                  <a:pt x="1805" y="500"/>
                </a:moveTo>
                <a:cubicBezTo>
                  <a:pt x="1803" y="499"/>
                  <a:pt x="1801" y="498"/>
                  <a:pt x="1799" y="498"/>
                </a:cubicBezTo>
                <a:cubicBezTo>
                  <a:pt x="1795" y="498"/>
                  <a:pt x="1795" y="498"/>
                  <a:pt x="1795" y="498"/>
                </a:cubicBezTo>
                <a:cubicBezTo>
                  <a:pt x="1793" y="497"/>
                  <a:pt x="1793" y="498"/>
                  <a:pt x="1792" y="498"/>
                </a:cubicBezTo>
                <a:cubicBezTo>
                  <a:pt x="1790" y="498"/>
                  <a:pt x="1790" y="498"/>
                  <a:pt x="1790" y="498"/>
                </a:cubicBezTo>
                <a:cubicBezTo>
                  <a:pt x="1788" y="498"/>
                  <a:pt x="1786" y="499"/>
                  <a:pt x="1785" y="500"/>
                </a:cubicBezTo>
                <a:cubicBezTo>
                  <a:pt x="1786" y="495"/>
                  <a:pt x="1787" y="491"/>
                  <a:pt x="1789" y="488"/>
                </a:cubicBezTo>
                <a:cubicBezTo>
                  <a:pt x="1790" y="485"/>
                  <a:pt x="1791" y="483"/>
                  <a:pt x="1792" y="481"/>
                </a:cubicBezTo>
                <a:cubicBezTo>
                  <a:pt x="1793" y="479"/>
                  <a:pt x="1794" y="478"/>
                  <a:pt x="1795" y="477"/>
                </a:cubicBezTo>
                <a:cubicBezTo>
                  <a:pt x="1795" y="477"/>
                  <a:pt x="1796" y="477"/>
                  <a:pt x="1796" y="478"/>
                </a:cubicBezTo>
                <a:cubicBezTo>
                  <a:pt x="1798" y="479"/>
                  <a:pt x="1801" y="484"/>
                  <a:pt x="1803" y="488"/>
                </a:cubicBezTo>
                <a:cubicBezTo>
                  <a:pt x="1805" y="493"/>
                  <a:pt x="1807" y="497"/>
                  <a:pt x="1809" y="502"/>
                </a:cubicBezTo>
                <a:cubicBezTo>
                  <a:pt x="1808" y="501"/>
                  <a:pt x="1806" y="500"/>
                  <a:pt x="1805" y="500"/>
                </a:cubicBezTo>
                <a:close/>
                <a:moveTo>
                  <a:pt x="1890" y="676"/>
                </a:moveTo>
                <a:cubicBezTo>
                  <a:pt x="1888" y="681"/>
                  <a:pt x="1886" y="686"/>
                  <a:pt x="1884" y="690"/>
                </a:cubicBezTo>
                <a:cubicBezTo>
                  <a:pt x="1884" y="690"/>
                  <a:pt x="1884" y="690"/>
                  <a:pt x="1884" y="690"/>
                </a:cubicBezTo>
                <a:cubicBezTo>
                  <a:pt x="1883" y="689"/>
                  <a:pt x="1881" y="686"/>
                  <a:pt x="1879" y="683"/>
                </a:cubicBezTo>
                <a:cubicBezTo>
                  <a:pt x="1876" y="678"/>
                  <a:pt x="1873" y="672"/>
                  <a:pt x="1871" y="666"/>
                </a:cubicBezTo>
                <a:cubicBezTo>
                  <a:pt x="1875" y="668"/>
                  <a:pt x="1875" y="668"/>
                  <a:pt x="1875" y="668"/>
                </a:cubicBezTo>
                <a:cubicBezTo>
                  <a:pt x="1876" y="669"/>
                  <a:pt x="1878" y="669"/>
                  <a:pt x="1879" y="670"/>
                </a:cubicBezTo>
                <a:cubicBezTo>
                  <a:pt x="1881" y="670"/>
                  <a:pt x="1883" y="670"/>
                  <a:pt x="1884" y="670"/>
                </a:cubicBezTo>
                <a:cubicBezTo>
                  <a:pt x="1885" y="670"/>
                  <a:pt x="1887" y="670"/>
                  <a:pt x="1887" y="670"/>
                </a:cubicBezTo>
                <a:cubicBezTo>
                  <a:pt x="1889" y="670"/>
                  <a:pt x="1889" y="670"/>
                  <a:pt x="1889" y="670"/>
                </a:cubicBezTo>
                <a:cubicBezTo>
                  <a:pt x="1890" y="670"/>
                  <a:pt x="1891" y="670"/>
                  <a:pt x="1892" y="670"/>
                </a:cubicBezTo>
                <a:cubicBezTo>
                  <a:pt x="1891" y="672"/>
                  <a:pt x="1890" y="674"/>
                  <a:pt x="1890" y="676"/>
                </a:cubicBezTo>
                <a:close/>
                <a:moveTo>
                  <a:pt x="2003" y="514"/>
                </a:moveTo>
                <a:cubicBezTo>
                  <a:pt x="2000" y="509"/>
                  <a:pt x="1996" y="505"/>
                  <a:pt x="1990" y="502"/>
                </a:cubicBezTo>
                <a:cubicBezTo>
                  <a:pt x="1989" y="501"/>
                  <a:pt x="1988" y="500"/>
                  <a:pt x="1986" y="499"/>
                </a:cubicBezTo>
                <a:cubicBezTo>
                  <a:pt x="1984" y="499"/>
                  <a:pt x="1984" y="499"/>
                  <a:pt x="1984" y="499"/>
                </a:cubicBezTo>
                <a:cubicBezTo>
                  <a:pt x="1983" y="498"/>
                  <a:pt x="1982" y="498"/>
                  <a:pt x="1981" y="498"/>
                </a:cubicBezTo>
                <a:cubicBezTo>
                  <a:pt x="1979" y="498"/>
                  <a:pt x="1979" y="498"/>
                  <a:pt x="1979" y="498"/>
                </a:cubicBezTo>
                <a:cubicBezTo>
                  <a:pt x="1978" y="498"/>
                  <a:pt x="1979" y="498"/>
                  <a:pt x="1977" y="498"/>
                </a:cubicBezTo>
                <a:cubicBezTo>
                  <a:pt x="1975" y="498"/>
                  <a:pt x="1974" y="498"/>
                  <a:pt x="1972" y="498"/>
                </a:cubicBezTo>
                <a:cubicBezTo>
                  <a:pt x="1965" y="499"/>
                  <a:pt x="1960" y="503"/>
                  <a:pt x="1956" y="508"/>
                </a:cubicBezTo>
                <a:cubicBezTo>
                  <a:pt x="1952" y="512"/>
                  <a:pt x="1950" y="516"/>
                  <a:pt x="1947" y="521"/>
                </a:cubicBezTo>
                <a:cubicBezTo>
                  <a:pt x="1947" y="522"/>
                  <a:pt x="1947" y="522"/>
                  <a:pt x="1946" y="523"/>
                </a:cubicBezTo>
                <a:cubicBezTo>
                  <a:pt x="1949" y="512"/>
                  <a:pt x="1952" y="502"/>
                  <a:pt x="1955" y="493"/>
                </a:cubicBezTo>
                <a:cubicBezTo>
                  <a:pt x="1958" y="486"/>
                  <a:pt x="1961" y="480"/>
                  <a:pt x="1964" y="475"/>
                </a:cubicBezTo>
                <a:cubicBezTo>
                  <a:pt x="1968" y="470"/>
                  <a:pt x="1973" y="466"/>
                  <a:pt x="1979" y="467"/>
                </a:cubicBezTo>
                <a:cubicBezTo>
                  <a:pt x="1982" y="468"/>
                  <a:pt x="1985" y="470"/>
                  <a:pt x="1987" y="472"/>
                </a:cubicBezTo>
                <a:cubicBezTo>
                  <a:pt x="1989" y="474"/>
                  <a:pt x="1991" y="477"/>
                  <a:pt x="1993" y="480"/>
                </a:cubicBezTo>
                <a:cubicBezTo>
                  <a:pt x="1996" y="485"/>
                  <a:pt x="1998" y="491"/>
                  <a:pt x="2000" y="498"/>
                </a:cubicBezTo>
                <a:cubicBezTo>
                  <a:pt x="2003" y="506"/>
                  <a:pt x="2006" y="514"/>
                  <a:pt x="2008" y="522"/>
                </a:cubicBezTo>
                <a:cubicBezTo>
                  <a:pt x="2006" y="520"/>
                  <a:pt x="2004" y="517"/>
                  <a:pt x="2003" y="514"/>
                </a:cubicBezTo>
                <a:close/>
                <a:moveTo>
                  <a:pt x="2004" y="496"/>
                </a:moveTo>
                <a:cubicBezTo>
                  <a:pt x="2002" y="490"/>
                  <a:pt x="1999" y="484"/>
                  <a:pt x="1996" y="478"/>
                </a:cubicBezTo>
                <a:cubicBezTo>
                  <a:pt x="1994" y="475"/>
                  <a:pt x="1992" y="472"/>
                  <a:pt x="1990" y="469"/>
                </a:cubicBezTo>
                <a:cubicBezTo>
                  <a:pt x="1987" y="466"/>
                  <a:pt x="1984" y="464"/>
                  <a:pt x="1980" y="463"/>
                </a:cubicBezTo>
                <a:cubicBezTo>
                  <a:pt x="1979" y="463"/>
                  <a:pt x="1978" y="463"/>
                  <a:pt x="1977" y="463"/>
                </a:cubicBezTo>
                <a:cubicBezTo>
                  <a:pt x="1976" y="463"/>
                  <a:pt x="1975" y="463"/>
                  <a:pt x="1974" y="463"/>
                </a:cubicBezTo>
                <a:cubicBezTo>
                  <a:pt x="1972" y="464"/>
                  <a:pt x="1971" y="464"/>
                  <a:pt x="1969" y="465"/>
                </a:cubicBezTo>
                <a:cubicBezTo>
                  <a:pt x="1966" y="467"/>
                  <a:pt x="1963" y="470"/>
                  <a:pt x="1961" y="473"/>
                </a:cubicBezTo>
                <a:cubicBezTo>
                  <a:pt x="1957" y="478"/>
                  <a:pt x="1954" y="485"/>
                  <a:pt x="1952" y="491"/>
                </a:cubicBezTo>
                <a:cubicBezTo>
                  <a:pt x="1947" y="504"/>
                  <a:pt x="1943" y="517"/>
                  <a:pt x="1940" y="531"/>
                </a:cubicBezTo>
                <a:cubicBezTo>
                  <a:pt x="1939" y="535"/>
                  <a:pt x="1938" y="540"/>
                  <a:pt x="1937" y="544"/>
                </a:cubicBezTo>
                <a:cubicBezTo>
                  <a:pt x="1937" y="546"/>
                  <a:pt x="1936" y="548"/>
                  <a:pt x="1935" y="550"/>
                </a:cubicBezTo>
                <a:cubicBezTo>
                  <a:pt x="1934" y="553"/>
                  <a:pt x="1933" y="556"/>
                  <a:pt x="1933" y="559"/>
                </a:cubicBezTo>
                <a:cubicBezTo>
                  <a:pt x="1934" y="547"/>
                  <a:pt x="1935" y="535"/>
                  <a:pt x="1936" y="524"/>
                </a:cubicBezTo>
                <a:cubicBezTo>
                  <a:pt x="1940" y="477"/>
                  <a:pt x="1944" y="431"/>
                  <a:pt x="1948" y="385"/>
                </a:cubicBezTo>
                <a:cubicBezTo>
                  <a:pt x="1953" y="339"/>
                  <a:pt x="1957" y="293"/>
                  <a:pt x="1964" y="249"/>
                </a:cubicBezTo>
                <a:cubicBezTo>
                  <a:pt x="1966" y="238"/>
                  <a:pt x="1968" y="227"/>
                  <a:pt x="1970" y="216"/>
                </a:cubicBezTo>
                <a:cubicBezTo>
                  <a:pt x="1972" y="211"/>
                  <a:pt x="1973" y="206"/>
                  <a:pt x="1975" y="201"/>
                </a:cubicBezTo>
                <a:cubicBezTo>
                  <a:pt x="1975" y="200"/>
                  <a:pt x="1976" y="199"/>
                  <a:pt x="1976" y="198"/>
                </a:cubicBezTo>
                <a:cubicBezTo>
                  <a:pt x="1977" y="201"/>
                  <a:pt x="1978" y="204"/>
                  <a:pt x="1979" y="207"/>
                </a:cubicBezTo>
                <a:cubicBezTo>
                  <a:pt x="1981" y="217"/>
                  <a:pt x="1983" y="228"/>
                  <a:pt x="1985" y="239"/>
                </a:cubicBezTo>
                <a:cubicBezTo>
                  <a:pt x="1992" y="283"/>
                  <a:pt x="1995" y="327"/>
                  <a:pt x="1999" y="372"/>
                </a:cubicBezTo>
                <a:cubicBezTo>
                  <a:pt x="2002" y="417"/>
                  <a:pt x="2005" y="463"/>
                  <a:pt x="2008" y="508"/>
                </a:cubicBezTo>
                <a:cubicBezTo>
                  <a:pt x="2007" y="504"/>
                  <a:pt x="2006" y="500"/>
                  <a:pt x="2004" y="496"/>
                </a:cubicBezTo>
                <a:close/>
                <a:moveTo>
                  <a:pt x="2041" y="651"/>
                </a:moveTo>
                <a:cubicBezTo>
                  <a:pt x="2042" y="653"/>
                  <a:pt x="2043" y="654"/>
                  <a:pt x="2044" y="656"/>
                </a:cubicBezTo>
                <a:cubicBezTo>
                  <a:pt x="2047" y="660"/>
                  <a:pt x="2051" y="664"/>
                  <a:pt x="2056" y="667"/>
                </a:cubicBezTo>
                <a:cubicBezTo>
                  <a:pt x="2057" y="668"/>
                  <a:pt x="2059" y="669"/>
                  <a:pt x="2060" y="669"/>
                </a:cubicBezTo>
                <a:cubicBezTo>
                  <a:pt x="2063" y="670"/>
                  <a:pt x="2063" y="670"/>
                  <a:pt x="2063" y="670"/>
                </a:cubicBezTo>
                <a:cubicBezTo>
                  <a:pt x="2063" y="670"/>
                  <a:pt x="2064" y="670"/>
                  <a:pt x="2065" y="670"/>
                </a:cubicBezTo>
                <a:cubicBezTo>
                  <a:pt x="2067" y="670"/>
                  <a:pt x="2067" y="670"/>
                  <a:pt x="2067" y="670"/>
                </a:cubicBezTo>
                <a:cubicBezTo>
                  <a:pt x="2068" y="671"/>
                  <a:pt x="2070" y="670"/>
                  <a:pt x="2070" y="670"/>
                </a:cubicBezTo>
                <a:cubicBezTo>
                  <a:pt x="2071" y="670"/>
                  <a:pt x="2072" y="670"/>
                  <a:pt x="2074" y="670"/>
                </a:cubicBezTo>
                <a:cubicBezTo>
                  <a:pt x="2075" y="669"/>
                  <a:pt x="2077" y="669"/>
                  <a:pt x="2079" y="668"/>
                </a:cubicBezTo>
                <a:cubicBezTo>
                  <a:pt x="2080" y="667"/>
                  <a:pt x="2081" y="667"/>
                  <a:pt x="2083" y="666"/>
                </a:cubicBezTo>
                <a:cubicBezTo>
                  <a:pt x="2084" y="665"/>
                  <a:pt x="2085" y="664"/>
                  <a:pt x="2086" y="663"/>
                </a:cubicBezTo>
                <a:cubicBezTo>
                  <a:pt x="2087" y="662"/>
                  <a:pt x="2088" y="661"/>
                  <a:pt x="2089" y="660"/>
                </a:cubicBezTo>
                <a:cubicBezTo>
                  <a:pt x="2093" y="656"/>
                  <a:pt x="2095" y="652"/>
                  <a:pt x="2098" y="648"/>
                </a:cubicBezTo>
                <a:cubicBezTo>
                  <a:pt x="2098" y="647"/>
                  <a:pt x="2098" y="646"/>
                  <a:pt x="2099" y="646"/>
                </a:cubicBezTo>
                <a:cubicBezTo>
                  <a:pt x="2098" y="651"/>
                  <a:pt x="2096" y="655"/>
                  <a:pt x="2095" y="660"/>
                </a:cubicBezTo>
                <a:cubicBezTo>
                  <a:pt x="2093" y="666"/>
                  <a:pt x="2091" y="672"/>
                  <a:pt x="2089" y="678"/>
                </a:cubicBezTo>
                <a:cubicBezTo>
                  <a:pt x="2086" y="684"/>
                  <a:pt x="2084" y="690"/>
                  <a:pt x="2080" y="694"/>
                </a:cubicBezTo>
                <a:cubicBezTo>
                  <a:pt x="2078" y="697"/>
                  <a:pt x="2076" y="699"/>
                  <a:pt x="2073" y="700"/>
                </a:cubicBezTo>
                <a:cubicBezTo>
                  <a:pt x="2072" y="700"/>
                  <a:pt x="2072" y="701"/>
                  <a:pt x="2071" y="701"/>
                </a:cubicBezTo>
                <a:cubicBezTo>
                  <a:pt x="2071" y="701"/>
                  <a:pt x="2070" y="701"/>
                  <a:pt x="2069" y="701"/>
                </a:cubicBezTo>
                <a:cubicBezTo>
                  <a:pt x="2068" y="701"/>
                  <a:pt x="2066" y="701"/>
                  <a:pt x="2065" y="701"/>
                </a:cubicBezTo>
                <a:cubicBezTo>
                  <a:pt x="2060" y="699"/>
                  <a:pt x="2056" y="694"/>
                  <a:pt x="2053" y="688"/>
                </a:cubicBezTo>
                <a:cubicBezTo>
                  <a:pt x="2048" y="679"/>
                  <a:pt x="2044" y="670"/>
                  <a:pt x="2041" y="660"/>
                </a:cubicBezTo>
                <a:cubicBezTo>
                  <a:pt x="2041" y="657"/>
                  <a:pt x="2041" y="654"/>
                  <a:pt x="2041" y="651"/>
                </a:cubicBezTo>
                <a:close/>
                <a:moveTo>
                  <a:pt x="2095" y="718"/>
                </a:moveTo>
                <a:cubicBezTo>
                  <a:pt x="2091" y="759"/>
                  <a:pt x="2087" y="800"/>
                  <a:pt x="2082" y="841"/>
                </a:cubicBezTo>
                <a:cubicBezTo>
                  <a:pt x="2081" y="851"/>
                  <a:pt x="2079" y="861"/>
                  <a:pt x="2077" y="871"/>
                </a:cubicBezTo>
                <a:cubicBezTo>
                  <a:pt x="2075" y="881"/>
                  <a:pt x="2073" y="891"/>
                  <a:pt x="2070" y="900"/>
                </a:cubicBezTo>
                <a:cubicBezTo>
                  <a:pt x="2070" y="902"/>
                  <a:pt x="2069" y="903"/>
                  <a:pt x="2069" y="905"/>
                </a:cubicBezTo>
                <a:cubicBezTo>
                  <a:pt x="2069" y="904"/>
                  <a:pt x="2068" y="904"/>
                  <a:pt x="2068" y="903"/>
                </a:cubicBezTo>
                <a:cubicBezTo>
                  <a:pt x="2067" y="898"/>
                  <a:pt x="2066" y="894"/>
                  <a:pt x="2065" y="889"/>
                </a:cubicBezTo>
                <a:cubicBezTo>
                  <a:pt x="2060" y="869"/>
                  <a:pt x="2058" y="848"/>
                  <a:pt x="2055" y="827"/>
                </a:cubicBezTo>
                <a:cubicBezTo>
                  <a:pt x="2053" y="806"/>
                  <a:pt x="2051" y="785"/>
                  <a:pt x="2049" y="763"/>
                </a:cubicBezTo>
                <a:cubicBezTo>
                  <a:pt x="2047" y="734"/>
                  <a:pt x="2045" y="705"/>
                  <a:pt x="2043" y="676"/>
                </a:cubicBezTo>
                <a:cubicBezTo>
                  <a:pt x="2044" y="681"/>
                  <a:pt x="2047" y="686"/>
                  <a:pt x="2049" y="690"/>
                </a:cubicBezTo>
                <a:cubicBezTo>
                  <a:pt x="2051" y="693"/>
                  <a:pt x="2053" y="696"/>
                  <a:pt x="2055" y="698"/>
                </a:cubicBezTo>
                <a:cubicBezTo>
                  <a:pt x="2057" y="701"/>
                  <a:pt x="2060" y="703"/>
                  <a:pt x="2064" y="704"/>
                </a:cubicBezTo>
                <a:cubicBezTo>
                  <a:pt x="2066" y="705"/>
                  <a:pt x="2068" y="705"/>
                  <a:pt x="2069" y="705"/>
                </a:cubicBezTo>
                <a:cubicBezTo>
                  <a:pt x="2070" y="705"/>
                  <a:pt x="2071" y="705"/>
                  <a:pt x="2072" y="705"/>
                </a:cubicBezTo>
                <a:cubicBezTo>
                  <a:pt x="2073" y="704"/>
                  <a:pt x="2074" y="704"/>
                  <a:pt x="2075" y="704"/>
                </a:cubicBezTo>
                <a:cubicBezTo>
                  <a:pt x="2078" y="702"/>
                  <a:pt x="2081" y="699"/>
                  <a:pt x="2083" y="697"/>
                </a:cubicBezTo>
                <a:cubicBezTo>
                  <a:pt x="2087" y="692"/>
                  <a:pt x="2090" y="685"/>
                  <a:pt x="2093" y="679"/>
                </a:cubicBezTo>
                <a:cubicBezTo>
                  <a:pt x="2095" y="673"/>
                  <a:pt x="2097" y="667"/>
                  <a:pt x="2099" y="661"/>
                </a:cubicBezTo>
                <a:cubicBezTo>
                  <a:pt x="2099" y="661"/>
                  <a:pt x="2099" y="660"/>
                  <a:pt x="2099" y="660"/>
                </a:cubicBezTo>
                <a:cubicBezTo>
                  <a:pt x="2098" y="679"/>
                  <a:pt x="2096" y="699"/>
                  <a:pt x="2095" y="718"/>
                </a:cubicBezTo>
                <a:close/>
                <a:moveTo>
                  <a:pt x="2157" y="340"/>
                </a:moveTo>
                <a:cubicBezTo>
                  <a:pt x="2157" y="340"/>
                  <a:pt x="2157" y="340"/>
                  <a:pt x="2157" y="340"/>
                </a:cubicBezTo>
                <a:cubicBezTo>
                  <a:pt x="2157" y="340"/>
                  <a:pt x="2157" y="340"/>
                  <a:pt x="2157" y="340"/>
                </a:cubicBezTo>
                <a:close/>
                <a:moveTo>
                  <a:pt x="2138" y="480"/>
                </a:moveTo>
                <a:cubicBezTo>
                  <a:pt x="2140" y="460"/>
                  <a:pt x="2142" y="441"/>
                  <a:pt x="2145" y="422"/>
                </a:cubicBezTo>
                <a:cubicBezTo>
                  <a:pt x="2147" y="402"/>
                  <a:pt x="2150" y="383"/>
                  <a:pt x="2154" y="365"/>
                </a:cubicBezTo>
                <a:cubicBezTo>
                  <a:pt x="2155" y="361"/>
                  <a:pt x="2156" y="356"/>
                  <a:pt x="2157" y="352"/>
                </a:cubicBezTo>
                <a:cubicBezTo>
                  <a:pt x="2158" y="350"/>
                  <a:pt x="2159" y="347"/>
                  <a:pt x="2160" y="345"/>
                </a:cubicBezTo>
                <a:cubicBezTo>
                  <a:pt x="2160" y="346"/>
                  <a:pt x="2160" y="346"/>
                  <a:pt x="2160" y="346"/>
                </a:cubicBezTo>
                <a:cubicBezTo>
                  <a:pt x="2163" y="354"/>
                  <a:pt x="2166" y="363"/>
                  <a:pt x="2168" y="372"/>
                </a:cubicBezTo>
                <a:cubicBezTo>
                  <a:pt x="2170" y="380"/>
                  <a:pt x="2171" y="390"/>
                  <a:pt x="2173" y="399"/>
                </a:cubicBezTo>
                <a:cubicBezTo>
                  <a:pt x="2178" y="429"/>
                  <a:pt x="2181" y="459"/>
                  <a:pt x="2184" y="489"/>
                </a:cubicBezTo>
                <a:cubicBezTo>
                  <a:pt x="2184" y="489"/>
                  <a:pt x="2184" y="488"/>
                  <a:pt x="2183" y="488"/>
                </a:cubicBezTo>
                <a:cubicBezTo>
                  <a:pt x="2181" y="482"/>
                  <a:pt x="2178" y="476"/>
                  <a:pt x="2174" y="471"/>
                </a:cubicBezTo>
                <a:cubicBezTo>
                  <a:pt x="2172" y="469"/>
                  <a:pt x="2170" y="466"/>
                  <a:pt x="2167" y="465"/>
                </a:cubicBezTo>
                <a:cubicBezTo>
                  <a:pt x="2166" y="464"/>
                  <a:pt x="2165" y="464"/>
                  <a:pt x="2164" y="464"/>
                </a:cubicBezTo>
                <a:cubicBezTo>
                  <a:pt x="2163" y="463"/>
                  <a:pt x="2162" y="463"/>
                  <a:pt x="2162" y="463"/>
                </a:cubicBezTo>
                <a:cubicBezTo>
                  <a:pt x="2161" y="463"/>
                  <a:pt x="2160" y="463"/>
                  <a:pt x="2159" y="463"/>
                </a:cubicBezTo>
                <a:cubicBezTo>
                  <a:pt x="2158" y="463"/>
                  <a:pt x="2157" y="463"/>
                  <a:pt x="2156" y="463"/>
                </a:cubicBezTo>
                <a:cubicBezTo>
                  <a:pt x="2153" y="464"/>
                  <a:pt x="2150" y="466"/>
                  <a:pt x="2147" y="468"/>
                </a:cubicBezTo>
                <a:cubicBezTo>
                  <a:pt x="2145" y="471"/>
                  <a:pt x="2143" y="473"/>
                  <a:pt x="2141" y="476"/>
                </a:cubicBezTo>
                <a:cubicBezTo>
                  <a:pt x="2140" y="478"/>
                  <a:pt x="2139" y="480"/>
                  <a:pt x="2138" y="483"/>
                </a:cubicBezTo>
                <a:cubicBezTo>
                  <a:pt x="2138" y="482"/>
                  <a:pt x="2138" y="481"/>
                  <a:pt x="2138" y="480"/>
                </a:cubicBezTo>
                <a:close/>
                <a:moveTo>
                  <a:pt x="2179" y="506"/>
                </a:moveTo>
                <a:cubicBezTo>
                  <a:pt x="2177" y="505"/>
                  <a:pt x="2175" y="503"/>
                  <a:pt x="2173" y="501"/>
                </a:cubicBezTo>
                <a:cubicBezTo>
                  <a:pt x="2170" y="500"/>
                  <a:pt x="2167" y="499"/>
                  <a:pt x="2164" y="498"/>
                </a:cubicBezTo>
                <a:cubicBezTo>
                  <a:pt x="2161" y="498"/>
                  <a:pt x="2161" y="498"/>
                  <a:pt x="2161" y="498"/>
                </a:cubicBezTo>
                <a:cubicBezTo>
                  <a:pt x="2160" y="497"/>
                  <a:pt x="2158" y="498"/>
                  <a:pt x="2158" y="498"/>
                </a:cubicBezTo>
                <a:cubicBezTo>
                  <a:pt x="2156" y="498"/>
                  <a:pt x="2156" y="498"/>
                  <a:pt x="2156" y="498"/>
                </a:cubicBezTo>
                <a:cubicBezTo>
                  <a:pt x="2154" y="498"/>
                  <a:pt x="2153" y="499"/>
                  <a:pt x="2151" y="499"/>
                </a:cubicBezTo>
                <a:cubicBezTo>
                  <a:pt x="2150" y="499"/>
                  <a:pt x="2149" y="500"/>
                  <a:pt x="2147" y="501"/>
                </a:cubicBezTo>
                <a:cubicBezTo>
                  <a:pt x="2142" y="503"/>
                  <a:pt x="2139" y="508"/>
                  <a:pt x="2136" y="512"/>
                </a:cubicBezTo>
                <a:cubicBezTo>
                  <a:pt x="2135" y="512"/>
                  <a:pt x="2135" y="512"/>
                  <a:pt x="2135" y="512"/>
                </a:cubicBezTo>
                <a:cubicBezTo>
                  <a:pt x="2136" y="507"/>
                  <a:pt x="2136" y="501"/>
                  <a:pt x="2137" y="496"/>
                </a:cubicBezTo>
                <a:cubicBezTo>
                  <a:pt x="2139" y="490"/>
                  <a:pt x="2141" y="484"/>
                  <a:pt x="2145" y="478"/>
                </a:cubicBezTo>
                <a:cubicBezTo>
                  <a:pt x="2148" y="473"/>
                  <a:pt x="2152" y="468"/>
                  <a:pt x="2157" y="467"/>
                </a:cubicBezTo>
                <a:cubicBezTo>
                  <a:pt x="2158" y="467"/>
                  <a:pt x="2159" y="467"/>
                  <a:pt x="2159" y="467"/>
                </a:cubicBezTo>
                <a:cubicBezTo>
                  <a:pt x="2159" y="467"/>
                  <a:pt x="2161" y="467"/>
                  <a:pt x="2161" y="467"/>
                </a:cubicBezTo>
                <a:cubicBezTo>
                  <a:pt x="2162" y="467"/>
                  <a:pt x="2162" y="467"/>
                  <a:pt x="2163" y="467"/>
                </a:cubicBezTo>
                <a:cubicBezTo>
                  <a:pt x="2164" y="468"/>
                  <a:pt x="2164" y="468"/>
                  <a:pt x="2165" y="468"/>
                </a:cubicBezTo>
                <a:cubicBezTo>
                  <a:pt x="2167" y="470"/>
                  <a:pt x="2169" y="472"/>
                  <a:pt x="2171" y="474"/>
                </a:cubicBezTo>
                <a:cubicBezTo>
                  <a:pt x="2175" y="478"/>
                  <a:pt x="2177" y="484"/>
                  <a:pt x="2180" y="489"/>
                </a:cubicBezTo>
                <a:cubicBezTo>
                  <a:pt x="2182" y="495"/>
                  <a:pt x="2184" y="501"/>
                  <a:pt x="2186" y="506"/>
                </a:cubicBezTo>
                <a:cubicBezTo>
                  <a:pt x="2186" y="508"/>
                  <a:pt x="2186" y="509"/>
                  <a:pt x="2186" y="510"/>
                </a:cubicBezTo>
                <a:cubicBezTo>
                  <a:pt x="2186" y="512"/>
                  <a:pt x="2187" y="514"/>
                  <a:pt x="2187" y="516"/>
                </a:cubicBezTo>
                <a:cubicBezTo>
                  <a:pt x="2185" y="513"/>
                  <a:pt x="2182" y="510"/>
                  <a:pt x="2179" y="506"/>
                </a:cubicBezTo>
                <a:close/>
                <a:moveTo>
                  <a:pt x="2223" y="651"/>
                </a:moveTo>
                <a:cubicBezTo>
                  <a:pt x="2225" y="654"/>
                  <a:pt x="2227" y="657"/>
                  <a:pt x="2229" y="659"/>
                </a:cubicBezTo>
                <a:cubicBezTo>
                  <a:pt x="2232" y="663"/>
                  <a:pt x="2236" y="666"/>
                  <a:pt x="2241" y="668"/>
                </a:cubicBezTo>
                <a:cubicBezTo>
                  <a:pt x="2242" y="669"/>
                  <a:pt x="2244" y="669"/>
                  <a:pt x="2245" y="670"/>
                </a:cubicBezTo>
                <a:cubicBezTo>
                  <a:pt x="2246" y="670"/>
                  <a:pt x="2248" y="670"/>
                  <a:pt x="2249" y="670"/>
                </a:cubicBezTo>
                <a:cubicBezTo>
                  <a:pt x="2250" y="670"/>
                  <a:pt x="2250" y="671"/>
                  <a:pt x="2252" y="670"/>
                </a:cubicBezTo>
                <a:cubicBezTo>
                  <a:pt x="2253" y="670"/>
                  <a:pt x="2253" y="670"/>
                  <a:pt x="2253" y="670"/>
                </a:cubicBezTo>
                <a:cubicBezTo>
                  <a:pt x="2254" y="670"/>
                  <a:pt x="2255" y="670"/>
                  <a:pt x="2257" y="670"/>
                </a:cubicBezTo>
                <a:cubicBezTo>
                  <a:pt x="2258" y="669"/>
                  <a:pt x="2260" y="669"/>
                  <a:pt x="2261" y="668"/>
                </a:cubicBezTo>
                <a:cubicBezTo>
                  <a:pt x="2265" y="666"/>
                  <a:pt x="2265" y="666"/>
                  <a:pt x="2265" y="666"/>
                </a:cubicBezTo>
                <a:cubicBezTo>
                  <a:pt x="2266" y="665"/>
                  <a:pt x="2267" y="665"/>
                  <a:pt x="2268" y="664"/>
                </a:cubicBezTo>
                <a:cubicBezTo>
                  <a:pt x="2269" y="663"/>
                  <a:pt x="2270" y="662"/>
                  <a:pt x="2271" y="661"/>
                </a:cubicBezTo>
                <a:cubicBezTo>
                  <a:pt x="2275" y="656"/>
                  <a:pt x="2279" y="651"/>
                  <a:pt x="2281" y="645"/>
                </a:cubicBezTo>
                <a:cubicBezTo>
                  <a:pt x="2279" y="656"/>
                  <a:pt x="2276" y="667"/>
                  <a:pt x="2272" y="677"/>
                </a:cubicBezTo>
                <a:cubicBezTo>
                  <a:pt x="2270" y="682"/>
                  <a:pt x="2267" y="687"/>
                  <a:pt x="2264" y="692"/>
                </a:cubicBezTo>
                <a:cubicBezTo>
                  <a:pt x="2261" y="696"/>
                  <a:pt x="2257" y="700"/>
                  <a:pt x="2252" y="701"/>
                </a:cubicBezTo>
                <a:cubicBezTo>
                  <a:pt x="2247" y="702"/>
                  <a:pt x="2242" y="698"/>
                  <a:pt x="2239" y="694"/>
                </a:cubicBezTo>
                <a:cubicBezTo>
                  <a:pt x="2236" y="690"/>
                  <a:pt x="2233" y="685"/>
                  <a:pt x="2231" y="679"/>
                </a:cubicBezTo>
                <a:cubicBezTo>
                  <a:pt x="2228" y="673"/>
                  <a:pt x="2226" y="667"/>
                  <a:pt x="2224" y="661"/>
                </a:cubicBezTo>
                <a:cubicBezTo>
                  <a:pt x="2224" y="658"/>
                  <a:pt x="2224" y="654"/>
                  <a:pt x="2223" y="651"/>
                </a:cubicBezTo>
                <a:close/>
                <a:moveTo>
                  <a:pt x="2284" y="670"/>
                </a:moveTo>
                <a:cubicBezTo>
                  <a:pt x="2280" y="702"/>
                  <a:pt x="2276" y="735"/>
                  <a:pt x="2270" y="768"/>
                </a:cubicBezTo>
                <a:cubicBezTo>
                  <a:pt x="2267" y="784"/>
                  <a:pt x="2263" y="801"/>
                  <a:pt x="2258" y="816"/>
                </a:cubicBezTo>
                <a:cubicBezTo>
                  <a:pt x="2257" y="820"/>
                  <a:pt x="2255" y="823"/>
                  <a:pt x="2254" y="826"/>
                </a:cubicBezTo>
                <a:cubicBezTo>
                  <a:pt x="2253" y="828"/>
                  <a:pt x="2252" y="829"/>
                  <a:pt x="2252" y="830"/>
                </a:cubicBezTo>
                <a:cubicBezTo>
                  <a:pt x="2251" y="828"/>
                  <a:pt x="2250" y="827"/>
                  <a:pt x="2249" y="825"/>
                </a:cubicBezTo>
                <a:cubicBezTo>
                  <a:pt x="2247" y="818"/>
                  <a:pt x="2244" y="810"/>
                  <a:pt x="2243" y="802"/>
                </a:cubicBezTo>
                <a:cubicBezTo>
                  <a:pt x="2241" y="793"/>
                  <a:pt x="2239" y="785"/>
                  <a:pt x="2238" y="777"/>
                </a:cubicBezTo>
                <a:cubicBezTo>
                  <a:pt x="2235" y="760"/>
                  <a:pt x="2233" y="742"/>
                  <a:pt x="2231" y="725"/>
                </a:cubicBezTo>
                <a:cubicBezTo>
                  <a:pt x="2229" y="709"/>
                  <a:pt x="2227" y="694"/>
                  <a:pt x="2226" y="678"/>
                </a:cubicBezTo>
                <a:cubicBezTo>
                  <a:pt x="2226" y="679"/>
                  <a:pt x="2227" y="680"/>
                  <a:pt x="2227" y="681"/>
                </a:cubicBezTo>
                <a:cubicBezTo>
                  <a:pt x="2229" y="686"/>
                  <a:pt x="2232" y="692"/>
                  <a:pt x="2236" y="697"/>
                </a:cubicBezTo>
                <a:cubicBezTo>
                  <a:pt x="2238" y="699"/>
                  <a:pt x="2240" y="701"/>
                  <a:pt x="2243" y="703"/>
                </a:cubicBezTo>
                <a:cubicBezTo>
                  <a:pt x="2246" y="705"/>
                  <a:pt x="2249" y="705"/>
                  <a:pt x="2252" y="705"/>
                </a:cubicBezTo>
                <a:cubicBezTo>
                  <a:pt x="2256" y="705"/>
                  <a:pt x="2259" y="703"/>
                  <a:pt x="2261" y="701"/>
                </a:cubicBezTo>
                <a:cubicBezTo>
                  <a:pt x="2264" y="699"/>
                  <a:pt x="2266" y="697"/>
                  <a:pt x="2267" y="694"/>
                </a:cubicBezTo>
                <a:cubicBezTo>
                  <a:pt x="2271" y="689"/>
                  <a:pt x="2273" y="684"/>
                  <a:pt x="2275" y="679"/>
                </a:cubicBezTo>
                <a:cubicBezTo>
                  <a:pt x="2280" y="668"/>
                  <a:pt x="2283" y="657"/>
                  <a:pt x="2286" y="646"/>
                </a:cubicBezTo>
                <a:cubicBezTo>
                  <a:pt x="2287" y="640"/>
                  <a:pt x="2288" y="635"/>
                  <a:pt x="2289" y="630"/>
                </a:cubicBezTo>
                <a:cubicBezTo>
                  <a:pt x="2287" y="643"/>
                  <a:pt x="2286" y="657"/>
                  <a:pt x="2284" y="670"/>
                </a:cubicBezTo>
                <a:close/>
                <a:moveTo>
                  <a:pt x="2360" y="505"/>
                </a:moveTo>
                <a:cubicBezTo>
                  <a:pt x="2357" y="503"/>
                  <a:pt x="2357" y="503"/>
                  <a:pt x="2357" y="503"/>
                </a:cubicBezTo>
                <a:cubicBezTo>
                  <a:pt x="2357" y="502"/>
                  <a:pt x="2355" y="501"/>
                  <a:pt x="2354" y="501"/>
                </a:cubicBezTo>
                <a:cubicBezTo>
                  <a:pt x="2353" y="500"/>
                  <a:pt x="2349" y="499"/>
                  <a:pt x="2347" y="498"/>
                </a:cubicBezTo>
                <a:cubicBezTo>
                  <a:pt x="2344" y="498"/>
                  <a:pt x="2344" y="498"/>
                  <a:pt x="2344" y="498"/>
                </a:cubicBezTo>
                <a:cubicBezTo>
                  <a:pt x="2343" y="498"/>
                  <a:pt x="2344" y="497"/>
                  <a:pt x="2342" y="497"/>
                </a:cubicBezTo>
                <a:cubicBezTo>
                  <a:pt x="2340" y="498"/>
                  <a:pt x="2340" y="498"/>
                  <a:pt x="2340" y="498"/>
                </a:cubicBezTo>
                <a:cubicBezTo>
                  <a:pt x="2339" y="498"/>
                  <a:pt x="2337" y="498"/>
                  <a:pt x="2336" y="498"/>
                </a:cubicBezTo>
                <a:cubicBezTo>
                  <a:pt x="2332" y="499"/>
                  <a:pt x="2332" y="499"/>
                  <a:pt x="2332" y="499"/>
                </a:cubicBezTo>
                <a:cubicBezTo>
                  <a:pt x="2331" y="500"/>
                  <a:pt x="2331" y="500"/>
                  <a:pt x="2330" y="501"/>
                </a:cubicBezTo>
                <a:cubicBezTo>
                  <a:pt x="2331" y="496"/>
                  <a:pt x="2333" y="491"/>
                  <a:pt x="2334" y="487"/>
                </a:cubicBezTo>
                <a:cubicBezTo>
                  <a:pt x="2336" y="483"/>
                  <a:pt x="2337" y="480"/>
                  <a:pt x="2339" y="478"/>
                </a:cubicBezTo>
                <a:cubicBezTo>
                  <a:pt x="2339" y="477"/>
                  <a:pt x="2339" y="476"/>
                  <a:pt x="2340" y="476"/>
                </a:cubicBezTo>
                <a:cubicBezTo>
                  <a:pt x="2340" y="476"/>
                  <a:pt x="2341" y="475"/>
                  <a:pt x="2341" y="475"/>
                </a:cubicBezTo>
                <a:cubicBezTo>
                  <a:pt x="2341" y="474"/>
                  <a:pt x="2342" y="474"/>
                  <a:pt x="2342" y="474"/>
                </a:cubicBezTo>
                <a:cubicBezTo>
                  <a:pt x="2342" y="474"/>
                  <a:pt x="2342" y="474"/>
                  <a:pt x="2342" y="474"/>
                </a:cubicBezTo>
                <a:cubicBezTo>
                  <a:pt x="2342" y="474"/>
                  <a:pt x="2342" y="474"/>
                  <a:pt x="2342" y="474"/>
                </a:cubicBezTo>
                <a:cubicBezTo>
                  <a:pt x="2343" y="474"/>
                  <a:pt x="2344" y="474"/>
                  <a:pt x="2343" y="474"/>
                </a:cubicBezTo>
                <a:cubicBezTo>
                  <a:pt x="2343" y="474"/>
                  <a:pt x="2344" y="474"/>
                  <a:pt x="2344" y="474"/>
                </a:cubicBezTo>
                <a:cubicBezTo>
                  <a:pt x="2344" y="474"/>
                  <a:pt x="2345" y="475"/>
                  <a:pt x="2345" y="475"/>
                </a:cubicBezTo>
                <a:cubicBezTo>
                  <a:pt x="2347" y="476"/>
                  <a:pt x="2349" y="478"/>
                  <a:pt x="2351" y="481"/>
                </a:cubicBezTo>
                <a:cubicBezTo>
                  <a:pt x="2354" y="486"/>
                  <a:pt x="2357" y="493"/>
                  <a:pt x="2359" y="500"/>
                </a:cubicBezTo>
                <a:cubicBezTo>
                  <a:pt x="2360" y="502"/>
                  <a:pt x="2361" y="504"/>
                  <a:pt x="2361" y="506"/>
                </a:cubicBezTo>
                <a:cubicBezTo>
                  <a:pt x="2361" y="506"/>
                  <a:pt x="2361" y="505"/>
                  <a:pt x="2360" y="505"/>
                </a:cubicBezTo>
                <a:close/>
                <a:moveTo>
                  <a:pt x="2447" y="675"/>
                </a:moveTo>
                <a:cubicBezTo>
                  <a:pt x="2445" y="681"/>
                  <a:pt x="2443" y="687"/>
                  <a:pt x="2439" y="691"/>
                </a:cubicBezTo>
                <a:cubicBezTo>
                  <a:pt x="2438" y="694"/>
                  <a:pt x="2436" y="695"/>
                  <a:pt x="2435" y="696"/>
                </a:cubicBezTo>
                <a:cubicBezTo>
                  <a:pt x="2434" y="696"/>
                  <a:pt x="2435" y="696"/>
                  <a:pt x="2434" y="696"/>
                </a:cubicBezTo>
                <a:cubicBezTo>
                  <a:pt x="2433" y="696"/>
                  <a:pt x="2433" y="696"/>
                  <a:pt x="2433" y="696"/>
                </a:cubicBezTo>
                <a:cubicBezTo>
                  <a:pt x="2432" y="696"/>
                  <a:pt x="2431" y="696"/>
                  <a:pt x="2430" y="695"/>
                </a:cubicBezTo>
                <a:cubicBezTo>
                  <a:pt x="2427" y="694"/>
                  <a:pt x="2423" y="689"/>
                  <a:pt x="2421" y="683"/>
                </a:cubicBezTo>
                <a:cubicBezTo>
                  <a:pt x="2417" y="675"/>
                  <a:pt x="2414" y="666"/>
                  <a:pt x="2411" y="657"/>
                </a:cubicBezTo>
                <a:cubicBezTo>
                  <a:pt x="2412" y="658"/>
                  <a:pt x="2412" y="658"/>
                  <a:pt x="2413" y="659"/>
                </a:cubicBezTo>
                <a:cubicBezTo>
                  <a:pt x="2414" y="661"/>
                  <a:pt x="2414" y="661"/>
                  <a:pt x="2414" y="661"/>
                </a:cubicBezTo>
                <a:cubicBezTo>
                  <a:pt x="2415" y="662"/>
                  <a:pt x="2416" y="662"/>
                  <a:pt x="2417" y="663"/>
                </a:cubicBezTo>
                <a:cubicBezTo>
                  <a:pt x="2420" y="666"/>
                  <a:pt x="2424" y="668"/>
                  <a:pt x="2428" y="669"/>
                </a:cubicBezTo>
                <a:cubicBezTo>
                  <a:pt x="2429" y="669"/>
                  <a:pt x="2430" y="669"/>
                  <a:pt x="2431" y="669"/>
                </a:cubicBezTo>
                <a:cubicBezTo>
                  <a:pt x="2433" y="669"/>
                  <a:pt x="2433" y="669"/>
                  <a:pt x="2433" y="669"/>
                </a:cubicBezTo>
                <a:cubicBezTo>
                  <a:pt x="2433" y="669"/>
                  <a:pt x="2435" y="669"/>
                  <a:pt x="2435" y="669"/>
                </a:cubicBezTo>
                <a:cubicBezTo>
                  <a:pt x="2436" y="669"/>
                  <a:pt x="2438" y="669"/>
                  <a:pt x="2440" y="668"/>
                </a:cubicBezTo>
                <a:cubicBezTo>
                  <a:pt x="2441" y="668"/>
                  <a:pt x="2443" y="667"/>
                  <a:pt x="2444" y="667"/>
                </a:cubicBezTo>
                <a:cubicBezTo>
                  <a:pt x="2446" y="665"/>
                  <a:pt x="2446" y="665"/>
                  <a:pt x="2446" y="665"/>
                </a:cubicBezTo>
                <a:cubicBezTo>
                  <a:pt x="2448" y="664"/>
                  <a:pt x="2449" y="663"/>
                  <a:pt x="2451" y="662"/>
                </a:cubicBezTo>
                <a:cubicBezTo>
                  <a:pt x="2451" y="661"/>
                  <a:pt x="2452" y="661"/>
                  <a:pt x="2452" y="660"/>
                </a:cubicBezTo>
                <a:cubicBezTo>
                  <a:pt x="2451" y="665"/>
                  <a:pt x="2449" y="670"/>
                  <a:pt x="2447" y="675"/>
                </a:cubicBezTo>
                <a:close/>
                <a:moveTo>
                  <a:pt x="2558" y="526"/>
                </a:moveTo>
                <a:cubicBezTo>
                  <a:pt x="2556" y="521"/>
                  <a:pt x="2552" y="516"/>
                  <a:pt x="2549" y="512"/>
                </a:cubicBezTo>
                <a:cubicBezTo>
                  <a:pt x="2545" y="508"/>
                  <a:pt x="2540" y="504"/>
                  <a:pt x="2534" y="502"/>
                </a:cubicBezTo>
                <a:cubicBezTo>
                  <a:pt x="2532" y="501"/>
                  <a:pt x="2530" y="501"/>
                  <a:pt x="2529" y="501"/>
                </a:cubicBezTo>
                <a:cubicBezTo>
                  <a:pt x="2527" y="500"/>
                  <a:pt x="2527" y="500"/>
                  <a:pt x="2527" y="500"/>
                </a:cubicBezTo>
                <a:cubicBezTo>
                  <a:pt x="2525" y="500"/>
                  <a:pt x="2525" y="500"/>
                  <a:pt x="2525" y="500"/>
                </a:cubicBezTo>
                <a:cubicBezTo>
                  <a:pt x="2525" y="500"/>
                  <a:pt x="2525" y="500"/>
                  <a:pt x="2524" y="500"/>
                </a:cubicBezTo>
                <a:cubicBezTo>
                  <a:pt x="2522" y="501"/>
                  <a:pt x="2521" y="501"/>
                  <a:pt x="2519" y="501"/>
                </a:cubicBezTo>
                <a:cubicBezTo>
                  <a:pt x="2518" y="502"/>
                  <a:pt x="2516" y="502"/>
                  <a:pt x="2514" y="503"/>
                </a:cubicBezTo>
                <a:cubicBezTo>
                  <a:pt x="2508" y="506"/>
                  <a:pt x="2504" y="511"/>
                  <a:pt x="2501" y="516"/>
                </a:cubicBezTo>
                <a:cubicBezTo>
                  <a:pt x="2497" y="521"/>
                  <a:pt x="2494" y="526"/>
                  <a:pt x="2492" y="532"/>
                </a:cubicBezTo>
                <a:cubicBezTo>
                  <a:pt x="2491" y="534"/>
                  <a:pt x="2490" y="537"/>
                  <a:pt x="2489" y="539"/>
                </a:cubicBezTo>
                <a:cubicBezTo>
                  <a:pt x="2492" y="525"/>
                  <a:pt x="2495" y="512"/>
                  <a:pt x="2500" y="499"/>
                </a:cubicBezTo>
                <a:cubicBezTo>
                  <a:pt x="2502" y="491"/>
                  <a:pt x="2505" y="484"/>
                  <a:pt x="2509" y="477"/>
                </a:cubicBezTo>
                <a:cubicBezTo>
                  <a:pt x="2511" y="474"/>
                  <a:pt x="2514" y="471"/>
                  <a:pt x="2517" y="469"/>
                </a:cubicBezTo>
                <a:cubicBezTo>
                  <a:pt x="2520" y="466"/>
                  <a:pt x="2524" y="465"/>
                  <a:pt x="2527" y="466"/>
                </a:cubicBezTo>
                <a:cubicBezTo>
                  <a:pt x="2531" y="467"/>
                  <a:pt x="2534" y="469"/>
                  <a:pt x="2537" y="472"/>
                </a:cubicBezTo>
                <a:cubicBezTo>
                  <a:pt x="2540" y="474"/>
                  <a:pt x="2542" y="477"/>
                  <a:pt x="2544" y="481"/>
                </a:cubicBezTo>
                <a:cubicBezTo>
                  <a:pt x="2548" y="487"/>
                  <a:pt x="2551" y="494"/>
                  <a:pt x="2553" y="501"/>
                </a:cubicBezTo>
                <a:cubicBezTo>
                  <a:pt x="2558" y="513"/>
                  <a:pt x="2561" y="525"/>
                  <a:pt x="2564" y="537"/>
                </a:cubicBezTo>
                <a:cubicBezTo>
                  <a:pt x="2562" y="534"/>
                  <a:pt x="2560" y="530"/>
                  <a:pt x="2558" y="526"/>
                </a:cubicBezTo>
                <a:close/>
                <a:moveTo>
                  <a:pt x="2568" y="547"/>
                </a:moveTo>
                <a:cubicBezTo>
                  <a:pt x="2568" y="546"/>
                  <a:pt x="2568" y="545"/>
                  <a:pt x="2567" y="544"/>
                </a:cubicBezTo>
                <a:cubicBezTo>
                  <a:pt x="2564" y="530"/>
                  <a:pt x="2560" y="515"/>
                  <a:pt x="2555" y="501"/>
                </a:cubicBezTo>
                <a:cubicBezTo>
                  <a:pt x="2553" y="494"/>
                  <a:pt x="2550" y="486"/>
                  <a:pt x="2546" y="480"/>
                </a:cubicBezTo>
                <a:cubicBezTo>
                  <a:pt x="2544" y="476"/>
                  <a:pt x="2541" y="473"/>
                  <a:pt x="2538" y="470"/>
                </a:cubicBezTo>
                <a:cubicBezTo>
                  <a:pt x="2536" y="467"/>
                  <a:pt x="2532" y="465"/>
                  <a:pt x="2528" y="464"/>
                </a:cubicBezTo>
                <a:cubicBezTo>
                  <a:pt x="2527" y="464"/>
                  <a:pt x="2526" y="464"/>
                  <a:pt x="2525" y="464"/>
                </a:cubicBezTo>
                <a:cubicBezTo>
                  <a:pt x="2524" y="464"/>
                  <a:pt x="2523" y="464"/>
                  <a:pt x="2522" y="464"/>
                </a:cubicBezTo>
                <a:cubicBezTo>
                  <a:pt x="2519" y="465"/>
                  <a:pt x="2518" y="466"/>
                  <a:pt x="2516" y="467"/>
                </a:cubicBezTo>
                <a:cubicBezTo>
                  <a:pt x="2512" y="469"/>
                  <a:pt x="2510" y="473"/>
                  <a:pt x="2507" y="476"/>
                </a:cubicBezTo>
                <a:cubicBezTo>
                  <a:pt x="2503" y="483"/>
                  <a:pt x="2500" y="491"/>
                  <a:pt x="2497" y="498"/>
                </a:cubicBezTo>
                <a:cubicBezTo>
                  <a:pt x="2492" y="514"/>
                  <a:pt x="2488" y="530"/>
                  <a:pt x="2485" y="547"/>
                </a:cubicBezTo>
                <a:cubicBezTo>
                  <a:pt x="2485" y="547"/>
                  <a:pt x="2485" y="547"/>
                  <a:pt x="2485" y="547"/>
                </a:cubicBezTo>
                <a:cubicBezTo>
                  <a:pt x="2487" y="534"/>
                  <a:pt x="2489" y="520"/>
                  <a:pt x="2491" y="507"/>
                </a:cubicBezTo>
                <a:cubicBezTo>
                  <a:pt x="2494" y="483"/>
                  <a:pt x="2498" y="460"/>
                  <a:pt x="2504" y="437"/>
                </a:cubicBezTo>
                <a:cubicBezTo>
                  <a:pt x="2506" y="426"/>
                  <a:pt x="2510" y="415"/>
                  <a:pt x="2515" y="406"/>
                </a:cubicBezTo>
                <a:cubicBezTo>
                  <a:pt x="2517" y="402"/>
                  <a:pt x="2521" y="398"/>
                  <a:pt x="2524" y="398"/>
                </a:cubicBezTo>
                <a:cubicBezTo>
                  <a:pt x="2525" y="398"/>
                  <a:pt x="2524" y="398"/>
                  <a:pt x="2525" y="398"/>
                </a:cubicBezTo>
                <a:cubicBezTo>
                  <a:pt x="2526" y="398"/>
                  <a:pt x="2526" y="398"/>
                  <a:pt x="2527" y="398"/>
                </a:cubicBezTo>
                <a:cubicBezTo>
                  <a:pt x="2527" y="398"/>
                  <a:pt x="2527" y="398"/>
                  <a:pt x="2528" y="398"/>
                </a:cubicBezTo>
                <a:cubicBezTo>
                  <a:pt x="2528" y="398"/>
                  <a:pt x="2528" y="399"/>
                  <a:pt x="2529" y="399"/>
                </a:cubicBezTo>
                <a:cubicBezTo>
                  <a:pt x="2531" y="400"/>
                  <a:pt x="2532" y="402"/>
                  <a:pt x="2534" y="404"/>
                </a:cubicBezTo>
                <a:cubicBezTo>
                  <a:pt x="2537" y="407"/>
                  <a:pt x="2539" y="412"/>
                  <a:pt x="2541" y="417"/>
                </a:cubicBezTo>
                <a:cubicBezTo>
                  <a:pt x="2543" y="422"/>
                  <a:pt x="2545" y="427"/>
                  <a:pt x="2547" y="432"/>
                </a:cubicBezTo>
                <a:cubicBezTo>
                  <a:pt x="2550" y="442"/>
                  <a:pt x="2552" y="452"/>
                  <a:pt x="2555" y="462"/>
                </a:cubicBezTo>
                <a:cubicBezTo>
                  <a:pt x="2559" y="483"/>
                  <a:pt x="2563" y="503"/>
                  <a:pt x="2566" y="522"/>
                </a:cubicBezTo>
                <a:cubicBezTo>
                  <a:pt x="2569" y="535"/>
                  <a:pt x="2571" y="548"/>
                  <a:pt x="2574" y="560"/>
                </a:cubicBezTo>
                <a:cubicBezTo>
                  <a:pt x="2572" y="556"/>
                  <a:pt x="2570" y="551"/>
                  <a:pt x="2568" y="547"/>
                </a:cubicBezTo>
                <a:close/>
                <a:moveTo>
                  <a:pt x="2579" y="592"/>
                </a:moveTo>
                <a:cubicBezTo>
                  <a:pt x="2581" y="592"/>
                  <a:pt x="2581" y="592"/>
                  <a:pt x="2581" y="592"/>
                </a:cubicBezTo>
                <a:cubicBezTo>
                  <a:pt x="2583" y="602"/>
                  <a:pt x="2586" y="612"/>
                  <a:pt x="2589" y="622"/>
                </a:cubicBezTo>
                <a:cubicBezTo>
                  <a:pt x="2585" y="612"/>
                  <a:pt x="2582" y="602"/>
                  <a:pt x="2579" y="592"/>
                </a:cubicBezTo>
                <a:close/>
                <a:moveTo>
                  <a:pt x="2652" y="605"/>
                </a:moveTo>
                <a:cubicBezTo>
                  <a:pt x="2650" y="612"/>
                  <a:pt x="2647" y="619"/>
                  <a:pt x="2643" y="625"/>
                </a:cubicBezTo>
                <a:cubicBezTo>
                  <a:pt x="2640" y="632"/>
                  <a:pt x="2636" y="639"/>
                  <a:pt x="2630" y="643"/>
                </a:cubicBezTo>
                <a:cubicBezTo>
                  <a:pt x="2627" y="646"/>
                  <a:pt x="2624" y="648"/>
                  <a:pt x="2621" y="649"/>
                </a:cubicBezTo>
                <a:cubicBezTo>
                  <a:pt x="2620" y="649"/>
                  <a:pt x="2619" y="649"/>
                  <a:pt x="2618" y="649"/>
                </a:cubicBezTo>
                <a:cubicBezTo>
                  <a:pt x="2616" y="649"/>
                  <a:pt x="2616" y="649"/>
                  <a:pt x="2616" y="649"/>
                </a:cubicBezTo>
                <a:cubicBezTo>
                  <a:pt x="2616" y="649"/>
                  <a:pt x="2616" y="649"/>
                  <a:pt x="2615" y="649"/>
                </a:cubicBezTo>
                <a:cubicBezTo>
                  <a:pt x="2614" y="649"/>
                  <a:pt x="2612" y="648"/>
                  <a:pt x="2610" y="648"/>
                </a:cubicBezTo>
                <a:cubicBezTo>
                  <a:pt x="2608" y="646"/>
                  <a:pt x="2605" y="643"/>
                  <a:pt x="2603" y="639"/>
                </a:cubicBezTo>
                <a:cubicBezTo>
                  <a:pt x="2601" y="636"/>
                  <a:pt x="2599" y="632"/>
                  <a:pt x="2597" y="628"/>
                </a:cubicBezTo>
                <a:cubicBezTo>
                  <a:pt x="2594" y="619"/>
                  <a:pt x="2591" y="609"/>
                  <a:pt x="2589" y="599"/>
                </a:cubicBezTo>
                <a:cubicBezTo>
                  <a:pt x="2591" y="603"/>
                  <a:pt x="2594" y="606"/>
                  <a:pt x="2597" y="608"/>
                </a:cubicBezTo>
                <a:cubicBezTo>
                  <a:pt x="2601" y="611"/>
                  <a:pt x="2606" y="614"/>
                  <a:pt x="2610" y="614"/>
                </a:cubicBezTo>
                <a:cubicBezTo>
                  <a:pt x="2612" y="615"/>
                  <a:pt x="2613" y="615"/>
                  <a:pt x="2614" y="615"/>
                </a:cubicBezTo>
                <a:cubicBezTo>
                  <a:pt x="2615" y="615"/>
                  <a:pt x="2615" y="615"/>
                  <a:pt x="2616" y="615"/>
                </a:cubicBezTo>
                <a:cubicBezTo>
                  <a:pt x="2618" y="615"/>
                  <a:pt x="2618" y="615"/>
                  <a:pt x="2618" y="615"/>
                </a:cubicBezTo>
                <a:cubicBezTo>
                  <a:pt x="2620" y="615"/>
                  <a:pt x="2622" y="614"/>
                  <a:pt x="2624" y="614"/>
                </a:cubicBezTo>
                <a:cubicBezTo>
                  <a:pt x="2627" y="614"/>
                  <a:pt x="2629" y="613"/>
                  <a:pt x="2631" y="612"/>
                </a:cubicBezTo>
                <a:cubicBezTo>
                  <a:pt x="2633" y="612"/>
                  <a:pt x="2635" y="611"/>
                  <a:pt x="2637" y="610"/>
                </a:cubicBezTo>
                <a:cubicBezTo>
                  <a:pt x="2645" y="606"/>
                  <a:pt x="2651" y="599"/>
                  <a:pt x="2656" y="593"/>
                </a:cubicBezTo>
                <a:cubicBezTo>
                  <a:pt x="2657" y="593"/>
                  <a:pt x="2657" y="593"/>
                  <a:pt x="2657" y="593"/>
                </a:cubicBezTo>
                <a:cubicBezTo>
                  <a:pt x="2655" y="597"/>
                  <a:pt x="2654" y="601"/>
                  <a:pt x="2652" y="605"/>
                </a:cubicBezTo>
                <a:close/>
              </a:path>
            </a:pathLst>
          </a:custGeom>
          <a:solidFill>
            <a:srgbClr val="81FFFF"/>
          </a:solidFill>
          <a:ln>
            <a:noFill/>
          </a:ln>
          <a:effectLst>
            <a:glow rad="88900">
              <a:srgbClr val="1D64F4">
                <a:alpha val="31000"/>
              </a:srgbClr>
            </a:glo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/>
          </a:p>
        </p:txBody>
      </p:sp>
      <p:pic>
        <p:nvPicPr>
          <p:cNvPr id="29" name="AAC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2" y="261442"/>
            <a:ext cx="6875066" cy="1228918"/>
          </a:xfrm>
          <a:prstGeom prst="rect">
            <a:avLst/>
          </a:prstGeom>
        </p:spPr>
      </p:pic>
      <p:sp>
        <p:nvSpPr>
          <p:cNvPr id="12" name="Sub-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384400" y="3604430"/>
            <a:ext cx="9449673" cy="545444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点击编辑副标题样式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68350" y="2103924"/>
            <a:ext cx="10658475" cy="1325870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点击编辑主标题样式</a:t>
            </a:r>
            <a:r>
              <a:rPr lang="en-US" altLang="zh-CN" dirty="0"/>
              <a:t> </a:t>
            </a:r>
          </a:p>
        </p:txBody>
      </p:sp>
      <p:grpSp>
        <p:nvGrpSpPr>
          <p:cNvPr id="19" name="Confidentiality"/>
          <p:cNvGrpSpPr/>
          <p:nvPr userDrawn="1"/>
        </p:nvGrpSpPr>
        <p:grpSpPr>
          <a:xfrm>
            <a:off x="9820000" y="12084"/>
            <a:ext cx="2323878" cy="188316"/>
            <a:chOff x="9767613" y="0"/>
            <a:chExt cx="2323878" cy="188316"/>
          </a:xfrm>
        </p:grpSpPr>
        <p:sp>
          <p:nvSpPr>
            <p:cNvPr id="20" name="Confidentiality_EN"/>
            <p:cNvSpPr/>
            <p:nvPr/>
          </p:nvSpPr>
          <p:spPr>
            <a:xfrm>
              <a:off x="9767613" y="8316"/>
              <a:ext cx="1846584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Confidentiality_CN"/>
            <p:cNvSpPr/>
            <p:nvPr/>
          </p:nvSpPr>
          <p:spPr>
            <a:xfrm>
              <a:off x="11443491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dirty="0"/>
              <a:t>此资料根据 </a:t>
            </a:r>
            <a:r>
              <a:rPr lang="en-US" altLang="zh-CN" dirty="0"/>
              <a:t>NDA </a:t>
            </a:r>
            <a:r>
              <a:rPr lang="zh-CN" altLang="en-US" dirty="0"/>
              <a:t>共享给 </a:t>
            </a:r>
            <a:r>
              <a:rPr lang="en-US" altLang="zh-CN" dirty="0"/>
              <a:t>### </a:t>
            </a:r>
            <a:r>
              <a:rPr lang="zh-CN" altLang="en-US" dirty="0"/>
              <a:t>公司</a:t>
            </a:r>
            <a:endParaRPr lang="en-US" dirty="0"/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11"/>
          </p:nvPr>
        </p:nvSpPr>
        <p:spPr>
          <a:xfrm>
            <a:off x="5020907" y="4194427"/>
            <a:ext cx="1965822" cy="315487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May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点击编辑主标题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&amp; 标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gline"/>
          <p:cNvSpPr>
            <a:spLocks noGrp="1"/>
          </p:cNvSpPr>
          <p:nvPr>
            <p:ph type="body" sz="quarter" idx="2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/>
              <a:t>点击编辑标语</a:t>
            </a:r>
            <a:endParaRPr lang="en-US" altLang="zh-CN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点击编辑主标题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4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版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175" cy="68595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点击编辑主标题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lue Backgro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592" r="13720"/>
          <a:stretch/>
        </p:blipFill>
        <p:spPr>
          <a:xfrm>
            <a:off x="-8318" y="-26590"/>
            <a:ext cx="12226585" cy="6908255"/>
          </a:xfrm>
          <a:prstGeom prst="rect">
            <a:avLst/>
          </a:prstGeom>
        </p:spPr>
      </p:pic>
      <p:pic>
        <p:nvPicPr>
          <p:cNvPr id="57" name="Hexagons EMF"/>
          <p:cNvPicPr>
            <a:picLocks noChangeAspect="1"/>
          </p:cNvPicPr>
          <p:nvPr userDrawn="1"/>
        </p:nvPicPr>
        <p:blipFill rotWithShape="1">
          <a:blip r:embed="rId3"/>
          <a:srcRect l="16065" b="54700"/>
          <a:stretch/>
        </p:blipFill>
        <p:spPr>
          <a:xfrm>
            <a:off x="-23093" y="4460538"/>
            <a:ext cx="11538316" cy="2421127"/>
          </a:xfrm>
          <a:prstGeom prst="rect">
            <a:avLst/>
          </a:prstGeom>
        </p:spPr>
      </p:pic>
      <p:pic>
        <p:nvPicPr>
          <p:cNvPr id="166" name="Highligh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175" cy="6859588"/>
          </a:xfrm>
          <a:prstGeom prst="rect">
            <a:avLst/>
          </a:prstGeom>
        </p:spPr>
      </p:pic>
      <p:pic>
        <p:nvPicPr>
          <p:cNvPr id="20" name="Icon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88" y="4514731"/>
            <a:ext cx="4500000" cy="644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AAC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51" y="1539981"/>
            <a:ext cx="8155327" cy="1457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Contact Details"/>
          <p:cNvGrpSpPr/>
          <p:nvPr userDrawn="1"/>
        </p:nvGrpSpPr>
        <p:grpSpPr>
          <a:xfrm>
            <a:off x="2114675" y="6240865"/>
            <a:ext cx="7956052" cy="257369"/>
            <a:chOff x="2114675" y="6066781"/>
            <a:chExt cx="7956052" cy="2573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4" name="Web"/>
            <p:cNvSpPr txBox="1"/>
            <p:nvPr/>
          </p:nvSpPr>
          <p:spPr>
            <a:xfrm>
              <a:off x="7550727" y="6066781"/>
              <a:ext cx="2520000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网站</a:t>
              </a:r>
              <a:r>
                <a:rPr lang="en-US" altLang="zh-CN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 www.aactechnologies.com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5" name="Email"/>
            <p:cNvSpPr txBox="1"/>
            <p:nvPr/>
          </p:nvSpPr>
          <p:spPr>
            <a:xfrm>
              <a:off x="2114675" y="6066781"/>
              <a:ext cx="2700003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邮箱</a:t>
              </a:r>
              <a:r>
                <a:rPr lang="en-US" altLang="zh-CN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</a:t>
              </a:r>
              <a:r>
                <a:rPr lang="en-US" altLang="zh-CN" sz="1200" baseline="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info@aactechnologies.com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Phone"/>
            <p:cNvSpPr txBox="1"/>
            <p:nvPr/>
          </p:nvSpPr>
          <p:spPr>
            <a:xfrm>
              <a:off x="5210702" y="6066781"/>
              <a:ext cx="1944002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电话</a:t>
              </a:r>
              <a:r>
                <a:rPr lang="en-US" altLang="zh-CN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 +86 755 33972018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Confidentiality"/>
          <p:cNvGrpSpPr/>
          <p:nvPr userDrawn="1"/>
        </p:nvGrpSpPr>
        <p:grpSpPr>
          <a:xfrm>
            <a:off x="9820000" y="12084"/>
            <a:ext cx="2323878" cy="188316"/>
            <a:chOff x="9767613" y="0"/>
            <a:chExt cx="2323878" cy="188316"/>
          </a:xfrm>
        </p:grpSpPr>
        <p:sp>
          <p:nvSpPr>
            <p:cNvPr id="17" name="Confidentiality_EN"/>
            <p:cNvSpPr/>
            <p:nvPr/>
          </p:nvSpPr>
          <p:spPr>
            <a:xfrm>
              <a:off x="9767613" y="8316"/>
              <a:ext cx="1846584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Confidentiality_CN"/>
            <p:cNvSpPr/>
            <p:nvPr/>
          </p:nvSpPr>
          <p:spPr>
            <a:xfrm>
              <a:off x="11443491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58441" y="3573810"/>
            <a:ext cx="10648747" cy="7709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400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点击编辑标语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12947"/>
      </p:ext>
    </p:extLst>
  </p:cSld>
  <p:clrMapOvr>
    <a:masterClrMapping/>
  </p:clrMapOvr>
  <p:transition spd="slow" advClick="0"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lue Backgro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592" r="13720"/>
          <a:stretch/>
        </p:blipFill>
        <p:spPr>
          <a:xfrm>
            <a:off x="-8318" y="-26590"/>
            <a:ext cx="12226585" cy="6908255"/>
          </a:xfrm>
          <a:prstGeom prst="rect">
            <a:avLst/>
          </a:prstGeom>
        </p:spPr>
      </p:pic>
      <p:sp>
        <p:nvSpPr>
          <p:cNvPr id="9" name="Wave"/>
          <p:cNvSpPr/>
          <p:nvPr/>
        </p:nvSpPr>
        <p:spPr>
          <a:xfrm>
            <a:off x="0" y="3645818"/>
            <a:ext cx="12195175" cy="3238881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" name="Highlight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1692" r="13707" b="7562"/>
          <a:stretch/>
        </p:blipFill>
        <p:spPr>
          <a:xfrm>
            <a:off x="-23093" y="-26591"/>
            <a:ext cx="12241360" cy="6912769"/>
          </a:xfrm>
          <a:prstGeom prst="rect">
            <a:avLst/>
          </a:prstGeom>
        </p:spPr>
      </p:pic>
      <p:sp>
        <p:nvSpPr>
          <p:cNvPr id="17" name="Date"/>
          <p:cNvSpPr>
            <a:spLocks noGrp="1"/>
          </p:cNvSpPr>
          <p:nvPr>
            <p:ph type="dt" sz="half" idx="2"/>
          </p:nvPr>
        </p:nvSpPr>
        <p:spPr>
          <a:xfrm>
            <a:off x="10811878" y="207470"/>
            <a:ext cx="1332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21" name="Footer"/>
          <p:cNvSpPr>
            <a:spLocks noGrp="1"/>
          </p:cNvSpPr>
          <p:nvPr>
            <p:ph type="ftr" sz="quarter" idx="3"/>
          </p:nvPr>
        </p:nvSpPr>
        <p:spPr>
          <a:xfrm>
            <a:off x="1995729" y="6581304"/>
            <a:ext cx="8206314" cy="144000"/>
          </a:xfrm>
          <a:prstGeom prst="rect">
            <a:avLst/>
          </a:prstGeom>
        </p:spPr>
        <p:txBody>
          <a:bodyPr vert="horz" lIns="42854" tIns="42854" rIns="42854" bIns="42854" rtlCol="0"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grpSp>
        <p:nvGrpSpPr>
          <p:cNvPr id="18" name="Confidentiality"/>
          <p:cNvGrpSpPr/>
          <p:nvPr userDrawn="1"/>
        </p:nvGrpSpPr>
        <p:grpSpPr>
          <a:xfrm>
            <a:off x="9820000" y="12084"/>
            <a:ext cx="2323878" cy="188316"/>
            <a:chOff x="9767613" y="0"/>
            <a:chExt cx="2323878" cy="188316"/>
          </a:xfrm>
        </p:grpSpPr>
        <p:sp>
          <p:nvSpPr>
            <p:cNvPr id="19" name="Confidentiality_EN"/>
            <p:cNvSpPr/>
            <p:nvPr/>
          </p:nvSpPr>
          <p:spPr>
            <a:xfrm>
              <a:off x="9767613" y="8316"/>
              <a:ext cx="1846584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Confidentiality_CN"/>
            <p:cNvSpPr/>
            <p:nvPr/>
          </p:nvSpPr>
          <p:spPr>
            <a:xfrm>
              <a:off x="11443491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</a:p>
          </p:txBody>
        </p:sp>
      </p:grpSp>
      <p:sp>
        <p:nvSpPr>
          <p:cNvPr id="23" name="Content Placeholder 10"/>
          <p:cNvSpPr>
            <a:spLocks noGrp="1"/>
          </p:cNvSpPr>
          <p:nvPr>
            <p:ph sz="quarter" idx="15"/>
          </p:nvPr>
        </p:nvSpPr>
        <p:spPr>
          <a:xfrm>
            <a:off x="768350" y="1774427"/>
            <a:ext cx="10658475" cy="4464448"/>
          </a:xfrm>
        </p:spPr>
        <p:txBody>
          <a:bodyPr>
            <a:normAutofit/>
          </a:bodyPr>
          <a:lstStyle>
            <a:lvl1pPr marL="625475" indent="-625475">
              <a:buClr>
                <a:schemeClr val="bg1"/>
              </a:buClr>
              <a:buSzPct val="115000"/>
              <a:defRPr sz="3200">
                <a:solidFill>
                  <a:schemeClr val="bg1"/>
                </a:solidFill>
              </a:defRPr>
            </a:lvl1pPr>
            <a:lvl2pPr marL="1074738" indent="-444500">
              <a:buClr>
                <a:schemeClr val="bg1"/>
              </a:buClr>
              <a:buSzPct val="120000"/>
              <a:defRPr sz="2800">
                <a:solidFill>
                  <a:schemeClr val="bg1"/>
                </a:solidFill>
              </a:defRPr>
            </a:lvl2pPr>
            <a:lvl3pPr marL="1074738" indent="-449263">
              <a:buClr>
                <a:schemeClr val="bg1"/>
              </a:buClr>
              <a:buSzPct val="120000"/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20000"/>
              <a:defRPr sz="2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120000"/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768351" y="670012"/>
            <a:ext cx="5090676" cy="802591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内容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" y="6436800"/>
            <a:ext cx="668621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lue Backgroun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592" r="13720"/>
          <a:stretch/>
        </p:blipFill>
        <p:spPr>
          <a:xfrm>
            <a:off x="-8318" y="-26590"/>
            <a:ext cx="12226585" cy="6908255"/>
          </a:xfrm>
          <a:prstGeom prst="rect">
            <a:avLst/>
          </a:prstGeom>
        </p:spPr>
      </p:pic>
      <p:pic>
        <p:nvPicPr>
          <p:cNvPr id="50" name="Hex EMF"/>
          <p:cNvPicPr>
            <a:picLocks noChangeAspect="1"/>
          </p:cNvPicPr>
          <p:nvPr userDrawn="1"/>
        </p:nvPicPr>
        <p:blipFill rotWithShape="1">
          <a:blip r:embed="rId3"/>
          <a:srcRect l="8966" r="30319" b="75018"/>
          <a:stretch/>
        </p:blipFill>
        <p:spPr>
          <a:xfrm>
            <a:off x="-17136" y="3432379"/>
            <a:ext cx="12229450" cy="3427209"/>
          </a:xfrm>
          <a:prstGeom prst="rect">
            <a:avLst/>
          </a:prstGeom>
        </p:spPr>
      </p:pic>
      <p:sp>
        <p:nvSpPr>
          <p:cNvPr id="20" name="Date"/>
          <p:cNvSpPr>
            <a:spLocks noGrp="1"/>
          </p:cNvSpPr>
          <p:nvPr>
            <p:ph type="dt" sz="half" idx="2"/>
          </p:nvPr>
        </p:nvSpPr>
        <p:spPr>
          <a:xfrm>
            <a:off x="10811878" y="207470"/>
            <a:ext cx="1332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May 2018</a:t>
            </a:r>
            <a:endParaRPr lang="en-US" dirty="0"/>
          </a:p>
        </p:txBody>
      </p:sp>
      <p:grpSp>
        <p:nvGrpSpPr>
          <p:cNvPr id="17" name="Confidentiality"/>
          <p:cNvGrpSpPr/>
          <p:nvPr userDrawn="1"/>
        </p:nvGrpSpPr>
        <p:grpSpPr>
          <a:xfrm>
            <a:off x="9820000" y="12084"/>
            <a:ext cx="2323878" cy="188316"/>
            <a:chOff x="9767613" y="0"/>
            <a:chExt cx="2323878" cy="188316"/>
          </a:xfrm>
        </p:grpSpPr>
        <p:sp>
          <p:nvSpPr>
            <p:cNvPr id="18" name="Confidentiality_EN"/>
            <p:cNvSpPr/>
            <p:nvPr/>
          </p:nvSpPr>
          <p:spPr>
            <a:xfrm>
              <a:off x="9767613" y="8316"/>
              <a:ext cx="1846584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Confidentiality_CN"/>
            <p:cNvSpPr/>
            <p:nvPr/>
          </p:nvSpPr>
          <p:spPr>
            <a:xfrm>
              <a:off x="11443491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</a:p>
          </p:txBody>
        </p:sp>
      </p:grpSp>
      <p:sp>
        <p:nvSpPr>
          <p:cNvPr id="59" name="Title"/>
          <p:cNvSpPr>
            <a:spLocks noGrp="1"/>
          </p:cNvSpPr>
          <p:nvPr>
            <p:ph type="title" hasCustomPrompt="1"/>
          </p:nvPr>
        </p:nvSpPr>
        <p:spPr>
          <a:xfrm>
            <a:off x="778077" y="2328388"/>
            <a:ext cx="10648747" cy="1117618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点击编辑主标题样式</a:t>
            </a:r>
            <a:endParaRPr lang="en-US" dirty="0"/>
          </a:p>
        </p:txBody>
      </p:sp>
      <p:sp>
        <p:nvSpPr>
          <p:cNvPr id="60" name="Tagline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0" y="3446006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点击编辑标语样式</a:t>
            </a:r>
            <a:endParaRPr lang="en-US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1995729" y="6581304"/>
            <a:ext cx="8206314" cy="144000"/>
          </a:xfrm>
          <a:prstGeom prst="rect">
            <a:avLst/>
          </a:prstGeom>
        </p:spPr>
        <p:txBody>
          <a:bodyPr vert="horz" lIns="42854" tIns="42854" rIns="42854" bIns="42854" rtlCol="0"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" y="6436800"/>
            <a:ext cx="668621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sz="quarter" idx="13" hasCustomPrompt="1"/>
          </p:nvPr>
        </p:nvSpPr>
        <p:spPr>
          <a:xfrm>
            <a:off x="768350" y="1485901"/>
            <a:ext cx="10658475" cy="4752974"/>
          </a:xfrm>
        </p:spPr>
        <p:txBody>
          <a:bodyPr/>
          <a:lstStyle/>
          <a:p>
            <a:pPr lvl="0"/>
            <a:r>
              <a:rPr lang="zh-CN" altLang="en-US" dirty="0"/>
              <a:t>点击编辑主文本</a:t>
            </a:r>
            <a:endParaRPr 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dirty="0"/>
          </a:p>
          <a:p>
            <a:pPr lvl="3"/>
            <a:r>
              <a:rPr lang="zh-CN" altLang="en-US" dirty="0"/>
              <a:t>第四级</a:t>
            </a:r>
            <a:endParaRPr 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点击编辑主标题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, 标语 &amp;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sz="quarter" idx="13" hasCustomPrompt="1"/>
          </p:nvPr>
        </p:nvSpPr>
        <p:spPr>
          <a:xfrm>
            <a:off x="768350" y="1485901"/>
            <a:ext cx="10658475" cy="4752974"/>
          </a:xfrm>
        </p:spPr>
        <p:txBody>
          <a:bodyPr/>
          <a:lstStyle/>
          <a:p>
            <a:pPr lvl="0"/>
            <a:r>
              <a:rPr lang="zh-CN" altLang="en-US" dirty="0"/>
              <a:t>点击编辑主文本</a:t>
            </a:r>
            <a:endParaRPr 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dirty="0"/>
          </a:p>
          <a:p>
            <a:pPr lvl="3"/>
            <a:r>
              <a:rPr lang="zh-CN" altLang="en-US" dirty="0"/>
              <a:t>第四级</a:t>
            </a:r>
            <a:endParaRPr 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Tagline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点击编辑标语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点击编辑主标题</a:t>
            </a:r>
            <a:endParaRPr lang="en-US" dirty="0"/>
          </a:p>
        </p:txBody>
      </p:sp>
      <p:sp>
        <p:nvSpPr>
          <p:cNvPr id="5" name="Date"/>
          <p:cNvSpPr>
            <a:spLocks noGrp="1"/>
          </p:cNvSpPr>
          <p:nvPr>
            <p:ph type="dt" sz="half" idx="12"/>
          </p:nvPr>
        </p:nvSpPr>
        <p:spPr>
          <a:xfrm>
            <a:off x="10742251" y="189450"/>
            <a:ext cx="1332000" cy="144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May 2018</a:t>
            </a:r>
            <a:endParaRPr lang="en-US" altLang="zh-CN" dirty="0"/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1995729" y="6581304"/>
            <a:ext cx="8206314" cy="144000"/>
          </a:xfrm>
          <a:prstGeom prst="rect">
            <a:avLst/>
          </a:prstGeom>
        </p:spPr>
        <p:txBody>
          <a:bodyPr vert="horz" lIns="42854" tIns="42854" rIns="42854" bIns="42854" rtlCol="0" anchor="ctr"/>
          <a:lstStyle>
            <a:defPPr>
              <a:defRPr lang="zh-CN"/>
            </a:defPPr>
            <a:lvl1pPr marL="0" algn="ctr" defTabSz="1088502" rtl="0" eaLnBrk="1" latinLnBrk="0" hangingPunct="1">
              <a:defRPr sz="1000" kern="1200">
                <a:solidFill>
                  <a:srgbClr val="80828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此资料根据 </a:t>
            </a:r>
            <a:r>
              <a:rPr lang="en-US" altLang="zh-CN" dirty="0"/>
              <a:t>NDA </a:t>
            </a:r>
            <a:r>
              <a:rPr lang="zh-CN" altLang="en-US" dirty="0"/>
              <a:t>共享给 </a:t>
            </a:r>
            <a:r>
              <a:rPr lang="en-US" altLang="zh-CN" dirty="0"/>
              <a:t>### </a:t>
            </a:r>
            <a:r>
              <a:rPr lang="zh-CN" altLang="en-US" dirty="0"/>
              <a:t>公司</a:t>
            </a:r>
            <a:endParaRPr lang="en-US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>
          <a:xfrm>
            <a:off x="11750179" y="6581304"/>
            <a:ext cx="396155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zh-CN"/>
            </a:defPPr>
            <a:lvl1pPr marL="0" algn="r" defTabSz="1088502" rtl="0" eaLnBrk="1" latinLnBrk="0" hangingPunct="1">
              <a:defRPr sz="1000" kern="1200">
                <a:solidFill>
                  <a:srgbClr val="80828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6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版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74648" y="1485899"/>
            <a:ext cx="5184000" cy="4752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点击编辑主标题样式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485899"/>
            <a:ext cx="5184000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点击编辑主标题样式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/>
              <a:t>点击编辑主标题</a:t>
            </a:r>
            <a:endParaRPr lang="en-US" alt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版幅内容&amp;标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74648" y="1485899"/>
            <a:ext cx="5184000" cy="4752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点击编辑主文本样式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485899"/>
            <a:ext cx="5184000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点击编辑主文本样式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Tagline"/>
          <p:cNvSpPr>
            <a:spLocks noGrp="1"/>
          </p:cNvSpPr>
          <p:nvPr>
            <p:ph type="body" sz="quarter" idx="17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/>
              <a:t>点击编辑标语</a:t>
            </a:r>
            <a:endParaRPr lang="en-US" altLang="zh-CN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/>
              <a:t>点击编辑主标题</a:t>
            </a:r>
            <a:endParaRPr lang="en-US" alt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6834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点击编辑主文本样式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点击编辑主文本样式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Header Left"/>
          <p:cNvSpPr>
            <a:spLocks noGrp="1"/>
          </p:cNvSpPr>
          <p:nvPr>
            <p:ph type="body" idx="21" hasCustomPrompt="1"/>
          </p:nvPr>
        </p:nvSpPr>
        <p:spPr>
          <a:xfrm>
            <a:off x="768350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/>
              <a:t>点击编辑主文本样式</a:t>
            </a:r>
            <a:endParaRPr lang="en-US" altLang="zh-CN" dirty="0"/>
          </a:p>
        </p:txBody>
      </p:sp>
      <p:sp>
        <p:nvSpPr>
          <p:cNvPr id="15" name="Header Right"/>
          <p:cNvSpPr>
            <a:spLocks noGrp="1"/>
          </p:cNvSpPr>
          <p:nvPr>
            <p:ph type="body" idx="14" hasCustomPrompt="1"/>
          </p:nvPr>
        </p:nvSpPr>
        <p:spPr>
          <a:xfrm>
            <a:off x="6242179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/>
              <a:t>点击编辑主文本样式</a:t>
            </a:r>
            <a:endParaRPr lang="en-US" altLang="zh-CN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/>
              <a:t>点击编辑主标题</a:t>
            </a:r>
            <a:endParaRPr lang="en-US" altLang="zh-C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照 &amp; 标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6834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点击编辑主标题样式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点击编辑主标题样式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Header Left"/>
          <p:cNvSpPr>
            <a:spLocks noGrp="1"/>
          </p:cNvSpPr>
          <p:nvPr>
            <p:ph type="body" idx="21" hasCustomPrompt="1"/>
          </p:nvPr>
        </p:nvSpPr>
        <p:spPr>
          <a:xfrm>
            <a:off x="768350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/>
              <a:t>点击编辑主标题样式</a:t>
            </a:r>
            <a:endParaRPr lang="en-US" altLang="zh-CN" dirty="0"/>
          </a:p>
        </p:txBody>
      </p:sp>
      <p:sp>
        <p:nvSpPr>
          <p:cNvPr id="15" name="Header Right"/>
          <p:cNvSpPr>
            <a:spLocks noGrp="1"/>
          </p:cNvSpPr>
          <p:nvPr>
            <p:ph type="body" idx="14" hasCustomPrompt="1"/>
          </p:nvPr>
        </p:nvSpPr>
        <p:spPr>
          <a:xfrm>
            <a:off x="6242179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/>
              <a:t>点击编辑主标题样式</a:t>
            </a:r>
            <a:endParaRPr lang="en-US" altLang="zh-CN" dirty="0"/>
          </a:p>
        </p:txBody>
      </p:sp>
      <p:sp>
        <p:nvSpPr>
          <p:cNvPr id="10" name="Tagline"/>
          <p:cNvSpPr>
            <a:spLocks noGrp="1"/>
          </p:cNvSpPr>
          <p:nvPr>
            <p:ph type="body" sz="quarter" idx="2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/>
              <a:t>点击编辑标语</a:t>
            </a:r>
            <a:endParaRPr lang="en-US" altLang="zh-CN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/>
              <a:t>点击编辑主标题</a:t>
            </a:r>
            <a:endParaRPr lang="en-US" altLang="zh-C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May 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4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luebar"/>
          <p:cNvSpPr/>
          <p:nvPr userDrawn="1"/>
        </p:nvSpPr>
        <p:spPr>
          <a:xfrm>
            <a:off x="768350" y="6754461"/>
            <a:ext cx="11426825" cy="108000"/>
          </a:xfrm>
          <a:prstGeom prst="rect">
            <a:avLst/>
          </a:prstGeom>
          <a:gradFill flip="none" rotWithShape="1">
            <a:gsLst>
              <a:gs pos="30000">
                <a:srgbClr val="002460"/>
              </a:gs>
              <a:gs pos="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Footer"/>
          <p:cNvSpPr>
            <a:spLocks noGrp="1"/>
          </p:cNvSpPr>
          <p:nvPr>
            <p:ph type="ftr" sz="quarter" idx="3"/>
          </p:nvPr>
        </p:nvSpPr>
        <p:spPr>
          <a:xfrm>
            <a:off x="1995729" y="6581304"/>
            <a:ext cx="8206314" cy="144000"/>
          </a:xfrm>
          <a:prstGeom prst="rect">
            <a:avLst/>
          </a:prstGeom>
        </p:spPr>
        <p:txBody>
          <a:bodyPr vert="horz" lIns="42854" tIns="42854" rIns="42854" bIns="42854" rtlCol="0" anchor="ctr"/>
          <a:lstStyle>
            <a:lvl1pPr algn="ctr">
              <a:defRPr sz="10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0179" y="6581304"/>
            <a:ext cx="396155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lvl1pPr algn="r">
              <a:defRPr sz="10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"/>
          <p:cNvSpPr>
            <a:spLocks noGrp="1"/>
          </p:cNvSpPr>
          <p:nvPr>
            <p:ph type="dt" sz="half" idx="2"/>
          </p:nvPr>
        </p:nvSpPr>
        <p:spPr>
          <a:xfrm>
            <a:off x="10811878" y="207470"/>
            <a:ext cx="1332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May 2018</a:t>
            </a:r>
            <a:endParaRPr lang="en-US" dirty="0"/>
          </a:p>
        </p:txBody>
      </p:sp>
      <p:grpSp>
        <p:nvGrpSpPr>
          <p:cNvPr id="23" name="Confidentiality"/>
          <p:cNvGrpSpPr/>
          <p:nvPr userDrawn="1"/>
        </p:nvGrpSpPr>
        <p:grpSpPr>
          <a:xfrm>
            <a:off x="9820000" y="12084"/>
            <a:ext cx="2323878" cy="188316"/>
            <a:chOff x="9767613" y="0"/>
            <a:chExt cx="2323878" cy="188316"/>
          </a:xfrm>
        </p:grpSpPr>
        <p:sp>
          <p:nvSpPr>
            <p:cNvPr id="24" name="Confidentiality_EN"/>
            <p:cNvSpPr/>
            <p:nvPr/>
          </p:nvSpPr>
          <p:spPr>
            <a:xfrm>
              <a:off x="9767613" y="8316"/>
              <a:ext cx="1846584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000" dirty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10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Confidentiality_CN"/>
            <p:cNvSpPr/>
            <p:nvPr/>
          </p:nvSpPr>
          <p:spPr>
            <a:xfrm>
              <a:off x="11443491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</a:p>
          </p:txBody>
        </p:sp>
      </p:grpSp>
      <p:pic>
        <p:nvPicPr>
          <p:cNvPr id="21" name="AAC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" y="6437028"/>
            <a:ext cx="668470" cy="396000"/>
          </a:xfrm>
          <a:prstGeom prst="rect">
            <a:avLst/>
          </a:prstGeom>
        </p:spPr>
      </p:pic>
      <p:sp>
        <p:nvSpPr>
          <p:cNvPr id="29" name="Hexagon"/>
          <p:cNvSpPr/>
          <p:nvPr userDrawn="1"/>
        </p:nvSpPr>
        <p:spPr bwMode="auto">
          <a:xfrm rot="5400000">
            <a:off x="238792" y="435120"/>
            <a:ext cx="558000" cy="504000"/>
          </a:xfrm>
          <a:prstGeom prst="hexagon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02460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768350" y="1485900"/>
            <a:ext cx="10658475" cy="475297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dirty="0"/>
              <a:t>点击编辑主文本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68351" y="304309"/>
            <a:ext cx="10658474" cy="770956"/>
          </a:xfrm>
          <a:prstGeom prst="rect">
            <a:avLst/>
          </a:prstGeom>
        </p:spPr>
        <p:txBody>
          <a:bodyPr vert="horz" lIns="72000" tIns="36000" rIns="72000" bIns="36000" rtlCol="0" anchor="ctr">
            <a:normAutofit/>
          </a:bodyPr>
          <a:lstStyle/>
          <a:p>
            <a:r>
              <a:rPr lang="zh-CN" altLang="en-US" dirty="0"/>
              <a:t>点击编辑主标题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58" r:id="rId2"/>
    <p:sldLayoutId id="2147483773" r:id="rId3"/>
    <p:sldLayoutId id="2147483759" r:id="rId4"/>
    <p:sldLayoutId id="2147483765" r:id="rId5"/>
    <p:sldLayoutId id="2147483733" r:id="rId6"/>
    <p:sldLayoutId id="2147483770" r:id="rId7"/>
    <p:sldLayoutId id="2147483766" r:id="rId8"/>
    <p:sldLayoutId id="2147483771" r:id="rId9"/>
    <p:sldLayoutId id="2147483711" r:id="rId10"/>
    <p:sldLayoutId id="2147483767" r:id="rId11"/>
    <p:sldLayoutId id="2147483774" r:id="rId12"/>
    <p:sldLayoutId id="2147483746" r:id="rId13"/>
    <p:sldLayoutId id="2147483777" r:id="rId14"/>
  </p:sldLayoutIdLst>
  <p:hf sldNum="0" hdr="0"/>
  <p:txStyles>
    <p:titleStyle>
      <a:lvl1pPr algn="l" defTabSz="1088502" rtl="0" eaLnBrk="1" latinLnBrk="0" hangingPunct="1">
        <a:spcBef>
          <a:spcPct val="0"/>
        </a:spcBef>
        <a:buNone/>
        <a:defRPr sz="3200" b="1" kern="1200">
          <a:solidFill>
            <a:srgbClr val="17479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363" indent="-360363" algn="l" defTabSz="1088502" rtl="0" eaLnBrk="1" latinLnBrk="0" hangingPunct="1">
        <a:spcBef>
          <a:spcPts val="600"/>
        </a:spcBef>
        <a:buClr>
          <a:srgbClr val="17479E"/>
        </a:buClr>
        <a:buSzPct val="75000"/>
        <a:buFont typeface="Wingdings 2" panose="05020102010507070707" pitchFamily="18" charset="2"/>
        <a:buChar char="Ã"/>
        <a:defRPr sz="28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5475" indent="-268288" algn="l" defTabSz="1088502" rtl="0" eaLnBrk="1" latinLnBrk="0" hangingPunct="1">
        <a:spcBef>
          <a:spcPts val="200"/>
        </a:spcBef>
        <a:buSzPct val="90000"/>
        <a:buFont typeface="Wingdings" panose="05000000000000000000" pitchFamily="2" charset="2"/>
        <a:buChar char="§"/>
        <a:defRPr sz="24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273050" algn="l" defTabSz="1088502" rtl="0" eaLnBrk="1" latinLnBrk="0" hangingPunct="1">
        <a:spcBef>
          <a:spcPts val="300"/>
        </a:spcBef>
        <a:buSzPct val="110000"/>
        <a:buFont typeface="Arial" panose="020B0604020202020204" pitchFamily="34" charset="0"/>
        <a:buChar char="•"/>
        <a:defRPr sz="20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7300" indent="-298450" algn="l" defTabSz="1088502" rtl="0" eaLnBrk="1" latinLnBrk="0" hangingPunct="1">
        <a:spcBef>
          <a:spcPts val="300"/>
        </a:spcBef>
        <a:buSzPct val="80000"/>
        <a:buFont typeface="Courier New" panose="02070309020205020404" pitchFamily="49" charset="0"/>
        <a:buChar char="o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6075" indent="-298450" algn="l" defTabSz="1088502" rtl="0" eaLnBrk="1" latinLnBrk="0" hangingPunct="1">
        <a:spcBef>
          <a:spcPts val="0"/>
        </a:spcBef>
        <a:buFont typeface="宋体" pitchFamily="2" charset="-122"/>
        <a:buChar char="-"/>
        <a:defRPr sz="600" kern="1200" baseline="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  <p15:guide id="4" pos="3841" userDrawn="1">
          <p15:clr>
            <a:srgbClr val="F26B43"/>
          </p15:clr>
        </p15:guide>
        <p15:guide id="6" pos="484" userDrawn="1">
          <p15:clr>
            <a:srgbClr val="F26B43"/>
          </p15:clr>
        </p15:guide>
        <p15:guide id="8" pos="7198" userDrawn="1">
          <p15:clr>
            <a:srgbClr val="F26B43"/>
          </p15:clr>
        </p15:guide>
        <p15:guide id="10" orient="horz" pos="936" userDrawn="1">
          <p15:clr>
            <a:srgbClr val="F26B43"/>
          </p15:clr>
        </p15:guide>
        <p15:guide id="13" orient="horz" pos="393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luebar"/>
          <p:cNvSpPr/>
          <p:nvPr userDrawn="1"/>
        </p:nvSpPr>
        <p:spPr>
          <a:xfrm>
            <a:off x="768350" y="6754461"/>
            <a:ext cx="11426825" cy="108000"/>
          </a:xfrm>
          <a:prstGeom prst="rect">
            <a:avLst/>
          </a:prstGeom>
          <a:gradFill flip="none" rotWithShape="1">
            <a:gsLst>
              <a:gs pos="30000">
                <a:srgbClr val="002460"/>
              </a:gs>
              <a:gs pos="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Footer"/>
          <p:cNvSpPr>
            <a:spLocks noGrp="1"/>
          </p:cNvSpPr>
          <p:nvPr>
            <p:ph type="ftr" sz="quarter" idx="3"/>
          </p:nvPr>
        </p:nvSpPr>
        <p:spPr>
          <a:xfrm>
            <a:off x="1995729" y="6581304"/>
            <a:ext cx="8206314" cy="144000"/>
          </a:xfrm>
          <a:prstGeom prst="rect">
            <a:avLst/>
          </a:prstGeom>
        </p:spPr>
        <p:txBody>
          <a:bodyPr vert="horz" lIns="42854" tIns="42854" rIns="42854" bIns="42854" rtlCol="0" anchor="ctr"/>
          <a:lstStyle>
            <a:lvl1pPr algn="ctr">
              <a:defRPr sz="10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此资料根据 </a:t>
            </a:r>
            <a:r>
              <a:rPr lang="en-US" altLang="zh-CN"/>
              <a:t>NDA </a:t>
            </a:r>
            <a:r>
              <a:rPr lang="zh-CN" altLang="en-US"/>
              <a:t>共享给 </a:t>
            </a:r>
            <a:r>
              <a:rPr lang="en-US" altLang="zh-CN"/>
              <a:t>### </a:t>
            </a:r>
            <a:r>
              <a:rPr lang="zh-CN" altLang="en-US"/>
              <a:t>公司</a:t>
            </a:r>
            <a:endParaRPr lang="en-US" dirty="0"/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0179" y="6581304"/>
            <a:ext cx="396155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lvl1pPr algn="r">
              <a:defRPr sz="10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"/>
          <p:cNvSpPr>
            <a:spLocks noGrp="1"/>
          </p:cNvSpPr>
          <p:nvPr>
            <p:ph type="dt" sz="half" idx="2"/>
          </p:nvPr>
        </p:nvSpPr>
        <p:spPr>
          <a:xfrm>
            <a:off x="10811878" y="207470"/>
            <a:ext cx="1332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May 2018</a:t>
            </a:r>
            <a:endParaRPr lang="en-US" dirty="0"/>
          </a:p>
        </p:txBody>
      </p:sp>
      <p:grpSp>
        <p:nvGrpSpPr>
          <p:cNvPr id="23" name="Confidentiality"/>
          <p:cNvGrpSpPr/>
          <p:nvPr userDrawn="1"/>
        </p:nvGrpSpPr>
        <p:grpSpPr>
          <a:xfrm>
            <a:off x="9820000" y="12084"/>
            <a:ext cx="2323878" cy="188316"/>
            <a:chOff x="9767613" y="0"/>
            <a:chExt cx="2323878" cy="188316"/>
          </a:xfrm>
        </p:grpSpPr>
        <p:sp>
          <p:nvSpPr>
            <p:cNvPr id="24" name="Confidentiality_EN"/>
            <p:cNvSpPr/>
            <p:nvPr/>
          </p:nvSpPr>
          <p:spPr>
            <a:xfrm>
              <a:off x="9767613" y="8316"/>
              <a:ext cx="1846584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000" dirty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10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Confidentiality_CN"/>
            <p:cNvSpPr/>
            <p:nvPr/>
          </p:nvSpPr>
          <p:spPr>
            <a:xfrm>
              <a:off x="11443491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</a:p>
          </p:txBody>
        </p:sp>
      </p:grpSp>
      <p:pic>
        <p:nvPicPr>
          <p:cNvPr id="21" name="AAC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" y="6437028"/>
            <a:ext cx="66847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1088502" rtl="0" eaLnBrk="1" latinLnBrk="0" hangingPunct="1">
        <a:spcBef>
          <a:spcPct val="0"/>
        </a:spcBef>
        <a:buNone/>
        <a:defRPr sz="3200" b="1" kern="1200">
          <a:solidFill>
            <a:srgbClr val="17479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363" indent="-360363" algn="l" defTabSz="1088502" rtl="0" eaLnBrk="1" latinLnBrk="0" hangingPunct="1">
        <a:spcBef>
          <a:spcPts val="600"/>
        </a:spcBef>
        <a:buClr>
          <a:srgbClr val="17479E"/>
        </a:buClr>
        <a:buSzPct val="75000"/>
        <a:buFont typeface="Wingdings 2" panose="05020102010507070707" pitchFamily="18" charset="2"/>
        <a:buChar char="Ã"/>
        <a:defRPr sz="28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5475" indent="-268288" algn="l" defTabSz="1088502" rtl="0" eaLnBrk="1" latinLnBrk="0" hangingPunct="1">
        <a:spcBef>
          <a:spcPts val="200"/>
        </a:spcBef>
        <a:buSzPct val="90000"/>
        <a:buFont typeface="Wingdings" panose="05000000000000000000" pitchFamily="2" charset="2"/>
        <a:buChar char="§"/>
        <a:defRPr sz="24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273050" algn="l" defTabSz="1088502" rtl="0" eaLnBrk="1" latinLnBrk="0" hangingPunct="1">
        <a:spcBef>
          <a:spcPts val="300"/>
        </a:spcBef>
        <a:buSzPct val="110000"/>
        <a:buFont typeface="Arial" panose="020B0604020202020204" pitchFamily="34" charset="0"/>
        <a:buChar char="•"/>
        <a:defRPr sz="20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7300" indent="-298450" algn="l" defTabSz="1088502" rtl="0" eaLnBrk="1" latinLnBrk="0" hangingPunct="1">
        <a:spcBef>
          <a:spcPts val="300"/>
        </a:spcBef>
        <a:buSzPct val="80000"/>
        <a:buFont typeface="Courier New" panose="02070309020205020404" pitchFamily="49" charset="0"/>
        <a:buChar char="o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6075" indent="-298450" algn="l" defTabSz="1088502" rtl="0" eaLnBrk="1" latinLnBrk="0" hangingPunct="1">
        <a:spcBef>
          <a:spcPts val="0"/>
        </a:spcBef>
        <a:buFont typeface="宋体" pitchFamily="2" charset="-122"/>
        <a:buChar char="-"/>
        <a:defRPr sz="600" kern="1200" baseline="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orient="horz" pos="528">
          <p15:clr>
            <a:srgbClr val="F26B43"/>
          </p15:clr>
        </p15:guide>
        <p15:guide id="3" pos="3841">
          <p15:clr>
            <a:srgbClr val="F26B43"/>
          </p15:clr>
        </p15:guide>
        <p15:guide id="4" pos="484">
          <p15:clr>
            <a:srgbClr val="F26B43"/>
          </p15:clr>
        </p15:guide>
        <p15:guide id="5" pos="7198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39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wmf"/><Relationship Id="rId4" Type="http://schemas.openxmlformats.org/officeDocument/2006/relationships/diagramData" Target="../diagrams/data1.xml"/><Relationship Id="rId9" Type="http://schemas.openxmlformats.org/officeDocument/2006/relationships/package" Target="../embeddings/Microsoft_Excel____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姓名</a:t>
            </a:r>
            <a:r>
              <a:rPr lang="zh-CN" altLang="en-US" dirty="0" smtClean="0"/>
              <a:t>：</a:t>
            </a:r>
            <a:r>
              <a:rPr lang="zh-CN" altLang="en-US" dirty="0"/>
              <a:t>何正强</a:t>
            </a:r>
            <a:endParaRPr lang="en-US" altLang="zh-CN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声学</a:t>
            </a:r>
            <a:r>
              <a:rPr lang="zh-CN" altLang="en-US" dirty="0" smtClean="0"/>
              <a:t>组</a:t>
            </a:r>
            <a:r>
              <a:rPr lang="zh-CN" altLang="en-US" dirty="0"/>
              <a:t>年度总结报告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>
          <a:xfrm>
            <a:off x="5020907" y="4194427"/>
            <a:ext cx="2084792" cy="315487"/>
          </a:xfrm>
        </p:spPr>
        <p:txBody>
          <a:bodyPr/>
          <a:lstStyle/>
          <a:p>
            <a:r>
              <a:rPr lang="zh-CN" altLang="en-US" dirty="0"/>
              <a:t>日期：</a:t>
            </a:r>
            <a:r>
              <a:rPr lang="en-US" altLang="zh-CN" dirty="0" smtClean="0"/>
              <a:t>2019-01-03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4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年工作业绩</a:t>
            </a:r>
            <a:endParaRPr lang="en-US" dirty="0"/>
          </a:p>
          <a:p>
            <a:r>
              <a:rPr lang="zh-CN" altLang="en-US" dirty="0"/>
              <a:t>当前存在问题</a:t>
            </a:r>
            <a:endParaRPr lang="en-US" dirty="0"/>
          </a:p>
          <a:p>
            <a:r>
              <a:rPr lang="zh-CN" altLang="en-US" dirty="0"/>
              <a:t>改善方案及建议</a:t>
            </a:r>
            <a:endParaRPr lang="en-US" dirty="0"/>
          </a:p>
          <a:p>
            <a:r>
              <a:rPr lang="en-US" altLang="zh-CN" dirty="0"/>
              <a:t>2019</a:t>
            </a:r>
            <a:r>
              <a:rPr lang="zh-CN" altLang="en-US" dirty="0"/>
              <a:t>年工作计划</a:t>
            </a:r>
            <a:endParaRPr lang="en-US" noProof="0" dirty="0"/>
          </a:p>
          <a:p>
            <a:endParaRPr lang="en-US" dirty="0"/>
          </a:p>
          <a:p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2"/>
          <p:cNvSpPr txBox="1"/>
          <p:nvPr/>
        </p:nvSpPr>
        <p:spPr>
          <a:xfrm>
            <a:off x="4753127" y="452778"/>
            <a:ext cx="2688921" cy="431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1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24534" y="610203"/>
            <a:ext cx="2031620" cy="70311"/>
          </a:xfrm>
          <a:prstGeom prst="rect">
            <a:avLst/>
          </a:prstGeom>
        </p:spPr>
      </p:pic>
      <p:pic>
        <p:nvPicPr>
          <p:cNvPr id="21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7057916" y="610203"/>
            <a:ext cx="2031620" cy="70311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560641" y="2423680"/>
            <a:ext cx="3148829" cy="1074075"/>
            <a:chOff x="1064979" y="1968117"/>
            <a:chExt cx="3147690" cy="1074074"/>
          </a:xfrm>
        </p:grpSpPr>
        <p:sp>
          <p:nvSpPr>
            <p:cNvPr id="53" name="任意多边形 52"/>
            <p:cNvSpPr>
              <a:spLocks/>
            </p:cNvSpPr>
            <p:nvPr/>
          </p:nvSpPr>
          <p:spPr bwMode="auto">
            <a:xfrm rot="10800000">
              <a:off x="1064979" y="1968117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100"/>
            <p:cNvSpPr>
              <a:spLocks/>
            </p:cNvSpPr>
            <p:nvPr/>
          </p:nvSpPr>
          <p:spPr bwMode="auto">
            <a:xfrm rot="10800000">
              <a:off x="1348136" y="2196985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52971" y="2013150"/>
            <a:ext cx="2139050" cy="1907040"/>
            <a:chOff x="2077338" y="1557586"/>
            <a:chExt cx="2138277" cy="1907040"/>
          </a:xfrm>
        </p:grpSpPr>
        <p:sp>
          <p:nvSpPr>
            <p:cNvPr id="103" name="任意多边形 102"/>
            <p:cNvSpPr>
              <a:spLocks/>
            </p:cNvSpPr>
            <p:nvPr/>
          </p:nvSpPr>
          <p:spPr bwMode="auto">
            <a:xfrm rot="10800000">
              <a:off x="2082168" y="1557586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 rot="10800000">
              <a:off x="2077338" y="1569492"/>
              <a:ext cx="2138277" cy="18951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 rot="10800000">
              <a:off x="2395981" y="1852194"/>
              <a:ext cx="1495486" cy="13254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805161" y="2423680"/>
            <a:ext cx="3148829" cy="1074075"/>
            <a:chOff x="6249554" y="1968118"/>
            <a:chExt cx="3147690" cy="1074074"/>
          </a:xfrm>
        </p:grpSpPr>
        <p:sp>
          <p:nvSpPr>
            <p:cNvPr id="114" name="任意多边形 113"/>
            <p:cNvSpPr>
              <a:spLocks/>
            </p:cNvSpPr>
            <p:nvPr/>
          </p:nvSpPr>
          <p:spPr bwMode="auto">
            <a:xfrm rot="10800000">
              <a:off x="6249554" y="1968118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5" name="任意多边形 114"/>
            <p:cNvSpPr>
              <a:spLocks/>
            </p:cNvSpPr>
            <p:nvPr/>
          </p:nvSpPr>
          <p:spPr bwMode="auto">
            <a:xfrm rot="10800000">
              <a:off x="6532711" y="2196986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5782973" y="2013151"/>
            <a:ext cx="2139050" cy="1907040"/>
            <a:chOff x="7261913" y="1557587"/>
            <a:chExt cx="2138277" cy="1907040"/>
          </a:xfrm>
        </p:grpSpPr>
        <p:sp>
          <p:nvSpPr>
            <p:cNvPr id="117" name="任意多边形 116"/>
            <p:cNvSpPr>
              <a:spLocks/>
            </p:cNvSpPr>
            <p:nvPr/>
          </p:nvSpPr>
          <p:spPr bwMode="auto">
            <a:xfrm rot="10800000">
              <a:off x="7266742" y="1557587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5"/>
            <p:cNvSpPr>
              <a:spLocks/>
            </p:cNvSpPr>
            <p:nvPr/>
          </p:nvSpPr>
          <p:spPr bwMode="auto">
            <a:xfrm rot="10800000">
              <a:off x="7261913" y="1569492"/>
              <a:ext cx="2138277" cy="18951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5"/>
            <p:cNvSpPr>
              <a:spLocks/>
            </p:cNvSpPr>
            <p:nvPr/>
          </p:nvSpPr>
          <p:spPr bwMode="auto">
            <a:xfrm rot="10800000">
              <a:off x="7580556" y="1852194"/>
              <a:ext cx="1495486" cy="13254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文本框 269"/>
          <p:cNvSpPr txBox="1"/>
          <p:nvPr/>
        </p:nvSpPr>
        <p:spPr>
          <a:xfrm>
            <a:off x="2671578" y="2636929"/>
            <a:ext cx="694147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1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201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8" name="文本框 270"/>
          <p:cNvSpPr txBox="1"/>
          <p:nvPr/>
        </p:nvSpPr>
        <p:spPr>
          <a:xfrm>
            <a:off x="7938564" y="2636929"/>
            <a:ext cx="694147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1" dirty="0">
                <a:solidFill>
                  <a:schemeClr val="accent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201" dirty="0">
              <a:solidFill>
                <a:schemeClr val="accent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1" name="文本框 273"/>
          <p:cNvSpPr txBox="1"/>
          <p:nvPr/>
        </p:nvSpPr>
        <p:spPr>
          <a:xfrm>
            <a:off x="877775" y="2746338"/>
            <a:ext cx="148954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274"/>
          <p:cNvSpPr txBox="1"/>
          <p:nvPr/>
        </p:nvSpPr>
        <p:spPr>
          <a:xfrm>
            <a:off x="6147790" y="2746338"/>
            <a:ext cx="1489546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主要职责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13"/>
          <p:cNvSpPr txBox="1"/>
          <p:nvPr/>
        </p:nvSpPr>
        <p:spPr>
          <a:xfrm>
            <a:off x="3793331" y="2148166"/>
            <a:ext cx="19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何正强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流程部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声学运营组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开发小组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厂区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出加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精密</a:t>
            </a:r>
          </a:p>
        </p:txBody>
      </p:sp>
      <p:sp>
        <p:nvSpPr>
          <p:cNvPr id="137" name="文本框 113"/>
          <p:cNvSpPr txBox="1"/>
          <p:nvPr/>
        </p:nvSpPr>
        <p:spPr>
          <a:xfrm>
            <a:off x="9132573" y="1413570"/>
            <a:ext cx="2461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软件开发（数据采集，条码关联、绑定、追溯、数据下载输出等）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平台数据采集、设备监控开发维护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管理平台开发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声学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功能推广技术支持协助等；</a:t>
            </a:r>
          </a:p>
        </p:txBody>
      </p:sp>
    </p:spTree>
    <p:extLst>
      <p:ext uri="{BB962C8B-B14F-4D97-AF65-F5344CB8AC3E}">
        <p14:creationId xmlns:p14="http://schemas.microsoft.com/office/powerpoint/2010/main" val="298406044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31" grpId="0"/>
      <p:bldP spid="132" grpId="0"/>
      <p:bldP spid="135" grpId="0"/>
      <p:bldP spid="1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年工作业绩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94430" y="1811666"/>
            <a:ext cx="2194845" cy="1756732"/>
            <a:chOff x="1305109" y="2364652"/>
            <a:chExt cx="2059739" cy="1756325"/>
          </a:xfrm>
        </p:grpSpPr>
        <p:sp>
          <p:nvSpPr>
            <p:cNvPr id="5" name="圆角矩形 4"/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6"/>
            <p:cNvSpPr txBox="1"/>
            <p:nvPr/>
          </p:nvSpPr>
          <p:spPr>
            <a:xfrm>
              <a:off x="1305109" y="2699099"/>
              <a:ext cx="2059739" cy="307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据采集</a:t>
              </a:r>
              <a:r>
                <a:rPr lang="zh-CN" altLang="en-US" sz="14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、处理自动化</a:t>
              </a:r>
            </a:p>
          </p:txBody>
        </p:sp>
        <p:sp>
          <p:nvSpPr>
            <p:cNvPr id="7" name="文本框 149"/>
            <p:cNvSpPr txBox="1"/>
            <p:nvPr/>
          </p:nvSpPr>
          <p:spPr>
            <a:xfrm>
              <a:off x="1405159" y="3059289"/>
              <a:ext cx="1756962" cy="92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改变传统的手动触发方式。精简繁冗的作业流程，节约人员工时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5314" y="1048118"/>
            <a:ext cx="853880" cy="863911"/>
            <a:chOff x="2135898" y="1485578"/>
            <a:chExt cx="1016511" cy="1016511"/>
          </a:xfrm>
        </p:grpSpPr>
        <p:sp>
          <p:nvSpPr>
            <p:cNvPr id="19" name="椭圆 18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288503" y="1638183"/>
              <a:ext cx="711301" cy="71130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2403079" y="1803865"/>
              <a:ext cx="482147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1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441403" y="1811666"/>
            <a:ext cx="1981712" cy="1756732"/>
            <a:chOff x="1405158" y="2364652"/>
            <a:chExt cx="1859725" cy="1756325"/>
          </a:xfrm>
        </p:grpSpPr>
        <p:sp>
          <p:nvSpPr>
            <p:cNvPr id="75" name="圆角矩形 74"/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56"/>
            <p:cNvSpPr txBox="1"/>
            <p:nvPr/>
          </p:nvSpPr>
          <p:spPr>
            <a:xfrm>
              <a:off x="1405158" y="2699099"/>
              <a:ext cx="1859725" cy="307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软件配置化、界面化</a:t>
              </a:r>
            </a:p>
          </p:txBody>
        </p:sp>
        <p:sp>
          <p:nvSpPr>
            <p:cNvPr id="77" name="文本框 149"/>
            <p:cNvSpPr txBox="1"/>
            <p:nvPr/>
          </p:nvSpPr>
          <p:spPr>
            <a:xfrm>
              <a:off x="1414743" y="3046518"/>
              <a:ext cx="1755357" cy="92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功能导入及配置界面化。用户权限统一管控，减少后台操作，提高工作效率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955674" y="1048118"/>
            <a:ext cx="853880" cy="863911"/>
            <a:chOff x="2135898" y="1485578"/>
            <a:chExt cx="1016511" cy="1016511"/>
          </a:xfrm>
        </p:grpSpPr>
        <p:sp>
          <p:nvSpPr>
            <p:cNvPr id="79" name="椭圆 78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2288503" y="1638183"/>
              <a:ext cx="711301" cy="71130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17"/>
            <p:cNvSpPr txBox="1"/>
            <p:nvPr/>
          </p:nvSpPr>
          <p:spPr>
            <a:xfrm>
              <a:off x="2403079" y="1803865"/>
              <a:ext cx="482147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791268" y="1811666"/>
            <a:ext cx="1906718" cy="1756732"/>
            <a:chOff x="1372773" y="2364652"/>
            <a:chExt cx="1789348" cy="1756325"/>
          </a:xfrm>
        </p:grpSpPr>
        <p:sp>
          <p:nvSpPr>
            <p:cNvPr id="83" name="圆角矩形 82"/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56"/>
            <p:cNvSpPr txBox="1"/>
            <p:nvPr/>
          </p:nvSpPr>
          <p:spPr>
            <a:xfrm>
              <a:off x="1372773" y="2699099"/>
              <a:ext cx="1789348" cy="307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软件兼容性提升</a:t>
              </a:r>
            </a:p>
          </p:txBody>
        </p:sp>
        <p:sp>
          <p:nvSpPr>
            <p:cNvPr id="85" name="文本框 149"/>
            <p:cNvSpPr txBox="1"/>
            <p:nvPr/>
          </p:nvSpPr>
          <p:spPr>
            <a:xfrm>
              <a:off x="1420100" y="3059289"/>
              <a:ext cx="1706923" cy="92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提高软件在不同厂区、项目、工序间的通用性，减少重复劳动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340050" y="1048118"/>
            <a:ext cx="853880" cy="863911"/>
            <a:chOff x="2135898" y="1485578"/>
            <a:chExt cx="1016511" cy="1016511"/>
          </a:xfrm>
        </p:grpSpPr>
        <p:sp>
          <p:nvSpPr>
            <p:cNvPr id="87" name="椭圆 86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288503" y="1638183"/>
              <a:ext cx="711301" cy="71130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9" name="文本框 17"/>
            <p:cNvSpPr txBox="1"/>
            <p:nvPr/>
          </p:nvSpPr>
          <p:spPr>
            <a:xfrm>
              <a:off x="2403079" y="1803865"/>
              <a:ext cx="482147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784202" y="3971906"/>
            <a:ext cx="1945235" cy="1826723"/>
            <a:chOff x="1404203" y="2364652"/>
            <a:chExt cx="1825493" cy="1826300"/>
          </a:xfrm>
        </p:grpSpPr>
        <p:sp>
          <p:nvSpPr>
            <p:cNvPr id="91" name="圆角矩形 90"/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56"/>
            <p:cNvSpPr txBox="1"/>
            <p:nvPr/>
          </p:nvSpPr>
          <p:spPr>
            <a:xfrm>
              <a:off x="1471779" y="2614570"/>
              <a:ext cx="1757917" cy="307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软件性能、效率提升</a:t>
              </a:r>
            </a:p>
          </p:txBody>
        </p:sp>
        <p:sp>
          <p:nvSpPr>
            <p:cNvPr id="93" name="文本框 149"/>
            <p:cNvSpPr txBox="1"/>
            <p:nvPr/>
          </p:nvSpPr>
          <p:spPr>
            <a:xfrm>
              <a:off x="1404203" y="2990901"/>
              <a:ext cx="1757918" cy="120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优化软件逻辑，提高软件效率，及时快速响应其他部门数据需求，提高工作效率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299490" y="3208358"/>
            <a:ext cx="853880" cy="863911"/>
            <a:chOff x="2135898" y="1485578"/>
            <a:chExt cx="1016511" cy="1016511"/>
          </a:xfrm>
        </p:grpSpPr>
        <p:sp>
          <p:nvSpPr>
            <p:cNvPr id="95" name="椭圆 94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288503" y="1638183"/>
              <a:ext cx="711301" cy="71130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17"/>
            <p:cNvSpPr txBox="1"/>
            <p:nvPr/>
          </p:nvSpPr>
          <p:spPr>
            <a:xfrm>
              <a:off x="2403079" y="1803865"/>
              <a:ext cx="482147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1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086449" y="3971906"/>
            <a:ext cx="1873226" cy="1756732"/>
            <a:chOff x="1404204" y="2364652"/>
            <a:chExt cx="1757917" cy="1756325"/>
          </a:xfrm>
        </p:grpSpPr>
        <p:sp>
          <p:nvSpPr>
            <p:cNvPr id="99" name="圆角矩形 98"/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56"/>
            <p:cNvSpPr txBox="1"/>
            <p:nvPr/>
          </p:nvSpPr>
          <p:spPr>
            <a:xfrm>
              <a:off x="1472734" y="2699099"/>
              <a:ext cx="1536423" cy="307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en-US" altLang="zh-CN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IOT</a:t>
              </a:r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开发维护</a:t>
              </a:r>
            </a:p>
          </p:txBody>
        </p:sp>
        <p:sp>
          <p:nvSpPr>
            <p:cNvPr id="101" name="文本框 149"/>
            <p:cNvSpPr txBox="1"/>
            <p:nvPr/>
          </p:nvSpPr>
          <p:spPr>
            <a:xfrm>
              <a:off x="1404204" y="3048259"/>
              <a:ext cx="1757917" cy="6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出加区</a:t>
              </a:r>
              <a:r>
                <a:rPr lang="en-US" altLang="zh-CN" sz="12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IOT</a:t>
              </a:r>
              <a:r>
                <a:rPr lang="zh-CN" altLang="en-US" sz="12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平台数据采集、设备监控、平台性能调优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601737" y="3208358"/>
            <a:ext cx="853880" cy="863911"/>
            <a:chOff x="2135898" y="1485578"/>
            <a:chExt cx="1016511" cy="1016511"/>
          </a:xfrm>
        </p:grpSpPr>
        <p:sp>
          <p:nvSpPr>
            <p:cNvPr id="103" name="椭圆 102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288503" y="1638183"/>
              <a:ext cx="711301" cy="71130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7"/>
            <p:cNvSpPr txBox="1"/>
            <p:nvPr/>
          </p:nvSpPr>
          <p:spPr>
            <a:xfrm>
              <a:off x="2403079" y="1803865"/>
              <a:ext cx="482147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1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481963" y="3977318"/>
            <a:ext cx="1872208" cy="1756732"/>
            <a:chOff x="1405159" y="2364652"/>
            <a:chExt cx="1756962" cy="1756325"/>
          </a:xfrm>
        </p:grpSpPr>
        <p:sp>
          <p:nvSpPr>
            <p:cNvPr id="107" name="圆角矩形 106"/>
            <p:cNvSpPr/>
            <p:nvPr/>
          </p:nvSpPr>
          <p:spPr>
            <a:xfrm>
              <a:off x="1405159" y="2364652"/>
              <a:ext cx="1756962" cy="175632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8" name="文本框 56"/>
            <p:cNvSpPr txBox="1"/>
            <p:nvPr/>
          </p:nvSpPr>
          <p:spPr>
            <a:xfrm>
              <a:off x="1472734" y="2699099"/>
              <a:ext cx="1536423" cy="307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文档输出</a:t>
              </a:r>
            </a:p>
          </p:txBody>
        </p:sp>
        <p:sp>
          <p:nvSpPr>
            <p:cNvPr id="109" name="文本框 149"/>
            <p:cNvSpPr txBox="1"/>
            <p:nvPr/>
          </p:nvSpPr>
          <p:spPr>
            <a:xfrm>
              <a:off x="1405159" y="3053878"/>
              <a:ext cx="1756962" cy="92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工作阶段性总结，提供软件架构、开发逻辑、软件使用相关流程图及文档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9996234" y="3213770"/>
            <a:ext cx="853880" cy="863911"/>
            <a:chOff x="2135898" y="1485578"/>
            <a:chExt cx="1016511" cy="1016511"/>
          </a:xfrm>
        </p:grpSpPr>
        <p:sp>
          <p:nvSpPr>
            <p:cNvPr id="111" name="椭圆 110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88503" y="1638183"/>
              <a:ext cx="711301" cy="711301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7"/>
            <p:cNvSpPr txBox="1"/>
            <p:nvPr/>
          </p:nvSpPr>
          <p:spPr>
            <a:xfrm>
              <a:off x="2403079" y="1803865"/>
              <a:ext cx="482147" cy="39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  <a:endParaRPr lang="zh-CN" altLang="en-US" sz="1600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4" name="文本框 113"/>
          <p:cNvSpPr txBox="1"/>
          <p:nvPr/>
        </p:nvSpPr>
        <p:spPr bwMode="auto">
          <a:xfrm>
            <a:off x="5068282" y="6182220"/>
            <a:ext cx="2448272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图</a:t>
            </a:r>
            <a:r>
              <a:rPr lang="en-US" altLang="zh-CN" sz="1400" dirty="0" smtClean="0">
                <a:solidFill>
                  <a:schemeClr val="tx1"/>
                </a:solidFill>
                <a:ea typeface="微软雅黑" pitchFamily="34" charset="-122"/>
              </a:rPr>
              <a:t>1-1</a:t>
            </a:r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 个人业绩点简述</a:t>
            </a:r>
            <a:endParaRPr lang="zh-CN" altLang="en-US" sz="140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1881319" y="6454015"/>
            <a:ext cx="408956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9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年工作业绩</a:t>
            </a:r>
            <a:endParaRPr 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09892461"/>
              </p:ext>
            </p:extLst>
          </p:nvPr>
        </p:nvGraphicFramePr>
        <p:xfrm>
          <a:off x="624979" y="1269554"/>
          <a:ext cx="1080184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6"/>
          <p:cNvSpPr txBox="1"/>
          <p:nvPr/>
        </p:nvSpPr>
        <p:spPr bwMode="auto">
          <a:xfrm>
            <a:off x="4873452" y="6166098"/>
            <a:ext cx="2448272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图</a:t>
            </a:r>
            <a:r>
              <a:rPr lang="en-US" altLang="zh-CN" sz="1400" dirty="0" smtClean="0">
                <a:solidFill>
                  <a:schemeClr val="tx1"/>
                </a:solidFill>
                <a:ea typeface="微软雅黑" pitchFamily="34" charset="-122"/>
              </a:rPr>
              <a:t>1-2</a:t>
            </a:r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 个人业绩</a:t>
            </a:r>
            <a:r>
              <a:rPr lang="zh-CN" altLang="en-US" sz="1400" dirty="0">
                <a:ea typeface="微软雅黑" pitchFamily="34" charset="-122"/>
              </a:rPr>
              <a:t>点</a:t>
            </a:r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分布间图</a:t>
            </a:r>
            <a:endParaRPr lang="zh-CN" altLang="en-US" sz="140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489075" y="3861842"/>
            <a:ext cx="3096344" cy="201169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烘箱扫码不同工序（下锭子</a:t>
            </a:r>
            <a:r>
              <a:rPr lang="en-US" altLang="zh-CN" sz="1400" dirty="0"/>
              <a:t>/</a:t>
            </a:r>
            <a:r>
              <a:rPr lang="zh-CN" altLang="en-US" sz="1400" dirty="0"/>
              <a:t>上锭子</a:t>
            </a:r>
            <a:r>
              <a:rPr lang="en-US" altLang="zh-CN" sz="1400" dirty="0"/>
              <a:t>/</a:t>
            </a:r>
            <a:r>
              <a:rPr lang="zh-CN" altLang="en-US" sz="1400" dirty="0"/>
              <a:t>磁路</a:t>
            </a:r>
            <a:r>
              <a:rPr lang="en-US" altLang="zh-CN" sz="1400" dirty="0"/>
              <a:t>/</a:t>
            </a:r>
            <a:r>
              <a:rPr lang="zh-CN" altLang="en-US" sz="1400" dirty="0"/>
              <a:t>胶磁钢</a:t>
            </a:r>
            <a:r>
              <a:rPr lang="en-US" altLang="zh-CN" sz="1400" dirty="0"/>
              <a:t>/</a:t>
            </a:r>
            <a:r>
              <a:rPr lang="zh-CN" altLang="en-US" sz="1400" dirty="0"/>
              <a:t>配动块</a:t>
            </a:r>
            <a:r>
              <a:rPr lang="en-US" altLang="zh-CN" sz="1400" dirty="0"/>
              <a:t>/</a:t>
            </a:r>
            <a:r>
              <a:rPr lang="zh-CN" altLang="en-US" sz="1400" dirty="0"/>
              <a:t>弹簧）不同项目兼容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WMS</a:t>
            </a:r>
            <a:r>
              <a:rPr lang="en-US" altLang="zh-CN" sz="1400" dirty="0"/>
              <a:t>(</a:t>
            </a:r>
            <a:r>
              <a:rPr lang="zh-CN" altLang="en-US" sz="1400" dirty="0"/>
              <a:t>入库单打印</a:t>
            </a:r>
            <a:r>
              <a:rPr lang="en-US" altLang="zh-CN" sz="1400" dirty="0"/>
              <a:t>)</a:t>
            </a:r>
            <a:r>
              <a:rPr lang="zh-CN" altLang="en-US" sz="1400" dirty="0"/>
              <a:t>不同站点（厂区）</a:t>
            </a:r>
            <a:r>
              <a:rPr lang="zh-CN" altLang="en-US" sz="1400" dirty="0" smtClean="0"/>
              <a:t>兼容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C\S</a:t>
            </a:r>
            <a:r>
              <a:rPr lang="zh-CN" altLang="en-US" sz="1400" dirty="0"/>
              <a:t>架构软件不同项目</a:t>
            </a:r>
            <a:r>
              <a:rPr lang="zh-CN" altLang="en-US" sz="1400" dirty="0" smtClean="0"/>
              <a:t>兼容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 bwMode="auto">
          <a:xfrm>
            <a:off x="11881319" y="6454015"/>
            <a:ext cx="408956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247589"/>
              </p:ext>
            </p:extLst>
          </p:nvPr>
        </p:nvGraphicFramePr>
        <p:xfrm>
          <a:off x="10922123" y="47746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工作表" showAsIcon="1" r:id="rId9" imgW="914400" imgH="828720" progId="Excel.Sheet.12">
                  <p:embed/>
                </p:oleObj>
              </mc:Choice>
              <mc:Fallback>
                <p:oleObj name="工作表" showAsIcon="1" r:id="rId9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22123" y="47746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52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当前存在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675744" y="3933850"/>
            <a:ext cx="3240000" cy="1800000"/>
            <a:chOff x="6866433" y="1719713"/>
            <a:chExt cx="2589304" cy="1451302"/>
          </a:xfrm>
        </p:grpSpPr>
        <p:sp>
          <p:nvSpPr>
            <p:cNvPr id="10" name="圆角矩形 9"/>
            <p:cNvSpPr/>
            <p:nvPr/>
          </p:nvSpPr>
          <p:spPr>
            <a:xfrm>
              <a:off x="6866433" y="1719713"/>
              <a:ext cx="2589304" cy="1451302"/>
            </a:xfrm>
            <a:prstGeom prst="roundRect">
              <a:avLst>
                <a:gd name="adj" fmla="val 7741"/>
              </a:avLst>
            </a:prstGeom>
            <a:solidFill>
              <a:schemeClr val="accent2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165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7346986" y="2858038"/>
              <a:ext cx="215827" cy="252924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文本框 44"/>
            <p:cNvSpPr txBox="1"/>
            <p:nvPr/>
          </p:nvSpPr>
          <p:spPr>
            <a:xfrm>
              <a:off x="7670411" y="2865820"/>
              <a:ext cx="1556353" cy="272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自我技能上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81147" y="1125538"/>
            <a:ext cx="3240000" cy="1800000"/>
            <a:chOff x="6866433" y="4293816"/>
            <a:chExt cx="2589304" cy="1451302"/>
          </a:xfrm>
        </p:grpSpPr>
        <p:sp>
          <p:nvSpPr>
            <p:cNvPr id="18" name="圆角矩形 17"/>
            <p:cNvSpPr/>
            <p:nvPr/>
          </p:nvSpPr>
          <p:spPr>
            <a:xfrm>
              <a:off x="6866433" y="4293816"/>
              <a:ext cx="2589304" cy="1451302"/>
            </a:xfrm>
            <a:prstGeom prst="roundRect">
              <a:avLst>
                <a:gd name="adj" fmla="val 7741"/>
              </a:avLst>
            </a:prstGeom>
            <a:solidFill>
              <a:schemeClr val="accent1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165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/>
          </p:nvGrpSpPr>
          <p:grpSpPr bwMode="auto">
            <a:xfrm>
              <a:off x="7322289" y="4384932"/>
              <a:ext cx="265222" cy="247137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文本框 45"/>
            <p:cNvSpPr txBox="1"/>
            <p:nvPr/>
          </p:nvSpPr>
          <p:spPr>
            <a:xfrm>
              <a:off x="7612549" y="4360633"/>
              <a:ext cx="1556353" cy="272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软件性能上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00612" y="1427293"/>
            <a:ext cx="3240000" cy="1800000"/>
            <a:chOff x="2482264" y="1719713"/>
            <a:chExt cx="2589304" cy="1451302"/>
          </a:xfrm>
        </p:grpSpPr>
        <p:sp>
          <p:nvSpPr>
            <p:cNvPr id="27" name="圆角矩形 26"/>
            <p:cNvSpPr/>
            <p:nvPr/>
          </p:nvSpPr>
          <p:spPr>
            <a:xfrm>
              <a:off x="2482264" y="1719713"/>
              <a:ext cx="2589304" cy="1451302"/>
            </a:xfrm>
            <a:prstGeom prst="roundRect">
              <a:avLst>
                <a:gd name="adj" fmla="val 7741"/>
              </a:avLst>
            </a:prstGeom>
            <a:solidFill>
              <a:schemeClr val="accent1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165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18"/>
            <p:cNvSpPr txBox="1"/>
            <p:nvPr/>
          </p:nvSpPr>
          <p:spPr>
            <a:xfrm>
              <a:off x="3217225" y="2843008"/>
              <a:ext cx="1556353" cy="272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软件功能模块上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2929103" y="2851348"/>
              <a:ext cx="263195" cy="266303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0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596561" y="3766439"/>
            <a:ext cx="3240000" cy="1800000"/>
            <a:chOff x="2482264" y="4293816"/>
            <a:chExt cx="2589304" cy="1451302"/>
          </a:xfrm>
        </p:grpSpPr>
        <p:sp>
          <p:nvSpPr>
            <p:cNvPr id="33" name="圆角矩形 32"/>
            <p:cNvSpPr/>
            <p:nvPr/>
          </p:nvSpPr>
          <p:spPr>
            <a:xfrm>
              <a:off x="2482264" y="4293816"/>
              <a:ext cx="2589304" cy="1451302"/>
            </a:xfrm>
            <a:prstGeom prst="roundRect">
              <a:avLst>
                <a:gd name="adj" fmla="val 7741"/>
              </a:avLst>
            </a:prstGeom>
            <a:solidFill>
              <a:schemeClr val="accent4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42900" dist="165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936301" y="4385828"/>
              <a:ext cx="248798" cy="270744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36" name="Freeform 502"/>
              <p:cNvSpPr>
                <a:spLocks/>
              </p:cNvSpPr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503"/>
              <p:cNvSpPr>
                <a:spLocks/>
              </p:cNvSpPr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504"/>
              <p:cNvSpPr>
                <a:spLocks/>
              </p:cNvSpPr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文本框 43"/>
            <p:cNvSpPr txBox="1"/>
            <p:nvPr/>
          </p:nvSpPr>
          <p:spPr>
            <a:xfrm>
              <a:off x="3213194" y="4408895"/>
              <a:ext cx="1779245" cy="272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系统、软件稳定性上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753928" y="1197545"/>
            <a:ext cx="2911329" cy="1440000"/>
            <a:chOff x="2686683" y="1413384"/>
            <a:chExt cx="2204184" cy="1352072"/>
          </a:xfrm>
        </p:grpSpPr>
        <p:sp>
          <p:nvSpPr>
            <p:cNvPr id="43" name="圆角矩形 42"/>
            <p:cNvSpPr/>
            <p:nvPr/>
          </p:nvSpPr>
          <p:spPr>
            <a:xfrm>
              <a:off x="2686683" y="1413384"/>
              <a:ext cx="2180465" cy="1352072"/>
            </a:xfrm>
            <a:prstGeom prst="roundRect">
              <a:avLst>
                <a:gd name="adj" fmla="val 7741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556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129"/>
            <p:cNvSpPr txBox="1"/>
            <p:nvPr/>
          </p:nvSpPr>
          <p:spPr>
            <a:xfrm>
              <a:off x="2710616" y="1413385"/>
              <a:ext cx="2180251" cy="130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开发</a:t>
              </a:r>
              <a:r>
                <a:rPr lang="zh-CN" altLang="en-US" sz="14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的软件，多为功能上的线性叠加，不成体系，需多学习优秀的软件系统，培养自我全局观，并不断深化自身技能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29058" y="3645818"/>
            <a:ext cx="2880000" cy="1708160"/>
            <a:chOff x="7070853" y="1209160"/>
            <a:chExt cx="2180465" cy="1678097"/>
          </a:xfrm>
        </p:grpSpPr>
        <p:sp>
          <p:nvSpPr>
            <p:cNvPr id="46" name="圆角矩形 45"/>
            <p:cNvSpPr/>
            <p:nvPr/>
          </p:nvSpPr>
          <p:spPr>
            <a:xfrm>
              <a:off x="7070853" y="1270893"/>
              <a:ext cx="2180465" cy="1494563"/>
            </a:xfrm>
            <a:prstGeom prst="roundRect">
              <a:avLst>
                <a:gd name="adj" fmla="val 7741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556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129"/>
            <p:cNvSpPr txBox="1"/>
            <p:nvPr/>
          </p:nvSpPr>
          <p:spPr>
            <a:xfrm>
              <a:off x="7116988" y="1209160"/>
              <a:ext cx="2134330" cy="167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2018</a:t>
              </a:r>
              <a:r>
                <a:rPr lang="zh-CN" altLang="en-US" sz="14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年多以学习技术博客方式补充自我技能，自身技能较为零散，</a:t>
              </a:r>
              <a:r>
                <a:rPr lang="en-US" altLang="zh-CN" sz="14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2019</a:t>
              </a:r>
              <a:r>
                <a:rPr lang="zh-CN" altLang="en-US" sz="14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年，除通过网络进行技术积累，还需多看书，多梳理零散的知识模块，形成知识体系</a:t>
              </a:r>
              <a:endParaRPr lang="zh-CN" altLang="en-US" sz="1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785539" y="4294050"/>
            <a:ext cx="2880000" cy="1440000"/>
            <a:chOff x="2686683" y="4699374"/>
            <a:chExt cx="2180465" cy="1352072"/>
          </a:xfrm>
        </p:grpSpPr>
        <p:sp>
          <p:nvSpPr>
            <p:cNvPr id="49" name="圆角矩形 48"/>
            <p:cNvSpPr/>
            <p:nvPr/>
          </p:nvSpPr>
          <p:spPr>
            <a:xfrm flipV="1">
              <a:off x="2686683" y="4699374"/>
              <a:ext cx="2180465" cy="1352072"/>
            </a:xfrm>
            <a:prstGeom prst="roundRect">
              <a:avLst>
                <a:gd name="adj" fmla="val 7741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3556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129"/>
            <p:cNvSpPr txBox="1"/>
            <p:nvPr/>
          </p:nvSpPr>
          <p:spPr>
            <a:xfrm>
              <a:off x="2686683" y="4782626"/>
              <a:ext cx="2156531" cy="125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系统</a:t>
              </a:r>
              <a:r>
                <a:rPr lang="zh-CN" altLang="en-US" sz="14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、软件若是出现问题，多为救火模式，因此，故障持续时长、影响范围大小、可采取的解决方案等存在不可控因素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89992" y="1586180"/>
            <a:ext cx="3027330" cy="1708160"/>
            <a:chOff x="7070853" y="4647947"/>
            <a:chExt cx="2292010" cy="1613752"/>
          </a:xfrm>
        </p:grpSpPr>
        <p:sp>
          <p:nvSpPr>
            <p:cNvPr id="52" name="圆角矩形 51"/>
            <p:cNvSpPr/>
            <p:nvPr/>
          </p:nvSpPr>
          <p:spPr>
            <a:xfrm flipV="1">
              <a:off x="7070853" y="4699373"/>
              <a:ext cx="2180465" cy="1495725"/>
            </a:xfrm>
            <a:prstGeom prst="roundRect">
              <a:avLst>
                <a:gd name="adj" fmla="val 7741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3556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129"/>
            <p:cNvSpPr txBox="1"/>
            <p:nvPr/>
          </p:nvSpPr>
          <p:spPr>
            <a:xfrm>
              <a:off x="7072051" y="4647947"/>
              <a:ext cx="2290812" cy="161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开发</a:t>
              </a:r>
              <a:r>
                <a:rPr lang="zh-CN" altLang="en-US" sz="1400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的软件，多为解决当前业务需求，当数据体量或并发量增加时，其功能特别效率，有时会存在瓶颈，需多从功能特别性能角度，多方面综合考量</a:t>
              </a:r>
              <a:endParaRPr lang="zh-CN" altLang="en-US" sz="1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 bwMode="auto">
          <a:xfrm>
            <a:off x="4980382" y="6038868"/>
            <a:ext cx="2592287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图</a:t>
            </a:r>
            <a:r>
              <a:rPr lang="en-US" altLang="zh-CN" sz="1400" dirty="0" smtClean="0">
                <a:solidFill>
                  <a:schemeClr val="tx1"/>
                </a:solidFill>
                <a:ea typeface="微软雅黑" pitchFamily="34" charset="-122"/>
              </a:rPr>
              <a:t>1-3 </a:t>
            </a:r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自我、系统存在问题简述</a:t>
            </a:r>
            <a:endParaRPr lang="zh-CN" altLang="en-US" sz="140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 bwMode="auto">
          <a:xfrm>
            <a:off x="11881319" y="6454015"/>
            <a:ext cx="408956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改善方案及</a:t>
            </a:r>
            <a:r>
              <a:rPr lang="zh-CN" altLang="en-US" dirty="0" smtClean="0"/>
              <a:t>建议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983172" y="1197546"/>
            <a:ext cx="10084765" cy="5023499"/>
            <a:chOff x="982640" y="1286614"/>
            <a:chExt cx="10081118" cy="5023499"/>
          </a:xfrm>
        </p:grpSpPr>
        <p:sp>
          <p:nvSpPr>
            <p:cNvPr id="72" name="圆角矩形 71"/>
            <p:cNvSpPr/>
            <p:nvPr/>
          </p:nvSpPr>
          <p:spPr>
            <a:xfrm rot="16200000">
              <a:off x="3563539" y="-1190106"/>
              <a:ext cx="5023499" cy="9976939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8100000" scaled="0"/>
              <a:tileRect/>
            </a:gradFill>
            <a:ln w="222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8100000" scaled="0"/>
                <a:tileRect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 rot="16200000">
              <a:off x="3788070" y="-980490"/>
              <a:ext cx="4628185" cy="955771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5400"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982640" y="1596963"/>
              <a:ext cx="751226" cy="4402810"/>
              <a:chOff x="982640" y="1596963"/>
              <a:chExt cx="751226" cy="4402810"/>
            </a:xfrm>
          </p:grpSpPr>
          <p:grpSp>
            <p:nvGrpSpPr>
              <p:cNvPr id="75" name="组合 74"/>
              <p:cNvGrpSpPr/>
              <p:nvPr/>
            </p:nvGrpSpPr>
            <p:grpSpPr>
              <a:xfrm rot="16200000">
                <a:off x="-615716" y="3650191"/>
                <a:ext cx="4402810" cy="296354"/>
                <a:chOff x="2149635" y="1165383"/>
                <a:chExt cx="3485831" cy="234634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2149635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34" name="椭圆 133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5" name="椭圆 134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07" name="组合 106"/>
                <p:cNvGrpSpPr/>
                <p:nvPr/>
              </p:nvGrpSpPr>
              <p:grpSpPr>
                <a:xfrm>
                  <a:off x="2510880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32" name="椭圆 131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3" name="椭圆 132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2872124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30" name="椭圆 129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椭圆 130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233369" y="1165385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28" name="椭圆 127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椭圆 128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10" name="组合 109"/>
                <p:cNvGrpSpPr/>
                <p:nvPr/>
              </p:nvGrpSpPr>
              <p:grpSpPr>
                <a:xfrm>
                  <a:off x="3594615" y="1165383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26" name="椭圆 125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11" name="组合 110"/>
                <p:cNvGrpSpPr/>
                <p:nvPr/>
              </p:nvGrpSpPr>
              <p:grpSpPr>
                <a:xfrm>
                  <a:off x="3955858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5" name="椭圆 124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>
                  <a:off x="4317103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3" name="椭圆 122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4678347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1" name="椭圆 120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5039590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18" name="椭圆 117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9" name="椭圆 118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5400834" y="1165384"/>
                  <a:ext cx="234632" cy="234632"/>
                  <a:chOff x="2483014" y="1114427"/>
                  <a:chExt cx="209550" cy="209550"/>
                </a:xfrm>
              </p:grpSpPr>
              <p:sp>
                <p:nvSpPr>
                  <p:cNvPr id="116" name="椭圆 115"/>
                  <p:cNvSpPr/>
                  <p:nvPr/>
                </p:nvSpPr>
                <p:spPr>
                  <a:xfrm>
                    <a:off x="2483014" y="1114427"/>
                    <a:ext cx="209550" cy="209550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7" name="椭圆 116"/>
                  <p:cNvSpPr/>
                  <p:nvPr/>
                </p:nvSpPr>
                <p:spPr>
                  <a:xfrm>
                    <a:off x="2502060" y="1133475"/>
                    <a:ext cx="171450" cy="17145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12700" dist="127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0">
                      <a:solidFill>
                        <a:prstClr val="white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76" name="组合 75"/>
              <p:cNvGrpSpPr/>
              <p:nvPr/>
            </p:nvGrpSpPr>
            <p:grpSpPr>
              <a:xfrm rot="16200000">
                <a:off x="1229146" y="5557333"/>
                <a:ext cx="119575" cy="612586"/>
                <a:chOff x="2244455" y="772894"/>
                <a:chExt cx="94658" cy="485003"/>
              </a:xfrm>
            </p:grpSpPr>
            <p:sp>
              <p:nvSpPr>
                <p:cNvPr id="104" name="圆角矩形 103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圆角矩形 104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 rot="16200000">
                <a:off x="1229146" y="5099277"/>
                <a:ext cx="119575" cy="612586"/>
                <a:chOff x="2244455" y="772894"/>
                <a:chExt cx="94658" cy="485003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圆角矩形 102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 rot="16200000">
                <a:off x="1229146" y="4641222"/>
                <a:ext cx="119575" cy="612586"/>
                <a:chOff x="2244455" y="772894"/>
                <a:chExt cx="94658" cy="485003"/>
              </a:xfrm>
            </p:grpSpPr>
            <p:sp>
              <p:nvSpPr>
                <p:cNvPr id="100" name="圆角矩形 99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圆角矩形 100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 rot="16200000">
                <a:off x="1229146" y="4183167"/>
                <a:ext cx="119575" cy="612586"/>
                <a:chOff x="2244455" y="772894"/>
                <a:chExt cx="94658" cy="485003"/>
              </a:xfrm>
            </p:grpSpPr>
            <p:sp>
              <p:nvSpPr>
                <p:cNvPr id="98" name="圆角矩形 97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 rot="16200000">
                <a:off x="1229146" y="3725113"/>
                <a:ext cx="119575" cy="612586"/>
                <a:chOff x="2244455" y="772894"/>
                <a:chExt cx="94658" cy="485003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 rot="16200000">
                <a:off x="1229146" y="3267055"/>
                <a:ext cx="119575" cy="612586"/>
                <a:chOff x="2244455" y="772894"/>
                <a:chExt cx="94658" cy="485003"/>
              </a:xfrm>
            </p:grpSpPr>
            <p:sp>
              <p:nvSpPr>
                <p:cNvPr id="94" name="圆角矩形 93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 rot="16200000">
                <a:off x="1229145" y="2808999"/>
                <a:ext cx="119575" cy="612586"/>
                <a:chOff x="2244455" y="772894"/>
                <a:chExt cx="94658" cy="485003"/>
              </a:xfrm>
            </p:grpSpPr>
            <p:sp>
              <p:nvSpPr>
                <p:cNvPr id="92" name="圆角矩形 91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3" name="圆角矩形 92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 rot="16200000">
                <a:off x="1229146" y="2350946"/>
                <a:ext cx="119575" cy="612586"/>
                <a:chOff x="2244455" y="772894"/>
                <a:chExt cx="94658" cy="485003"/>
              </a:xfrm>
            </p:grpSpPr>
            <p:sp>
              <p:nvSpPr>
                <p:cNvPr id="90" name="圆角矩形 89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圆角矩形 90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 rot="16200000">
                <a:off x="1229146" y="1892893"/>
                <a:ext cx="119575" cy="612586"/>
                <a:chOff x="2244455" y="772894"/>
                <a:chExt cx="94658" cy="485003"/>
              </a:xfrm>
            </p:grpSpPr>
            <p:sp>
              <p:nvSpPr>
                <p:cNvPr id="88" name="圆角矩形 87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 rot="16200000">
                <a:off x="1229146" y="1434840"/>
                <a:ext cx="119575" cy="612586"/>
                <a:chOff x="2244455" y="772894"/>
                <a:chExt cx="94658" cy="485003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>
                  <a:off x="2244455" y="772894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4000">
                        <a:schemeClr val="bg1">
                          <a:lumMod val="75000"/>
                        </a:schemeClr>
                      </a:gs>
                      <a:gs pos="78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圆角矩形 86"/>
                <p:cNvSpPr/>
                <p:nvPr/>
              </p:nvSpPr>
              <p:spPr>
                <a:xfrm>
                  <a:off x="2313407" y="772895"/>
                  <a:ext cx="25706" cy="485002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74000">
                      <a:schemeClr val="bg1"/>
                    </a:gs>
                    <a:gs pos="52000">
                      <a:schemeClr val="bg1">
                        <a:lumMod val="85000"/>
                      </a:schemeClr>
                    </a:gs>
                    <a:gs pos="23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n w="19050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43000">
                        <a:schemeClr val="bg1">
                          <a:lumMod val="75000"/>
                        </a:schemeClr>
                      </a:gs>
                      <a:gs pos="79000">
                        <a:schemeClr val="bg1"/>
                      </a:gs>
                      <a:gs pos="61000">
                        <a:schemeClr val="bg1">
                          <a:lumMod val="10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0"/>
                    <a:tileRect/>
                  </a:gradFill>
                </a:ln>
                <a:effectLst>
                  <a:outerShdw blurRad="254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cxnSp>
        <p:nvCxnSpPr>
          <p:cNvPr id="136" name="直接连接符 135"/>
          <p:cNvCxnSpPr/>
          <p:nvPr/>
        </p:nvCxnSpPr>
        <p:spPr>
          <a:xfrm>
            <a:off x="5017076" y="1395205"/>
            <a:ext cx="0" cy="46281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10491664" y="1395205"/>
            <a:ext cx="190569" cy="4628186"/>
            <a:chOff x="10487694" y="1484274"/>
            <a:chExt cx="190500" cy="4628185"/>
          </a:xfrm>
          <a:solidFill>
            <a:srgbClr val="00B0F0"/>
          </a:solidFill>
        </p:grpSpPr>
        <p:sp>
          <p:nvSpPr>
            <p:cNvPr id="138" name="矩形 137"/>
            <p:cNvSpPr/>
            <p:nvPr/>
          </p:nvSpPr>
          <p:spPr>
            <a:xfrm>
              <a:off x="10487694" y="1484274"/>
              <a:ext cx="190500" cy="8884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0487694" y="2372720"/>
              <a:ext cx="190500" cy="944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0487694" y="3314688"/>
              <a:ext cx="190500" cy="945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0487694" y="4258721"/>
              <a:ext cx="190500" cy="944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487694" y="5202754"/>
              <a:ext cx="190500" cy="9097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矩形 142"/>
          <p:cNvSpPr/>
          <p:nvPr/>
        </p:nvSpPr>
        <p:spPr>
          <a:xfrm>
            <a:off x="2089674" y="1760987"/>
            <a:ext cx="2495199" cy="17516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091708" y="3893316"/>
            <a:ext cx="2495199" cy="17516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45" name="文本框 194"/>
          <p:cNvSpPr txBox="1"/>
          <p:nvPr/>
        </p:nvSpPr>
        <p:spPr>
          <a:xfrm>
            <a:off x="5644165" y="1713938"/>
            <a:ext cx="4199192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1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改善及建议</a:t>
            </a:r>
            <a:endParaRPr lang="zh-CN" altLang="en-US" sz="3001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5737418" y="2332613"/>
            <a:ext cx="38178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07"/>
          <p:cNvSpPr txBox="1"/>
          <p:nvPr/>
        </p:nvSpPr>
        <p:spPr>
          <a:xfrm>
            <a:off x="5644164" y="2423663"/>
            <a:ext cx="427122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疏导、排解，尽量不要捂住、压制，让问题充分暴露出来，进行足量地协商沟通，寻求方法，分析当前方式方法存在的隐患，从根源上寻求改变突破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系统问题，或是软件故障解决后，梳理解决方案，将异常进行总结，形成异常处理知识库，并提供统一的异常问题（包含解决方案）查询入口，形成共享，根据用户习惯，逐步形成异常问题自助；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随着市场变更、业务调整，系统或是软件，对团队以及每个个人都提出了更高的要求和作业标准，每个人需不断进行自我技能完善，提供更加专业的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 bwMode="auto">
          <a:xfrm>
            <a:off x="5204250" y="6411457"/>
            <a:ext cx="1800591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图</a:t>
            </a:r>
            <a:r>
              <a:rPr lang="en-US" altLang="zh-CN" sz="1400" dirty="0" smtClean="0">
                <a:solidFill>
                  <a:schemeClr val="tx1"/>
                </a:solidFill>
                <a:ea typeface="微软雅黑" pitchFamily="34" charset="-122"/>
              </a:rPr>
              <a:t>1-4  </a:t>
            </a:r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改善及建议</a:t>
            </a:r>
            <a:endParaRPr lang="zh-CN" altLang="en-US" sz="140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 bwMode="auto">
          <a:xfrm>
            <a:off x="11881319" y="6454015"/>
            <a:ext cx="408956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4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10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5" grpId="0"/>
      <p:bldP spid="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年工作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02260" y="1197546"/>
            <a:ext cx="3729351" cy="3825253"/>
            <a:chOff x="844825" y="1701788"/>
            <a:chExt cx="3728488" cy="382436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弧形 6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弧形 7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56392" y="1197546"/>
            <a:ext cx="3729351" cy="3825253"/>
            <a:chOff x="844825" y="1701788"/>
            <a:chExt cx="3728488" cy="382436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弧形 11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65144" y="1197546"/>
            <a:ext cx="3729351" cy="3825253"/>
            <a:chOff x="844825" y="1701788"/>
            <a:chExt cx="3728488" cy="382436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弧形 16"/>
            <p:cNvSpPr/>
            <p:nvPr/>
          </p:nvSpPr>
          <p:spPr>
            <a:xfrm>
              <a:off x="844825" y="3311729"/>
              <a:ext cx="2214427" cy="2214427"/>
            </a:xfrm>
            <a:prstGeom prst="arc">
              <a:avLst>
                <a:gd name="adj1" fmla="val 13652451"/>
                <a:gd name="adj2" fmla="val 19019399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 flipV="1">
              <a:off x="2358886" y="1701788"/>
              <a:ext cx="2214427" cy="2214427"/>
            </a:xfrm>
            <a:prstGeom prst="arc">
              <a:avLst>
                <a:gd name="adj1" fmla="val 13652451"/>
                <a:gd name="adj2" fmla="val 18688162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3500000">
              <a:off x="1040770" y="3587394"/>
              <a:ext cx="226358" cy="1724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2700000">
              <a:off x="4143947" y="3473682"/>
              <a:ext cx="226358" cy="1724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725240" y="2363641"/>
            <a:ext cx="227286" cy="290671"/>
            <a:chOff x="1605187" y="572440"/>
            <a:chExt cx="563561" cy="720725"/>
          </a:xfrm>
          <a:solidFill>
            <a:schemeClr val="accent1"/>
          </a:solidFill>
        </p:grpSpPr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auto">
            <a:xfrm>
              <a:off x="1605187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223"/>
          <p:cNvSpPr>
            <a:spLocks/>
          </p:cNvSpPr>
          <p:nvPr/>
        </p:nvSpPr>
        <p:spPr bwMode="auto">
          <a:xfrm>
            <a:off x="6762708" y="3669487"/>
            <a:ext cx="259632" cy="210567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 sz="2801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91051" y="2418680"/>
            <a:ext cx="266340" cy="265060"/>
            <a:chOff x="-136302" y="1682102"/>
            <a:chExt cx="660400" cy="657225"/>
          </a:xfrm>
          <a:solidFill>
            <a:schemeClr val="accent1"/>
          </a:solidFill>
        </p:grpSpPr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214536" y="1682102"/>
              <a:ext cx="309562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-136302" y="1682102"/>
              <a:ext cx="660399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76729" y="2427927"/>
            <a:ext cx="266000" cy="255811"/>
            <a:chOff x="9791183" y="5224427"/>
            <a:chExt cx="645684" cy="620952"/>
          </a:xfrm>
          <a:solidFill>
            <a:schemeClr val="accent1"/>
          </a:solidFill>
        </p:grpSpPr>
        <p:sp>
          <p:nvSpPr>
            <p:cNvPr id="30" name="Oval 131"/>
            <p:cNvSpPr>
              <a:spLocks noChangeArrowheads="1"/>
            </p:cNvSpPr>
            <p:nvPr/>
          </p:nvSpPr>
          <p:spPr bwMode="auto">
            <a:xfrm>
              <a:off x="9968745" y="5224427"/>
              <a:ext cx="290558" cy="29427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7348" y="3567199"/>
            <a:ext cx="213588" cy="316489"/>
            <a:chOff x="1788812" y="2276750"/>
            <a:chExt cx="392114" cy="581025"/>
          </a:xfrm>
          <a:solidFill>
            <a:schemeClr val="accent1"/>
          </a:solidFill>
        </p:grpSpPr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788812" y="2276750"/>
              <a:ext cx="392114" cy="430215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1884062" y="2729186"/>
              <a:ext cx="195263" cy="128589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1872946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351610" y="3541650"/>
            <a:ext cx="331667" cy="347694"/>
            <a:chOff x="7002627" y="828237"/>
            <a:chExt cx="444697" cy="466185"/>
          </a:xfrm>
          <a:solidFill>
            <a:schemeClr val="accent1"/>
          </a:solidFill>
        </p:grpSpPr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48" tIns="60974" rIns="121948" bIns="6097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08955" y="3927546"/>
            <a:ext cx="2662140" cy="22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1" rIns="121920" bIns="60961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Raleway"/>
              </a:rPr>
              <a:t>IOT</a:t>
            </a: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Raleway"/>
              </a:rPr>
              <a:t>平台开发、维护</a:t>
            </a:r>
            <a:endParaRPr lang="en-US" altLang="zh-CN" sz="16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Raleway"/>
            </a:endParaRP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IOT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平台进行数据采集、存储、设备监控开发及维护；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 err="1" smtClean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Thingworx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平台采集、数据存储稳定性提升，界面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展示性能调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优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253291" y="909514"/>
            <a:ext cx="2411421" cy="119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1" rIns="121920" bIns="60961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Raleway"/>
              </a:rPr>
              <a:t>技术支持</a:t>
            </a:r>
            <a:endParaRPr lang="en-US" altLang="zh-CN" sz="16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Raleway"/>
            </a:endParaRP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声学运营组，其他地区、厂区功能推广过程中技术支持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4128708" y="3927547"/>
            <a:ext cx="2449665" cy="119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1" rIns="121920" bIns="60961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Raleway"/>
              </a:rPr>
              <a:t>自动化运维</a:t>
            </a: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软件开发时，从设计时，不仅考虑功能的实现，同时考虑给运维、扩展预留接口，规避过多的人工干预和后台操作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699253" y="909514"/>
            <a:ext cx="2411421" cy="119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1" rIns="121920" bIns="60961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Raleway"/>
              </a:rPr>
              <a:t>界面化、配置化</a:t>
            </a: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配置导入类工作进一步界面化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功能界面权限统一管控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7238365" y="3875590"/>
            <a:ext cx="3179702" cy="119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1" rIns="121920" bIns="60961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Raleway"/>
              </a:rPr>
              <a:t>架构</a:t>
            </a:r>
            <a:endParaRPr lang="en-US" altLang="zh-CN" sz="16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Raleway"/>
            </a:endParaRP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学习优秀的架构、布局，了解其不同应用场景上的优劣，结合声学业务，探索是否有可用或调优空间；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软件实现上，除基本功能的实现，从性能、稳定性多方面综合考量，来进行设计实现；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9193931" y="861814"/>
            <a:ext cx="2411421" cy="119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1" rIns="121920" bIns="60961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91437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Raleway"/>
              </a:rPr>
              <a:t>学习、总结</a:t>
            </a:r>
            <a:endParaRPr lang="en-US" altLang="zh-CN" sz="16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Raleway"/>
            </a:endParaRP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学习新的知识，并能进行一些功能性探索测试；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  <a:p>
            <a:pPr marL="171450" indent="-171450" defTabSz="914378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学习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梳理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、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  <a:cs typeface="Raleway Light"/>
              </a:rPr>
              <a:t>工作任务阶段性总结；</a:t>
            </a:r>
            <a:endParaRPr lang="en-US" altLang="zh-CN" sz="1400" kern="0" dirty="0">
              <a:latin typeface="宋体" panose="02010600030101010101" pitchFamily="2" charset="-122"/>
              <a:ea typeface="宋体" panose="02010600030101010101" pitchFamily="2" charset="-122"/>
              <a:cs typeface="Raleway Ligh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29713" y="2937425"/>
            <a:ext cx="760033" cy="739406"/>
            <a:chOff x="978372" y="2390051"/>
            <a:chExt cx="694540" cy="675688"/>
          </a:xfrm>
        </p:grpSpPr>
        <p:grpSp>
          <p:nvGrpSpPr>
            <p:cNvPr id="52" name="组合 51"/>
            <p:cNvGrpSpPr/>
            <p:nvPr/>
          </p:nvGrpSpPr>
          <p:grpSpPr>
            <a:xfrm>
              <a:off x="997223" y="2390051"/>
              <a:ext cx="675689" cy="675688"/>
              <a:chOff x="819328" y="1120779"/>
              <a:chExt cx="1127886" cy="1127885"/>
            </a:xfrm>
          </p:grpSpPr>
          <p:sp>
            <p:nvSpPr>
              <p:cNvPr id="54" name="Oval 1"/>
              <p:cNvSpPr/>
              <p:nvPr/>
            </p:nvSpPr>
            <p:spPr bwMode="auto">
              <a:xfrm>
                <a:off x="819328" y="1120779"/>
                <a:ext cx="1127886" cy="112788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1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Oval 1"/>
              <p:cNvSpPr/>
              <p:nvPr/>
            </p:nvSpPr>
            <p:spPr bwMode="auto">
              <a:xfrm>
                <a:off x="899592" y="1201043"/>
                <a:ext cx="967359" cy="9673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1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978372" y="2474643"/>
              <a:ext cx="682862" cy="478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1" b="1" dirty="0">
                  <a:solidFill>
                    <a:schemeClr val="accent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923579" y="2561418"/>
            <a:ext cx="760033" cy="739406"/>
            <a:chOff x="978372" y="2390051"/>
            <a:chExt cx="694540" cy="675688"/>
          </a:xfrm>
        </p:grpSpPr>
        <p:grpSp>
          <p:nvGrpSpPr>
            <p:cNvPr id="57" name="组合 56"/>
            <p:cNvGrpSpPr/>
            <p:nvPr/>
          </p:nvGrpSpPr>
          <p:grpSpPr>
            <a:xfrm>
              <a:off x="997223" y="2390051"/>
              <a:ext cx="675689" cy="675688"/>
              <a:chOff x="819328" y="1120779"/>
              <a:chExt cx="1127886" cy="1127885"/>
            </a:xfrm>
          </p:grpSpPr>
          <p:sp>
            <p:nvSpPr>
              <p:cNvPr id="59" name="Oval 1"/>
              <p:cNvSpPr/>
              <p:nvPr/>
            </p:nvSpPr>
            <p:spPr bwMode="auto">
              <a:xfrm>
                <a:off x="819328" y="1120779"/>
                <a:ext cx="1127886" cy="112788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2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Oval 1"/>
              <p:cNvSpPr/>
              <p:nvPr/>
            </p:nvSpPr>
            <p:spPr bwMode="auto">
              <a:xfrm>
                <a:off x="899592" y="1201043"/>
                <a:ext cx="967359" cy="9673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2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978372" y="2474643"/>
              <a:ext cx="682862" cy="478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1" b="1" dirty="0">
                  <a:solidFill>
                    <a:schemeClr val="accent2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35724" y="2896776"/>
            <a:ext cx="760033" cy="739406"/>
            <a:chOff x="978372" y="2390051"/>
            <a:chExt cx="694540" cy="675688"/>
          </a:xfrm>
        </p:grpSpPr>
        <p:grpSp>
          <p:nvGrpSpPr>
            <p:cNvPr id="62" name="组合 61"/>
            <p:cNvGrpSpPr/>
            <p:nvPr/>
          </p:nvGrpSpPr>
          <p:grpSpPr>
            <a:xfrm>
              <a:off x="997223" y="2390051"/>
              <a:ext cx="675689" cy="675688"/>
              <a:chOff x="819328" y="1120779"/>
              <a:chExt cx="1127886" cy="1127885"/>
            </a:xfrm>
          </p:grpSpPr>
          <p:sp>
            <p:nvSpPr>
              <p:cNvPr id="64" name="Oval 1"/>
              <p:cNvSpPr/>
              <p:nvPr/>
            </p:nvSpPr>
            <p:spPr bwMode="auto">
              <a:xfrm>
                <a:off x="819328" y="1120779"/>
                <a:ext cx="1127886" cy="112788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1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Oval 1"/>
              <p:cNvSpPr/>
              <p:nvPr/>
            </p:nvSpPr>
            <p:spPr bwMode="auto">
              <a:xfrm>
                <a:off x="899592" y="1201043"/>
                <a:ext cx="967359" cy="9673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1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978372" y="2474643"/>
              <a:ext cx="682862" cy="478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1" b="1" dirty="0">
                  <a:solidFill>
                    <a:schemeClr val="accent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460077" y="2551256"/>
            <a:ext cx="760033" cy="739406"/>
            <a:chOff x="978372" y="2390051"/>
            <a:chExt cx="694540" cy="675688"/>
          </a:xfrm>
        </p:grpSpPr>
        <p:grpSp>
          <p:nvGrpSpPr>
            <p:cNvPr id="67" name="组合 66"/>
            <p:cNvGrpSpPr/>
            <p:nvPr/>
          </p:nvGrpSpPr>
          <p:grpSpPr>
            <a:xfrm>
              <a:off x="997223" y="2390051"/>
              <a:ext cx="675689" cy="675688"/>
              <a:chOff x="819328" y="1120779"/>
              <a:chExt cx="1127886" cy="1127885"/>
            </a:xfrm>
          </p:grpSpPr>
          <p:sp>
            <p:nvSpPr>
              <p:cNvPr id="69" name="Oval 1"/>
              <p:cNvSpPr/>
              <p:nvPr/>
            </p:nvSpPr>
            <p:spPr bwMode="auto">
              <a:xfrm>
                <a:off x="819328" y="1120779"/>
                <a:ext cx="1127886" cy="112788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2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1"/>
              <p:cNvSpPr/>
              <p:nvPr/>
            </p:nvSpPr>
            <p:spPr bwMode="auto">
              <a:xfrm>
                <a:off x="899592" y="1201043"/>
                <a:ext cx="967359" cy="9673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2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978372" y="2474643"/>
              <a:ext cx="682862" cy="478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1" b="1" dirty="0">
                  <a:solidFill>
                    <a:schemeClr val="accent2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441736" y="2896776"/>
            <a:ext cx="760033" cy="739406"/>
            <a:chOff x="978372" y="2390051"/>
            <a:chExt cx="694540" cy="675688"/>
          </a:xfrm>
        </p:grpSpPr>
        <p:grpSp>
          <p:nvGrpSpPr>
            <p:cNvPr id="72" name="组合 71"/>
            <p:cNvGrpSpPr/>
            <p:nvPr/>
          </p:nvGrpSpPr>
          <p:grpSpPr>
            <a:xfrm>
              <a:off x="997223" y="2390051"/>
              <a:ext cx="675689" cy="675688"/>
              <a:chOff x="819328" y="1120779"/>
              <a:chExt cx="1127886" cy="1127885"/>
            </a:xfrm>
          </p:grpSpPr>
          <p:sp>
            <p:nvSpPr>
              <p:cNvPr id="74" name="Oval 1"/>
              <p:cNvSpPr/>
              <p:nvPr/>
            </p:nvSpPr>
            <p:spPr bwMode="auto">
              <a:xfrm>
                <a:off x="819328" y="1120779"/>
                <a:ext cx="1127886" cy="112788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1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Oval 1"/>
              <p:cNvSpPr/>
              <p:nvPr/>
            </p:nvSpPr>
            <p:spPr bwMode="auto">
              <a:xfrm>
                <a:off x="899592" y="1201043"/>
                <a:ext cx="967359" cy="9673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1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978372" y="2474643"/>
              <a:ext cx="682862" cy="478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1" b="1" dirty="0">
                  <a:solidFill>
                    <a:schemeClr val="accent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0016900" y="2551256"/>
            <a:ext cx="760033" cy="739406"/>
            <a:chOff x="978372" y="2390051"/>
            <a:chExt cx="694540" cy="675688"/>
          </a:xfrm>
        </p:grpSpPr>
        <p:grpSp>
          <p:nvGrpSpPr>
            <p:cNvPr id="77" name="组合 76"/>
            <p:cNvGrpSpPr/>
            <p:nvPr/>
          </p:nvGrpSpPr>
          <p:grpSpPr>
            <a:xfrm>
              <a:off x="997223" y="2390051"/>
              <a:ext cx="675689" cy="675688"/>
              <a:chOff x="819328" y="1120779"/>
              <a:chExt cx="1127886" cy="1127885"/>
            </a:xfrm>
          </p:grpSpPr>
          <p:sp>
            <p:nvSpPr>
              <p:cNvPr id="79" name="Oval 1"/>
              <p:cNvSpPr/>
              <p:nvPr/>
            </p:nvSpPr>
            <p:spPr bwMode="auto">
              <a:xfrm>
                <a:off x="819328" y="1120779"/>
                <a:ext cx="1127886" cy="1127885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2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Oval 1"/>
              <p:cNvSpPr/>
              <p:nvPr/>
            </p:nvSpPr>
            <p:spPr bwMode="auto">
              <a:xfrm>
                <a:off x="899592" y="1201043"/>
                <a:ext cx="967359" cy="9673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415">
                  <a:defRPr/>
                </a:pPr>
                <a:endParaRPr lang="en-AU" sz="1334" kern="0">
                  <a:solidFill>
                    <a:schemeClr val="accent2"/>
                  </a:solidFill>
                  <a:latin typeface="Open Sans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978372" y="2474643"/>
              <a:ext cx="682862" cy="478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1" b="1" dirty="0">
                  <a:solidFill>
                    <a:schemeClr val="accent2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06</a:t>
              </a:r>
            </a:p>
          </p:txBody>
        </p:sp>
      </p:grpSp>
      <p:sp>
        <p:nvSpPr>
          <p:cNvPr id="81" name="文本框 80"/>
          <p:cNvSpPr txBox="1"/>
          <p:nvPr/>
        </p:nvSpPr>
        <p:spPr bwMode="auto">
          <a:xfrm>
            <a:off x="4555561" y="6454015"/>
            <a:ext cx="1758050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图</a:t>
            </a:r>
            <a:r>
              <a:rPr lang="en-US" altLang="zh-CN" sz="1400" dirty="0" smtClean="0">
                <a:solidFill>
                  <a:schemeClr val="tx1"/>
                </a:solidFill>
                <a:ea typeface="微软雅黑" pitchFamily="34" charset="-122"/>
              </a:rPr>
              <a:t>1-5  </a:t>
            </a:r>
            <a:r>
              <a:rPr lang="zh-CN" altLang="en-US" sz="1400" dirty="0" smtClean="0">
                <a:solidFill>
                  <a:schemeClr val="tx1"/>
                </a:solidFill>
                <a:ea typeface="微软雅黑" pitchFamily="34" charset="-122"/>
              </a:rPr>
              <a:t>工作计划简述</a:t>
            </a:r>
            <a:endParaRPr lang="zh-CN" altLang="en-US" sz="140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 bwMode="auto">
          <a:xfrm>
            <a:off x="11881319" y="6454015"/>
            <a:ext cx="408956" cy="28814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l" defTabSz="914400" eaLnBrk="1" hangingPunct="1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rPr>
              <a:t>5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7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您的整体解决方案合作伙伴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856285"/>
      </p:ext>
    </p:extLst>
  </p:cSld>
  <p:clrMapOvr>
    <a:masterClrMapping/>
  </p:clrMapOvr>
</p:sld>
</file>

<file path=ppt/theme/theme1.xml><?xml version="1.0" encoding="utf-8"?>
<a:theme xmlns:a="http://schemas.openxmlformats.org/drawingml/2006/main" name="AAC PPT 模板v4A_16:9_CH, 201805">
  <a:themeElements>
    <a:clrScheme name="AAC v3">
      <a:dk1>
        <a:srgbClr val="404040"/>
      </a:dk1>
      <a:lt1>
        <a:srgbClr val="FFFFFF"/>
      </a:lt1>
      <a:dk2>
        <a:srgbClr val="000000"/>
      </a:dk2>
      <a:lt2>
        <a:srgbClr val="0072CE"/>
      </a:lt2>
      <a:accent1>
        <a:srgbClr val="17479E"/>
      </a:accent1>
      <a:accent2>
        <a:srgbClr val="519AD4"/>
      </a:accent2>
      <a:accent3>
        <a:srgbClr val="F8921E"/>
      </a:accent3>
      <a:accent4>
        <a:srgbClr val="95268F"/>
      </a:accent4>
      <a:accent5>
        <a:srgbClr val="0DB14B"/>
      </a:accent5>
      <a:accent6>
        <a:srgbClr val="C7148C"/>
      </a:accent6>
      <a:hlink>
        <a:srgbClr val="0000FF"/>
      </a:hlink>
      <a:folHlink>
        <a:srgbClr val="800080"/>
      </a:folHlink>
    </a:clrScheme>
    <a:fontScheme name="Template Standard 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/>
      </a:spPr>
      <a:bodyPr lIns="108000" tIns="108000" rIns="108000" bIns="108000" rtlCol="0" anchor="ctr"/>
      <a:lstStyle>
        <a:defPPr algn="ctr">
          <a:defRPr/>
        </a:defPPr>
      </a:lstStyle>
    </a:spDef>
    <a:txDef>
      <a:spPr bwMode="auto">
        <a:noFill/>
        <a:ln>
          <a:noFill/>
        </a:ln>
      </a:spPr>
      <a:bodyPr wrap="square" lIns="36000" tIns="36000" rIns="36000" bIns="36000" rtlCol="0">
        <a:spAutoFit/>
      </a:bodyPr>
      <a:lstStyle>
        <a:defPPr algn="l" defTabSz="914400" eaLnBrk="1" hangingPunct="1">
          <a:defRPr sz="2000" dirty="0">
            <a:solidFill>
              <a:schemeClr val="tx1"/>
            </a:solidFill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C PPT 模板 v4A_16-9, 201805" id="{974C59BB-DD08-4CF9-A788-FC2BF1A60EB9}" vid="{61B8CC22-DC35-4144-A754-6C1843C8B25D}"/>
    </a:ext>
  </a:extLst>
</a:theme>
</file>

<file path=ppt/theme/theme2.xml><?xml version="1.0" encoding="utf-8"?>
<a:theme xmlns:a="http://schemas.openxmlformats.org/drawingml/2006/main" name="AAC PPT 模板v4A_16:9_CH, 201805_空白页">
  <a:themeElements>
    <a:clrScheme name="AAC v3">
      <a:dk1>
        <a:srgbClr val="404040"/>
      </a:dk1>
      <a:lt1>
        <a:srgbClr val="FFFFFF"/>
      </a:lt1>
      <a:dk2>
        <a:srgbClr val="000000"/>
      </a:dk2>
      <a:lt2>
        <a:srgbClr val="0072CE"/>
      </a:lt2>
      <a:accent1>
        <a:srgbClr val="17479E"/>
      </a:accent1>
      <a:accent2>
        <a:srgbClr val="519AD4"/>
      </a:accent2>
      <a:accent3>
        <a:srgbClr val="F8921E"/>
      </a:accent3>
      <a:accent4>
        <a:srgbClr val="95268F"/>
      </a:accent4>
      <a:accent5>
        <a:srgbClr val="0DB14B"/>
      </a:accent5>
      <a:accent6>
        <a:srgbClr val="C7148C"/>
      </a:accent6>
      <a:hlink>
        <a:srgbClr val="0000FF"/>
      </a:hlink>
      <a:folHlink>
        <a:srgbClr val="800080"/>
      </a:folHlink>
    </a:clrScheme>
    <a:fontScheme name="Template Standard 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/>
      </a:spPr>
      <a:bodyPr lIns="108000" tIns="108000" rIns="108000" bIns="108000" rtlCol="0" anchor="ctr"/>
      <a:lstStyle>
        <a:defPPr algn="ctr">
          <a:defRPr/>
        </a:defPPr>
      </a:lstStyle>
    </a:spDef>
    <a:txDef>
      <a:spPr bwMode="auto">
        <a:noFill/>
        <a:ln>
          <a:noFill/>
        </a:ln>
      </a:spPr>
      <a:bodyPr wrap="square" lIns="36000" tIns="36000" rIns="36000" bIns="36000" rtlCol="0">
        <a:spAutoFit/>
      </a:bodyPr>
      <a:lstStyle>
        <a:defPPr algn="l" defTabSz="914400" eaLnBrk="1" hangingPunct="1">
          <a:defRPr sz="2000" dirty="0">
            <a:solidFill>
              <a:schemeClr val="tx1"/>
            </a:solidFill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C PPT 模板 v4A_16-9, 201805" id="{974C59BB-DD08-4CF9-A788-FC2BF1A60EB9}" vid="{FCD03008-04E0-4BB5-851C-58D5348A335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AAC_PPT_中文模板</Template>
  <TotalTime>0</TotalTime>
  <Words>936</Words>
  <Application>Microsoft Office PowerPoint</Application>
  <PresentationFormat>自定义</PresentationFormat>
  <Paragraphs>114</Paragraphs>
  <Slides>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Agency FB</vt:lpstr>
      <vt:lpstr>Open Sans</vt:lpstr>
      <vt:lpstr>Raleway</vt:lpstr>
      <vt:lpstr>Raleway Light</vt:lpstr>
      <vt:lpstr>Source Han Sans Light</vt:lpstr>
      <vt:lpstr>宋体</vt:lpstr>
      <vt:lpstr>微软雅黑</vt:lpstr>
      <vt:lpstr>Arial</vt:lpstr>
      <vt:lpstr>Courier New</vt:lpstr>
      <vt:lpstr>Impact</vt:lpstr>
      <vt:lpstr>Wingdings</vt:lpstr>
      <vt:lpstr>Wingdings 2</vt:lpstr>
      <vt:lpstr>AAC PPT 模板v4A_16:9_CH, 201805</vt:lpstr>
      <vt:lpstr>AAC PPT 模板v4A_16:9_CH, 201805_空白页</vt:lpstr>
      <vt:lpstr>Microsoft Excel 工作表</vt:lpstr>
      <vt:lpstr>声学组年度总结报告</vt:lpstr>
      <vt:lpstr>目录</vt:lpstr>
      <vt:lpstr>PowerPoint 演示文稿</vt:lpstr>
      <vt:lpstr>2018年工作业绩</vt:lpstr>
      <vt:lpstr>2018年工作业绩</vt:lpstr>
      <vt:lpstr>当前存在问题</vt:lpstr>
      <vt:lpstr>改善方案及建议</vt:lpstr>
      <vt:lpstr>2019年工作计划</vt:lpstr>
      <vt:lpstr>您的整体解决方案合作伙伴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2018-06-07T01:21:33Z</dcterms:created>
  <dcterms:modified xsi:type="dcterms:W3CDTF">2019-01-16T07:16:58Z</dcterms:modified>
</cp:coreProperties>
</file>