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886869-DCAB-4C43-AA05-B95E80C7ABE3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68ECA-7C7B-4F9C-B883-A5233ECE13D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2743218"/>
          </a:xfrm>
        </p:spPr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Descubra Santiago: Uma Jornada Solo no Coração do Chile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286388"/>
            <a:ext cx="7215238" cy="1143008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solidFill>
                  <a:srgbClr val="0070C0"/>
                </a:solidFill>
                <a:latin typeface="+mj-lt"/>
              </a:rPr>
              <a:t>Uma Guia Completo para Viajantes Solitários Explorando a Magia de Santiago do Chile no Verão Europeu</a:t>
            </a:r>
            <a:endParaRPr lang="pt-BR" sz="24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Introdução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3181352"/>
          </a:xfrm>
        </p:spPr>
        <p:txBody>
          <a:bodyPr/>
          <a:lstStyle/>
          <a:p>
            <a:pPr marL="0" indent="0" algn="just">
              <a:buNone/>
              <a:tabLst>
                <a:tab pos="90488" algn="l"/>
              </a:tabLst>
            </a:pPr>
            <a:r>
              <a:rPr lang="pt-BR" dirty="0" smtClean="0">
                <a:solidFill>
                  <a:srgbClr val="0070C0"/>
                </a:solidFill>
              </a:rPr>
              <a:t>Imagine-se embarcando em uma jornada solo para Santiago do Chile durante o verão europeu. Ao chegar na vibrante capital chilena, você será recebida por um clima agradável e ensolarado, perfeito para explorar cada canto desta cidade fascinante.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Primeiros Passos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000372"/>
            <a:ext cx="8229600" cy="3324228"/>
          </a:xfrm>
        </p:spPr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Sua aventura começa com uma caminhada pelas ruas históricas de Santiago, onde você poderá admirar a arquitetura colonial e moderna que se entrelaçam harmoniosamente. Visite a Plaza de Armas, o coração pulsante da cidade, e mergulhe na rica história e cultura local. Não deixe de explorar o Palácio de La </a:t>
            </a:r>
            <a:r>
              <a:rPr lang="pt-BR" dirty="0" err="1" smtClean="0">
                <a:solidFill>
                  <a:srgbClr val="0070C0"/>
                </a:solidFill>
              </a:rPr>
              <a:t>Moneda</a:t>
            </a:r>
            <a:r>
              <a:rPr lang="pt-BR" dirty="0" smtClean="0">
                <a:solidFill>
                  <a:srgbClr val="0070C0"/>
                </a:solidFill>
              </a:rPr>
              <a:t>, um símbolo icônico da política chilena.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Ampliando os horizontes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57562"/>
            <a:ext cx="8229600" cy="29670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Durante sua estadia, aproveite para conhecer os diversos museus e galerias de arte que Santiago oferece. O Museu Nacional de Belas Artes e o Museu Chileno de Arte Pré-Colombiana são paradas obrigatórias para </a:t>
            </a:r>
            <a:r>
              <a:rPr lang="pt-BR" dirty="0" smtClean="0">
                <a:solidFill>
                  <a:srgbClr val="0070C0"/>
                </a:solidFill>
              </a:rPr>
              <a:t>os amantes </a:t>
            </a:r>
            <a:r>
              <a:rPr lang="pt-BR" dirty="0" smtClean="0">
                <a:solidFill>
                  <a:srgbClr val="0070C0"/>
                </a:solidFill>
              </a:rPr>
              <a:t>da arte e da história.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Conectando-se </a:t>
            </a:r>
            <a:r>
              <a:rPr lang="pt-BR" sz="4800" dirty="0" smtClean="0"/>
              <a:t>à natureza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os momentos de relaxamento, o Parque Metropolitano de Santiago é o lugar ideal. Suba o Cerro </a:t>
            </a:r>
            <a:r>
              <a:rPr lang="pt-BR" dirty="0" err="1" smtClean="0"/>
              <a:t>San</a:t>
            </a:r>
            <a:r>
              <a:rPr lang="pt-BR" dirty="0" smtClean="0"/>
              <a:t> </a:t>
            </a:r>
            <a:r>
              <a:rPr lang="pt-BR" dirty="0" err="1" smtClean="0"/>
              <a:t>Cristóbal</a:t>
            </a:r>
            <a:r>
              <a:rPr lang="pt-BR" dirty="0" smtClean="0"/>
              <a:t> e desfrute de uma vista panorâmica deslumbrante da cidade e das majestosas Cordilheiras dos Andes ao fundo. Aproveite para fazer um piquenique ou simplesmente relaxar em meio à natureza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Comer é preciso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318135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A gastronomia chilena é outro ponto alto da sua viagem. Delicie-se com pratos típicos como empanadas, pastel de </a:t>
            </a:r>
            <a:r>
              <a:rPr lang="pt-BR" dirty="0" err="1" smtClean="0">
                <a:solidFill>
                  <a:srgbClr val="0070C0"/>
                </a:solidFill>
              </a:rPr>
              <a:t>choclo</a:t>
            </a:r>
            <a:r>
              <a:rPr lang="pt-BR" dirty="0" smtClean="0">
                <a:solidFill>
                  <a:srgbClr val="0070C0"/>
                </a:solidFill>
              </a:rPr>
              <a:t> e, claro, os famosos vinhos chilenos. Visite os mercados locais, como o Mercado Central, para experimentar a culinária autêntica e interagir com os simpáticos moradores.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 </a:t>
            </a:r>
            <a:r>
              <a:rPr lang="pt-BR" b="1" dirty="0" smtClean="0">
                <a:solidFill>
                  <a:srgbClr val="0070C0"/>
                </a:solidFill>
              </a:rPr>
              <a:t>Diversidades Culturais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681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Sua jornada solo também será uma oportunidade para fazer novas amizades. Santiago é uma cidade acolhedora, e você encontrará outros viajantes e locais dispostos a compartilhar histórias e experiências. Participe de eventos culturais, festivais e atividades ao ar livre para se conectar ainda mais com a cultura chilena.</a:t>
            </a:r>
            <a:endParaRPr lang="pt-B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e Perspectivas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000372"/>
            <a:ext cx="8229600" cy="332422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Ao </a:t>
            </a:r>
            <a:r>
              <a:rPr lang="pt-BR" dirty="0" smtClean="0">
                <a:solidFill>
                  <a:srgbClr val="0070C0"/>
                </a:solidFill>
              </a:rPr>
              <a:t>final da sua viagem, você terá vivido uma experiência enriquecedora e transformadora. Santiago do Chile, com sua mistura única de tradição e modernidade, deixará memórias inesquecíveis e um desejo de voltar para explorar ainda mais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Saudações e 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3181352"/>
          </a:xfrm>
        </p:spPr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Que sua viagem seja repleta de descobertas, momentos especiais e muita inspiração. </a:t>
            </a:r>
            <a:r>
              <a:rPr lang="pt-BR" dirty="0" err="1" smtClean="0">
                <a:solidFill>
                  <a:srgbClr val="0070C0"/>
                </a:solidFill>
              </a:rPr>
              <a:t>Buen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Camino</a:t>
            </a:r>
            <a:r>
              <a:rPr lang="pt-BR" dirty="0" smtClean="0">
                <a:solidFill>
                  <a:srgbClr val="0070C0"/>
                </a:solidFill>
              </a:rPr>
              <a:t> e aproveite cada instante dessa jornada solo inesquecível</a:t>
            </a:r>
            <a:r>
              <a:rPr lang="pt-BR" dirty="0" smtClean="0">
                <a:solidFill>
                  <a:srgbClr val="0070C0"/>
                </a:solidFill>
              </a:rPr>
              <a:t>!</a:t>
            </a:r>
          </a:p>
          <a:p>
            <a:endParaRPr lang="pt-BR" dirty="0" smtClean="0">
              <a:solidFill>
                <a:srgbClr val="0070C0"/>
              </a:solidFill>
            </a:endParaRPr>
          </a:p>
          <a:p>
            <a:r>
              <a:rPr lang="pt-BR" dirty="0" smtClean="0">
                <a:solidFill>
                  <a:srgbClr val="0070C0"/>
                </a:solidFill>
              </a:rPr>
              <a:t>Divirta-se!</a:t>
            </a:r>
            <a:endParaRPr lang="pt-BR" dirty="0" smtClean="0">
              <a:solidFill>
                <a:srgbClr val="0070C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Personalizada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420</Words>
  <Application>Microsoft Office PowerPoint</Application>
  <PresentationFormat>Apresentação na tela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Descubra Santiago: Uma Jornada Solo no Coração do Chile</vt:lpstr>
      <vt:lpstr>Introdução </vt:lpstr>
      <vt:lpstr>Primeiros Passos</vt:lpstr>
      <vt:lpstr>Ampliando os horizontes</vt:lpstr>
      <vt:lpstr>Conectando-se à natureza</vt:lpstr>
      <vt:lpstr> Comer é preciso</vt:lpstr>
      <vt:lpstr> Diversidades Culturais</vt:lpstr>
      <vt:lpstr>Memórias e Perspectivas</vt:lpstr>
      <vt:lpstr>Saudações e Agradecimentos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Descubra Santiago: Uma Jornada Solo no Coração do Chile"</dc:title>
  <dc:creator>Usuario</dc:creator>
  <cp:lastModifiedBy>Usuario</cp:lastModifiedBy>
  <cp:revision>5</cp:revision>
  <dcterms:created xsi:type="dcterms:W3CDTF">2024-12-30T18:27:53Z</dcterms:created>
  <dcterms:modified xsi:type="dcterms:W3CDTF">2024-12-30T19:12:13Z</dcterms:modified>
</cp:coreProperties>
</file>