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8" r:id="rId14"/>
    <p:sldId id="270" r:id="rId15"/>
    <p:sldId id="267"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B701E-B3F0-4E13-B1C9-D4F1BEC2867A}" v="206" dt="2025-05-26T05:39:51.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p:scale>
          <a:sx n="66" d="100"/>
          <a:sy n="66" d="100"/>
        </p:scale>
        <p:origin x="140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n" userId="9efd1f0b5a577953" providerId="LiveId" clId="{0C6B701E-B3F0-4E13-B1C9-D4F1BEC2867A}"/>
    <pc:docChg chg="undo custSel addSld delSld modSld sldOrd">
      <pc:chgData name="sanjay n" userId="9efd1f0b5a577953" providerId="LiveId" clId="{0C6B701E-B3F0-4E13-B1C9-D4F1BEC2867A}" dt="2025-05-26T05:41:21.879" v="1646" actId="1076"/>
      <pc:docMkLst>
        <pc:docMk/>
      </pc:docMkLst>
      <pc:sldChg chg="modSp mod">
        <pc:chgData name="sanjay n" userId="9efd1f0b5a577953" providerId="LiveId" clId="{0C6B701E-B3F0-4E13-B1C9-D4F1BEC2867A}" dt="2025-05-26T05:41:21.879" v="1646" actId="1076"/>
        <pc:sldMkLst>
          <pc:docMk/>
          <pc:sldMk cId="2831047925" sldId="256"/>
        </pc:sldMkLst>
        <pc:spChg chg="mod">
          <ac:chgData name="sanjay n" userId="9efd1f0b5a577953" providerId="LiveId" clId="{0C6B701E-B3F0-4E13-B1C9-D4F1BEC2867A}" dt="2025-05-26T05:41:15.750" v="1645" actId="1076"/>
          <ac:spMkLst>
            <pc:docMk/>
            <pc:sldMk cId="2831047925" sldId="256"/>
            <ac:spMk id="2" creationId="{9C23BFC7-B99E-09D8-9E04-BFCB5B69B8D2}"/>
          </ac:spMkLst>
        </pc:spChg>
        <pc:spChg chg="mod">
          <ac:chgData name="sanjay n" userId="9efd1f0b5a577953" providerId="LiveId" clId="{0C6B701E-B3F0-4E13-B1C9-D4F1BEC2867A}" dt="2025-05-26T05:41:08.623" v="1644" actId="1076"/>
          <ac:spMkLst>
            <pc:docMk/>
            <pc:sldMk cId="2831047925" sldId="256"/>
            <ac:spMk id="6" creationId="{C6EEE839-6563-1C95-E8F5-031E7D4D36D2}"/>
          </ac:spMkLst>
        </pc:spChg>
        <pc:spChg chg="mod">
          <ac:chgData name="sanjay n" userId="9efd1f0b5a577953" providerId="LiveId" clId="{0C6B701E-B3F0-4E13-B1C9-D4F1BEC2867A}" dt="2025-05-26T05:41:05.110" v="1643" actId="1076"/>
          <ac:spMkLst>
            <pc:docMk/>
            <pc:sldMk cId="2831047925" sldId="256"/>
            <ac:spMk id="8" creationId="{B4FC5CD4-F116-ABC0-5C98-50B7BEF98D60}"/>
          </ac:spMkLst>
        </pc:spChg>
        <pc:picChg chg="mod">
          <ac:chgData name="sanjay n" userId="9efd1f0b5a577953" providerId="LiveId" clId="{0C6B701E-B3F0-4E13-B1C9-D4F1BEC2867A}" dt="2025-05-26T05:41:21.879" v="1646" actId="1076"/>
          <ac:picMkLst>
            <pc:docMk/>
            <pc:sldMk cId="2831047925" sldId="256"/>
            <ac:picMk id="4" creationId="{0E1AC280-F41F-B887-042A-64FF0D5190ED}"/>
          </ac:picMkLst>
        </pc:picChg>
      </pc:sldChg>
      <pc:sldChg chg="modSp mod">
        <pc:chgData name="sanjay n" userId="9efd1f0b5a577953" providerId="LiveId" clId="{0C6B701E-B3F0-4E13-B1C9-D4F1BEC2867A}" dt="2025-05-26T05:29:16.467" v="1349" actId="255"/>
        <pc:sldMkLst>
          <pc:docMk/>
          <pc:sldMk cId="3315109800" sldId="257"/>
        </pc:sldMkLst>
        <pc:spChg chg="mod">
          <ac:chgData name="sanjay n" userId="9efd1f0b5a577953" providerId="LiveId" clId="{0C6B701E-B3F0-4E13-B1C9-D4F1BEC2867A}" dt="2025-05-26T05:29:07.928" v="1348" actId="255"/>
          <ac:spMkLst>
            <pc:docMk/>
            <pc:sldMk cId="3315109800" sldId="257"/>
            <ac:spMk id="7" creationId="{3F47DEE8-0512-C718-82D9-B2A322DDFABB}"/>
          </ac:spMkLst>
        </pc:spChg>
        <pc:spChg chg="mod">
          <ac:chgData name="sanjay n" userId="9efd1f0b5a577953" providerId="LiveId" clId="{0C6B701E-B3F0-4E13-B1C9-D4F1BEC2867A}" dt="2025-05-26T05:29:16.467" v="1349" actId="255"/>
          <ac:spMkLst>
            <pc:docMk/>
            <pc:sldMk cId="3315109800" sldId="257"/>
            <ac:spMk id="9" creationId="{7F70A56E-F737-AF60-92EF-DF3CA49E3782}"/>
          </ac:spMkLst>
        </pc:spChg>
      </pc:sldChg>
      <pc:sldChg chg="modSp mod">
        <pc:chgData name="sanjay n" userId="9efd1f0b5a577953" providerId="LiveId" clId="{0C6B701E-B3F0-4E13-B1C9-D4F1BEC2867A}" dt="2025-05-26T05:28:58.306" v="1347" actId="255"/>
        <pc:sldMkLst>
          <pc:docMk/>
          <pc:sldMk cId="2655709753" sldId="259"/>
        </pc:sldMkLst>
        <pc:spChg chg="mod">
          <ac:chgData name="sanjay n" userId="9efd1f0b5a577953" providerId="LiveId" clId="{0C6B701E-B3F0-4E13-B1C9-D4F1BEC2867A}" dt="2025-05-26T05:28:58.306" v="1347" actId="255"/>
          <ac:spMkLst>
            <pc:docMk/>
            <pc:sldMk cId="2655709753" sldId="259"/>
            <ac:spMk id="3" creationId="{D8E7A508-7A11-DFB3-DD48-3DA80DEDD0F3}"/>
          </ac:spMkLst>
        </pc:spChg>
      </pc:sldChg>
      <pc:sldChg chg="modSp mod">
        <pc:chgData name="sanjay n" userId="9efd1f0b5a577953" providerId="LiveId" clId="{0C6B701E-B3F0-4E13-B1C9-D4F1BEC2867A}" dt="2025-05-25T11:12:21.519" v="253" actId="20577"/>
        <pc:sldMkLst>
          <pc:docMk/>
          <pc:sldMk cId="1995127289" sldId="260"/>
        </pc:sldMkLst>
        <pc:spChg chg="mod">
          <ac:chgData name="sanjay n" userId="9efd1f0b5a577953" providerId="LiveId" clId="{0C6B701E-B3F0-4E13-B1C9-D4F1BEC2867A}" dt="2025-05-25T11:12:21.519" v="253" actId="20577"/>
          <ac:spMkLst>
            <pc:docMk/>
            <pc:sldMk cId="1995127289" sldId="260"/>
            <ac:spMk id="3" creationId="{6010808E-8DE5-3ECD-ED59-72D76932CBD2}"/>
          </ac:spMkLst>
        </pc:spChg>
      </pc:sldChg>
      <pc:sldChg chg="modSp mod">
        <pc:chgData name="sanjay n" userId="9efd1f0b5a577953" providerId="LiveId" clId="{0C6B701E-B3F0-4E13-B1C9-D4F1BEC2867A}" dt="2025-05-26T05:28:41.853" v="1346" actId="255"/>
        <pc:sldMkLst>
          <pc:docMk/>
          <pc:sldMk cId="1184957274" sldId="261"/>
        </pc:sldMkLst>
        <pc:spChg chg="mod">
          <ac:chgData name="sanjay n" userId="9efd1f0b5a577953" providerId="LiveId" clId="{0C6B701E-B3F0-4E13-B1C9-D4F1BEC2867A}" dt="2025-05-26T05:28:41.853" v="1346" actId="255"/>
          <ac:spMkLst>
            <pc:docMk/>
            <pc:sldMk cId="1184957274" sldId="261"/>
            <ac:spMk id="3" creationId="{E9A3CC70-6E19-9966-8515-E03A891C6F3F}"/>
          </ac:spMkLst>
        </pc:spChg>
      </pc:sldChg>
      <pc:sldChg chg="modSp mod">
        <pc:chgData name="sanjay n" userId="9efd1f0b5a577953" providerId="LiveId" clId="{0C6B701E-B3F0-4E13-B1C9-D4F1BEC2867A}" dt="2025-05-26T05:28:26.401" v="1344" actId="255"/>
        <pc:sldMkLst>
          <pc:docMk/>
          <pc:sldMk cId="1065457197" sldId="262"/>
        </pc:sldMkLst>
        <pc:spChg chg="mod">
          <ac:chgData name="sanjay n" userId="9efd1f0b5a577953" providerId="LiveId" clId="{0C6B701E-B3F0-4E13-B1C9-D4F1BEC2867A}" dt="2025-05-26T05:28:26.401" v="1344" actId="255"/>
          <ac:spMkLst>
            <pc:docMk/>
            <pc:sldMk cId="1065457197" sldId="262"/>
            <ac:spMk id="3" creationId="{1C5A2C4E-7F56-6009-648E-B00FB38C28AA}"/>
          </ac:spMkLst>
        </pc:spChg>
      </pc:sldChg>
      <pc:sldChg chg="addSp delSp modSp new mod">
        <pc:chgData name="sanjay n" userId="9efd1f0b5a577953" providerId="LiveId" clId="{0C6B701E-B3F0-4E13-B1C9-D4F1BEC2867A}" dt="2025-05-25T09:07:11.405" v="25" actId="1076"/>
        <pc:sldMkLst>
          <pc:docMk/>
          <pc:sldMk cId="1614486382" sldId="263"/>
        </pc:sldMkLst>
        <pc:spChg chg="del">
          <ac:chgData name="sanjay n" userId="9efd1f0b5a577953" providerId="LiveId" clId="{0C6B701E-B3F0-4E13-B1C9-D4F1BEC2867A}" dt="2025-05-25T08:58:03.313" v="1" actId="478"/>
          <ac:spMkLst>
            <pc:docMk/>
            <pc:sldMk cId="1614486382" sldId="263"/>
            <ac:spMk id="2" creationId="{13EE7CA8-B8EA-3A73-3AEA-D9BF0F4D3953}"/>
          </ac:spMkLst>
        </pc:spChg>
        <pc:spChg chg="del mod">
          <ac:chgData name="sanjay n" userId="9efd1f0b5a577953" providerId="LiveId" clId="{0C6B701E-B3F0-4E13-B1C9-D4F1BEC2867A}" dt="2025-05-25T09:01:13.744" v="5"/>
          <ac:spMkLst>
            <pc:docMk/>
            <pc:sldMk cId="1614486382" sldId="263"/>
            <ac:spMk id="3" creationId="{C5059172-2EA4-E26D-E2B3-FC0FF91A962F}"/>
          </ac:spMkLst>
        </pc:spChg>
        <pc:spChg chg="add mod">
          <ac:chgData name="sanjay n" userId="9efd1f0b5a577953" providerId="LiveId" clId="{0C6B701E-B3F0-4E13-B1C9-D4F1BEC2867A}" dt="2025-05-25T08:58:34.987" v="2"/>
          <ac:spMkLst>
            <pc:docMk/>
            <pc:sldMk cId="1614486382" sldId="263"/>
            <ac:spMk id="4" creationId="{EC476810-2AF6-F6F7-726C-3806F6D3318E}"/>
          </ac:spMkLst>
        </pc:spChg>
        <pc:spChg chg="add del mod">
          <ac:chgData name="sanjay n" userId="9efd1f0b5a577953" providerId="LiveId" clId="{0C6B701E-B3F0-4E13-B1C9-D4F1BEC2867A}" dt="2025-05-25T09:01:55.676" v="11"/>
          <ac:spMkLst>
            <pc:docMk/>
            <pc:sldMk cId="1614486382" sldId="263"/>
            <ac:spMk id="5" creationId="{761D823D-3193-FB98-6EF4-DD7D5AB3C5BE}"/>
          </ac:spMkLst>
        </pc:spChg>
        <pc:spChg chg="add mod">
          <ac:chgData name="sanjay n" userId="9efd1f0b5a577953" providerId="LiveId" clId="{0C6B701E-B3F0-4E13-B1C9-D4F1BEC2867A}" dt="2025-05-25T09:02:06.994" v="13" actId="1076"/>
          <ac:spMkLst>
            <pc:docMk/>
            <pc:sldMk cId="1614486382" sldId="263"/>
            <ac:spMk id="8" creationId="{2F90B928-1FEE-DF1C-A60E-8ED87398A088}"/>
          </ac:spMkLst>
        </pc:spChg>
        <pc:spChg chg="add mod">
          <ac:chgData name="sanjay n" userId="9efd1f0b5a577953" providerId="LiveId" clId="{0C6B701E-B3F0-4E13-B1C9-D4F1BEC2867A}" dt="2025-05-25T09:05:59.110" v="22" actId="1076"/>
          <ac:spMkLst>
            <pc:docMk/>
            <pc:sldMk cId="1614486382" sldId="263"/>
            <ac:spMk id="9" creationId="{76440EA2-EF55-1DD8-AF39-251A26B01406}"/>
          </ac:spMkLst>
        </pc:spChg>
        <pc:grpChg chg="add mod">
          <ac:chgData name="sanjay n" userId="9efd1f0b5a577953" providerId="LiveId" clId="{0C6B701E-B3F0-4E13-B1C9-D4F1BEC2867A}" dt="2025-05-25T09:06:01.749" v="23"/>
          <ac:grpSpMkLst>
            <pc:docMk/>
            <pc:sldMk cId="1614486382" sldId="263"/>
            <ac:grpSpMk id="10" creationId="{C3B070CE-4CEC-0A03-0A8B-F1BE7D66D26D}"/>
          </ac:grpSpMkLst>
        </pc:grpChg>
        <pc:graphicFrameChg chg="add mod modGraphic">
          <ac:chgData name="sanjay n" userId="9efd1f0b5a577953" providerId="LiveId" clId="{0C6B701E-B3F0-4E13-B1C9-D4F1BEC2867A}" dt="2025-05-25T09:07:11.405" v="25" actId="1076"/>
          <ac:graphicFrameMkLst>
            <pc:docMk/>
            <pc:sldMk cId="1614486382" sldId="263"/>
            <ac:graphicFrameMk id="6" creationId="{BACD76DD-19DA-3363-621F-F9C102534B51}"/>
          </ac:graphicFrameMkLst>
        </pc:graphicFrameChg>
        <pc:picChg chg="mod">
          <ac:chgData name="sanjay n" userId="9efd1f0b5a577953" providerId="LiveId" clId="{0C6B701E-B3F0-4E13-B1C9-D4F1BEC2867A}" dt="2025-05-25T09:06:01.749" v="23"/>
          <ac:picMkLst>
            <pc:docMk/>
            <pc:sldMk cId="1614486382" sldId="263"/>
            <ac:picMk id="14" creationId="{32753B51-1F01-A5A6-5F29-6A759F6DF825}"/>
          </ac:picMkLst>
        </pc:picChg>
        <pc:cxnChg chg="mod">
          <ac:chgData name="sanjay n" userId="9efd1f0b5a577953" providerId="LiveId" clId="{0C6B701E-B3F0-4E13-B1C9-D4F1BEC2867A}" dt="2025-05-25T09:06:01.749" v="23"/>
          <ac:cxnSpMkLst>
            <pc:docMk/>
            <pc:sldMk cId="1614486382" sldId="263"/>
            <ac:cxnSpMk id="11" creationId="{540D8E03-303A-F83D-DAF1-15F1FF29C2B2}"/>
          </ac:cxnSpMkLst>
        </pc:cxnChg>
        <pc:cxnChg chg="mod">
          <ac:chgData name="sanjay n" userId="9efd1f0b5a577953" providerId="LiveId" clId="{0C6B701E-B3F0-4E13-B1C9-D4F1BEC2867A}" dt="2025-05-25T09:06:01.749" v="23"/>
          <ac:cxnSpMkLst>
            <pc:docMk/>
            <pc:sldMk cId="1614486382" sldId="263"/>
            <ac:cxnSpMk id="12" creationId="{C4CD49FA-B158-1124-F649-6D5418CBDFFD}"/>
          </ac:cxnSpMkLst>
        </pc:cxnChg>
        <pc:cxnChg chg="mod">
          <ac:chgData name="sanjay n" userId="9efd1f0b5a577953" providerId="LiveId" clId="{0C6B701E-B3F0-4E13-B1C9-D4F1BEC2867A}" dt="2025-05-25T09:06:01.749" v="23"/>
          <ac:cxnSpMkLst>
            <pc:docMk/>
            <pc:sldMk cId="1614486382" sldId="263"/>
            <ac:cxnSpMk id="13" creationId="{9E6CF366-D621-10B9-A42D-FA5D8E378126}"/>
          </ac:cxnSpMkLst>
        </pc:cxnChg>
      </pc:sldChg>
      <pc:sldChg chg="addSp delSp modSp new mod">
        <pc:chgData name="sanjay n" userId="9efd1f0b5a577953" providerId="LiveId" clId="{0C6B701E-B3F0-4E13-B1C9-D4F1BEC2867A}" dt="2025-05-26T05:27:51.869" v="1342" actId="2711"/>
        <pc:sldMkLst>
          <pc:docMk/>
          <pc:sldMk cId="1323848047" sldId="264"/>
        </pc:sldMkLst>
        <pc:spChg chg="del">
          <ac:chgData name="sanjay n" userId="9efd1f0b5a577953" providerId="LiveId" clId="{0C6B701E-B3F0-4E13-B1C9-D4F1BEC2867A}" dt="2025-05-25T09:07:23.443" v="27" actId="478"/>
          <ac:spMkLst>
            <pc:docMk/>
            <pc:sldMk cId="1323848047" sldId="264"/>
            <ac:spMk id="2" creationId="{CA3DE775-0126-2479-5663-F57EDDC86D78}"/>
          </ac:spMkLst>
        </pc:spChg>
        <pc:spChg chg="del">
          <ac:chgData name="sanjay n" userId="9efd1f0b5a577953" providerId="LiveId" clId="{0C6B701E-B3F0-4E13-B1C9-D4F1BEC2867A}" dt="2025-05-25T09:07:55.473" v="30" actId="478"/>
          <ac:spMkLst>
            <pc:docMk/>
            <pc:sldMk cId="1323848047" sldId="264"/>
            <ac:spMk id="3" creationId="{CF20F71F-4D20-B61B-8741-06EA5A7B02A0}"/>
          </ac:spMkLst>
        </pc:spChg>
        <pc:spChg chg="add mod">
          <ac:chgData name="sanjay n" userId="9efd1f0b5a577953" providerId="LiveId" clId="{0C6B701E-B3F0-4E13-B1C9-D4F1BEC2867A}" dt="2025-05-25T09:07:35.762" v="29" actId="1076"/>
          <ac:spMkLst>
            <pc:docMk/>
            <pc:sldMk cId="1323848047" sldId="264"/>
            <ac:spMk id="4" creationId="{F6E8F8E9-C83F-5A4F-0D88-96FF33B1F81D}"/>
          </ac:spMkLst>
        </pc:spChg>
        <pc:spChg chg="add mod">
          <ac:chgData name="sanjay n" userId="9efd1f0b5a577953" providerId="LiveId" clId="{0C6B701E-B3F0-4E13-B1C9-D4F1BEC2867A}" dt="2025-05-25T09:21:31.956" v="109" actId="1076"/>
          <ac:spMkLst>
            <pc:docMk/>
            <pc:sldMk cId="1323848047" sldId="264"/>
            <ac:spMk id="8" creationId="{9DF83118-2E69-C9A0-2779-3919353AC347}"/>
          </ac:spMkLst>
        </pc:spChg>
        <pc:spChg chg="add mod">
          <ac:chgData name="sanjay n" userId="9efd1f0b5a577953" providerId="LiveId" clId="{0C6B701E-B3F0-4E13-B1C9-D4F1BEC2867A}" dt="2025-05-25T09:21:57.860" v="115" actId="1076"/>
          <ac:spMkLst>
            <pc:docMk/>
            <pc:sldMk cId="1323848047" sldId="264"/>
            <ac:spMk id="10" creationId="{3AC7A9D0-1728-5DC0-6ECB-E87AD5EAB2C3}"/>
          </ac:spMkLst>
        </pc:spChg>
        <pc:spChg chg="add mod">
          <ac:chgData name="sanjay n" userId="9efd1f0b5a577953" providerId="LiveId" clId="{0C6B701E-B3F0-4E13-B1C9-D4F1BEC2867A}" dt="2025-05-26T05:27:51.869" v="1342" actId="2711"/>
          <ac:spMkLst>
            <pc:docMk/>
            <pc:sldMk cId="1323848047" sldId="264"/>
            <ac:spMk id="12" creationId="{47A41811-705B-72C2-599D-BC425F11A0E7}"/>
          </ac:spMkLst>
        </pc:spChg>
        <pc:spChg chg="add mod">
          <ac:chgData name="sanjay n" userId="9efd1f0b5a577953" providerId="LiveId" clId="{0C6B701E-B3F0-4E13-B1C9-D4F1BEC2867A}" dt="2025-05-26T05:27:44.380" v="1341" actId="2711"/>
          <ac:spMkLst>
            <pc:docMk/>
            <pc:sldMk cId="1323848047" sldId="264"/>
            <ac:spMk id="14" creationId="{A4493F00-27A4-4B64-C504-080AD2482801}"/>
          </ac:spMkLst>
        </pc:spChg>
        <pc:grpChg chg="add mod">
          <ac:chgData name="sanjay n" userId="9efd1f0b5a577953" providerId="LiveId" clId="{0C6B701E-B3F0-4E13-B1C9-D4F1BEC2867A}" dt="2025-05-25T09:21:39.964" v="111" actId="1076"/>
          <ac:grpSpMkLst>
            <pc:docMk/>
            <pc:sldMk cId="1323848047" sldId="264"/>
            <ac:grpSpMk id="15" creationId="{E566977A-1C93-49CE-100C-FD72CC3D1810}"/>
          </ac:grpSpMkLst>
        </pc:grpChg>
        <pc:picChg chg="add mod">
          <ac:chgData name="sanjay n" userId="9efd1f0b5a577953" providerId="LiveId" clId="{0C6B701E-B3F0-4E13-B1C9-D4F1BEC2867A}" dt="2025-05-25T09:21:24.818" v="108" actId="1076"/>
          <ac:picMkLst>
            <pc:docMk/>
            <pc:sldMk cId="1323848047" sldId="264"/>
            <ac:picMk id="5" creationId="{D001D90A-A469-34E3-D8FF-5BF03E27FF37}"/>
          </ac:picMkLst>
        </pc:picChg>
        <pc:picChg chg="add mod">
          <ac:chgData name="sanjay n" userId="9efd1f0b5a577953" providerId="LiveId" clId="{0C6B701E-B3F0-4E13-B1C9-D4F1BEC2867A}" dt="2025-05-25T09:21:46.381" v="113" actId="1076"/>
          <ac:picMkLst>
            <pc:docMk/>
            <pc:sldMk cId="1323848047" sldId="264"/>
            <ac:picMk id="6" creationId="{A334D83F-7946-87A0-7E3E-17DA497E42EF}"/>
          </ac:picMkLst>
        </pc:picChg>
        <pc:picChg chg="mod">
          <ac:chgData name="sanjay n" userId="9efd1f0b5a577953" providerId="LiveId" clId="{0C6B701E-B3F0-4E13-B1C9-D4F1BEC2867A}" dt="2025-05-25T09:21:39.964" v="111" actId="1076"/>
          <ac:picMkLst>
            <pc:docMk/>
            <pc:sldMk cId="1323848047" sldId="264"/>
            <ac:picMk id="19" creationId="{7D8C3AEB-0304-240B-9086-F6BB9DCA5E5C}"/>
          </ac:picMkLst>
        </pc:picChg>
        <pc:cxnChg chg="mod">
          <ac:chgData name="sanjay n" userId="9efd1f0b5a577953" providerId="LiveId" clId="{0C6B701E-B3F0-4E13-B1C9-D4F1BEC2867A}" dt="2025-05-25T09:21:39.964" v="111" actId="1076"/>
          <ac:cxnSpMkLst>
            <pc:docMk/>
            <pc:sldMk cId="1323848047" sldId="264"/>
            <ac:cxnSpMk id="16" creationId="{23C8D143-4787-E3DF-0C3C-C2EA69BC45F0}"/>
          </ac:cxnSpMkLst>
        </pc:cxnChg>
        <pc:cxnChg chg="mod">
          <ac:chgData name="sanjay n" userId="9efd1f0b5a577953" providerId="LiveId" clId="{0C6B701E-B3F0-4E13-B1C9-D4F1BEC2867A}" dt="2025-05-25T09:21:39.964" v="111" actId="1076"/>
          <ac:cxnSpMkLst>
            <pc:docMk/>
            <pc:sldMk cId="1323848047" sldId="264"/>
            <ac:cxnSpMk id="17" creationId="{F07967F8-B026-8A47-DE7E-FD6E56518D24}"/>
          </ac:cxnSpMkLst>
        </pc:cxnChg>
        <pc:cxnChg chg="mod">
          <ac:chgData name="sanjay n" userId="9efd1f0b5a577953" providerId="LiveId" clId="{0C6B701E-B3F0-4E13-B1C9-D4F1BEC2867A}" dt="2025-05-25T09:21:39.964" v="111" actId="1076"/>
          <ac:cxnSpMkLst>
            <pc:docMk/>
            <pc:sldMk cId="1323848047" sldId="264"/>
            <ac:cxnSpMk id="18" creationId="{6867DF97-2432-F677-E379-87EE164BD79A}"/>
          </ac:cxnSpMkLst>
        </pc:cxnChg>
      </pc:sldChg>
      <pc:sldChg chg="addSp delSp modSp new mod ord">
        <pc:chgData name="sanjay n" userId="9efd1f0b5a577953" providerId="LiveId" clId="{0C6B701E-B3F0-4E13-B1C9-D4F1BEC2867A}" dt="2025-05-26T05:27:29.274" v="1340" actId="2711"/>
        <pc:sldMkLst>
          <pc:docMk/>
          <pc:sldMk cId="585931879" sldId="265"/>
        </pc:sldMkLst>
        <pc:spChg chg="del">
          <ac:chgData name="sanjay n" userId="9efd1f0b5a577953" providerId="LiveId" clId="{0C6B701E-B3F0-4E13-B1C9-D4F1BEC2867A}" dt="2025-05-25T09:15:56.531" v="63" actId="478"/>
          <ac:spMkLst>
            <pc:docMk/>
            <pc:sldMk cId="585931879" sldId="265"/>
            <ac:spMk id="2" creationId="{3F9D7A0B-2329-734D-902B-7CCF5F02E7E0}"/>
          </ac:spMkLst>
        </pc:spChg>
        <pc:spChg chg="del">
          <ac:chgData name="sanjay n" userId="9efd1f0b5a577953" providerId="LiveId" clId="{0C6B701E-B3F0-4E13-B1C9-D4F1BEC2867A}" dt="2025-05-25T09:16:18.580" v="65" actId="478"/>
          <ac:spMkLst>
            <pc:docMk/>
            <pc:sldMk cId="585931879" sldId="265"/>
            <ac:spMk id="3" creationId="{0DA31CC0-5878-33F5-1F45-12235D8E498F}"/>
          </ac:spMkLst>
        </pc:spChg>
        <pc:spChg chg="add mod">
          <ac:chgData name="sanjay n" userId="9efd1f0b5a577953" providerId="LiveId" clId="{0C6B701E-B3F0-4E13-B1C9-D4F1BEC2867A}" dt="2025-05-25T09:24:08.578" v="125" actId="14100"/>
          <ac:spMkLst>
            <pc:docMk/>
            <pc:sldMk cId="585931879" sldId="265"/>
            <ac:spMk id="4" creationId="{9C4A6B18-102C-634D-93DD-E59AD9B2E0D5}"/>
          </ac:spMkLst>
        </pc:spChg>
        <pc:spChg chg="add del">
          <ac:chgData name="sanjay n" userId="9efd1f0b5a577953" providerId="LiveId" clId="{0C6B701E-B3F0-4E13-B1C9-D4F1BEC2867A}" dt="2025-05-25T09:18:21.196" v="79" actId="22"/>
          <ac:spMkLst>
            <pc:docMk/>
            <pc:sldMk cId="585931879" sldId="265"/>
            <ac:spMk id="10" creationId="{34A4C9A0-8E24-2B88-DA88-99652EE0B05D}"/>
          </ac:spMkLst>
        </pc:spChg>
        <pc:spChg chg="add mod">
          <ac:chgData name="sanjay n" userId="9efd1f0b5a577953" providerId="LiveId" clId="{0C6B701E-B3F0-4E13-B1C9-D4F1BEC2867A}" dt="2025-05-26T05:27:29.274" v="1340" actId="2711"/>
          <ac:spMkLst>
            <pc:docMk/>
            <pc:sldMk cId="585931879" sldId="265"/>
            <ac:spMk id="12" creationId="{B42A69A1-1DA7-0944-788E-4DA05468DA3B}"/>
          </ac:spMkLst>
        </pc:spChg>
        <pc:spChg chg="add mod">
          <ac:chgData name="sanjay n" userId="9efd1f0b5a577953" providerId="LiveId" clId="{0C6B701E-B3F0-4E13-B1C9-D4F1BEC2867A}" dt="2025-05-25T09:19:49.421" v="91" actId="1076"/>
          <ac:spMkLst>
            <pc:docMk/>
            <pc:sldMk cId="585931879" sldId="265"/>
            <ac:spMk id="14" creationId="{FE0A3D8D-17A1-D3DB-6424-2C7BD9E6C2D5}"/>
          </ac:spMkLst>
        </pc:spChg>
        <pc:grpChg chg="add mod">
          <ac:chgData name="sanjay n" userId="9efd1f0b5a577953" providerId="LiveId" clId="{0C6B701E-B3F0-4E13-B1C9-D4F1BEC2867A}" dt="2025-05-25T09:21:14.848" v="107"/>
          <ac:grpSpMkLst>
            <pc:docMk/>
            <pc:sldMk cId="585931879" sldId="265"/>
            <ac:grpSpMk id="15" creationId="{D94D314D-58B4-1149-C933-970EE83801D5}"/>
          </ac:grpSpMkLst>
        </pc:grpChg>
        <pc:picChg chg="add mod">
          <ac:chgData name="sanjay n" userId="9efd1f0b5a577953" providerId="LiveId" clId="{0C6B701E-B3F0-4E13-B1C9-D4F1BEC2867A}" dt="2025-05-25T09:20:58.702" v="105" actId="14100"/>
          <ac:picMkLst>
            <pc:docMk/>
            <pc:sldMk cId="585931879" sldId="265"/>
            <ac:picMk id="5" creationId="{B0AA23C9-0356-4329-6B14-D02CE24E845C}"/>
          </ac:picMkLst>
        </pc:picChg>
        <pc:picChg chg="add mod">
          <ac:chgData name="sanjay n" userId="9efd1f0b5a577953" providerId="LiveId" clId="{0C6B701E-B3F0-4E13-B1C9-D4F1BEC2867A}" dt="2025-05-25T09:20:47.714" v="103" actId="14100"/>
          <ac:picMkLst>
            <pc:docMk/>
            <pc:sldMk cId="585931879" sldId="265"/>
            <ac:picMk id="6" creationId="{827F75BA-2E3E-004B-510E-CEFBBF9438BC}"/>
          </ac:picMkLst>
        </pc:picChg>
        <pc:picChg chg="add mod">
          <ac:chgData name="sanjay n" userId="9efd1f0b5a577953" providerId="LiveId" clId="{0C6B701E-B3F0-4E13-B1C9-D4F1BEC2867A}" dt="2025-05-25T09:20:18.354" v="95" actId="14100"/>
          <ac:picMkLst>
            <pc:docMk/>
            <pc:sldMk cId="585931879" sldId="265"/>
            <ac:picMk id="7" creationId="{749BDAAB-27DF-8F64-FB09-9D89CD057CD2}"/>
          </ac:picMkLst>
        </pc:picChg>
        <pc:picChg chg="add mod">
          <ac:chgData name="sanjay n" userId="9efd1f0b5a577953" providerId="LiveId" clId="{0C6B701E-B3F0-4E13-B1C9-D4F1BEC2867A}" dt="2025-05-25T09:20:52.214" v="104" actId="14100"/>
          <ac:picMkLst>
            <pc:docMk/>
            <pc:sldMk cId="585931879" sldId="265"/>
            <ac:picMk id="8" creationId="{08950114-8517-3C1A-62B5-C6F30C21B0F6}"/>
          </ac:picMkLst>
        </pc:picChg>
        <pc:picChg chg="mod">
          <ac:chgData name="sanjay n" userId="9efd1f0b5a577953" providerId="LiveId" clId="{0C6B701E-B3F0-4E13-B1C9-D4F1BEC2867A}" dt="2025-05-25T09:21:14.848" v="107"/>
          <ac:picMkLst>
            <pc:docMk/>
            <pc:sldMk cId="585931879" sldId="265"/>
            <ac:picMk id="19" creationId="{2E02FFD7-9D83-F579-8823-CFDAF57EA68F}"/>
          </ac:picMkLst>
        </pc:picChg>
        <pc:cxnChg chg="mod">
          <ac:chgData name="sanjay n" userId="9efd1f0b5a577953" providerId="LiveId" clId="{0C6B701E-B3F0-4E13-B1C9-D4F1BEC2867A}" dt="2025-05-25T09:21:14.848" v="107"/>
          <ac:cxnSpMkLst>
            <pc:docMk/>
            <pc:sldMk cId="585931879" sldId="265"/>
            <ac:cxnSpMk id="16" creationId="{DCC88F59-AD2D-F84D-D072-62C986B9EDE4}"/>
          </ac:cxnSpMkLst>
        </pc:cxnChg>
        <pc:cxnChg chg="mod">
          <ac:chgData name="sanjay n" userId="9efd1f0b5a577953" providerId="LiveId" clId="{0C6B701E-B3F0-4E13-B1C9-D4F1BEC2867A}" dt="2025-05-25T09:21:14.848" v="107"/>
          <ac:cxnSpMkLst>
            <pc:docMk/>
            <pc:sldMk cId="585931879" sldId="265"/>
            <ac:cxnSpMk id="17" creationId="{CAF73B08-6895-1B07-C2E5-3AB8D288EB10}"/>
          </ac:cxnSpMkLst>
        </pc:cxnChg>
        <pc:cxnChg chg="mod">
          <ac:chgData name="sanjay n" userId="9efd1f0b5a577953" providerId="LiveId" clId="{0C6B701E-B3F0-4E13-B1C9-D4F1BEC2867A}" dt="2025-05-25T09:21:14.848" v="107"/>
          <ac:cxnSpMkLst>
            <pc:docMk/>
            <pc:sldMk cId="585931879" sldId="265"/>
            <ac:cxnSpMk id="18" creationId="{5C5F94D9-193C-AF7A-0574-D3DE163DCA89}"/>
          </ac:cxnSpMkLst>
        </pc:cxnChg>
      </pc:sldChg>
      <pc:sldChg chg="addSp delSp modSp new mod">
        <pc:chgData name="sanjay n" userId="9efd1f0b5a577953" providerId="LiveId" clId="{0C6B701E-B3F0-4E13-B1C9-D4F1BEC2867A}" dt="2025-05-26T05:27:11.947" v="1339" actId="2711"/>
        <pc:sldMkLst>
          <pc:docMk/>
          <pc:sldMk cId="1711565342" sldId="266"/>
        </pc:sldMkLst>
        <pc:spChg chg="del">
          <ac:chgData name="sanjay n" userId="9efd1f0b5a577953" providerId="LiveId" clId="{0C6B701E-B3F0-4E13-B1C9-D4F1BEC2867A}" dt="2025-05-25T09:23:41.276" v="118" actId="478"/>
          <ac:spMkLst>
            <pc:docMk/>
            <pc:sldMk cId="1711565342" sldId="266"/>
            <ac:spMk id="2" creationId="{914A140E-A95D-E07D-BCDD-625E413CFE04}"/>
          </ac:spMkLst>
        </pc:spChg>
        <pc:spChg chg="del">
          <ac:chgData name="sanjay n" userId="9efd1f0b5a577953" providerId="LiveId" clId="{0C6B701E-B3F0-4E13-B1C9-D4F1BEC2867A}" dt="2025-05-25T09:23:49.214" v="119"/>
          <ac:spMkLst>
            <pc:docMk/>
            <pc:sldMk cId="1711565342" sldId="266"/>
            <ac:spMk id="3" creationId="{1FE9761C-0E7E-4244-FED4-CEB4614A9232}"/>
          </ac:spMkLst>
        </pc:spChg>
        <pc:spChg chg="add mod">
          <ac:chgData name="sanjay n" userId="9efd1f0b5a577953" providerId="LiveId" clId="{0C6B701E-B3F0-4E13-B1C9-D4F1BEC2867A}" dt="2025-05-25T09:24:14.777" v="126"/>
          <ac:spMkLst>
            <pc:docMk/>
            <pc:sldMk cId="1711565342" sldId="266"/>
            <ac:spMk id="5" creationId="{288E9F1B-7375-46DB-3B6F-88568789FDB5}"/>
          </ac:spMkLst>
        </pc:spChg>
        <pc:spChg chg="add mod">
          <ac:chgData name="sanjay n" userId="9efd1f0b5a577953" providerId="LiveId" clId="{0C6B701E-B3F0-4E13-B1C9-D4F1BEC2867A}" dt="2025-05-25T09:24:44.310" v="128" actId="1076"/>
          <ac:spMkLst>
            <pc:docMk/>
            <pc:sldMk cId="1711565342" sldId="266"/>
            <ac:spMk id="7" creationId="{48902840-01D1-D672-E0F6-2666C6D5BD08}"/>
          </ac:spMkLst>
        </pc:spChg>
        <pc:spChg chg="add mod">
          <ac:chgData name="sanjay n" userId="9efd1f0b5a577953" providerId="LiveId" clId="{0C6B701E-B3F0-4E13-B1C9-D4F1BEC2867A}" dt="2025-05-26T05:27:11.947" v="1339" actId="2711"/>
          <ac:spMkLst>
            <pc:docMk/>
            <pc:sldMk cId="1711565342" sldId="266"/>
            <ac:spMk id="8" creationId="{00E13C83-6081-2503-379B-B0648C1B70A4}"/>
          </ac:spMkLst>
        </pc:spChg>
        <pc:grpChg chg="add mod">
          <ac:chgData name="sanjay n" userId="9efd1f0b5a577953" providerId="LiveId" clId="{0C6B701E-B3F0-4E13-B1C9-D4F1BEC2867A}" dt="2025-05-25T09:26:43.682" v="137"/>
          <ac:grpSpMkLst>
            <pc:docMk/>
            <pc:sldMk cId="1711565342" sldId="266"/>
            <ac:grpSpMk id="9" creationId="{828377EB-762E-4B17-196D-C28D08FFD360}"/>
          </ac:grpSpMkLst>
        </pc:grpChg>
        <pc:graphicFrameChg chg="add mod modGraphic">
          <ac:chgData name="sanjay n" userId="9efd1f0b5a577953" providerId="LiveId" clId="{0C6B701E-B3F0-4E13-B1C9-D4F1BEC2867A}" dt="2025-05-25T09:24:56.222" v="130" actId="14100"/>
          <ac:graphicFrameMkLst>
            <pc:docMk/>
            <pc:sldMk cId="1711565342" sldId="266"/>
            <ac:graphicFrameMk id="4" creationId="{E590D1DD-B875-EAA5-D58A-72A360D3C672}"/>
          </ac:graphicFrameMkLst>
        </pc:graphicFrameChg>
        <pc:picChg chg="mod">
          <ac:chgData name="sanjay n" userId="9efd1f0b5a577953" providerId="LiveId" clId="{0C6B701E-B3F0-4E13-B1C9-D4F1BEC2867A}" dt="2025-05-25T09:26:43.682" v="137"/>
          <ac:picMkLst>
            <pc:docMk/>
            <pc:sldMk cId="1711565342" sldId="266"/>
            <ac:picMk id="13" creationId="{23E94397-B1B9-E517-B18D-599608B13A61}"/>
          </ac:picMkLst>
        </pc:picChg>
        <pc:cxnChg chg="mod">
          <ac:chgData name="sanjay n" userId="9efd1f0b5a577953" providerId="LiveId" clId="{0C6B701E-B3F0-4E13-B1C9-D4F1BEC2867A}" dt="2025-05-25T09:26:43.682" v="137"/>
          <ac:cxnSpMkLst>
            <pc:docMk/>
            <pc:sldMk cId="1711565342" sldId="266"/>
            <ac:cxnSpMk id="10" creationId="{31964F18-2A6C-9D36-3D12-52DA48225917}"/>
          </ac:cxnSpMkLst>
        </pc:cxnChg>
        <pc:cxnChg chg="mod">
          <ac:chgData name="sanjay n" userId="9efd1f0b5a577953" providerId="LiveId" clId="{0C6B701E-B3F0-4E13-B1C9-D4F1BEC2867A}" dt="2025-05-25T09:26:43.682" v="137"/>
          <ac:cxnSpMkLst>
            <pc:docMk/>
            <pc:sldMk cId="1711565342" sldId="266"/>
            <ac:cxnSpMk id="11" creationId="{685FC06D-7235-AF49-E6AF-A75EA1FEB251}"/>
          </ac:cxnSpMkLst>
        </pc:cxnChg>
        <pc:cxnChg chg="mod">
          <ac:chgData name="sanjay n" userId="9efd1f0b5a577953" providerId="LiveId" clId="{0C6B701E-B3F0-4E13-B1C9-D4F1BEC2867A}" dt="2025-05-25T09:26:43.682" v="137"/>
          <ac:cxnSpMkLst>
            <pc:docMk/>
            <pc:sldMk cId="1711565342" sldId="266"/>
            <ac:cxnSpMk id="12" creationId="{B9D68F6B-F561-AC9B-A4BA-AECE0F84D602}"/>
          </ac:cxnSpMkLst>
        </pc:cxnChg>
      </pc:sldChg>
      <pc:sldChg chg="addSp delSp modSp new add del mod ord">
        <pc:chgData name="sanjay n" userId="9efd1f0b5a577953" providerId="LiveId" clId="{0C6B701E-B3F0-4E13-B1C9-D4F1BEC2867A}" dt="2025-05-25T13:09:35.173" v="692"/>
        <pc:sldMkLst>
          <pc:docMk/>
          <pc:sldMk cId="2802531216" sldId="267"/>
        </pc:sldMkLst>
        <pc:spChg chg="del">
          <ac:chgData name="sanjay n" userId="9efd1f0b5a577953" providerId="LiveId" clId="{0C6B701E-B3F0-4E13-B1C9-D4F1BEC2867A}" dt="2025-05-25T10:31:08.273" v="145" actId="478"/>
          <ac:spMkLst>
            <pc:docMk/>
            <pc:sldMk cId="2802531216" sldId="267"/>
            <ac:spMk id="2" creationId="{26A74D42-6266-082B-BDFE-499124B4817A}"/>
          </ac:spMkLst>
        </pc:spChg>
        <pc:spChg chg="del mod">
          <ac:chgData name="sanjay n" userId="9efd1f0b5a577953" providerId="LiveId" clId="{0C6B701E-B3F0-4E13-B1C9-D4F1BEC2867A}" dt="2025-05-25T10:34:17.073" v="161" actId="478"/>
          <ac:spMkLst>
            <pc:docMk/>
            <pc:sldMk cId="2802531216" sldId="267"/>
            <ac:spMk id="3" creationId="{9F3186C2-9292-C7B7-4D2C-B5F23F1165BF}"/>
          </ac:spMkLst>
        </pc:spChg>
        <pc:spChg chg="add mod">
          <ac:chgData name="sanjay n" userId="9efd1f0b5a577953" providerId="LiveId" clId="{0C6B701E-B3F0-4E13-B1C9-D4F1BEC2867A}" dt="2025-05-25T10:32:33.469" v="156" actId="1076"/>
          <ac:spMkLst>
            <pc:docMk/>
            <pc:sldMk cId="2802531216" sldId="267"/>
            <ac:spMk id="4" creationId="{836AB530-1128-85FC-F445-51DBBAC6C1B8}"/>
          </ac:spMkLst>
        </pc:spChg>
        <pc:spChg chg="add">
          <ac:chgData name="sanjay n" userId="9efd1f0b5a577953" providerId="LiveId" clId="{0C6B701E-B3F0-4E13-B1C9-D4F1BEC2867A}" dt="2025-05-25T10:35:02.073" v="165"/>
          <ac:spMkLst>
            <pc:docMk/>
            <pc:sldMk cId="2802531216" sldId="267"/>
            <ac:spMk id="12" creationId="{8317FBF0-DF8B-BBB4-F518-26FAC62AB233}"/>
          </ac:spMkLst>
        </pc:spChg>
        <pc:spChg chg="add">
          <ac:chgData name="sanjay n" userId="9efd1f0b5a577953" providerId="LiveId" clId="{0C6B701E-B3F0-4E13-B1C9-D4F1BEC2867A}" dt="2025-05-25T10:35:02.073" v="165"/>
          <ac:spMkLst>
            <pc:docMk/>
            <pc:sldMk cId="2802531216" sldId="267"/>
            <ac:spMk id="13" creationId="{0CBB815C-8CF2-EDC6-9927-EED0F0754877}"/>
          </ac:spMkLst>
        </pc:spChg>
        <pc:spChg chg="add">
          <ac:chgData name="sanjay n" userId="9efd1f0b5a577953" providerId="LiveId" clId="{0C6B701E-B3F0-4E13-B1C9-D4F1BEC2867A}" dt="2025-05-25T10:35:02.073" v="165"/>
          <ac:spMkLst>
            <pc:docMk/>
            <pc:sldMk cId="2802531216" sldId="267"/>
            <ac:spMk id="14" creationId="{D4F81A28-1ACC-8B4C-8083-90C5328F1936}"/>
          </ac:spMkLst>
        </pc:spChg>
        <pc:spChg chg="add">
          <ac:chgData name="sanjay n" userId="9efd1f0b5a577953" providerId="LiveId" clId="{0C6B701E-B3F0-4E13-B1C9-D4F1BEC2867A}" dt="2025-05-25T10:35:02.073" v="165"/>
          <ac:spMkLst>
            <pc:docMk/>
            <pc:sldMk cId="2802531216" sldId="267"/>
            <ac:spMk id="15" creationId="{EB526222-3FF3-191C-091B-AB359B92EFDE}"/>
          </ac:spMkLst>
        </pc:spChg>
        <pc:spChg chg="add">
          <ac:chgData name="sanjay n" userId="9efd1f0b5a577953" providerId="LiveId" clId="{0C6B701E-B3F0-4E13-B1C9-D4F1BEC2867A}" dt="2025-05-25T10:35:02.073" v="165"/>
          <ac:spMkLst>
            <pc:docMk/>
            <pc:sldMk cId="2802531216" sldId="267"/>
            <ac:spMk id="16" creationId="{F563EB90-EB1E-780B-B735-C16212E916CA}"/>
          </ac:spMkLst>
        </pc:spChg>
        <pc:spChg chg="add">
          <ac:chgData name="sanjay n" userId="9efd1f0b5a577953" providerId="LiveId" clId="{0C6B701E-B3F0-4E13-B1C9-D4F1BEC2867A}" dt="2025-05-25T10:35:02.073" v="165"/>
          <ac:spMkLst>
            <pc:docMk/>
            <pc:sldMk cId="2802531216" sldId="267"/>
            <ac:spMk id="17" creationId="{8BA036DA-B957-5577-EB5F-CDCB1CCD5CD8}"/>
          </ac:spMkLst>
        </pc:spChg>
        <pc:spChg chg="add">
          <ac:chgData name="sanjay n" userId="9efd1f0b5a577953" providerId="LiveId" clId="{0C6B701E-B3F0-4E13-B1C9-D4F1BEC2867A}" dt="2025-05-25T10:35:02.073" v="165"/>
          <ac:spMkLst>
            <pc:docMk/>
            <pc:sldMk cId="2802531216" sldId="267"/>
            <ac:spMk id="18" creationId="{22F06094-573F-1AAE-4FA7-CCA472A8CDC7}"/>
          </ac:spMkLst>
        </pc:spChg>
        <pc:spChg chg="add mod">
          <ac:chgData name="sanjay n" userId="9efd1f0b5a577953" providerId="LiveId" clId="{0C6B701E-B3F0-4E13-B1C9-D4F1BEC2867A}" dt="2025-05-25T11:17:07.044" v="272" actId="1076"/>
          <ac:spMkLst>
            <pc:docMk/>
            <pc:sldMk cId="2802531216" sldId="267"/>
            <ac:spMk id="22" creationId="{6620DFF6-A212-CA45-BEA0-E95F1F7E8CC8}"/>
          </ac:spMkLst>
        </pc:spChg>
        <pc:spChg chg="add mod">
          <ac:chgData name="sanjay n" userId="9efd1f0b5a577953" providerId="LiveId" clId="{0C6B701E-B3F0-4E13-B1C9-D4F1BEC2867A}" dt="2025-05-25T13:03:39.995" v="493"/>
          <ac:spMkLst>
            <pc:docMk/>
            <pc:sldMk cId="2802531216" sldId="267"/>
            <ac:spMk id="23" creationId="{525CD87F-0920-8011-25D6-68D26F78C41E}"/>
          </ac:spMkLst>
        </pc:spChg>
        <pc:grpChg chg="add mod">
          <ac:chgData name="sanjay n" userId="9efd1f0b5a577953" providerId="LiveId" clId="{0C6B701E-B3F0-4E13-B1C9-D4F1BEC2867A}" dt="2025-05-25T10:32:02.797" v="152"/>
          <ac:grpSpMkLst>
            <pc:docMk/>
            <pc:sldMk cId="2802531216" sldId="267"/>
            <ac:grpSpMk id="5" creationId="{CA4031C4-021A-FFF1-585E-105FC63A0736}"/>
          </ac:grpSpMkLst>
        </pc:grpChg>
        <pc:picChg chg="mod">
          <ac:chgData name="sanjay n" userId="9efd1f0b5a577953" providerId="LiveId" clId="{0C6B701E-B3F0-4E13-B1C9-D4F1BEC2867A}" dt="2025-05-25T10:32:02.797" v="152"/>
          <ac:picMkLst>
            <pc:docMk/>
            <pc:sldMk cId="2802531216" sldId="267"/>
            <ac:picMk id="9" creationId="{323D804E-56F7-E905-E6D6-BB37DB38AEE5}"/>
          </ac:picMkLst>
        </pc:picChg>
        <pc:picChg chg="add mod">
          <ac:chgData name="sanjay n" userId="9efd1f0b5a577953" providerId="LiveId" clId="{0C6B701E-B3F0-4E13-B1C9-D4F1BEC2867A}" dt="2025-05-25T10:34:39.077" v="164" actId="1076"/>
          <ac:picMkLst>
            <pc:docMk/>
            <pc:sldMk cId="2802531216" sldId="267"/>
            <ac:picMk id="10" creationId="{A11AF3FF-F0B9-9BCC-8526-D1C24FDA38F0}"/>
          </ac:picMkLst>
        </pc:picChg>
        <pc:picChg chg="add mod">
          <ac:chgData name="sanjay n" userId="9efd1f0b5a577953" providerId="LiveId" clId="{0C6B701E-B3F0-4E13-B1C9-D4F1BEC2867A}" dt="2025-05-25T10:34:37.045" v="163" actId="1076"/>
          <ac:picMkLst>
            <pc:docMk/>
            <pc:sldMk cId="2802531216" sldId="267"/>
            <ac:picMk id="11" creationId="{31A8D2D8-C052-4A7B-E906-5BA2F3B3A12E}"/>
          </ac:picMkLst>
        </pc:picChg>
        <pc:picChg chg="add mod">
          <ac:chgData name="sanjay n" userId="9efd1f0b5a577953" providerId="LiveId" clId="{0C6B701E-B3F0-4E13-B1C9-D4F1BEC2867A}" dt="2025-05-25T10:35:51.744" v="171" actId="1076"/>
          <ac:picMkLst>
            <pc:docMk/>
            <pc:sldMk cId="2802531216" sldId="267"/>
            <ac:picMk id="19" creationId="{3F373C4A-ACCC-6FAE-23DF-C89E65F979EA}"/>
          </ac:picMkLst>
        </pc:picChg>
        <pc:picChg chg="add mod">
          <ac:chgData name="sanjay n" userId="9efd1f0b5a577953" providerId="LiveId" clId="{0C6B701E-B3F0-4E13-B1C9-D4F1BEC2867A}" dt="2025-05-25T10:36:15.013" v="173" actId="1076"/>
          <ac:picMkLst>
            <pc:docMk/>
            <pc:sldMk cId="2802531216" sldId="267"/>
            <ac:picMk id="20" creationId="{7FEE76B4-301A-E617-F4F6-A8672ADDCC70}"/>
          </ac:picMkLst>
        </pc:picChg>
        <pc:picChg chg="del">
          <ac:chgData name="sanjay n" userId="9efd1f0b5a577953" providerId="LiveId" clId="{0C6B701E-B3F0-4E13-B1C9-D4F1BEC2867A}" dt="2025-05-25T13:09:27.504" v="688" actId="478"/>
          <ac:picMkLst>
            <pc:docMk/>
            <pc:sldMk cId="2802531216" sldId="267"/>
            <ac:picMk id="7169" creationId="{BD9812BC-FECB-6A0E-459D-06092A2A7818}"/>
          </ac:picMkLst>
        </pc:picChg>
        <pc:picChg chg="add del">
          <ac:chgData name="sanjay n" userId="9efd1f0b5a577953" providerId="LiveId" clId="{0C6B701E-B3F0-4E13-B1C9-D4F1BEC2867A}" dt="2025-05-25T13:09:25.111" v="687" actId="478"/>
          <ac:picMkLst>
            <pc:docMk/>
            <pc:sldMk cId="2802531216" sldId="267"/>
            <ac:picMk id="7170" creationId="{A3E1A9A4-A75E-050D-17C6-5E2DAA128C3D}"/>
          </ac:picMkLst>
        </pc:picChg>
        <pc:picChg chg="add mod">
          <ac:chgData name="sanjay n" userId="9efd1f0b5a577953" providerId="LiveId" clId="{0C6B701E-B3F0-4E13-B1C9-D4F1BEC2867A}" dt="2025-05-25T10:35:22.570" v="169" actId="1076"/>
          <ac:picMkLst>
            <pc:docMk/>
            <pc:sldMk cId="2802531216" sldId="267"/>
            <ac:picMk id="7171" creationId="{A51B20B1-10FC-AF1A-7AA5-45228268F379}"/>
          </ac:picMkLst>
        </pc:picChg>
        <pc:picChg chg="mod">
          <ac:chgData name="sanjay n" userId="9efd1f0b5a577953" providerId="LiveId" clId="{0C6B701E-B3F0-4E13-B1C9-D4F1BEC2867A}" dt="2025-05-25T10:35:18.977" v="168" actId="1076"/>
          <ac:picMkLst>
            <pc:docMk/>
            <pc:sldMk cId="2802531216" sldId="267"/>
            <ac:picMk id="7172" creationId="{C8F68B3D-05E0-D2A2-3E5F-6C52400AEE1E}"/>
          </ac:picMkLst>
        </pc:picChg>
        <pc:picChg chg="mod">
          <ac:chgData name="sanjay n" userId="9efd1f0b5a577953" providerId="LiveId" clId="{0C6B701E-B3F0-4E13-B1C9-D4F1BEC2867A}" dt="2025-05-25T10:35:12.797" v="166" actId="1076"/>
          <ac:picMkLst>
            <pc:docMk/>
            <pc:sldMk cId="2802531216" sldId="267"/>
            <ac:picMk id="7173" creationId="{8924075E-ED18-3926-8551-CE3854CC1CB4}"/>
          </ac:picMkLst>
        </pc:picChg>
        <pc:picChg chg="add mod">
          <ac:chgData name="sanjay n" userId="9efd1f0b5a577953" providerId="LiveId" clId="{0C6B701E-B3F0-4E13-B1C9-D4F1BEC2867A}" dt="2025-05-25T10:35:15.840" v="167" actId="1076"/>
          <ac:picMkLst>
            <pc:docMk/>
            <pc:sldMk cId="2802531216" sldId="267"/>
            <ac:picMk id="7174" creationId="{A046A59B-E9FE-295E-7920-4CC38177CEC8}"/>
          </ac:picMkLst>
        </pc:picChg>
        <pc:cxnChg chg="mod">
          <ac:chgData name="sanjay n" userId="9efd1f0b5a577953" providerId="LiveId" clId="{0C6B701E-B3F0-4E13-B1C9-D4F1BEC2867A}" dt="2025-05-25T10:32:02.797" v="152"/>
          <ac:cxnSpMkLst>
            <pc:docMk/>
            <pc:sldMk cId="2802531216" sldId="267"/>
            <ac:cxnSpMk id="6" creationId="{0A10C47E-CF92-0AD6-820A-D98600AD4C13}"/>
          </ac:cxnSpMkLst>
        </pc:cxnChg>
        <pc:cxnChg chg="mod">
          <ac:chgData name="sanjay n" userId="9efd1f0b5a577953" providerId="LiveId" clId="{0C6B701E-B3F0-4E13-B1C9-D4F1BEC2867A}" dt="2025-05-25T10:32:02.797" v="152"/>
          <ac:cxnSpMkLst>
            <pc:docMk/>
            <pc:sldMk cId="2802531216" sldId="267"/>
            <ac:cxnSpMk id="7" creationId="{BDF4DEF5-B435-024C-7A71-57354EE04C95}"/>
          </ac:cxnSpMkLst>
        </pc:cxnChg>
        <pc:cxnChg chg="mod">
          <ac:chgData name="sanjay n" userId="9efd1f0b5a577953" providerId="LiveId" clId="{0C6B701E-B3F0-4E13-B1C9-D4F1BEC2867A}" dt="2025-05-25T10:32:02.797" v="152"/>
          <ac:cxnSpMkLst>
            <pc:docMk/>
            <pc:sldMk cId="2802531216" sldId="267"/>
            <ac:cxnSpMk id="8" creationId="{7561CD2B-980E-E035-8B6A-CF36114F49FB}"/>
          </ac:cxnSpMkLst>
        </pc:cxnChg>
      </pc:sldChg>
      <pc:sldChg chg="addSp delSp modSp new mod ord">
        <pc:chgData name="sanjay n" userId="9efd1f0b5a577953" providerId="LiveId" clId="{0C6B701E-B3F0-4E13-B1C9-D4F1BEC2867A}" dt="2025-05-26T05:24:39.929" v="1320" actId="1076"/>
        <pc:sldMkLst>
          <pc:docMk/>
          <pc:sldMk cId="4075384004" sldId="268"/>
        </pc:sldMkLst>
        <pc:spChg chg="del">
          <ac:chgData name="sanjay n" userId="9efd1f0b5a577953" providerId="LiveId" clId="{0C6B701E-B3F0-4E13-B1C9-D4F1BEC2867A}" dt="2025-05-25T10:31:39.639" v="148" actId="478"/>
          <ac:spMkLst>
            <pc:docMk/>
            <pc:sldMk cId="4075384004" sldId="268"/>
            <ac:spMk id="2" creationId="{D796D523-1B69-B7FE-1FDD-197417802C7E}"/>
          </ac:spMkLst>
        </pc:spChg>
        <pc:spChg chg="del mod">
          <ac:chgData name="sanjay n" userId="9efd1f0b5a577953" providerId="LiveId" clId="{0C6B701E-B3F0-4E13-B1C9-D4F1BEC2867A}" dt="2025-05-25T10:37:25.446" v="174"/>
          <ac:spMkLst>
            <pc:docMk/>
            <pc:sldMk cId="4075384004" sldId="268"/>
            <ac:spMk id="3" creationId="{4312167E-0D79-335B-0480-7E68BB89F498}"/>
          </ac:spMkLst>
        </pc:spChg>
        <pc:spChg chg="add mod">
          <ac:chgData name="sanjay n" userId="9efd1f0b5a577953" providerId="LiveId" clId="{0C6B701E-B3F0-4E13-B1C9-D4F1BEC2867A}" dt="2025-05-25T10:32:26.669" v="155" actId="1076"/>
          <ac:spMkLst>
            <pc:docMk/>
            <pc:sldMk cId="4075384004" sldId="268"/>
            <ac:spMk id="4" creationId="{EEF7AEF2-3DA3-F423-1DF9-E7EF80E5C110}"/>
          </ac:spMkLst>
        </pc:spChg>
        <pc:spChg chg="add mod">
          <ac:chgData name="sanjay n" userId="9efd1f0b5a577953" providerId="LiveId" clId="{0C6B701E-B3F0-4E13-B1C9-D4F1BEC2867A}" dt="2025-05-25T11:38:59.834" v="446" actId="1076"/>
          <ac:spMkLst>
            <pc:docMk/>
            <pc:sldMk cId="4075384004" sldId="268"/>
            <ac:spMk id="12" creationId="{2C3130F0-0147-0F89-35BE-B97721007CEF}"/>
          </ac:spMkLst>
        </pc:spChg>
        <pc:spChg chg="add del mod">
          <ac:chgData name="sanjay n" userId="9efd1f0b5a577953" providerId="LiveId" clId="{0C6B701E-B3F0-4E13-B1C9-D4F1BEC2867A}" dt="2025-05-25T11:24:47.567" v="291" actId="478"/>
          <ac:spMkLst>
            <pc:docMk/>
            <pc:sldMk cId="4075384004" sldId="268"/>
            <ac:spMk id="13" creationId="{2C8B91DA-1EEC-2DA7-56FA-A44181008AF4}"/>
          </ac:spMkLst>
        </pc:spChg>
        <pc:spChg chg="add mod">
          <ac:chgData name="sanjay n" userId="9efd1f0b5a577953" providerId="LiveId" clId="{0C6B701E-B3F0-4E13-B1C9-D4F1BEC2867A}" dt="2025-05-25T11:30:55.329" v="408" actId="1076"/>
          <ac:spMkLst>
            <pc:docMk/>
            <pc:sldMk cId="4075384004" sldId="268"/>
            <ac:spMk id="16" creationId="{08AC2D66-3540-CF88-2E26-B6295DD6EE4F}"/>
          </ac:spMkLst>
        </pc:spChg>
        <pc:spChg chg="add del mod">
          <ac:chgData name="sanjay n" userId="9efd1f0b5a577953" providerId="LiveId" clId="{0C6B701E-B3F0-4E13-B1C9-D4F1BEC2867A}" dt="2025-05-26T05:24:39.929" v="1320" actId="1076"/>
          <ac:spMkLst>
            <pc:docMk/>
            <pc:sldMk cId="4075384004" sldId="268"/>
            <ac:spMk id="18" creationId="{C56419D5-3D4E-77DF-EF02-12D1D91A0DA7}"/>
          </ac:spMkLst>
        </pc:spChg>
        <pc:spChg chg="add del mod">
          <ac:chgData name="sanjay n" userId="9efd1f0b5a577953" providerId="LiveId" clId="{0C6B701E-B3F0-4E13-B1C9-D4F1BEC2867A}" dt="2025-05-25T12:59:31.832" v="469" actId="22"/>
          <ac:spMkLst>
            <pc:docMk/>
            <pc:sldMk cId="4075384004" sldId="268"/>
            <ac:spMk id="21" creationId="{DA874CA6-F45D-AD1B-5FA7-30EF7A5C4637}"/>
          </ac:spMkLst>
        </pc:spChg>
        <pc:grpChg chg="add mod">
          <ac:chgData name="sanjay n" userId="9efd1f0b5a577953" providerId="LiveId" clId="{0C6B701E-B3F0-4E13-B1C9-D4F1BEC2867A}" dt="2025-05-25T10:32:06.690" v="153"/>
          <ac:grpSpMkLst>
            <pc:docMk/>
            <pc:sldMk cId="4075384004" sldId="268"/>
            <ac:grpSpMk id="5" creationId="{4F692949-7665-F494-12CF-BE610D223359}"/>
          </ac:grpSpMkLst>
        </pc:grpChg>
        <pc:graphicFrameChg chg="add mod modGraphic">
          <ac:chgData name="sanjay n" userId="9efd1f0b5a577953" providerId="LiveId" clId="{0C6B701E-B3F0-4E13-B1C9-D4F1BEC2867A}" dt="2025-05-25T11:39:01.076" v="448" actId="14100"/>
          <ac:graphicFrameMkLst>
            <pc:docMk/>
            <pc:sldMk cId="4075384004" sldId="268"/>
            <ac:graphicFrameMk id="10" creationId="{E613C773-62B1-732C-72FA-C8A6BEC43EBC}"/>
          </ac:graphicFrameMkLst>
        </pc:graphicFrameChg>
        <pc:picChg chg="mod">
          <ac:chgData name="sanjay n" userId="9efd1f0b5a577953" providerId="LiveId" clId="{0C6B701E-B3F0-4E13-B1C9-D4F1BEC2867A}" dt="2025-05-25T10:32:06.690" v="153"/>
          <ac:picMkLst>
            <pc:docMk/>
            <pc:sldMk cId="4075384004" sldId="268"/>
            <ac:picMk id="9" creationId="{A640FE78-09AC-C2D0-7585-22C667FEE6CD}"/>
          </ac:picMkLst>
        </pc:picChg>
        <pc:picChg chg="add del mod">
          <ac:chgData name="sanjay n" userId="9efd1f0b5a577953" providerId="LiveId" clId="{0C6B701E-B3F0-4E13-B1C9-D4F1BEC2867A}" dt="2025-05-25T11:30:39.287" v="403" actId="478"/>
          <ac:picMkLst>
            <pc:docMk/>
            <pc:sldMk cId="4075384004" sldId="268"/>
            <ac:picMk id="14" creationId="{5ABB60FA-1C0D-4408-A273-4322801E60C9}"/>
          </ac:picMkLst>
        </pc:picChg>
        <pc:picChg chg="add mod">
          <ac:chgData name="sanjay n" userId="9efd1f0b5a577953" providerId="LiveId" clId="{0C6B701E-B3F0-4E13-B1C9-D4F1BEC2867A}" dt="2025-05-25T12:59:32.330" v="470" actId="1076"/>
          <ac:picMkLst>
            <pc:docMk/>
            <pc:sldMk cId="4075384004" sldId="268"/>
            <ac:picMk id="19" creationId="{04D598CA-21ED-EC71-6BDA-07BA4F39DFF6}"/>
          </ac:picMkLst>
        </pc:picChg>
        <pc:cxnChg chg="mod">
          <ac:chgData name="sanjay n" userId="9efd1f0b5a577953" providerId="LiveId" clId="{0C6B701E-B3F0-4E13-B1C9-D4F1BEC2867A}" dt="2025-05-25T10:32:06.690" v="153"/>
          <ac:cxnSpMkLst>
            <pc:docMk/>
            <pc:sldMk cId="4075384004" sldId="268"/>
            <ac:cxnSpMk id="6" creationId="{AD9F99CF-A615-B198-5FCB-46EBEEDF5C33}"/>
          </ac:cxnSpMkLst>
        </pc:cxnChg>
        <pc:cxnChg chg="mod">
          <ac:chgData name="sanjay n" userId="9efd1f0b5a577953" providerId="LiveId" clId="{0C6B701E-B3F0-4E13-B1C9-D4F1BEC2867A}" dt="2025-05-25T10:32:06.690" v="153"/>
          <ac:cxnSpMkLst>
            <pc:docMk/>
            <pc:sldMk cId="4075384004" sldId="268"/>
            <ac:cxnSpMk id="7" creationId="{C871E533-245B-62DD-E8D8-AB41B5BE5313}"/>
          </ac:cxnSpMkLst>
        </pc:cxnChg>
        <pc:cxnChg chg="mod">
          <ac:chgData name="sanjay n" userId="9efd1f0b5a577953" providerId="LiveId" clId="{0C6B701E-B3F0-4E13-B1C9-D4F1BEC2867A}" dt="2025-05-25T10:32:06.690" v="153"/>
          <ac:cxnSpMkLst>
            <pc:docMk/>
            <pc:sldMk cId="4075384004" sldId="268"/>
            <ac:cxnSpMk id="8" creationId="{04CBB066-AA00-01B3-1F5F-A00A01F9CC00}"/>
          </ac:cxnSpMkLst>
        </pc:cxnChg>
      </pc:sldChg>
      <pc:sldChg chg="addSp modSp new mod ord">
        <pc:chgData name="sanjay n" userId="9efd1f0b5a577953" providerId="LiveId" clId="{0C6B701E-B3F0-4E13-B1C9-D4F1BEC2867A}" dt="2025-05-26T05:26:51.211" v="1338" actId="113"/>
        <pc:sldMkLst>
          <pc:docMk/>
          <pc:sldMk cId="2671431801" sldId="269"/>
        </pc:sldMkLst>
        <pc:spChg chg="add mod">
          <ac:chgData name="sanjay n" userId="9efd1f0b5a577953" providerId="LiveId" clId="{0C6B701E-B3F0-4E13-B1C9-D4F1BEC2867A}" dt="2025-05-26T05:26:02.252" v="1330" actId="1076"/>
          <ac:spMkLst>
            <pc:docMk/>
            <pc:sldMk cId="2671431801" sldId="269"/>
            <ac:spMk id="2" creationId="{7216E532-C93B-31DB-306C-9B4734D54DD9}"/>
          </ac:spMkLst>
        </pc:spChg>
        <pc:spChg chg="add mod">
          <ac:chgData name="sanjay n" userId="9efd1f0b5a577953" providerId="LiveId" clId="{0C6B701E-B3F0-4E13-B1C9-D4F1BEC2867A}" dt="2025-05-26T05:26:06.736" v="1331" actId="1076"/>
          <ac:spMkLst>
            <pc:docMk/>
            <pc:sldMk cId="2671431801" sldId="269"/>
            <ac:spMk id="10" creationId="{B76547A1-87BA-058A-569E-8868C74D467F}"/>
          </ac:spMkLst>
        </pc:spChg>
        <pc:spChg chg="add mod">
          <ac:chgData name="sanjay n" userId="9efd1f0b5a577953" providerId="LiveId" clId="{0C6B701E-B3F0-4E13-B1C9-D4F1BEC2867A}" dt="2025-05-26T05:25:10.190" v="1324" actId="20577"/>
          <ac:spMkLst>
            <pc:docMk/>
            <pc:sldMk cId="2671431801" sldId="269"/>
            <ac:spMk id="13" creationId="{3FDAFE5E-D820-9DEB-44EA-837B92DF5A6F}"/>
          </ac:spMkLst>
        </pc:spChg>
        <pc:spChg chg="add mod">
          <ac:chgData name="sanjay n" userId="9efd1f0b5a577953" providerId="LiveId" clId="{0C6B701E-B3F0-4E13-B1C9-D4F1BEC2867A}" dt="2025-05-26T05:26:18.201" v="1333" actId="1076"/>
          <ac:spMkLst>
            <pc:docMk/>
            <pc:sldMk cId="2671431801" sldId="269"/>
            <ac:spMk id="15" creationId="{BD57D881-DF51-7493-8249-E1E7601BACA7}"/>
          </ac:spMkLst>
        </pc:spChg>
        <pc:spChg chg="add mod">
          <ac:chgData name="sanjay n" userId="9efd1f0b5a577953" providerId="LiveId" clId="{0C6B701E-B3F0-4E13-B1C9-D4F1BEC2867A}" dt="2025-05-26T05:26:31.714" v="1335" actId="1076"/>
          <ac:spMkLst>
            <pc:docMk/>
            <pc:sldMk cId="2671431801" sldId="269"/>
            <ac:spMk id="17" creationId="{E7E17DC5-7F63-18AB-9E98-12749993AFA5}"/>
          </ac:spMkLst>
        </pc:spChg>
        <pc:spChg chg="add mod">
          <ac:chgData name="sanjay n" userId="9efd1f0b5a577953" providerId="LiveId" clId="{0C6B701E-B3F0-4E13-B1C9-D4F1BEC2867A}" dt="2025-05-26T05:26:51.211" v="1338" actId="113"/>
          <ac:spMkLst>
            <pc:docMk/>
            <pc:sldMk cId="2671431801" sldId="269"/>
            <ac:spMk id="18" creationId="{D7682783-D0A7-3677-6D23-8B80E31A3BD0}"/>
          </ac:spMkLst>
        </pc:spChg>
        <pc:grpChg chg="add mod">
          <ac:chgData name="sanjay n" userId="9efd1f0b5a577953" providerId="LiveId" clId="{0C6B701E-B3F0-4E13-B1C9-D4F1BEC2867A}" dt="2025-05-25T10:32:09.959" v="154"/>
          <ac:grpSpMkLst>
            <pc:docMk/>
            <pc:sldMk cId="2671431801" sldId="269"/>
            <ac:grpSpMk id="3" creationId="{AF7373E0-DF79-2A1F-E8FD-75CD047925B5}"/>
          </ac:grpSpMkLst>
        </pc:grpChg>
        <pc:graphicFrameChg chg="add mod modGraphic">
          <ac:chgData name="sanjay n" userId="9efd1f0b5a577953" providerId="LiveId" clId="{0C6B701E-B3F0-4E13-B1C9-D4F1BEC2867A}" dt="2025-05-26T05:26:27.164" v="1334" actId="1076"/>
          <ac:graphicFrameMkLst>
            <pc:docMk/>
            <pc:sldMk cId="2671431801" sldId="269"/>
            <ac:graphicFrameMk id="11" creationId="{57280EFF-D5D3-D210-DF37-46512CD9F54C}"/>
          </ac:graphicFrameMkLst>
        </pc:graphicFrameChg>
        <pc:picChg chg="mod">
          <ac:chgData name="sanjay n" userId="9efd1f0b5a577953" providerId="LiveId" clId="{0C6B701E-B3F0-4E13-B1C9-D4F1BEC2867A}" dt="2025-05-25T10:32:09.959" v="154"/>
          <ac:picMkLst>
            <pc:docMk/>
            <pc:sldMk cId="2671431801" sldId="269"/>
            <ac:picMk id="7" creationId="{C22B3A0F-AFCA-7B2D-0DB8-44369D6C0B86}"/>
          </ac:picMkLst>
        </pc:picChg>
        <pc:picChg chg="add mod">
          <ac:chgData name="sanjay n" userId="9efd1f0b5a577953" providerId="LiveId" clId="{0C6B701E-B3F0-4E13-B1C9-D4F1BEC2867A}" dt="2025-05-26T05:26:11.923" v="1332" actId="1076"/>
          <ac:picMkLst>
            <pc:docMk/>
            <pc:sldMk cId="2671431801" sldId="269"/>
            <ac:picMk id="8" creationId="{61AC6731-48D8-597A-215B-B8C2FF6A34BB}"/>
          </ac:picMkLst>
        </pc:picChg>
        <pc:cxnChg chg="mod">
          <ac:chgData name="sanjay n" userId="9efd1f0b5a577953" providerId="LiveId" clId="{0C6B701E-B3F0-4E13-B1C9-D4F1BEC2867A}" dt="2025-05-25T10:32:09.959" v="154"/>
          <ac:cxnSpMkLst>
            <pc:docMk/>
            <pc:sldMk cId="2671431801" sldId="269"/>
            <ac:cxnSpMk id="4" creationId="{1232B0E7-F057-9B1C-7C10-85079B081764}"/>
          </ac:cxnSpMkLst>
        </pc:cxnChg>
        <pc:cxnChg chg="mod">
          <ac:chgData name="sanjay n" userId="9efd1f0b5a577953" providerId="LiveId" clId="{0C6B701E-B3F0-4E13-B1C9-D4F1BEC2867A}" dt="2025-05-25T10:32:09.959" v="154"/>
          <ac:cxnSpMkLst>
            <pc:docMk/>
            <pc:sldMk cId="2671431801" sldId="269"/>
            <ac:cxnSpMk id="5" creationId="{459EC147-E118-5F16-0A98-DCDC99E5C3E7}"/>
          </ac:cxnSpMkLst>
        </pc:cxnChg>
        <pc:cxnChg chg="mod">
          <ac:chgData name="sanjay n" userId="9efd1f0b5a577953" providerId="LiveId" clId="{0C6B701E-B3F0-4E13-B1C9-D4F1BEC2867A}" dt="2025-05-25T10:32:09.959" v="154"/>
          <ac:cxnSpMkLst>
            <pc:docMk/>
            <pc:sldMk cId="2671431801" sldId="269"/>
            <ac:cxnSpMk id="6" creationId="{11C2ADE5-8E9A-1B94-60FE-16ABF92DE139}"/>
          </ac:cxnSpMkLst>
        </pc:cxnChg>
      </pc:sldChg>
      <pc:sldChg chg="addSp delSp modSp new mod ord">
        <pc:chgData name="sanjay n" userId="9efd1f0b5a577953" providerId="LiveId" clId="{0C6B701E-B3F0-4E13-B1C9-D4F1BEC2867A}" dt="2025-05-26T05:24:00.992" v="1316" actId="255"/>
        <pc:sldMkLst>
          <pc:docMk/>
          <pc:sldMk cId="1592608663" sldId="270"/>
        </pc:sldMkLst>
        <pc:spChg chg="del">
          <ac:chgData name="sanjay n" userId="9efd1f0b5a577953" providerId="LiveId" clId="{0C6B701E-B3F0-4E13-B1C9-D4F1BEC2867A}" dt="2025-05-25T11:26:49.079" v="306" actId="478"/>
          <ac:spMkLst>
            <pc:docMk/>
            <pc:sldMk cId="1592608663" sldId="270"/>
            <ac:spMk id="2" creationId="{F7724301-836F-3F26-50F6-BD9DFCDF837B}"/>
          </ac:spMkLst>
        </pc:spChg>
        <pc:spChg chg="del">
          <ac:chgData name="sanjay n" userId="9efd1f0b5a577953" providerId="LiveId" clId="{0C6B701E-B3F0-4E13-B1C9-D4F1BEC2867A}" dt="2025-05-25T11:26:52.303" v="307" actId="478"/>
          <ac:spMkLst>
            <pc:docMk/>
            <pc:sldMk cId="1592608663" sldId="270"/>
            <ac:spMk id="3" creationId="{7BA9AF11-2EAB-7C9C-D6B5-EE3AF296644A}"/>
          </ac:spMkLst>
        </pc:spChg>
        <pc:spChg chg="add del mod">
          <ac:chgData name="sanjay n" userId="9efd1f0b5a577953" providerId="LiveId" clId="{0C6B701E-B3F0-4E13-B1C9-D4F1BEC2867A}" dt="2025-05-25T11:34:06.195" v="427" actId="478"/>
          <ac:spMkLst>
            <pc:docMk/>
            <pc:sldMk cId="1592608663" sldId="270"/>
            <ac:spMk id="5" creationId="{12595872-BC37-09C1-953E-BE35A9426BA2}"/>
          </ac:spMkLst>
        </pc:spChg>
        <pc:spChg chg="add mod">
          <ac:chgData name="sanjay n" userId="9efd1f0b5a577953" providerId="LiveId" clId="{0C6B701E-B3F0-4E13-B1C9-D4F1BEC2867A}" dt="2025-05-25T13:00:34.536" v="478" actId="1076"/>
          <ac:spMkLst>
            <pc:docMk/>
            <pc:sldMk cId="1592608663" sldId="270"/>
            <ac:spMk id="6" creationId="{22C862D8-4AC6-F256-9265-0F29BE84E951}"/>
          </ac:spMkLst>
        </pc:spChg>
        <pc:spChg chg="add mod">
          <ac:chgData name="sanjay n" userId="9efd1f0b5a577953" providerId="LiveId" clId="{0C6B701E-B3F0-4E13-B1C9-D4F1BEC2867A}" dt="2025-05-26T05:24:00.992" v="1316" actId="255"/>
          <ac:spMkLst>
            <pc:docMk/>
            <pc:sldMk cId="1592608663" sldId="270"/>
            <ac:spMk id="7" creationId="{7C193730-319E-9C50-F578-A6DA4753C60E}"/>
          </ac:spMkLst>
        </pc:spChg>
        <pc:spChg chg="add mod">
          <ac:chgData name="sanjay n" userId="9efd1f0b5a577953" providerId="LiveId" clId="{0C6B701E-B3F0-4E13-B1C9-D4F1BEC2867A}" dt="2025-05-25T13:13:50.745" v="813" actId="1076"/>
          <ac:spMkLst>
            <pc:docMk/>
            <pc:sldMk cId="1592608663" sldId="270"/>
            <ac:spMk id="15" creationId="{9F3B47C3-9418-01F2-23DC-10A60A131CD1}"/>
          </ac:spMkLst>
        </pc:spChg>
        <pc:grpChg chg="add mod">
          <ac:chgData name="sanjay n" userId="9efd1f0b5a577953" providerId="LiveId" clId="{0C6B701E-B3F0-4E13-B1C9-D4F1BEC2867A}" dt="2025-05-25T13:00:04.108" v="473"/>
          <ac:grpSpMkLst>
            <pc:docMk/>
            <pc:sldMk cId="1592608663" sldId="270"/>
            <ac:grpSpMk id="9" creationId="{13F6DEA0-6F58-70E8-B521-7D573E060446}"/>
          </ac:grpSpMkLst>
        </pc:grpChg>
        <pc:picChg chg="add del mod">
          <ac:chgData name="sanjay n" userId="9efd1f0b5a577953" providerId="LiveId" clId="{0C6B701E-B3F0-4E13-B1C9-D4F1BEC2867A}" dt="2025-05-25T13:13:23.850" v="805" actId="14100"/>
          <ac:picMkLst>
            <pc:docMk/>
            <pc:sldMk cId="1592608663" sldId="270"/>
            <ac:picMk id="8" creationId="{439C37F5-1A68-A7A6-9E88-F297042A30D2}"/>
          </ac:picMkLst>
        </pc:picChg>
        <pc:picChg chg="mod">
          <ac:chgData name="sanjay n" userId="9efd1f0b5a577953" providerId="LiveId" clId="{0C6B701E-B3F0-4E13-B1C9-D4F1BEC2867A}" dt="2025-05-25T13:00:04.108" v="473"/>
          <ac:picMkLst>
            <pc:docMk/>
            <pc:sldMk cId="1592608663" sldId="270"/>
            <ac:picMk id="13" creationId="{947E33F9-DA3A-06E7-1605-F66160FCE832}"/>
          </ac:picMkLst>
        </pc:picChg>
        <pc:cxnChg chg="mod">
          <ac:chgData name="sanjay n" userId="9efd1f0b5a577953" providerId="LiveId" clId="{0C6B701E-B3F0-4E13-B1C9-D4F1BEC2867A}" dt="2025-05-25T13:00:04.108" v="473"/>
          <ac:cxnSpMkLst>
            <pc:docMk/>
            <pc:sldMk cId="1592608663" sldId="270"/>
            <ac:cxnSpMk id="10" creationId="{43F7BCAB-F02B-6940-7C25-959F534FEBB4}"/>
          </ac:cxnSpMkLst>
        </pc:cxnChg>
        <pc:cxnChg chg="mod">
          <ac:chgData name="sanjay n" userId="9efd1f0b5a577953" providerId="LiveId" clId="{0C6B701E-B3F0-4E13-B1C9-D4F1BEC2867A}" dt="2025-05-25T13:00:04.108" v="473"/>
          <ac:cxnSpMkLst>
            <pc:docMk/>
            <pc:sldMk cId="1592608663" sldId="270"/>
            <ac:cxnSpMk id="11" creationId="{42F52E40-E49E-32ED-D294-D560CFCEE340}"/>
          </ac:cxnSpMkLst>
        </pc:cxnChg>
        <pc:cxnChg chg="mod">
          <ac:chgData name="sanjay n" userId="9efd1f0b5a577953" providerId="LiveId" clId="{0C6B701E-B3F0-4E13-B1C9-D4F1BEC2867A}" dt="2025-05-25T13:00:04.108" v="473"/>
          <ac:cxnSpMkLst>
            <pc:docMk/>
            <pc:sldMk cId="1592608663" sldId="270"/>
            <ac:cxnSpMk id="12" creationId="{730CB84F-C763-7E65-4ED8-2911EF322AA7}"/>
          </ac:cxnSpMkLst>
        </pc:cxnChg>
      </pc:sldChg>
      <pc:sldChg chg="addSp delSp modSp new mod ord">
        <pc:chgData name="sanjay n" userId="9efd1f0b5a577953" providerId="LiveId" clId="{0C6B701E-B3F0-4E13-B1C9-D4F1BEC2867A}" dt="2025-05-26T05:23:28.633" v="1312" actId="2711"/>
        <pc:sldMkLst>
          <pc:docMk/>
          <pc:sldMk cId="2226598892" sldId="271"/>
        </pc:sldMkLst>
        <pc:spChg chg="del">
          <ac:chgData name="sanjay n" userId="9efd1f0b5a577953" providerId="LiveId" clId="{0C6B701E-B3F0-4E13-B1C9-D4F1BEC2867A}" dt="2025-05-25T13:03:47.087" v="494" actId="478"/>
          <ac:spMkLst>
            <pc:docMk/>
            <pc:sldMk cId="2226598892" sldId="271"/>
            <ac:spMk id="2" creationId="{CA0F5B26-1EAB-8A24-32D3-0A7130374398}"/>
          </ac:spMkLst>
        </pc:spChg>
        <pc:spChg chg="del">
          <ac:chgData name="sanjay n" userId="9efd1f0b5a577953" providerId="LiveId" clId="{0C6B701E-B3F0-4E13-B1C9-D4F1BEC2867A}" dt="2025-05-25T13:04:00.642" v="497" actId="478"/>
          <ac:spMkLst>
            <pc:docMk/>
            <pc:sldMk cId="2226598892" sldId="271"/>
            <ac:spMk id="3" creationId="{52666768-FBF3-3D4E-C84D-66198D8B68EC}"/>
          </ac:spMkLst>
        </pc:spChg>
        <pc:spChg chg="add">
          <ac:chgData name="sanjay n" userId="9efd1f0b5a577953" providerId="LiveId" clId="{0C6B701E-B3F0-4E13-B1C9-D4F1BEC2867A}" dt="2025-05-25T13:03:19.933" v="487"/>
          <ac:spMkLst>
            <pc:docMk/>
            <pc:sldMk cId="2226598892" sldId="271"/>
            <ac:spMk id="4" creationId="{B5449EDF-D96A-02DE-F535-026826EAF13C}"/>
          </ac:spMkLst>
        </pc:spChg>
        <pc:spChg chg="add mod">
          <ac:chgData name="sanjay n" userId="9efd1f0b5a577953" providerId="LiveId" clId="{0C6B701E-B3F0-4E13-B1C9-D4F1BEC2867A}" dt="2025-05-25T13:03:52.837" v="496" actId="1076"/>
          <ac:spMkLst>
            <pc:docMk/>
            <pc:sldMk cId="2226598892" sldId="271"/>
            <ac:spMk id="5" creationId="{6B2651CC-1435-465F-0923-1B1FCAADBC8B}"/>
          </ac:spMkLst>
        </pc:spChg>
        <pc:spChg chg="add mod">
          <ac:chgData name="sanjay n" userId="9efd1f0b5a577953" providerId="LiveId" clId="{0C6B701E-B3F0-4E13-B1C9-D4F1BEC2867A}" dt="2025-05-25T13:04:31.371" v="498"/>
          <ac:spMkLst>
            <pc:docMk/>
            <pc:sldMk cId="2226598892" sldId="271"/>
            <ac:spMk id="6" creationId="{C541619A-D6AA-B563-B734-F88A215F4F00}"/>
          </ac:spMkLst>
        </pc:spChg>
        <pc:spChg chg="add mod">
          <ac:chgData name="sanjay n" userId="9efd1f0b5a577953" providerId="LiveId" clId="{0C6B701E-B3F0-4E13-B1C9-D4F1BEC2867A}" dt="2025-05-26T05:23:28.633" v="1312" actId="2711"/>
          <ac:spMkLst>
            <pc:docMk/>
            <pc:sldMk cId="2226598892" sldId="271"/>
            <ac:spMk id="7" creationId="{7DEDC754-5D96-38D3-6C30-9FACE5012FF0}"/>
          </ac:spMkLst>
        </pc:spChg>
        <pc:grpChg chg="add mod">
          <ac:chgData name="sanjay n" userId="9efd1f0b5a577953" providerId="LiveId" clId="{0C6B701E-B3F0-4E13-B1C9-D4F1BEC2867A}" dt="2025-05-25T13:09:44.991" v="695"/>
          <ac:grpSpMkLst>
            <pc:docMk/>
            <pc:sldMk cId="2226598892" sldId="271"/>
            <ac:grpSpMk id="8" creationId="{56DD9762-2419-FBE4-C52D-204BBC67DFE3}"/>
          </ac:grpSpMkLst>
        </pc:grpChg>
        <pc:picChg chg="mod">
          <ac:chgData name="sanjay n" userId="9efd1f0b5a577953" providerId="LiveId" clId="{0C6B701E-B3F0-4E13-B1C9-D4F1BEC2867A}" dt="2025-05-25T13:09:44.991" v="695"/>
          <ac:picMkLst>
            <pc:docMk/>
            <pc:sldMk cId="2226598892" sldId="271"/>
            <ac:picMk id="12" creationId="{9C1E8AC5-07C9-398E-D9E7-A4F45D80FFD6}"/>
          </ac:picMkLst>
        </pc:picChg>
        <pc:cxnChg chg="mod">
          <ac:chgData name="sanjay n" userId="9efd1f0b5a577953" providerId="LiveId" clId="{0C6B701E-B3F0-4E13-B1C9-D4F1BEC2867A}" dt="2025-05-25T13:09:44.991" v="695"/>
          <ac:cxnSpMkLst>
            <pc:docMk/>
            <pc:sldMk cId="2226598892" sldId="271"/>
            <ac:cxnSpMk id="9" creationId="{F3DF09CD-0E42-9A9F-4E27-3BA7265E8A8E}"/>
          </ac:cxnSpMkLst>
        </pc:cxnChg>
        <pc:cxnChg chg="mod">
          <ac:chgData name="sanjay n" userId="9efd1f0b5a577953" providerId="LiveId" clId="{0C6B701E-B3F0-4E13-B1C9-D4F1BEC2867A}" dt="2025-05-25T13:09:44.991" v="695"/>
          <ac:cxnSpMkLst>
            <pc:docMk/>
            <pc:sldMk cId="2226598892" sldId="271"/>
            <ac:cxnSpMk id="10" creationId="{6C05F440-7C9B-4CE8-FFD3-BE29BF05CABC}"/>
          </ac:cxnSpMkLst>
        </pc:cxnChg>
        <pc:cxnChg chg="mod">
          <ac:chgData name="sanjay n" userId="9efd1f0b5a577953" providerId="LiveId" clId="{0C6B701E-B3F0-4E13-B1C9-D4F1BEC2867A}" dt="2025-05-25T13:09:44.991" v="695"/>
          <ac:cxnSpMkLst>
            <pc:docMk/>
            <pc:sldMk cId="2226598892" sldId="271"/>
            <ac:cxnSpMk id="11" creationId="{706252BA-07E1-AC42-F560-BBD510308634}"/>
          </ac:cxnSpMkLst>
        </pc:cxnChg>
      </pc:sldChg>
      <pc:sldChg chg="addSp delSp modSp new mod ord">
        <pc:chgData name="sanjay n" userId="9efd1f0b5a577953" providerId="LiveId" clId="{0C6B701E-B3F0-4E13-B1C9-D4F1BEC2867A}" dt="2025-05-26T05:08:19.893" v="1254"/>
        <pc:sldMkLst>
          <pc:docMk/>
          <pc:sldMk cId="846357502" sldId="272"/>
        </pc:sldMkLst>
        <pc:spChg chg="del">
          <ac:chgData name="sanjay n" userId="9efd1f0b5a577953" providerId="LiveId" clId="{0C6B701E-B3F0-4E13-B1C9-D4F1BEC2867A}" dt="2025-05-25T13:18:12.449" v="817" actId="478"/>
          <ac:spMkLst>
            <pc:docMk/>
            <pc:sldMk cId="846357502" sldId="272"/>
            <ac:spMk id="2" creationId="{941169E3-4EAF-3F80-064B-3EB0BD92E575}"/>
          </ac:spMkLst>
        </pc:spChg>
        <pc:spChg chg="del">
          <ac:chgData name="sanjay n" userId="9efd1f0b5a577953" providerId="LiveId" clId="{0C6B701E-B3F0-4E13-B1C9-D4F1BEC2867A}" dt="2025-05-25T13:18:16.153" v="818" actId="478"/>
          <ac:spMkLst>
            <pc:docMk/>
            <pc:sldMk cId="846357502" sldId="272"/>
            <ac:spMk id="3" creationId="{0A203135-7A0E-7C9B-91D6-B28BCF5FC2B1}"/>
          </ac:spMkLst>
        </pc:spChg>
        <pc:spChg chg="add mod">
          <ac:chgData name="sanjay n" userId="9efd1f0b5a577953" providerId="LiveId" clId="{0C6B701E-B3F0-4E13-B1C9-D4F1BEC2867A}" dt="2025-05-25T13:18:31.048" v="819"/>
          <ac:spMkLst>
            <pc:docMk/>
            <pc:sldMk cId="846357502" sldId="272"/>
            <ac:spMk id="4" creationId="{3A37D9FF-68A7-496D-977E-5E8C934CF1B8}"/>
          </ac:spMkLst>
        </pc:spChg>
        <pc:spChg chg="add mod">
          <ac:chgData name="sanjay n" userId="9efd1f0b5a577953" providerId="LiveId" clId="{0C6B701E-B3F0-4E13-B1C9-D4F1BEC2867A}" dt="2025-05-25T13:22:32.025" v="892" actId="1076"/>
          <ac:spMkLst>
            <pc:docMk/>
            <pc:sldMk cId="846357502" sldId="272"/>
            <ac:spMk id="7" creationId="{772EB0E1-496F-B86F-FCA6-4A1D2E679F66}"/>
          </ac:spMkLst>
        </pc:spChg>
        <pc:spChg chg="add mod">
          <ac:chgData name="sanjay n" userId="9efd1f0b5a577953" providerId="LiveId" clId="{0C6B701E-B3F0-4E13-B1C9-D4F1BEC2867A}" dt="2025-05-25T13:27:46.772" v="921" actId="1076"/>
          <ac:spMkLst>
            <pc:docMk/>
            <pc:sldMk cId="846357502" sldId="272"/>
            <ac:spMk id="9" creationId="{747C24C8-D013-59BA-6DA4-A6860B4C8E29}"/>
          </ac:spMkLst>
        </pc:spChg>
        <pc:spChg chg="add mod">
          <ac:chgData name="sanjay n" userId="9efd1f0b5a577953" providerId="LiveId" clId="{0C6B701E-B3F0-4E13-B1C9-D4F1BEC2867A}" dt="2025-05-25T13:28:33.735" v="927" actId="1076"/>
          <ac:spMkLst>
            <pc:docMk/>
            <pc:sldMk cId="846357502" sldId="272"/>
            <ac:spMk id="11" creationId="{6151393F-85EF-D7A6-6AE8-77C2B9AEF2F7}"/>
          </ac:spMkLst>
        </pc:spChg>
        <pc:spChg chg="add del mod">
          <ac:chgData name="sanjay n" userId="9efd1f0b5a577953" providerId="LiveId" clId="{0C6B701E-B3F0-4E13-B1C9-D4F1BEC2867A}" dt="2025-05-25T13:26:36.630" v="911" actId="478"/>
          <ac:spMkLst>
            <pc:docMk/>
            <pc:sldMk cId="846357502" sldId="272"/>
            <ac:spMk id="13" creationId="{ECA823FF-02B6-DFAA-D539-B03C3166D0B1}"/>
          </ac:spMkLst>
        </pc:spChg>
        <pc:grpChg chg="add mod">
          <ac:chgData name="sanjay n" userId="9efd1f0b5a577953" providerId="LiveId" clId="{0C6B701E-B3F0-4E13-B1C9-D4F1BEC2867A}" dt="2025-05-25T13:27:41.840" v="920"/>
          <ac:grpSpMkLst>
            <pc:docMk/>
            <pc:sldMk cId="846357502" sldId="272"/>
            <ac:grpSpMk id="14" creationId="{251AEA62-E977-9ADB-7AD7-EB16C2EBC534}"/>
          </ac:grpSpMkLst>
        </pc:grpChg>
        <pc:graphicFrameChg chg="add mod modGraphic">
          <ac:chgData name="sanjay n" userId="9efd1f0b5a577953" providerId="LiveId" clId="{0C6B701E-B3F0-4E13-B1C9-D4F1BEC2867A}" dt="2025-05-25T13:28:10.751" v="924" actId="1076"/>
          <ac:graphicFrameMkLst>
            <pc:docMk/>
            <pc:sldMk cId="846357502" sldId="272"/>
            <ac:graphicFrameMk id="6" creationId="{ED34B20B-BD14-1428-413A-8D7B3CB57621}"/>
          </ac:graphicFrameMkLst>
        </pc:graphicFrameChg>
        <pc:picChg chg="add mod">
          <ac:chgData name="sanjay n" userId="9efd1f0b5a577953" providerId="LiveId" clId="{0C6B701E-B3F0-4E13-B1C9-D4F1BEC2867A}" dt="2025-05-25T13:27:51.504" v="922" actId="1076"/>
          <ac:picMkLst>
            <pc:docMk/>
            <pc:sldMk cId="846357502" sldId="272"/>
            <ac:picMk id="5" creationId="{BCBD61A3-8947-6F3E-5B6C-090C31194F43}"/>
          </ac:picMkLst>
        </pc:picChg>
        <pc:picChg chg="mod">
          <ac:chgData name="sanjay n" userId="9efd1f0b5a577953" providerId="LiveId" clId="{0C6B701E-B3F0-4E13-B1C9-D4F1BEC2867A}" dt="2025-05-25T13:27:41.840" v="920"/>
          <ac:picMkLst>
            <pc:docMk/>
            <pc:sldMk cId="846357502" sldId="272"/>
            <ac:picMk id="18" creationId="{7DBF3301-75F1-6512-F39A-B3D2B858C88A}"/>
          </ac:picMkLst>
        </pc:picChg>
        <pc:cxnChg chg="mod">
          <ac:chgData name="sanjay n" userId="9efd1f0b5a577953" providerId="LiveId" clId="{0C6B701E-B3F0-4E13-B1C9-D4F1BEC2867A}" dt="2025-05-25T13:27:41.840" v="920"/>
          <ac:cxnSpMkLst>
            <pc:docMk/>
            <pc:sldMk cId="846357502" sldId="272"/>
            <ac:cxnSpMk id="15" creationId="{560F3D53-475B-CB68-F113-11C438FB3BB6}"/>
          </ac:cxnSpMkLst>
        </pc:cxnChg>
        <pc:cxnChg chg="mod">
          <ac:chgData name="sanjay n" userId="9efd1f0b5a577953" providerId="LiveId" clId="{0C6B701E-B3F0-4E13-B1C9-D4F1BEC2867A}" dt="2025-05-25T13:27:41.840" v="920"/>
          <ac:cxnSpMkLst>
            <pc:docMk/>
            <pc:sldMk cId="846357502" sldId="272"/>
            <ac:cxnSpMk id="16" creationId="{88D85075-BB3A-0828-4C93-8C1681DD5C1B}"/>
          </ac:cxnSpMkLst>
        </pc:cxnChg>
        <pc:cxnChg chg="mod">
          <ac:chgData name="sanjay n" userId="9efd1f0b5a577953" providerId="LiveId" clId="{0C6B701E-B3F0-4E13-B1C9-D4F1BEC2867A}" dt="2025-05-25T13:27:41.840" v="920"/>
          <ac:cxnSpMkLst>
            <pc:docMk/>
            <pc:sldMk cId="846357502" sldId="272"/>
            <ac:cxnSpMk id="17" creationId="{6160DE25-5C1F-1069-ECB2-BE055FF22C86}"/>
          </ac:cxnSpMkLst>
        </pc:cxnChg>
      </pc:sldChg>
      <pc:sldChg chg="addSp delSp modSp new mod">
        <pc:chgData name="sanjay n" userId="9efd1f0b5a577953" providerId="LiveId" clId="{0C6B701E-B3F0-4E13-B1C9-D4F1BEC2867A}" dt="2025-05-25T13:37:53.857" v="1125" actId="1076"/>
        <pc:sldMkLst>
          <pc:docMk/>
          <pc:sldMk cId="186430954" sldId="273"/>
        </pc:sldMkLst>
        <pc:spChg chg="del">
          <ac:chgData name="sanjay n" userId="9efd1f0b5a577953" providerId="LiveId" clId="{0C6B701E-B3F0-4E13-B1C9-D4F1BEC2867A}" dt="2025-05-25T13:29:04.424" v="928" actId="478"/>
          <ac:spMkLst>
            <pc:docMk/>
            <pc:sldMk cId="186430954" sldId="273"/>
            <ac:spMk id="2" creationId="{B3EF5FD3-D8D0-E46D-7B1C-A8ADB7D47E9C}"/>
          </ac:spMkLst>
        </pc:spChg>
        <pc:spChg chg="del">
          <ac:chgData name="sanjay n" userId="9efd1f0b5a577953" providerId="LiveId" clId="{0C6B701E-B3F0-4E13-B1C9-D4F1BEC2867A}" dt="2025-05-25T13:29:20.168" v="930" actId="478"/>
          <ac:spMkLst>
            <pc:docMk/>
            <pc:sldMk cId="186430954" sldId="273"/>
            <ac:spMk id="3" creationId="{C701D742-2689-44F2-7BD3-BB4C20BE00C5}"/>
          </ac:spMkLst>
        </pc:spChg>
        <pc:spChg chg="add mod">
          <ac:chgData name="sanjay n" userId="9efd1f0b5a577953" providerId="LiveId" clId="{0C6B701E-B3F0-4E13-B1C9-D4F1BEC2867A}" dt="2025-05-25T13:29:14.276" v="929"/>
          <ac:spMkLst>
            <pc:docMk/>
            <pc:sldMk cId="186430954" sldId="273"/>
            <ac:spMk id="4" creationId="{6B55738A-DD94-A912-AFB0-E626E7E1CDBF}"/>
          </ac:spMkLst>
        </pc:spChg>
        <pc:spChg chg="add mod">
          <ac:chgData name="sanjay n" userId="9efd1f0b5a577953" providerId="LiveId" clId="{0C6B701E-B3F0-4E13-B1C9-D4F1BEC2867A}" dt="2025-05-25T13:29:25.933" v="931"/>
          <ac:spMkLst>
            <pc:docMk/>
            <pc:sldMk cId="186430954" sldId="273"/>
            <ac:spMk id="5" creationId="{DA4F59A1-A639-ABFE-B181-0CEB530903F4}"/>
          </ac:spMkLst>
        </pc:spChg>
        <pc:spChg chg="add del mod">
          <ac:chgData name="sanjay n" userId="9efd1f0b5a577953" providerId="LiveId" clId="{0C6B701E-B3F0-4E13-B1C9-D4F1BEC2867A}" dt="2025-05-25T13:31:54.273" v="941" actId="478"/>
          <ac:spMkLst>
            <pc:docMk/>
            <pc:sldMk cId="186430954" sldId="273"/>
            <ac:spMk id="6" creationId="{4329C90E-F47F-95A9-F787-0C170802D291}"/>
          </ac:spMkLst>
        </pc:spChg>
        <pc:spChg chg="add del mod">
          <ac:chgData name="sanjay n" userId="9efd1f0b5a577953" providerId="LiveId" clId="{0C6B701E-B3F0-4E13-B1C9-D4F1BEC2867A}" dt="2025-05-25T13:35:38.458" v="1012" actId="478"/>
          <ac:spMkLst>
            <pc:docMk/>
            <pc:sldMk cId="186430954" sldId="273"/>
            <ac:spMk id="7" creationId="{32435662-C734-A80D-E223-308161F884D7}"/>
          </ac:spMkLst>
        </pc:spChg>
        <pc:spChg chg="add mod">
          <ac:chgData name="sanjay n" userId="9efd1f0b5a577953" providerId="LiveId" clId="{0C6B701E-B3F0-4E13-B1C9-D4F1BEC2867A}" dt="2025-05-25T13:37:53.857" v="1125" actId="1076"/>
          <ac:spMkLst>
            <pc:docMk/>
            <pc:sldMk cId="186430954" sldId="273"/>
            <ac:spMk id="13" creationId="{9B0C9740-B742-298F-6470-AB9D4AF96BCC}"/>
          </ac:spMkLst>
        </pc:spChg>
        <pc:grpChg chg="add mod">
          <ac:chgData name="sanjay n" userId="9efd1f0b5a577953" providerId="LiveId" clId="{0C6B701E-B3F0-4E13-B1C9-D4F1BEC2867A}" dt="2025-05-25T13:32:57.321" v="1006"/>
          <ac:grpSpMkLst>
            <pc:docMk/>
            <pc:sldMk cId="186430954" sldId="273"/>
            <ac:grpSpMk id="8" creationId="{1BC27268-CC66-682D-3B00-A98BD5828389}"/>
          </ac:grpSpMkLst>
        </pc:grpChg>
        <pc:picChg chg="mod">
          <ac:chgData name="sanjay n" userId="9efd1f0b5a577953" providerId="LiveId" clId="{0C6B701E-B3F0-4E13-B1C9-D4F1BEC2867A}" dt="2025-05-25T13:32:57.321" v="1006"/>
          <ac:picMkLst>
            <pc:docMk/>
            <pc:sldMk cId="186430954" sldId="273"/>
            <ac:picMk id="12" creationId="{5A329F06-2DFB-DA97-D138-91E5DEB9AE2B}"/>
          </ac:picMkLst>
        </pc:picChg>
        <pc:cxnChg chg="mod">
          <ac:chgData name="sanjay n" userId="9efd1f0b5a577953" providerId="LiveId" clId="{0C6B701E-B3F0-4E13-B1C9-D4F1BEC2867A}" dt="2025-05-25T13:32:57.321" v="1006"/>
          <ac:cxnSpMkLst>
            <pc:docMk/>
            <pc:sldMk cId="186430954" sldId="273"/>
            <ac:cxnSpMk id="9" creationId="{01CEB2E0-56F4-7040-3398-62296ABA9127}"/>
          </ac:cxnSpMkLst>
        </pc:cxnChg>
        <pc:cxnChg chg="mod">
          <ac:chgData name="sanjay n" userId="9efd1f0b5a577953" providerId="LiveId" clId="{0C6B701E-B3F0-4E13-B1C9-D4F1BEC2867A}" dt="2025-05-25T13:32:57.321" v="1006"/>
          <ac:cxnSpMkLst>
            <pc:docMk/>
            <pc:sldMk cId="186430954" sldId="273"/>
            <ac:cxnSpMk id="10" creationId="{0518B09B-9BEC-CED6-60C6-D7B38FF01FF4}"/>
          </ac:cxnSpMkLst>
        </pc:cxnChg>
        <pc:cxnChg chg="mod">
          <ac:chgData name="sanjay n" userId="9efd1f0b5a577953" providerId="LiveId" clId="{0C6B701E-B3F0-4E13-B1C9-D4F1BEC2867A}" dt="2025-05-25T13:32:57.321" v="1006"/>
          <ac:cxnSpMkLst>
            <pc:docMk/>
            <pc:sldMk cId="186430954" sldId="273"/>
            <ac:cxnSpMk id="11" creationId="{1F639301-2D71-F587-A399-7872CD9B9085}"/>
          </ac:cxnSpMkLst>
        </pc:cxnChg>
      </pc:sldChg>
      <pc:sldChg chg="addSp delSp modSp new mod ord">
        <pc:chgData name="sanjay n" userId="9efd1f0b5a577953" providerId="LiveId" clId="{0C6B701E-B3F0-4E13-B1C9-D4F1BEC2867A}" dt="2025-05-25T13:45:26.642" v="1176"/>
        <pc:sldMkLst>
          <pc:docMk/>
          <pc:sldMk cId="3565036068" sldId="274"/>
        </pc:sldMkLst>
        <pc:spChg chg="del">
          <ac:chgData name="sanjay n" userId="9efd1f0b5a577953" providerId="LiveId" clId="{0C6B701E-B3F0-4E13-B1C9-D4F1BEC2867A}" dt="2025-05-25T13:39:56.897" v="1126" actId="478"/>
          <ac:spMkLst>
            <pc:docMk/>
            <pc:sldMk cId="3565036068" sldId="274"/>
            <ac:spMk id="2" creationId="{168F688D-1463-3BF2-7569-84D88610A902}"/>
          </ac:spMkLst>
        </pc:spChg>
        <pc:spChg chg="del">
          <ac:chgData name="sanjay n" userId="9efd1f0b5a577953" providerId="LiveId" clId="{0C6B701E-B3F0-4E13-B1C9-D4F1BEC2867A}" dt="2025-05-25T13:39:59.632" v="1127" actId="478"/>
          <ac:spMkLst>
            <pc:docMk/>
            <pc:sldMk cId="3565036068" sldId="274"/>
            <ac:spMk id="3" creationId="{7BAE4C61-913A-C49F-1D5B-EE6AFE9CFD0C}"/>
          </ac:spMkLst>
        </pc:spChg>
        <pc:spChg chg="add del mod">
          <ac:chgData name="sanjay n" userId="9efd1f0b5a577953" providerId="LiveId" clId="{0C6B701E-B3F0-4E13-B1C9-D4F1BEC2867A}" dt="2025-05-25T13:40:29.563" v="1134" actId="478"/>
          <ac:spMkLst>
            <pc:docMk/>
            <pc:sldMk cId="3565036068" sldId="274"/>
            <ac:spMk id="4" creationId="{E53EF8F8-B8E5-E478-A866-F783D313E913}"/>
          </ac:spMkLst>
        </pc:spChg>
        <pc:spChg chg="add del mod">
          <ac:chgData name="sanjay n" userId="9efd1f0b5a577953" providerId="LiveId" clId="{0C6B701E-B3F0-4E13-B1C9-D4F1BEC2867A}" dt="2025-05-25T13:40:29.563" v="1134" actId="478"/>
          <ac:spMkLst>
            <pc:docMk/>
            <pc:sldMk cId="3565036068" sldId="274"/>
            <ac:spMk id="5" creationId="{A4F3AFBE-AFC5-1D30-0F03-547D820C0EA9}"/>
          </ac:spMkLst>
        </pc:spChg>
        <pc:spChg chg="add del mod">
          <ac:chgData name="sanjay n" userId="9efd1f0b5a577953" providerId="LiveId" clId="{0C6B701E-B3F0-4E13-B1C9-D4F1BEC2867A}" dt="2025-05-25T13:40:29.563" v="1134" actId="478"/>
          <ac:spMkLst>
            <pc:docMk/>
            <pc:sldMk cId="3565036068" sldId="274"/>
            <ac:spMk id="6" creationId="{DF7A03F2-F8FA-18E1-B61E-E70A7AD278FE}"/>
          </ac:spMkLst>
        </pc:spChg>
        <pc:spChg chg="add del mod">
          <ac:chgData name="sanjay n" userId="9efd1f0b5a577953" providerId="LiveId" clId="{0C6B701E-B3F0-4E13-B1C9-D4F1BEC2867A}" dt="2025-05-25T13:40:29.563" v="1134" actId="478"/>
          <ac:spMkLst>
            <pc:docMk/>
            <pc:sldMk cId="3565036068" sldId="274"/>
            <ac:spMk id="7" creationId="{FFDB94B2-A4E1-8ED3-C69A-66C7D530884A}"/>
          </ac:spMkLst>
        </pc:spChg>
        <pc:spChg chg="add del mod">
          <ac:chgData name="sanjay n" userId="9efd1f0b5a577953" providerId="LiveId" clId="{0C6B701E-B3F0-4E13-B1C9-D4F1BEC2867A}" dt="2025-05-25T13:40:29.563" v="1134" actId="478"/>
          <ac:spMkLst>
            <pc:docMk/>
            <pc:sldMk cId="3565036068" sldId="274"/>
            <ac:spMk id="8" creationId="{93BEB51D-8AAA-894F-5094-0BB2A6528848}"/>
          </ac:spMkLst>
        </pc:spChg>
        <pc:spChg chg="add mod">
          <ac:chgData name="sanjay n" userId="9efd1f0b5a577953" providerId="LiveId" clId="{0C6B701E-B3F0-4E13-B1C9-D4F1BEC2867A}" dt="2025-05-25T13:40:59.285" v="1137"/>
          <ac:spMkLst>
            <pc:docMk/>
            <pc:sldMk cId="3565036068" sldId="274"/>
            <ac:spMk id="10" creationId="{3CD49C81-05AC-E57C-0E6D-92241EF3FDBA}"/>
          </ac:spMkLst>
        </pc:spChg>
        <pc:spChg chg="add mod">
          <ac:chgData name="sanjay n" userId="9efd1f0b5a577953" providerId="LiveId" clId="{0C6B701E-B3F0-4E13-B1C9-D4F1BEC2867A}" dt="2025-05-25T13:44:47.175" v="1165" actId="1076"/>
          <ac:spMkLst>
            <pc:docMk/>
            <pc:sldMk cId="3565036068" sldId="274"/>
            <ac:spMk id="23" creationId="{5DAA5342-F8F6-509B-DDB7-EA8DB406DDE3}"/>
          </ac:spMkLst>
        </pc:spChg>
        <pc:grpChg chg="add mod">
          <ac:chgData name="sanjay n" userId="9efd1f0b5a577953" providerId="LiveId" clId="{0C6B701E-B3F0-4E13-B1C9-D4F1BEC2867A}" dt="2025-05-25T13:43:43.570" v="1154"/>
          <ac:grpSpMkLst>
            <pc:docMk/>
            <pc:sldMk cId="3565036068" sldId="274"/>
            <ac:grpSpMk id="17" creationId="{963E2865-2DED-418E-8CC3-1316CBAF3547}"/>
          </ac:grpSpMkLst>
        </pc:grpChg>
        <pc:picChg chg="add mod">
          <ac:chgData name="sanjay n" userId="9efd1f0b5a577953" providerId="LiveId" clId="{0C6B701E-B3F0-4E13-B1C9-D4F1BEC2867A}" dt="2025-05-25T13:44:03.119" v="1157" actId="1076"/>
          <ac:picMkLst>
            <pc:docMk/>
            <pc:sldMk cId="3565036068" sldId="274"/>
            <ac:picMk id="9" creationId="{1F410D5F-1F83-1A63-AC30-7231788C9838}"/>
          </ac:picMkLst>
        </pc:picChg>
        <pc:picChg chg="add mod">
          <ac:chgData name="sanjay n" userId="9efd1f0b5a577953" providerId="LiveId" clId="{0C6B701E-B3F0-4E13-B1C9-D4F1BEC2867A}" dt="2025-05-25T13:44:06.595" v="1158" actId="1076"/>
          <ac:picMkLst>
            <pc:docMk/>
            <pc:sldMk cId="3565036068" sldId="274"/>
            <ac:picMk id="11" creationId="{C1C9680D-429F-346A-0DF0-88A21580DD7D}"/>
          </ac:picMkLst>
        </pc:picChg>
        <pc:picChg chg="add mod">
          <ac:chgData name="sanjay n" userId="9efd1f0b5a577953" providerId="LiveId" clId="{0C6B701E-B3F0-4E13-B1C9-D4F1BEC2867A}" dt="2025-05-25T13:44:10.350" v="1159" actId="1076"/>
          <ac:picMkLst>
            <pc:docMk/>
            <pc:sldMk cId="3565036068" sldId="274"/>
            <ac:picMk id="12" creationId="{7EDF44F3-189D-A127-8FAF-7AF4B1035502}"/>
          </ac:picMkLst>
        </pc:picChg>
        <pc:picChg chg="add mod">
          <ac:chgData name="sanjay n" userId="9efd1f0b5a577953" providerId="LiveId" clId="{0C6B701E-B3F0-4E13-B1C9-D4F1BEC2867A}" dt="2025-05-25T13:44:13.881" v="1160" actId="1076"/>
          <ac:picMkLst>
            <pc:docMk/>
            <pc:sldMk cId="3565036068" sldId="274"/>
            <ac:picMk id="13" creationId="{637B6F3E-10B8-39E7-7345-FF57BC095C31}"/>
          </ac:picMkLst>
        </pc:picChg>
        <pc:picChg chg="add mod">
          <ac:chgData name="sanjay n" userId="9efd1f0b5a577953" providerId="LiveId" clId="{0C6B701E-B3F0-4E13-B1C9-D4F1BEC2867A}" dt="2025-05-25T13:45:08.270" v="1170" actId="14100"/>
          <ac:picMkLst>
            <pc:docMk/>
            <pc:sldMk cId="3565036068" sldId="274"/>
            <ac:picMk id="14" creationId="{A8A71698-FED0-F92A-29FA-1316434E27F5}"/>
          </ac:picMkLst>
        </pc:picChg>
        <pc:picChg chg="add mod">
          <ac:chgData name="sanjay n" userId="9efd1f0b5a577953" providerId="LiveId" clId="{0C6B701E-B3F0-4E13-B1C9-D4F1BEC2867A}" dt="2025-05-25T13:44:23.927" v="1163" actId="1076"/>
          <ac:picMkLst>
            <pc:docMk/>
            <pc:sldMk cId="3565036068" sldId="274"/>
            <ac:picMk id="15" creationId="{E1221C6F-097C-9742-FD41-901CF7356748}"/>
          </ac:picMkLst>
        </pc:picChg>
        <pc:picChg chg="add mod">
          <ac:chgData name="sanjay n" userId="9efd1f0b5a577953" providerId="LiveId" clId="{0C6B701E-B3F0-4E13-B1C9-D4F1BEC2867A}" dt="2025-05-25T13:45:04.118" v="1169" actId="14100"/>
          <ac:picMkLst>
            <pc:docMk/>
            <pc:sldMk cId="3565036068" sldId="274"/>
            <ac:picMk id="16" creationId="{3735182B-F257-8129-E4A7-9628B47898C0}"/>
          </ac:picMkLst>
        </pc:picChg>
        <pc:picChg chg="mod">
          <ac:chgData name="sanjay n" userId="9efd1f0b5a577953" providerId="LiveId" clId="{0C6B701E-B3F0-4E13-B1C9-D4F1BEC2867A}" dt="2025-05-25T13:43:43.570" v="1154"/>
          <ac:picMkLst>
            <pc:docMk/>
            <pc:sldMk cId="3565036068" sldId="274"/>
            <ac:picMk id="21" creationId="{A616D798-F648-DC5A-72F8-354D6F75EFF9}"/>
          </ac:picMkLst>
        </pc:picChg>
        <pc:picChg chg="mod">
          <ac:chgData name="sanjay n" userId="9efd1f0b5a577953" providerId="LiveId" clId="{0C6B701E-B3F0-4E13-B1C9-D4F1BEC2867A}" dt="2025-05-25T13:40:20.109" v="1131" actId="14100"/>
          <ac:picMkLst>
            <pc:docMk/>
            <pc:sldMk cId="3565036068" sldId="274"/>
            <ac:picMk id="12289" creationId="{CEAA5F56-A3CB-8F11-CF67-05AE628A560A}"/>
          </ac:picMkLst>
        </pc:picChg>
        <pc:picChg chg="add del mod">
          <ac:chgData name="sanjay n" userId="9efd1f0b5a577953" providerId="LiveId" clId="{0C6B701E-B3F0-4E13-B1C9-D4F1BEC2867A}" dt="2025-05-25T13:40:29.563" v="1134" actId="478"/>
          <ac:picMkLst>
            <pc:docMk/>
            <pc:sldMk cId="3565036068" sldId="274"/>
            <ac:picMk id="12290" creationId="{0437E59A-0056-ED86-CDA3-E79A4FFEB9D7}"/>
          </ac:picMkLst>
        </pc:picChg>
        <pc:picChg chg="add del mod">
          <ac:chgData name="sanjay n" userId="9efd1f0b5a577953" providerId="LiveId" clId="{0C6B701E-B3F0-4E13-B1C9-D4F1BEC2867A}" dt="2025-05-25T13:40:29.563" v="1134" actId="478"/>
          <ac:picMkLst>
            <pc:docMk/>
            <pc:sldMk cId="3565036068" sldId="274"/>
            <ac:picMk id="12291" creationId="{0646FECD-C585-D4D9-A32D-76B52CFFE068}"/>
          </ac:picMkLst>
        </pc:picChg>
        <pc:picChg chg="add del mod">
          <ac:chgData name="sanjay n" userId="9efd1f0b5a577953" providerId="LiveId" clId="{0C6B701E-B3F0-4E13-B1C9-D4F1BEC2867A}" dt="2025-05-25T13:40:29.563" v="1134" actId="478"/>
          <ac:picMkLst>
            <pc:docMk/>
            <pc:sldMk cId="3565036068" sldId="274"/>
            <ac:picMk id="12292" creationId="{2C418700-91D4-BCD3-21BF-1375EC0F9ABC}"/>
          </ac:picMkLst>
        </pc:picChg>
        <pc:picChg chg="add del mod">
          <ac:chgData name="sanjay n" userId="9efd1f0b5a577953" providerId="LiveId" clId="{0C6B701E-B3F0-4E13-B1C9-D4F1BEC2867A}" dt="2025-05-25T13:40:29.563" v="1134" actId="478"/>
          <ac:picMkLst>
            <pc:docMk/>
            <pc:sldMk cId="3565036068" sldId="274"/>
            <ac:picMk id="12293" creationId="{4A48ACF0-694C-AC16-2CD9-773DBFC2CB39}"/>
          </ac:picMkLst>
        </pc:picChg>
        <pc:picChg chg="mod">
          <ac:chgData name="sanjay n" userId="9efd1f0b5a577953" providerId="LiveId" clId="{0C6B701E-B3F0-4E13-B1C9-D4F1BEC2867A}" dt="2025-05-25T13:40:20.109" v="1131" actId="14100"/>
          <ac:picMkLst>
            <pc:docMk/>
            <pc:sldMk cId="3565036068" sldId="274"/>
            <ac:picMk id="12294" creationId="{6A6B9C83-C4B2-264E-D999-2D56BB162176}"/>
          </ac:picMkLst>
        </pc:picChg>
        <pc:picChg chg="add del mod">
          <ac:chgData name="sanjay n" userId="9efd1f0b5a577953" providerId="LiveId" clId="{0C6B701E-B3F0-4E13-B1C9-D4F1BEC2867A}" dt="2025-05-25T13:40:29.563" v="1134" actId="478"/>
          <ac:picMkLst>
            <pc:docMk/>
            <pc:sldMk cId="3565036068" sldId="274"/>
            <ac:picMk id="12295" creationId="{4EAB7D34-E10C-4A66-9043-586116DA5C98}"/>
          </ac:picMkLst>
        </pc:picChg>
        <pc:cxnChg chg="mod">
          <ac:chgData name="sanjay n" userId="9efd1f0b5a577953" providerId="LiveId" clId="{0C6B701E-B3F0-4E13-B1C9-D4F1BEC2867A}" dt="2025-05-25T13:43:43.570" v="1154"/>
          <ac:cxnSpMkLst>
            <pc:docMk/>
            <pc:sldMk cId="3565036068" sldId="274"/>
            <ac:cxnSpMk id="18" creationId="{1031D443-8100-4026-AEB9-F21963275B13}"/>
          </ac:cxnSpMkLst>
        </pc:cxnChg>
        <pc:cxnChg chg="mod">
          <ac:chgData name="sanjay n" userId="9efd1f0b5a577953" providerId="LiveId" clId="{0C6B701E-B3F0-4E13-B1C9-D4F1BEC2867A}" dt="2025-05-25T13:43:43.570" v="1154"/>
          <ac:cxnSpMkLst>
            <pc:docMk/>
            <pc:sldMk cId="3565036068" sldId="274"/>
            <ac:cxnSpMk id="19" creationId="{410AE6C6-F922-BDC5-DB05-4529BBD98980}"/>
          </ac:cxnSpMkLst>
        </pc:cxnChg>
        <pc:cxnChg chg="mod">
          <ac:chgData name="sanjay n" userId="9efd1f0b5a577953" providerId="LiveId" clId="{0C6B701E-B3F0-4E13-B1C9-D4F1BEC2867A}" dt="2025-05-25T13:43:43.570" v="1154"/>
          <ac:cxnSpMkLst>
            <pc:docMk/>
            <pc:sldMk cId="3565036068" sldId="274"/>
            <ac:cxnSpMk id="20" creationId="{0C8AA865-297D-8B4B-D472-62451C8C80CF}"/>
          </ac:cxnSpMkLst>
        </pc:cxnChg>
      </pc:sldChg>
      <pc:sldChg chg="addSp delSp modSp new mod">
        <pc:chgData name="sanjay n" userId="9efd1f0b5a577953" providerId="LiveId" clId="{0C6B701E-B3F0-4E13-B1C9-D4F1BEC2867A}" dt="2025-05-26T05:14:40.894" v="1258"/>
        <pc:sldMkLst>
          <pc:docMk/>
          <pc:sldMk cId="2124977023" sldId="275"/>
        </pc:sldMkLst>
        <pc:spChg chg="del">
          <ac:chgData name="sanjay n" userId="9efd1f0b5a577953" providerId="LiveId" clId="{0C6B701E-B3F0-4E13-B1C9-D4F1BEC2867A}" dt="2025-05-25T13:45:21.401" v="1172" actId="478"/>
          <ac:spMkLst>
            <pc:docMk/>
            <pc:sldMk cId="2124977023" sldId="275"/>
            <ac:spMk id="2" creationId="{7EB87EF1-379D-E25A-FD76-1C203A8178DA}"/>
          </ac:spMkLst>
        </pc:spChg>
        <pc:spChg chg="del">
          <ac:chgData name="sanjay n" userId="9efd1f0b5a577953" providerId="LiveId" clId="{0C6B701E-B3F0-4E13-B1C9-D4F1BEC2867A}" dt="2025-05-25T13:47:00.347" v="1178"/>
          <ac:spMkLst>
            <pc:docMk/>
            <pc:sldMk cId="2124977023" sldId="275"/>
            <ac:spMk id="3" creationId="{F3484901-6EA1-1D5D-5B3B-D07003C759A2}"/>
          </ac:spMkLst>
        </pc:spChg>
        <pc:spChg chg="add mod">
          <ac:chgData name="sanjay n" userId="9efd1f0b5a577953" providerId="LiveId" clId="{0C6B701E-B3F0-4E13-B1C9-D4F1BEC2867A}" dt="2025-05-25T13:45:34.932" v="1177"/>
          <ac:spMkLst>
            <pc:docMk/>
            <pc:sldMk cId="2124977023" sldId="275"/>
            <ac:spMk id="4" creationId="{81A1FEA7-2ACF-312C-4251-500DDCB7A5B6}"/>
          </ac:spMkLst>
        </pc:spChg>
        <pc:spChg chg="add mod">
          <ac:chgData name="sanjay n" userId="9efd1f0b5a577953" providerId="LiveId" clId="{0C6B701E-B3F0-4E13-B1C9-D4F1BEC2867A}" dt="2025-05-25T13:47:49.694" v="1248" actId="20577"/>
          <ac:spMkLst>
            <pc:docMk/>
            <pc:sldMk cId="2124977023" sldId="275"/>
            <ac:spMk id="5" creationId="{576FFA03-B23A-C9DC-A681-9210728256CD}"/>
          </ac:spMkLst>
        </pc:spChg>
        <pc:grpChg chg="add mod">
          <ac:chgData name="sanjay n" userId="9efd1f0b5a577953" providerId="LiveId" clId="{0C6B701E-B3F0-4E13-B1C9-D4F1BEC2867A}" dt="2025-05-26T05:14:40.894" v="1258"/>
          <ac:grpSpMkLst>
            <pc:docMk/>
            <pc:sldMk cId="2124977023" sldId="275"/>
            <ac:grpSpMk id="2" creationId="{061903B2-0D09-D145-7462-D3E6E85D0D46}"/>
          </ac:grpSpMkLst>
        </pc:grpChg>
        <pc:picChg chg="mod">
          <ac:chgData name="sanjay n" userId="9efd1f0b5a577953" providerId="LiveId" clId="{0C6B701E-B3F0-4E13-B1C9-D4F1BEC2867A}" dt="2025-05-26T05:14:40.894" v="1258"/>
          <ac:picMkLst>
            <pc:docMk/>
            <pc:sldMk cId="2124977023" sldId="275"/>
            <ac:picMk id="8" creationId="{74A3CD42-262D-A828-8BD3-E5F74ED2CB7D}"/>
          </ac:picMkLst>
        </pc:picChg>
        <pc:cxnChg chg="mod">
          <ac:chgData name="sanjay n" userId="9efd1f0b5a577953" providerId="LiveId" clId="{0C6B701E-B3F0-4E13-B1C9-D4F1BEC2867A}" dt="2025-05-26T05:14:40.894" v="1258"/>
          <ac:cxnSpMkLst>
            <pc:docMk/>
            <pc:sldMk cId="2124977023" sldId="275"/>
            <ac:cxnSpMk id="3" creationId="{F6EA6B8E-8BE6-7B5C-665D-D3CFD065AA04}"/>
          </ac:cxnSpMkLst>
        </pc:cxnChg>
        <pc:cxnChg chg="mod">
          <ac:chgData name="sanjay n" userId="9efd1f0b5a577953" providerId="LiveId" clId="{0C6B701E-B3F0-4E13-B1C9-D4F1BEC2867A}" dt="2025-05-26T05:14:40.894" v="1258"/>
          <ac:cxnSpMkLst>
            <pc:docMk/>
            <pc:sldMk cId="2124977023" sldId="275"/>
            <ac:cxnSpMk id="6" creationId="{BB4AB5B6-9ECE-45A3-F55A-F363F47D0F86}"/>
          </ac:cxnSpMkLst>
        </pc:cxnChg>
        <pc:cxnChg chg="mod">
          <ac:chgData name="sanjay n" userId="9efd1f0b5a577953" providerId="LiveId" clId="{0C6B701E-B3F0-4E13-B1C9-D4F1BEC2867A}" dt="2025-05-26T05:14:40.894" v="1258"/>
          <ac:cxnSpMkLst>
            <pc:docMk/>
            <pc:sldMk cId="2124977023" sldId="275"/>
            <ac:cxnSpMk id="7" creationId="{3C45F341-BA3D-5DB8-9EF5-DB4FB1413B9B}"/>
          </ac:cxnSpMkLst>
        </pc:cxnChg>
      </pc:sldChg>
      <pc:sldChg chg="addSp delSp modSp new mod">
        <pc:chgData name="sanjay n" userId="9efd1f0b5a577953" providerId="LiveId" clId="{0C6B701E-B3F0-4E13-B1C9-D4F1BEC2867A}" dt="2025-05-26T05:23:07.345" v="1311" actId="20577"/>
        <pc:sldMkLst>
          <pc:docMk/>
          <pc:sldMk cId="3830787997" sldId="276"/>
        </pc:sldMkLst>
        <pc:spChg chg="del">
          <ac:chgData name="sanjay n" userId="9efd1f0b5a577953" providerId="LiveId" clId="{0C6B701E-B3F0-4E13-B1C9-D4F1BEC2867A}" dt="2025-05-26T05:14:20.186" v="1256" actId="478"/>
          <ac:spMkLst>
            <pc:docMk/>
            <pc:sldMk cId="3830787997" sldId="276"/>
            <ac:spMk id="2" creationId="{EF994731-D4C0-AD4A-9290-A1BDDDC64276}"/>
          </ac:spMkLst>
        </pc:spChg>
        <pc:spChg chg="mod">
          <ac:chgData name="sanjay n" userId="9efd1f0b5a577953" providerId="LiveId" clId="{0C6B701E-B3F0-4E13-B1C9-D4F1BEC2867A}" dt="2025-05-26T05:23:07.345" v="1311" actId="20577"/>
          <ac:spMkLst>
            <pc:docMk/>
            <pc:sldMk cId="3830787997" sldId="276"/>
            <ac:spMk id="3" creationId="{DD15DC2B-AE79-779C-3922-BF6D21119BED}"/>
          </ac:spMkLst>
        </pc:spChg>
        <pc:spChg chg="add mod">
          <ac:chgData name="sanjay n" userId="9efd1f0b5a577953" providerId="LiveId" clId="{0C6B701E-B3F0-4E13-B1C9-D4F1BEC2867A}" dt="2025-05-26T05:14:21.322" v="1257"/>
          <ac:spMkLst>
            <pc:docMk/>
            <pc:sldMk cId="3830787997" sldId="276"/>
            <ac:spMk id="4" creationId="{7E6181B5-8B70-3F12-A034-3BFD942F2D30}"/>
          </ac:spMkLst>
        </pc:spChg>
        <pc:grpChg chg="add mod">
          <ac:chgData name="sanjay n" userId="9efd1f0b5a577953" providerId="LiveId" clId="{0C6B701E-B3F0-4E13-B1C9-D4F1BEC2867A}" dt="2025-05-26T05:15:43.545" v="1263"/>
          <ac:grpSpMkLst>
            <pc:docMk/>
            <pc:sldMk cId="3830787997" sldId="276"/>
            <ac:grpSpMk id="5" creationId="{37D07C98-0E61-FE35-B4A7-814715B3C2D3}"/>
          </ac:grpSpMkLst>
        </pc:grpChg>
        <pc:picChg chg="mod">
          <ac:chgData name="sanjay n" userId="9efd1f0b5a577953" providerId="LiveId" clId="{0C6B701E-B3F0-4E13-B1C9-D4F1BEC2867A}" dt="2025-05-26T05:15:43.545" v="1263"/>
          <ac:picMkLst>
            <pc:docMk/>
            <pc:sldMk cId="3830787997" sldId="276"/>
            <ac:picMk id="9" creationId="{1BC83F01-3721-3E79-4183-E2692E713C82}"/>
          </ac:picMkLst>
        </pc:picChg>
        <pc:cxnChg chg="mod">
          <ac:chgData name="sanjay n" userId="9efd1f0b5a577953" providerId="LiveId" clId="{0C6B701E-B3F0-4E13-B1C9-D4F1BEC2867A}" dt="2025-05-26T05:15:43.545" v="1263"/>
          <ac:cxnSpMkLst>
            <pc:docMk/>
            <pc:sldMk cId="3830787997" sldId="276"/>
            <ac:cxnSpMk id="6" creationId="{8CD442C1-E44F-E98F-7B2F-EB368E2F33C1}"/>
          </ac:cxnSpMkLst>
        </pc:cxnChg>
        <pc:cxnChg chg="mod">
          <ac:chgData name="sanjay n" userId="9efd1f0b5a577953" providerId="LiveId" clId="{0C6B701E-B3F0-4E13-B1C9-D4F1BEC2867A}" dt="2025-05-26T05:15:43.545" v="1263"/>
          <ac:cxnSpMkLst>
            <pc:docMk/>
            <pc:sldMk cId="3830787997" sldId="276"/>
            <ac:cxnSpMk id="7" creationId="{7F762673-3E4A-DAF0-D836-28AE7B31F72E}"/>
          </ac:cxnSpMkLst>
        </pc:cxnChg>
        <pc:cxnChg chg="mod">
          <ac:chgData name="sanjay n" userId="9efd1f0b5a577953" providerId="LiveId" clId="{0C6B701E-B3F0-4E13-B1C9-D4F1BEC2867A}" dt="2025-05-26T05:15:43.545" v="1263"/>
          <ac:cxnSpMkLst>
            <pc:docMk/>
            <pc:sldMk cId="3830787997" sldId="276"/>
            <ac:cxnSpMk id="8" creationId="{71EE6B83-B7A5-8B97-B340-47076CEDC584}"/>
          </ac:cxnSpMkLst>
        </pc:cxnChg>
      </pc:sldChg>
      <pc:sldChg chg="addSp delSp modSp new del mod">
        <pc:chgData name="sanjay n" userId="9efd1f0b5a577953" providerId="LiveId" clId="{0C6B701E-B3F0-4E13-B1C9-D4F1BEC2867A}" dt="2025-05-26T05:19:20.057" v="1282" actId="680"/>
        <pc:sldMkLst>
          <pc:docMk/>
          <pc:sldMk cId="1564222945" sldId="277"/>
        </pc:sldMkLst>
        <pc:spChg chg="add del">
          <ac:chgData name="sanjay n" userId="9efd1f0b5a577953" providerId="LiveId" clId="{0C6B701E-B3F0-4E13-B1C9-D4F1BEC2867A}" dt="2025-05-26T05:19:19.436" v="1281" actId="478"/>
          <ac:spMkLst>
            <pc:docMk/>
            <pc:sldMk cId="1564222945" sldId="277"/>
            <ac:spMk id="2" creationId="{6E379FC2-2C2C-D4AA-9069-106A66B0075F}"/>
          </ac:spMkLst>
        </pc:spChg>
        <pc:spChg chg="add mod">
          <ac:chgData name="sanjay n" userId="9efd1f0b5a577953" providerId="LiveId" clId="{0C6B701E-B3F0-4E13-B1C9-D4F1BEC2867A}" dt="2025-05-26T05:18:38.832" v="1280"/>
          <ac:spMkLst>
            <pc:docMk/>
            <pc:sldMk cId="1564222945" sldId="277"/>
            <ac:spMk id="4" creationId="{D9F5D78F-593F-C975-D503-D57C2848E83C}"/>
          </ac:spMkLst>
        </pc:spChg>
      </pc:sldChg>
      <pc:sldChg chg="addSp delSp modSp new mod">
        <pc:chgData name="sanjay n" userId="9efd1f0b5a577953" providerId="LiveId" clId="{0C6B701E-B3F0-4E13-B1C9-D4F1BEC2867A}" dt="2025-05-26T05:36:14.199" v="1626"/>
        <pc:sldMkLst>
          <pc:docMk/>
          <pc:sldMk cId="1722289959" sldId="277"/>
        </pc:sldMkLst>
        <pc:spChg chg="del">
          <ac:chgData name="sanjay n" userId="9efd1f0b5a577953" providerId="LiveId" clId="{0C6B701E-B3F0-4E13-B1C9-D4F1BEC2867A}" dt="2025-05-26T05:29:56.960" v="1351" actId="478"/>
          <ac:spMkLst>
            <pc:docMk/>
            <pc:sldMk cId="1722289959" sldId="277"/>
            <ac:spMk id="2" creationId="{2969873C-526B-DC5C-33A9-1FBAECEF13C1}"/>
          </ac:spMkLst>
        </pc:spChg>
        <pc:spChg chg="mod">
          <ac:chgData name="sanjay n" userId="9efd1f0b5a577953" providerId="LiveId" clId="{0C6B701E-B3F0-4E13-B1C9-D4F1BEC2867A}" dt="2025-05-26T05:34:53.098" v="1620" actId="12"/>
          <ac:spMkLst>
            <pc:docMk/>
            <pc:sldMk cId="1722289959" sldId="277"/>
            <ac:spMk id="3" creationId="{B99D33C6-A577-511C-877A-534231BFDB7D}"/>
          </ac:spMkLst>
        </pc:spChg>
        <pc:spChg chg="add mod">
          <ac:chgData name="sanjay n" userId="9efd1f0b5a577953" providerId="LiveId" clId="{0C6B701E-B3F0-4E13-B1C9-D4F1BEC2867A}" dt="2025-05-26T05:30:05.328" v="1353" actId="1076"/>
          <ac:spMkLst>
            <pc:docMk/>
            <pc:sldMk cId="1722289959" sldId="277"/>
            <ac:spMk id="4" creationId="{E729AFDD-5C4E-8CA4-979C-075127CD61FA}"/>
          </ac:spMkLst>
        </pc:spChg>
        <pc:grpChg chg="add mod">
          <ac:chgData name="sanjay n" userId="9efd1f0b5a577953" providerId="LiveId" clId="{0C6B701E-B3F0-4E13-B1C9-D4F1BEC2867A}" dt="2025-05-26T05:36:14.199" v="1626"/>
          <ac:grpSpMkLst>
            <pc:docMk/>
            <pc:sldMk cId="1722289959" sldId="277"/>
            <ac:grpSpMk id="5" creationId="{DA90B351-9D9A-E629-1172-7CAF83B88B94}"/>
          </ac:grpSpMkLst>
        </pc:grpChg>
        <pc:picChg chg="mod">
          <ac:chgData name="sanjay n" userId="9efd1f0b5a577953" providerId="LiveId" clId="{0C6B701E-B3F0-4E13-B1C9-D4F1BEC2867A}" dt="2025-05-26T05:36:14.199" v="1626"/>
          <ac:picMkLst>
            <pc:docMk/>
            <pc:sldMk cId="1722289959" sldId="277"/>
            <ac:picMk id="9" creationId="{2DE43AC5-121F-9C9D-E544-4A9A7603704E}"/>
          </ac:picMkLst>
        </pc:picChg>
        <pc:cxnChg chg="mod">
          <ac:chgData name="sanjay n" userId="9efd1f0b5a577953" providerId="LiveId" clId="{0C6B701E-B3F0-4E13-B1C9-D4F1BEC2867A}" dt="2025-05-26T05:36:14.199" v="1626"/>
          <ac:cxnSpMkLst>
            <pc:docMk/>
            <pc:sldMk cId="1722289959" sldId="277"/>
            <ac:cxnSpMk id="6" creationId="{998A71CE-5728-A1C0-B371-0807D5BC1115}"/>
          </ac:cxnSpMkLst>
        </pc:cxnChg>
        <pc:cxnChg chg="mod">
          <ac:chgData name="sanjay n" userId="9efd1f0b5a577953" providerId="LiveId" clId="{0C6B701E-B3F0-4E13-B1C9-D4F1BEC2867A}" dt="2025-05-26T05:36:14.199" v="1626"/>
          <ac:cxnSpMkLst>
            <pc:docMk/>
            <pc:sldMk cId="1722289959" sldId="277"/>
            <ac:cxnSpMk id="7" creationId="{16E0EC77-99E9-FD3C-41B6-35C2AB2A23BC}"/>
          </ac:cxnSpMkLst>
        </pc:cxnChg>
        <pc:cxnChg chg="mod">
          <ac:chgData name="sanjay n" userId="9efd1f0b5a577953" providerId="LiveId" clId="{0C6B701E-B3F0-4E13-B1C9-D4F1BEC2867A}" dt="2025-05-26T05:36:14.199" v="1626"/>
          <ac:cxnSpMkLst>
            <pc:docMk/>
            <pc:sldMk cId="1722289959" sldId="277"/>
            <ac:cxnSpMk id="8" creationId="{2A41BF7C-1F3C-EECC-98FA-40A95024342C}"/>
          </ac:cxnSpMkLst>
        </pc:cxnChg>
      </pc:sldChg>
      <pc:sldChg chg="addSp delSp modSp new mod">
        <pc:chgData name="sanjay n" userId="9efd1f0b5a577953" providerId="LiveId" clId="{0C6B701E-B3F0-4E13-B1C9-D4F1BEC2867A}" dt="2025-05-26T05:39:51.127" v="1642" actId="14100"/>
        <pc:sldMkLst>
          <pc:docMk/>
          <pc:sldMk cId="3824203607" sldId="278"/>
        </pc:sldMkLst>
        <pc:spChg chg="del">
          <ac:chgData name="sanjay n" userId="9efd1f0b5a577953" providerId="LiveId" clId="{0C6B701E-B3F0-4E13-B1C9-D4F1BEC2867A}" dt="2025-05-26T05:35:39.434" v="1623" actId="478"/>
          <ac:spMkLst>
            <pc:docMk/>
            <pc:sldMk cId="3824203607" sldId="278"/>
            <ac:spMk id="2" creationId="{C2FE02A4-3423-A1E9-EBA4-648753F0BB4C}"/>
          </ac:spMkLst>
        </pc:spChg>
        <pc:spChg chg="mod">
          <ac:chgData name="sanjay n" userId="9efd1f0b5a577953" providerId="LiveId" clId="{0C6B701E-B3F0-4E13-B1C9-D4F1BEC2867A}" dt="2025-05-26T05:38:57.238" v="1637" actId="14100"/>
          <ac:spMkLst>
            <pc:docMk/>
            <pc:sldMk cId="3824203607" sldId="278"/>
            <ac:spMk id="3" creationId="{7A7E0845-6499-CEBD-B669-8BA8EA32B8E5}"/>
          </ac:spMkLst>
        </pc:spChg>
        <pc:spChg chg="add del mod">
          <ac:chgData name="sanjay n" userId="9efd1f0b5a577953" providerId="LiveId" clId="{0C6B701E-B3F0-4E13-B1C9-D4F1BEC2867A}" dt="2025-05-26T05:36:43.949" v="1629" actId="478"/>
          <ac:spMkLst>
            <pc:docMk/>
            <pc:sldMk cId="3824203607" sldId="278"/>
            <ac:spMk id="5" creationId="{7F3E6595-6F94-CABC-5729-3675800C63BB}"/>
          </ac:spMkLst>
        </pc:spChg>
        <pc:spChg chg="add mod">
          <ac:chgData name="sanjay n" userId="9efd1f0b5a577953" providerId="LiveId" clId="{0C6B701E-B3F0-4E13-B1C9-D4F1BEC2867A}" dt="2025-05-26T05:35:55.026" v="1624"/>
          <ac:spMkLst>
            <pc:docMk/>
            <pc:sldMk cId="3824203607" sldId="278"/>
            <ac:spMk id="6" creationId="{0DE40FE1-2897-95B2-4A6F-FDBFCE82087B}"/>
          </ac:spMkLst>
        </pc:spChg>
        <pc:spChg chg="add">
          <ac:chgData name="sanjay n" userId="9efd1f0b5a577953" providerId="LiveId" clId="{0C6B701E-B3F0-4E13-B1C9-D4F1BEC2867A}" dt="2025-05-26T05:38:38.407" v="1635"/>
          <ac:spMkLst>
            <pc:docMk/>
            <pc:sldMk cId="3824203607" sldId="278"/>
            <ac:spMk id="12" creationId="{9E14022E-87C6-1F39-3C1F-982260A5F703}"/>
          </ac:spMkLst>
        </pc:spChg>
        <pc:spChg chg="add mod">
          <ac:chgData name="sanjay n" userId="9efd1f0b5a577953" providerId="LiveId" clId="{0C6B701E-B3F0-4E13-B1C9-D4F1BEC2867A}" dt="2025-05-26T05:39:51.127" v="1642" actId="14100"/>
          <ac:spMkLst>
            <pc:docMk/>
            <pc:sldMk cId="3824203607" sldId="278"/>
            <ac:spMk id="13" creationId="{6C2FB05B-4343-8BE0-C681-2B6C546194F4}"/>
          </ac:spMkLst>
        </pc:spChg>
        <pc:grpChg chg="add mod">
          <ac:chgData name="sanjay n" userId="9efd1f0b5a577953" providerId="LiveId" clId="{0C6B701E-B3F0-4E13-B1C9-D4F1BEC2867A}" dt="2025-05-26T05:36:10.278" v="1625"/>
          <ac:grpSpMkLst>
            <pc:docMk/>
            <pc:sldMk cId="3824203607" sldId="278"/>
            <ac:grpSpMk id="7" creationId="{9A14CFE0-1107-5406-8EF6-F25C6ACC5BAE}"/>
          </ac:grpSpMkLst>
        </pc:grpChg>
        <pc:picChg chg="mod">
          <ac:chgData name="sanjay n" userId="9efd1f0b5a577953" providerId="LiveId" clId="{0C6B701E-B3F0-4E13-B1C9-D4F1BEC2867A}" dt="2025-05-26T05:36:10.278" v="1625"/>
          <ac:picMkLst>
            <pc:docMk/>
            <pc:sldMk cId="3824203607" sldId="278"/>
            <ac:picMk id="11" creationId="{2AA7E1DE-FB0F-00B3-8B39-CB1E6671D1FA}"/>
          </ac:picMkLst>
        </pc:picChg>
        <pc:cxnChg chg="mod">
          <ac:chgData name="sanjay n" userId="9efd1f0b5a577953" providerId="LiveId" clId="{0C6B701E-B3F0-4E13-B1C9-D4F1BEC2867A}" dt="2025-05-26T05:36:10.278" v="1625"/>
          <ac:cxnSpMkLst>
            <pc:docMk/>
            <pc:sldMk cId="3824203607" sldId="278"/>
            <ac:cxnSpMk id="8" creationId="{F7795754-D177-A15C-3DC4-BF3FF3DA1ED4}"/>
          </ac:cxnSpMkLst>
        </pc:cxnChg>
        <pc:cxnChg chg="mod">
          <ac:chgData name="sanjay n" userId="9efd1f0b5a577953" providerId="LiveId" clId="{0C6B701E-B3F0-4E13-B1C9-D4F1BEC2867A}" dt="2025-05-26T05:36:10.278" v="1625"/>
          <ac:cxnSpMkLst>
            <pc:docMk/>
            <pc:sldMk cId="3824203607" sldId="278"/>
            <ac:cxnSpMk id="9" creationId="{62CE3CFC-86CA-A927-8E09-773A4D43C806}"/>
          </ac:cxnSpMkLst>
        </pc:cxnChg>
        <pc:cxnChg chg="mod">
          <ac:chgData name="sanjay n" userId="9efd1f0b5a577953" providerId="LiveId" clId="{0C6B701E-B3F0-4E13-B1C9-D4F1BEC2867A}" dt="2025-05-26T05:36:10.278" v="1625"/>
          <ac:cxnSpMkLst>
            <pc:docMk/>
            <pc:sldMk cId="3824203607" sldId="278"/>
            <ac:cxnSpMk id="10" creationId="{19DA56A9-6AAD-60FE-D732-B1BFB2BE61F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12B0E-19C6-4567-B38A-2B5E3D720F2B}" type="datetimeFigureOut">
              <a:rPr lang="en-IN" smtClean="0"/>
              <a:t>26-05-2025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555C3-5C69-45D9-ABF8-E15B6847267B}" type="slidenum">
              <a:rPr lang="en-IN" smtClean="0"/>
              <a:t>‹#›</a:t>
            </a:fld>
            <a:endParaRPr lang="en-IN"/>
          </a:p>
        </p:txBody>
      </p:sp>
    </p:spTree>
    <p:extLst>
      <p:ext uri="{BB962C8B-B14F-4D97-AF65-F5344CB8AC3E}">
        <p14:creationId xmlns:p14="http://schemas.microsoft.com/office/powerpoint/2010/main" val="330196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D555C3-5C69-45D9-ABF8-E15B6847267B}" type="slidenum">
              <a:rPr lang="en-IN" smtClean="0"/>
              <a:t>18</a:t>
            </a:fld>
            <a:endParaRPr lang="en-IN"/>
          </a:p>
        </p:txBody>
      </p:sp>
    </p:spTree>
    <p:extLst>
      <p:ext uri="{BB962C8B-B14F-4D97-AF65-F5344CB8AC3E}">
        <p14:creationId xmlns:p14="http://schemas.microsoft.com/office/powerpoint/2010/main" val="2544767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89AA-493B-C824-D0EB-5451EDD5E7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F94D99F-FF26-F53E-5C5C-37F99766F2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83E8BB-562F-C84A-3F21-359155D0E27F}"/>
              </a:ext>
            </a:extLst>
          </p:cNvPr>
          <p:cNvSpPr>
            <a:spLocks noGrp="1"/>
          </p:cNvSpPr>
          <p:nvPr>
            <p:ph type="dt" sz="half" idx="10"/>
          </p:nvPr>
        </p:nvSpPr>
        <p:spPr/>
        <p:txBody>
          <a:bodyPr/>
          <a:lstStyle/>
          <a:p>
            <a:fld id="{D43B16BD-7F37-4B26-86FD-421C7841AEEF}" type="datetimeFigureOut">
              <a:rPr lang="en-IN" smtClean="0"/>
              <a:t>26-05-2025</a:t>
            </a:fld>
            <a:endParaRPr lang="en-IN"/>
          </a:p>
        </p:txBody>
      </p:sp>
      <p:sp>
        <p:nvSpPr>
          <p:cNvPr id="5" name="Footer Placeholder 4">
            <a:extLst>
              <a:ext uri="{FF2B5EF4-FFF2-40B4-BE49-F238E27FC236}">
                <a16:creationId xmlns:a16="http://schemas.microsoft.com/office/drawing/2014/main" id="{1B3F85CA-1DF4-BC24-D763-89EAA4C7FE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2DF13-0625-A2F9-7189-5C169C640CDA}"/>
              </a:ext>
            </a:extLst>
          </p:cNvPr>
          <p:cNvSpPr>
            <a:spLocks noGrp="1"/>
          </p:cNvSpPr>
          <p:nvPr>
            <p:ph type="sldNum" sz="quarter" idx="12"/>
          </p:nvPr>
        </p:nvSpPr>
        <p:spPr/>
        <p:txBody>
          <a:bodyPr/>
          <a:lstStyle/>
          <a:p>
            <a:fld id="{443B638E-FF6D-442D-8E6B-E27923633302}" type="slidenum">
              <a:rPr lang="en-IN" smtClean="0"/>
              <a:t>‹#›</a:t>
            </a:fld>
            <a:endParaRPr lang="en-IN"/>
          </a:p>
        </p:txBody>
      </p:sp>
    </p:spTree>
    <p:extLst>
      <p:ext uri="{BB962C8B-B14F-4D97-AF65-F5344CB8AC3E}">
        <p14:creationId xmlns:p14="http://schemas.microsoft.com/office/powerpoint/2010/main" val="47560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B16E-88A4-7AD3-B680-DA5743E0AE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1AD94E-7050-E640-82F8-D1CDA0E784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27FEAF-FEFD-261E-279E-7F03E0E18BA5}"/>
              </a:ext>
            </a:extLst>
          </p:cNvPr>
          <p:cNvSpPr>
            <a:spLocks noGrp="1"/>
          </p:cNvSpPr>
          <p:nvPr>
            <p:ph type="dt" sz="half" idx="10"/>
          </p:nvPr>
        </p:nvSpPr>
        <p:spPr/>
        <p:txBody>
          <a:bodyPr/>
          <a:lstStyle/>
          <a:p>
            <a:fld id="{D43B16BD-7F37-4B26-86FD-421C7841AEEF}" type="datetimeFigureOut">
              <a:rPr lang="en-IN" smtClean="0"/>
              <a:t>26-05-2025</a:t>
            </a:fld>
            <a:endParaRPr lang="en-IN"/>
          </a:p>
        </p:txBody>
      </p:sp>
      <p:sp>
        <p:nvSpPr>
          <p:cNvPr id="5" name="Footer Placeholder 4">
            <a:extLst>
              <a:ext uri="{FF2B5EF4-FFF2-40B4-BE49-F238E27FC236}">
                <a16:creationId xmlns:a16="http://schemas.microsoft.com/office/drawing/2014/main" id="{AE3F944B-4F59-C398-0CBB-974F766289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5D5C42-166B-51D7-6F66-442ECA0B529B}"/>
              </a:ext>
            </a:extLst>
          </p:cNvPr>
          <p:cNvSpPr>
            <a:spLocks noGrp="1"/>
          </p:cNvSpPr>
          <p:nvPr>
            <p:ph type="sldNum" sz="quarter" idx="12"/>
          </p:nvPr>
        </p:nvSpPr>
        <p:spPr/>
        <p:txBody>
          <a:bodyPr/>
          <a:lstStyle/>
          <a:p>
            <a:fld id="{443B638E-FF6D-442D-8E6B-E27923633302}" type="slidenum">
              <a:rPr lang="en-IN" smtClean="0"/>
              <a:t>‹#›</a:t>
            </a:fld>
            <a:endParaRPr lang="en-IN"/>
          </a:p>
        </p:txBody>
      </p:sp>
    </p:spTree>
    <p:extLst>
      <p:ext uri="{BB962C8B-B14F-4D97-AF65-F5344CB8AC3E}">
        <p14:creationId xmlns:p14="http://schemas.microsoft.com/office/powerpoint/2010/main" val="1742347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DBE1BB-3C7E-76BC-F361-5EBD01A3E9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B2E32A-92C2-7F17-C4AE-87E385789B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D767AE-39BD-D97E-9A56-008560C9A9C5}"/>
              </a:ext>
            </a:extLst>
          </p:cNvPr>
          <p:cNvSpPr>
            <a:spLocks noGrp="1"/>
          </p:cNvSpPr>
          <p:nvPr>
            <p:ph type="dt" sz="half" idx="10"/>
          </p:nvPr>
        </p:nvSpPr>
        <p:spPr/>
        <p:txBody>
          <a:bodyPr/>
          <a:lstStyle/>
          <a:p>
            <a:fld id="{D43B16BD-7F37-4B26-86FD-421C7841AEEF}" type="datetimeFigureOut">
              <a:rPr lang="en-IN" smtClean="0"/>
              <a:t>26-05-2025</a:t>
            </a:fld>
            <a:endParaRPr lang="en-IN"/>
          </a:p>
        </p:txBody>
      </p:sp>
      <p:sp>
        <p:nvSpPr>
          <p:cNvPr id="5" name="Footer Placeholder 4">
            <a:extLst>
              <a:ext uri="{FF2B5EF4-FFF2-40B4-BE49-F238E27FC236}">
                <a16:creationId xmlns:a16="http://schemas.microsoft.com/office/drawing/2014/main" id="{230BF7D0-DBA3-2E53-CBC8-A2D6362D79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DE779B-F7F9-8CD8-8EF2-43C4F2A3C4D8}"/>
              </a:ext>
            </a:extLst>
          </p:cNvPr>
          <p:cNvSpPr>
            <a:spLocks noGrp="1"/>
          </p:cNvSpPr>
          <p:nvPr>
            <p:ph type="sldNum" sz="quarter" idx="12"/>
          </p:nvPr>
        </p:nvSpPr>
        <p:spPr/>
        <p:txBody>
          <a:bodyPr/>
          <a:lstStyle/>
          <a:p>
            <a:fld id="{443B638E-FF6D-442D-8E6B-E27923633302}" type="slidenum">
              <a:rPr lang="en-IN" smtClean="0"/>
              <a:t>‹#›</a:t>
            </a:fld>
            <a:endParaRPr lang="en-IN"/>
          </a:p>
        </p:txBody>
      </p:sp>
    </p:spTree>
    <p:extLst>
      <p:ext uri="{BB962C8B-B14F-4D97-AF65-F5344CB8AC3E}">
        <p14:creationId xmlns:p14="http://schemas.microsoft.com/office/powerpoint/2010/main" val="314075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53590-33EA-DE77-86D6-F7BCF99A38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A9532C-8665-1D63-7655-6BDF1820F9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D9B509-D952-31A2-6853-2C33C3FB578C}"/>
              </a:ext>
            </a:extLst>
          </p:cNvPr>
          <p:cNvSpPr>
            <a:spLocks noGrp="1"/>
          </p:cNvSpPr>
          <p:nvPr>
            <p:ph type="dt" sz="half" idx="10"/>
          </p:nvPr>
        </p:nvSpPr>
        <p:spPr/>
        <p:txBody>
          <a:bodyPr/>
          <a:lstStyle/>
          <a:p>
            <a:fld id="{D43B16BD-7F37-4B26-86FD-421C7841AEEF}" type="datetimeFigureOut">
              <a:rPr lang="en-IN" smtClean="0"/>
              <a:t>26-05-2025</a:t>
            </a:fld>
            <a:endParaRPr lang="en-IN"/>
          </a:p>
        </p:txBody>
      </p:sp>
      <p:sp>
        <p:nvSpPr>
          <p:cNvPr id="5" name="Footer Placeholder 4">
            <a:extLst>
              <a:ext uri="{FF2B5EF4-FFF2-40B4-BE49-F238E27FC236}">
                <a16:creationId xmlns:a16="http://schemas.microsoft.com/office/drawing/2014/main" id="{715CA465-CDFA-178C-7E18-D2084441B1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67183D-948F-CBF1-ABDD-90C509AEB0A7}"/>
              </a:ext>
            </a:extLst>
          </p:cNvPr>
          <p:cNvSpPr>
            <a:spLocks noGrp="1"/>
          </p:cNvSpPr>
          <p:nvPr>
            <p:ph type="sldNum" sz="quarter" idx="12"/>
          </p:nvPr>
        </p:nvSpPr>
        <p:spPr/>
        <p:txBody>
          <a:bodyPr/>
          <a:lstStyle/>
          <a:p>
            <a:fld id="{443B638E-FF6D-442D-8E6B-E27923633302}" type="slidenum">
              <a:rPr lang="en-IN" smtClean="0"/>
              <a:t>‹#›</a:t>
            </a:fld>
            <a:endParaRPr lang="en-IN"/>
          </a:p>
        </p:txBody>
      </p:sp>
    </p:spTree>
    <p:extLst>
      <p:ext uri="{BB962C8B-B14F-4D97-AF65-F5344CB8AC3E}">
        <p14:creationId xmlns:p14="http://schemas.microsoft.com/office/powerpoint/2010/main" val="172977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73C6-27D3-F811-C6C3-68AAA17FB2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6C5130-CB37-3F72-208E-8B30388D19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B4C439-1124-1325-4486-37F93C94CA69}"/>
              </a:ext>
            </a:extLst>
          </p:cNvPr>
          <p:cNvSpPr>
            <a:spLocks noGrp="1"/>
          </p:cNvSpPr>
          <p:nvPr>
            <p:ph type="dt" sz="half" idx="10"/>
          </p:nvPr>
        </p:nvSpPr>
        <p:spPr/>
        <p:txBody>
          <a:bodyPr/>
          <a:lstStyle/>
          <a:p>
            <a:fld id="{D43B16BD-7F37-4B26-86FD-421C7841AEEF}" type="datetimeFigureOut">
              <a:rPr lang="en-IN" smtClean="0"/>
              <a:t>26-05-2025</a:t>
            </a:fld>
            <a:endParaRPr lang="en-IN"/>
          </a:p>
        </p:txBody>
      </p:sp>
      <p:sp>
        <p:nvSpPr>
          <p:cNvPr id="5" name="Footer Placeholder 4">
            <a:extLst>
              <a:ext uri="{FF2B5EF4-FFF2-40B4-BE49-F238E27FC236}">
                <a16:creationId xmlns:a16="http://schemas.microsoft.com/office/drawing/2014/main" id="{5B4121DC-9E7F-CCE4-AA6A-02646C6C00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1CC9B-24C0-B335-C6A3-6D4313BDD1EC}"/>
              </a:ext>
            </a:extLst>
          </p:cNvPr>
          <p:cNvSpPr>
            <a:spLocks noGrp="1"/>
          </p:cNvSpPr>
          <p:nvPr>
            <p:ph type="sldNum" sz="quarter" idx="12"/>
          </p:nvPr>
        </p:nvSpPr>
        <p:spPr/>
        <p:txBody>
          <a:bodyPr/>
          <a:lstStyle/>
          <a:p>
            <a:fld id="{443B638E-FF6D-442D-8E6B-E27923633302}" type="slidenum">
              <a:rPr lang="en-IN" smtClean="0"/>
              <a:t>‹#›</a:t>
            </a:fld>
            <a:endParaRPr lang="en-IN"/>
          </a:p>
        </p:txBody>
      </p:sp>
    </p:spTree>
    <p:extLst>
      <p:ext uri="{BB962C8B-B14F-4D97-AF65-F5344CB8AC3E}">
        <p14:creationId xmlns:p14="http://schemas.microsoft.com/office/powerpoint/2010/main" val="416226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4214-DB56-B0AD-CCD2-6FC42C1ACA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E008D8-4E05-8B84-8CA5-F6C7AA1CCF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267DC8-84C3-B95E-D571-972B434B79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A68CA1-F8EF-680B-1692-92C70B40F570}"/>
              </a:ext>
            </a:extLst>
          </p:cNvPr>
          <p:cNvSpPr>
            <a:spLocks noGrp="1"/>
          </p:cNvSpPr>
          <p:nvPr>
            <p:ph type="dt" sz="half" idx="10"/>
          </p:nvPr>
        </p:nvSpPr>
        <p:spPr/>
        <p:txBody>
          <a:bodyPr/>
          <a:lstStyle/>
          <a:p>
            <a:fld id="{D43B16BD-7F37-4B26-86FD-421C7841AEEF}" type="datetimeFigureOut">
              <a:rPr lang="en-IN" smtClean="0"/>
              <a:t>26-05-2025</a:t>
            </a:fld>
            <a:endParaRPr lang="en-IN"/>
          </a:p>
        </p:txBody>
      </p:sp>
      <p:sp>
        <p:nvSpPr>
          <p:cNvPr id="6" name="Footer Placeholder 5">
            <a:extLst>
              <a:ext uri="{FF2B5EF4-FFF2-40B4-BE49-F238E27FC236}">
                <a16:creationId xmlns:a16="http://schemas.microsoft.com/office/drawing/2014/main" id="{F8A04F92-4D47-0018-0C9C-80E1CF5EF4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FC5291-4957-AF6E-72FE-AF2B07C855AB}"/>
              </a:ext>
            </a:extLst>
          </p:cNvPr>
          <p:cNvSpPr>
            <a:spLocks noGrp="1"/>
          </p:cNvSpPr>
          <p:nvPr>
            <p:ph type="sldNum" sz="quarter" idx="12"/>
          </p:nvPr>
        </p:nvSpPr>
        <p:spPr/>
        <p:txBody>
          <a:bodyPr/>
          <a:lstStyle/>
          <a:p>
            <a:fld id="{443B638E-FF6D-442D-8E6B-E27923633302}" type="slidenum">
              <a:rPr lang="en-IN" smtClean="0"/>
              <a:t>‹#›</a:t>
            </a:fld>
            <a:endParaRPr lang="en-IN"/>
          </a:p>
        </p:txBody>
      </p:sp>
    </p:spTree>
    <p:extLst>
      <p:ext uri="{BB962C8B-B14F-4D97-AF65-F5344CB8AC3E}">
        <p14:creationId xmlns:p14="http://schemas.microsoft.com/office/powerpoint/2010/main" val="1816904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953C3-01A9-53EC-D606-D0FD3D03DB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530D8D-4BCB-DA53-7A2B-08D0537EDF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D6D8CB-4007-C4BD-E793-EF2D923E04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40FFDB-9D65-48B0-01EE-45808FE3C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C949C8-4C4D-98E5-8170-EED848033F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675DC9-CDB6-9950-3569-ECC537A471CA}"/>
              </a:ext>
            </a:extLst>
          </p:cNvPr>
          <p:cNvSpPr>
            <a:spLocks noGrp="1"/>
          </p:cNvSpPr>
          <p:nvPr>
            <p:ph type="dt" sz="half" idx="10"/>
          </p:nvPr>
        </p:nvSpPr>
        <p:spPr/>
        <p:txBody>
          <a:bodyPr/>
          <a:lstStyle/>
          <a:p>
            <a:fld id="{D43B16BD-7F37-4B26-86FD-421C7841AEEF}" type="datetimeFigureOut">
              <a:rPr lang="en-IN" smtClean="0"/>
              <a:t>26-05-2025</a:t>
            </a:fld>
            <a:endParaRPr lang="en-IN"/>
          </a:p>
        </p:txBody>
      </p:sp>
      <p:sp>
        <p:nvSpPr>
          <p:cNvPr id="8" name="Footer Placeholder 7">
            <a:extLst>
              <a:ext uri="{FF2B5EF4-FFF2-40B4-BE49-F238E27FC236}">
                <a16:creationId xmlns:a16="http://schemas.microsoft.com/office/drawing/2014/main" id="{7FC68CD4-5909-1C41-4EE7-164398CC59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1C4ED7D-CC11-FB6F-00D7-353C4541EE91}"/>
              </a:ext>
            </a:extLst>
          </p:cNvPr>
          <p:cNvSpPr>
            <a:spLocks noGrp="1"/>
          </p:cNvSpPr>
          <p:nvPr>
            <p:ph type="sldNum" sz="quarter" idx="12"/>
          </p:nvPr>
        </p:nvSpPr>
        <p:spPr/>
        <p:txBody>
          <a:bodyPr/>
          <a:lstStyle/>
          <a:p>
            <a:fld id="{443B638E-FF6D-442D-8E6B-E27923633302}" type="slidenum">
              <a:rPr lang="en-IN" smtClean="0"/>
              <a:t>‹#›</a:t>
            </a:fld>
            <a:endParaRPr lang="en-IN"/>
          </a:p>
        </p:txBody>
      </p:sp>
    </p:spTree>
    <p:extLst>
      <p:ext uri="{BB962C8B-B14F-4D97-AF65-F5344CB8AC3E}">
        <p14:creationId xmlns:p14="http://schemas.microsoft.com/office/powerpoint/2010/main" val="3095971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DF114-1748-06AC-F0F1-9791E150CE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631194-D653-1564-E8A3-F87AF272A582}"/>
              </a:ext>
            </a:extLst>
          </p:cNvPr>
          <p:cNvSpPr>
            <a:spLocks noGrp="1"/>
          </p:cNvSpPr>
          <p:nvPr>
            <p:ph type="dt" sz="half" idx="10"/>
          </p:nvPr>
        </p:nvSpPr>
        <p:spPr/>
        <p:txBody>
          <a:bodyPr/>
          <a:lstStyle/>
          <a:p>
            <a:fld id="{D43B16BD-7F37-4B26-86FD-421C7841AEEF}" type="datetimeFigureOut">
              <a:rPr lang="en-IN" smtClean="0"/>
              <a:t>26-05-2025</a:t>
            </a:fld>
            <a:endParaRPr lang="en-IN"/>
          </a:p>
        </p:txBody>
      </p:sp>
      <p:sp>
        <p:nvSpPr>
          <p:cNvPr id="4" name="Footer Placeholder 3">
            <a:extLst>
              <a:ext uri="{FF2B5EF4-FFF2-40B4-BE49-F238E27FC236}">
                <a16:creationId xmlns:a16="http://schemas.microsoft.com/office/drawing/2014/main" id="{788B2444-FC25-2E73-EA4E-618ED7341C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BF0B9B-81FE-75B4-5DFB-AC2B5261E2F6}"/>
              </a:ext>
            </a:extLst>
          </p:cNvPr>
          <p:cNvSpPr>
            <a:spLocks noGrp="1"/>
          </p:cNvSpPr>
          <p:nvPr>
            <p:ph type="sldNum" sz="quarter" idx="12"/>
          </p:nvPr>
        </p:nvSpPr>
        <p:spPr/>
        <p:txBody>
          <a:bodyPr/>
          <a:lstStyle/>
          <a:p>
            <a:fld id="{443B638E-FF6D-442D-8E6B-E27923633302}" type="slidenum">
              <a:rPr lang="en-IN" smtClean="0"/>
              <a:t>‹#›</a:t>
            </a:fld>
            <a:endParaRPr lang="en-IN"/>
          </a:p>
        </p:txBody>
      </p:sp>
    </p:spTree>
    <p:extLst>
      <p:ext uri="{BB962C8B-B14F-4D97-AF65-F5344CB8AC3E}">
        <p14:creationId xmlns:p14="http://schemas.microsoft.com/office/powerpoint/2010/main" val="1894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EB89F7-51C6-3EC2-ABA2-17930ECC3BC1}"/>
              </a:ext>
            </a:extLst>
          </p:cNvPr>
          <p:cNvSpPr>
            <a:spLocks noGrp="1"/>
          </p:cNvSpPr>
          <p:nvPr>
            <p:ph type="dt" sz="half" idx="10"/>
          </p:nvPr>
        </p:nvSpPr>
        <p:spPr/>
        <p:txBody>
          <a:bodyPr/>
          <a:lstStyle/>
          <a:p>
            <a:fld id="{D43B16BD-7F37-4B26-86FD-421C7841AEEF}" type="datetimeFigureOut">
              <a:rPr lang="en-IN" smtClean="0"/>
              <a:t>26-05-2025</a:t>
            </a:fld>
            <a:endParaRPr lang="en-IN"/>
          </a:p>
        </p:txBody>
      </p:sp>
      <p:sp>
        <p:nvSpPr>
          <p:cNvPr id="3" name="Footer Placeholder 2">
            <a:extLst>
              <a:ext uri="{FF2B5EF4-FFF2-40B4-BE49-F238E27FC236}">
                <a16:creationId xmlns:a16="http://schemas.microsoft.com/office/drawing/2014/main" id="{25A424A2-2D3D-CB58-28CB-D06B3053D3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281E36-176D-1F86-7AD5-F9D1173D4037}"/>
              </a:ext>
            </a:extLst>
          </p:cNvPr>
          <p:cNvSpPr>
            <a:spLocks noGrp="1"/>
          </p:cNvSpPr>
          <p:nvPr>
            <p:ph type="sldNum" sz="quarter" idx="12"/>
          </p:nvPr>
        </p:nvSpPr>
        <p:spPr/>
        <p:txBody>
          <a:bodyPr/>
          <a:lstStyle/>
          <a:p>
            <a:fld id="{443B638E-FF6D-442D-8E6B-E27923633302}" type="slidenum">
              <a:rPr lang="en-IN" smtClean="0"/>
              <a:t>‹#›</a:t>
            </a:fld>
            <a:endParaRPr lang="en-IN"/>
          </a:p>
        </p:txBody>
      </p:sp>
    </p:spTree>
    <p:extLst>
      <p:ext uri="{BB962C8B-B14F-4D97-AF65-F5344CB8AC3E}">
        <p14:creationId xmlns:p14="http://schemas.microsoft.com/office/powerpoint/2010/main" val="2770199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CC3C-53B4-1F69-EEC9-6A0D87C0F1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484100D-90B9-7E05-6E66-9721A53E20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97EC28-3712-01E0-BFEB-C9401084D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6E1C0-8064-0EC2-7F59-6EAFC2E34F4B}"/>
              </a:ext>
            </a:extLst>
          </p:cNvPr>
          <p:cNvSpPr>
            <a:spLocks noGrp="1"/>
          </p:cNvSpPr>
          <p:nvPr>
            <p:ph type="dt" sz="half" idx="10"/>
          </p:nvPr>
        </p:nvSpPr>
        <p:spPr/>
        <p:txBody>
          <a:bodyPr/>
          <a:lstStyle/>
          <a:p>
            <a:fld id="{D43B16BD-7F37-4B26-86FD-421C7841AEEF}" type="datetimeFigureOut">
              <a:rPr lang="en-IN" smtClean="0"/>
              <a:t>26-05-2025</a:t>
            </a:fld>
            <a:endParaRPr lang="en-IN"/>
          </a:p>
        </p:txBody>
      </p:sp>
      <p:sp>
        <p:nvSpPr>
          <p:cNvPr id="6" name="Footer Placeholder 5">
            <a:extLst>
              <a:ext uri="{FF2B5EF4-FFF2-40B4-BE49-F238E27FC236}">
                <a16:creationId xmlns:a16="http://schemas.microsoft.com/office/drawing/2014/main" id="{F31F5D9C-819E-35BF-B944-63A1DEBE03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025FD0-08C9-6645-45CE-CCEDED633726}"/>
              </a:ext>
            </a:extLst>
          </p:cNvPr>
          <p:cNvSpPr>
            <a:spLocks noGrp="1"/>
          </p:cNvSpPr>
          <p:nvPr>
            <p:ph type="sldNum" sz="quarter" idx="12"/>
          </p:nvPr>
        </p:nvSpPr>
        <p:spPr/>
        <p:txBody>
          <a:bodyPr/>
          <a:lstStyle/>
          <a:p>
            <a:fld id="{443B638E-FF6D-442D-8E6B-E27923633302}" type="slidenum">
              <a:rPr lang="en-IN" smtClean="0"/>
              <a:t>‹#›</a:t>
            </a:fld>
            <a:endParaRPr lang="en-IN"/>
          </a:p>
        </p:txBody>
      </p:sp>
    </p:spTree>
    <p:extLst>
      <p:ext uri="{BB962C8B-B14F-4D97-AF65-F5344CB8AC3E}">
        <p14:creationId xmlns:p14="http://schemas.microsoft.com/office/powerpoint/2010/main" val="766153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49CFE-3B28-AEDE-09EE-F660E333D7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75B36E-3655-B8B3-667D-58E525F0AC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581633-0F8B-9AD5-60E2-B16E7F2BD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0CE957-C808-3661-6FF7-DCE3CC1A6B63}"/>
              </a:ext>
            </a:extLst>
          </p:cNvPr>
          <p:cNvSpPr>
            <a:spLocks noGrp="1"/>
          </p:cNvSpPr>
          <p:nvPr>
            <p:ph type="dt" sz="half" idx="10"/>
          </p:nvPr>
        </p:nvSpPr>
        <p:spPr/>
        <p:txBody>
          <a:bodyPr/>
          <a:lstStyle/>
          <a:p>
            <a:fld id="{D43B16BD-7F37-4B26-86FD-421C7841AEEF}" type="datetimeFigureOut">
              <a:rPr lang="en-IN" smtClean="0"/>
              <a:t>26-05-2025</a:t>
            </a:fld>
            <a:endParaRPr lang="en-IN"/>
          </a:p>
        </p:txBody>
      </p:sp>
      <p:sp>
        <p:nvSpPr>
          <p:cNvPr id="6" name="Footer Placeholder 5">
            <a:extLst>
              <a:ext uri="{FF2B5EF4-FFF2-40B4-BE49-F238E27FC236}">
                <a16:creationId xmlns:a16="http://schemas.microsoft.com/office/drawing/2014/main" id="{81D4961B-2E9B-5D5B-0B3F-D177192791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DB7623-170A-65BF-C752-7C9C38B61253}"/>
              </a:ext>
            </a:extLst>
          </p:cNvPr>
          <p:cNvSpPr>
            <a:spLocks noGrp="1"/>
          </p:cNvSpPr>
          <p:nvPr>
            <p:ph type="sldNum" sz="quarter" idx="12"/>
          </p:nvPr>
        </p:nvSpPr>
        <p:spPr/>
        <p:txBody>
          <a:bodyPr/>
          <a:lstStyle/>
          <a:p>
            <a:fld id="{443B638E-FF6D-442D-8E6B-E27923633302}" type="slidenum">
              <a:rPr lang="en-IN" smtClean="0"/>
              <a:t>‹#›</a:t>
            </a:fld>
            <a:endParaRPr lang="en-IN"/>
          </a:p>
        </p:txBody>
      </p:sp>
    </p:spTree>
    <p:extLst>
      <p:ext uri="{BB962C8B-B14F-4D97-AF65-F5344CB8AC3E}">
        <p14:creationId xmlns:p14="http://schemas.microsoft.com/office/powerpoint/2010/main" val="3765695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6046E6-068A-C55D-8F46-7770566AE1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95F1F9-B361-7299-350E-7F0F166FE7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CC2445-5BBE-0E57-EB61-9F3CC0C541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3B16BD-7F37-4B26-86FD-421C7841AEEF}" type="datetimeFigureOut">
              <a:rPr lang="en-IN" smtClean="0"/>
              <a:t>26-05-2025</a:t>
            </a:fld>
            <a:endParaRPr lang="en-IN"/>
          </a:p>
        </p:txBody>
      </p:sp>
      <p:sp>
        <p:nvSpPr>
          <p:cNvPr id="5" name="Footer Placeholder 4">
            <a:extLst>
              <a:ext uri="{FF2B5EF4-FFF2-40B4-BE49-F238E27FC236}">
                <a16:creationId xmlns:a16="http://schemas.microsoft.com/office/drawing/2014/main" id="{64D81C09-3457-6EE4-4CB0-8B8790AA5A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33B0BB-00AC-FF25-3700-8FEE88F09A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B638E-FF6D-442D-8E6B-E27923633302}" type="slidenum">
              <a:rPr lang="en-IN" smtClean="0"/>
              <a:t>‹#›</a:t>
            </a:fld>
            <a:endParaRPr lang="en-IN"/>
          </a:p>
        </p:txBody>
      </p:sp>
    </p:spTree>
    <p:extLst>
      <p:ext uri="{BB962C8B-B14F-4D97-AF65-F5344CB8AC3E}">
        <p14:creationId xmlns:p14="http://schemas.microsoft.com/office/powerpoint/2010/main" val="261747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3BFC7-B99E-09D8-9E04-BFCB5B69B8D2}"/>
              </a:ext>
            </a:extLst>
          </p:cNvPr>
          <p:cNvSpPr>
            <a:spLocks noGrp="1"/>
          </p:cNvSpPr>
          <p:nvPr>
            <p:ph type="ctrTitle"/>
          </p:nvPr>
        </p:nvSpPr>
        <p:spPr>
          <a:xfrm>
            <a:off x="1494502" y="1323980"/>
            <a:ext cx="9193161" cy="1390534"/>
          </a:xfrm>
        </p:spPr>
        <p:txBody>
          <a:bodyPr>
            <a:normAutofit fontScale="90000"/>
          </a:bodyPr>
          <a:lstStyle/>
          <a:p>
            <a:r>
              <a:rPr lang="en-US" sz="2400" b="1" dirty="0">
                <a:latin typeface="Times New Roman" panose="02020603050405020304" pitchFamily="18" charset="0"/>
                <a:ea typeface="Times New Roman" panose="02020603050405020304" pitchFamily="18" charset="0"/>
              </a:rPr>
              <a:t>Prevalence</a:t>
            </a:r>
            <a:r>
              <a:rPr lang="en-US" sz="2400" b="1" spc="-50"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of</a:t>
            </a:r>
            <a:r>
              <a:rPr lang="en-US" sz="2400" b="1" spc="-40"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Musculoskeletal</a:t>
            </a:r>
            <a:r>
              <a:rPr lang="en-US" sz="2400" b="1" spc="-50"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Disorders</a:t>
            </a:r>
            <a:r>
              <a:rPr lang="en-US" sz="2400" b="1" spc="-40"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among Auto Drivers</a:t>
            </a:r>
            <a:r>
              <a:rPr lang="en-US" sz="2400" b="1" spc="-40"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and</a:t>
            </a:r>
            <a:r>
              <a:rPr lang="en-US" sz="2400" b="1" spc="-45"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Their</a:t>
            </a:r>
            <a:r>
              <a:rPr lang="en-US" sz="2400" b="1" spc="-115"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Association</a:t>
            </a:r>
            <a:r>
              <a:rPr lang="en-US" sz="2400" b="1" spc="-20" dirty="0">
                <a:latin typeface="Times New Roman" panose="02020603050405020304" pitchFamily="18" charset="0"/>
                <a:ea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rPr>
              <a:t>with Ergonomic Risk Factors and Quality of Life, in</a:t>
            </a:r>
            <a:br>
              <a:rPr lang="en-US" sz="2400" b="1" dirty="0">
                <a:latin typeface="Times New Roman" panose="02020603050405020304" pitchFamily="18" charset="0"/>
                <a:ea typeface="Times New Roman" panose="02020603050405020304" pitchFamily="18" charset="0"/>
              </a:rPr>
            </a:br>
            <a:r>
              <a:rPr lang="en-US" sz="2400" b="1" dirty="0">
                <a:latin typeface="Times New Roman" panose="02020603050405020304" pitchFamily="18" charset="0"/>
                <a:ea typeface="Times New Roman" panose="02020603050405020304" pitchFamily="18" charset="0"/>
              </a:rPr>
              <a:t> Chennai</a:t>
            </a:r>
            <a:br>
              <a:rPr lang="en-US" sz="2400" dirty="0"/>
            </a:br>
            <a:endParaRPr lang="en-IN" sz="2400" dirty="0"/>
          </a:p>
        </p:txBody>
      </p:sp>
      <p:pic>
        <p:nvPicPr>
          <p:cNvPr id="4" name="Picture 3" descr="Description: \\172.16.10.146\communication_share\SRIHER &amp; SRMC\Logo\SRIHER\SRIHER_Blue Category I-01.png">
            <a:extLst>
              <a:ext uri="{FF2B5EF4-FFF2-40B4-BE49-F238E27FC236}">
                <a16:creationId xmlns:a16="http://schemas.microsoft.com/office/drawing/2014/main" id="{0E1AC280-F41F-B887-042A-64FF0D5190ED}"/>
              </a:ext>
            </a:extLst>
          </p:cNvPr>
          <p:cNvPicPr/>
          <p:nvPr/>
        </p:nvPicPr>
        <p:blipFill>
          <a:blip r:embed="rId2">
            <a:extLst>
              <a:ext uri="{28A0092B-C50C-407E-A947-70E740481C1C}">
                <a14:useLocalDpi xmlns:a14="http://schemas.microsoft.com/office/drawing/2010/main" val="0"/>
              </a:ext>
            </a:extLst>
          </a:blip>
          <a:srcRect l="2264" b="35110"/>
          <a:stretch>
            <a:fillRect/>
          </a:stretch>
        </p:blipFill>
        <p:spPr bwMode="auto">
          <a:xfrm>
            <a:off x="2444984" y="150580"/>
            <a:ext cx="7292195" cy="1047866"/>
          </a:xfrm>
          <a:prstGeom prst="rect">
            <a:avLst/>
          </a:prstGeom>
          <a:solidFill>
            <a:srgbClr val="FFFFFF"/>
          </a:solidFill>
          <a:ln>
            <a:noFill/>
          </a:ln>
        </p:spPr>
      </p:pic>
      <p:sp>
        <p:nvSpPr>
          <p:cNvPr id="6" name="TextBox 5">
            <a:extLst>
              <a:ext uri="{FF2B5EF4-FFF2-40B4-BE49-F238E27FC236}">
                <a16:creationId xmlns:a16="http://schemas.microsoft.com/office/drawing/2014/main" id="{C6EEE839-6563-1C95-E8F5-031E7D4D36D2}"/>
              </a:ext>
            </a:extLst>
          </p:cNvPr>
          <p:cNvSpPr txBox="1"/>
          <p:nvPr/>
        </p:nvSpPr>
        <p:spPr>
          <a:xfrm>
            <a:off x="3043083" y="2622914"/>
            <a:ext cx="6096000" cy="2031325"/>
          </a:xfrm>
          <a:prstGeom prst="rect">
            <a:avLst/>
          </a:prstGeom>
          <a:noFill/>
        </p:spPr>
        <p:txBody>
          <a:bodyPr wrap="square">
            <a:spAutoFit/>
          </a:bodyPr>
          <a:lstStyle/>
          <a:p>
            <a:pPr algn="ctr"/>
            <a:r>
              <a:rPr lang="en-US" b="1" dirty="0">
                <a:solidFill>
                  <a:schemeClr val="tx1">
                    <a:lumMod val="95000"/>
                    <a:lumOff val="5000"/>
                  </a:schemeClr>
                </a:solidFill>
                <a:latin typeface="Arial" panose="020B0604020202020204" pitchFamily="34" charset="0"/>
                <a:cs typeface="Arial" panose="020B0604020202020204" pitchFamily="34" charset="0"/>
              </a:rPr>
              <a:t>Under the guidance of</a:t>
            </a:r>
          </a:p>
          <a:p>
            <a:pPr algn="ctr"/>
            <a:r>
              <a:rPr lang="en-US" b="1" dirty="0">
                <a:solidFill>
                  <a:schemeClr val="tx1">
                    <a:lumMod val="95000"/>
                    <a:lumOff val="5000"/>
                  </a:schemeClr>
                </a:solidFill>
                <a:latin typeface="Arial" panose="020B0604020202020204" pitchFamily="34" charset="0"/>
                <a:cs typeface="Arial" panose="020B0604020202020204" pitchFamily="34" charset="0"/>
              </a:rPr>
              <a:t> MR. P. RAJKUMAR</a:t>
            </a:r>
          </a:p>
          <a:p>
            <a:pPr algn="ctr"/>
            <a:r>
              <a:rPr lang="en-US" b="1" dirty="0">
                <a:solidFill>
                  <a:schemeClr val="tx1">
                    <a:lumMod val="95000"/>
                    <a:lumOff val="5000"/>
                  </a:schemeClr>
                </a:solidFill>
                <a:latin typeface="Arial" panose="020B0604020202020204" pitchFamily="34" charset="0"/>
                <a:cs typeface="Arial" panose="020B0604020202020204" pitchFamily="34" charset="0"/>
              </a:rPr>
              <a:t>Lecturer, Department of Environmental Health Engineering </a:t>
            </a:r>
          </a:p>
          <a:p>
            <a:pPr algn="ctr"/>
            <a:r>
              <a:rPr lang="en-US" b="1" dirty="0">
                <a:solidFill>
                  <a:schemeClr val="tx1">
                    <a:lumMod val="95000"/>
                    <a:lumOff val="5000"/>
                  </a:schemeClr>
                </a:solidFill>
                <a:latin typeface="Arial" panose="020B0604020202020204" pitchFamily="34" charset="0"/>
                <a:cs typeface="Arial" panose="020B0604020202020204" pitchFamily="34" charset="0"/>
              </a:rPr>
              <a:t>Sri Ramachandra Faculty of Public Health</a:t>
            </a:r>
          </a:p>
          <a:p>
            <a:pPr algn="ctr"/>
            <a:r>
              <a:rPr lang="en-US" b="1" dirty="0">
                <a:solidFill>
                  <a:schemeClr val="tx1">
                    <a:lumMod val="95000"/>
                    <a:lumOff val="5000"/>
                  </a:schemeClr>
                </a:solidFill>
                <a:latin typeface="Arial" panose="020B0604020202020204" pitchFamily="34" charset="0"/>
                <a:cs typeface="Arial" panose="020B0604020202020204" pitchFamily="34" charset="0"/>
              </a:rPr>
              <a:t>Sri Ramachandra Institute of Higher Education and Research (DU), </a:t>
            </a:r>
            <a:r>
              <a:rPr lang="en-US" b="1" dirty="0" err="1">
                <a:solidFill>
                  <a:schemeClr val="tx1">
                    <a:lumMod val="95000"/>
                    <a:lumOff val="5000"/>
                  </a:schemeClr>
                </a:solidFill>
                <a:latin typeface="Arial" panose="020B0604020202020204" pitchFamily="34" charset="0"/>
                <a:cs typeface="Arial" panose="020B0604020202020204" pitchFamily="34" charset="0"/>
              </a:rPr>
              <a:t>Porur</a:t>
            </a:r>
            <a:r>
              <a:rPr lang="en-US" b="1" dirty="0">
                <a:solidFill>
                  <a:schemeClr val="tx1">
                    <a:lumMod val="95000"/>
                    <a:lumOff val="5000"/>
                  </a:schemeClr>
                </a:solidFill>
                <a:latin typeface="Arial" panose="020B0604020202020204" pitchFamily="34" charset="0"/>
                <a:cs typeface="Arial" panose="020B0604020202020204" pitchFamily="34" charset="0"/>
              </a:rPr>
              <a:t>, Chennai- 600116.</a:t>
            </a:r>
          </a:p>
        </p:txBody>
      </p:sp>
      <p:sp>
        <p:nvSpPr>
          <p:cNvPr id="8" name="TextBox 7">
            <a:extLst>
              <a:ext uri="{FF2B5EF4-FFF2-40B4-BE49-F238E27FC236}">
                <a16:creationId xmlns:a16="http://schemas.microsoft.com/office/drawing/2014/main" id="{B4FC5CD4-F116-ABC0-5C98-50B7BEF98D60}"/>
              </a:ext>
            </a:extLst>
          </p:cNvPr>
          <p:cNvSpPr txBox="1"/>
          <p:nvPr/>
        </p:nvSpPr>
        <p:spPr>
          <a:xfrm>
            <a:off x="3129520" y="4838753"/>
            <a:ext cx="6096000" cy="1434367"/>
          </a:xfrm>
          <a:prstGeom prst="rect">
            <a:avLst/>
          </a:prstGeom>
          <a:noFill/>
        </p:spPr>
        <p:txBody>
          <a:bodyPr wrap="square">
            <a:spAutoFit/>
          </a:bodyPr>
          <a:lstStyle/>
          <a:p>
            <a:pPr algn="ctr">
              <a:lnSpc>
                <a:spcPct val="150000"/>
              </a:lnSpc>
            </a:pPr>
            <a:r>
              <a:rPr lang="en-US" sz="2400" b="1" dirty="0"/>
              <a:t>SANJAY.N</a:t>
            </a:r>
          </a:p>
          <a:p>
            <a:pPr algn="ctr">
              <a:lnSpc>
                <a:spcPct val="150000"/>
              </a:lnSpc>
            </a:pPr>
            <a:r>
              <a:rPr lang="en-US" dirty="0"/>
              <a:t> Reg. No: H0123028</a:t>
            </a:r>
          </a:p>
          <a:p>
            <a:pPr algn="ctr">
              <a:lnSpc>
                <a:spcPct val="150000"/>
              </a:lnSpc>
            </a:pPr>
            <a:r>
              <a:rPr lang="en-US" dirty="0"/>
              <a:t>Master of Public Health</a:t>
            </a:r>
            <a:endParaRPr lang="en-IN" dirty="0"/>
          </a:p>
        </p:txBody>
      </p:sp>
    </p:spTree>
    <p:extLst>
      <p:ext uri="{BB962C8B-B14F-4D97-AF65-F5344CB8AC3E}">
        <p14:creationId xmlns:p14="http://schemas.microsoft.com/office/powerpoint/2010/main" val="2831047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4A6B18-102C-634D-93DD-E59AD9B2E0D5}"/>
              </a:ext>
            </a:extLst>
          </p:cNvPr>
          <p:cNvSpPr txBox="1"/>
          <p:nvPr/>
        </p:nvSpPr>
        <p:spPr>
          <a:xfrm>
            <a:off x="447039" y="183297"/>
            <a:ext cx="11172825"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rPr>
              <a:t>RESULTS</a:t>
            </a:r>
          </a:p>
        </p:txBody>
      </p:sp>
      <p:pic>
        <p:nvPicPr>
          <p:cNvPr id="5" name="Picture 4">
            <a:extLst>
              <a:ext uri="{FF2B5EF4-FFF2-40B4-BE49-F238E27FC236}">
                <a16:creationId xmlns:a16="http://schemas.microsoft.com/office/drawing/2014/main" id="{B0AA23C9-0356-4329-6B14-D02CE24E845C}"/>
              </a:ext>
            </a:extLst>
          </p:cNvPr>
          <p:cNvPicPr>
            <a:picLocks noChangeAspect="1"/>
          </p:cNvPicPr>
          <p:nvPr/>
        </p:nvPicPr>
        <p:blipFill rotWithShape="1">
          <a:blip r:embed="rId2"/>
          <a:srcRect t="49977" r="66480"/>
          <a:stretch/>
        </p:blipFill>
        <p:spPr bwMode="auto">
          <a:xfrm>
            <a:off x="239203" y="1255253"/>
            <a:ext cx="2861892" cy="2210639"/>
          </a:xfrm>
          <a:prstGeom prst="rect">
            <a:avLst/>
          </a:prstGeom>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827F75BA-2E3E-004B-510E-CEFBBF9438BC}"/>
              </a:ext>
            </a:extLst>
          </p:cNvPr>
          <p:cNvPicPr>
            <a:picLocks noChangeAspect="1"/>
          </p:cNvPicPr>
          <p:nvPr/>
        </p:nvPicPr>
        <p:blipFill rotWithShape="1">
          <a:blip r:embed="rId2"/>
          <a:srcRect l="66942" t="49977" r="263"/>
          <a:stretch/>
        </p:blipFill>
        <p:spPr bwMode="auto">
          <a:xfrm>
            <a:off x="8628970" y="1261227"/>
            <a:ext cx="2921170" cy="2204666"/>
          </a:xfrm>
          <a:prstGeom prst="rect">
            <a:avLst/>
          </a:prstGeom>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749BDAAB-27DF-8F64-FB09-9D89CD057CD2}"/>
              </a:ext>
            </a:extLst>
          </p:cNvPr>
          <p:cNvPicPr>
            <a:picLocks noChangeAspect="1"/>
          </p:cNvPicPr>
          <p:nvPr/>
        </p:nvPicPr>
        <p:blipFill rotWithShape="1">
          <a:blip r:embed="rId2"/>
          <a:srcRect l="33521" t="49977" r="33261"/>
          <a:stretch/>
        </p:blipFill>
        <p:spPr bwMode="auto">
          <a:xfrm>
            <a:off x="5779134" y="1261227"/>
            <a:ext cx="3203605" cy="2167773"/>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08950114-8517-3C1A-62B5-C6F30C21B0F6}"/>
              </a:ext>
            </a:extLst>
          </p:cNvPr>
          <p:cNvPicPr>
            <a:picLocks noChangeAspect="1"/>
          </p:cNvPicPr>
          <p:nvPr/>
        </p:nvPicPr>
        <p:blipFill rotWithShape="1">
          <a:blip r:embed="rId2"/>
          <a:srcRect l="66750" t="830" r="229" b="49800"/>
          <a:stretch/>
        </p:blipFill>
        <p:spPr bwMode="auto">
          <a:xfrm>
            <a:off x="2962208" y="1261227"/>
            <a:ext cx="2856363" cy="2210638"/>
          </a:xfrm>
          <a:prstGeom prst="rect">
            <a:avLst/>
          </a:prstGeom>
          <a:ln>
            <a:noFill/>
          </a:ln>
          <a:extLst>
            <a:ext uri="{53640926-AAD7-44D8-BBD7-CCE9431645EC}">
              <a14:shadowObscured xmlns:a14="http://schemas.microsoft.com/office/drawing/2010/main"/>
            </a:ext>
          </a:extLst>
        </p:spPr>
      </p:pic>
      <p:sp>
        <p:nvSpPr>
          <p:cNvPr id="12" name="TextBox 11">
            <a:extLst>
              <a:ext uri="{FF2B5EF4-FFF2-40B4-BE49-F238E27FC236}">
                <a16:creationId xmlns:a16="http://schemas.microsoft.com/office/drawing/2014/main" id="{B42A69A1-1DA7-0944-788E-4DA05468DA3B}"/>
              </a:ext>
            </a:extLst>
          </p:cNvPr>
          <p:cNvSpPr txBox="1"/>
          <p:nvPr/>
        </p:nvSpPr>
        <p:spPr>
          <a:xfrm>
            <a:off x="548639" y="4160799"/>
            <a:ext cx="11071226" cy="1200329"/>
          </a:xfrm>
          <a:prstGeom prst="rect">
            <a:avLst/>
          </a:prstGeom>
          <a:noFill/>
        </p:spPr>
        <p:txBody>
          <a:bodyPr wrap="square">
            <a:spAutoFit/>
          </a:bodyPr>
          <a:lstStyle/>
          <a:p>
            <a:pPr>
              <a:spcAft>
                <a:spcPts val="800"/>
              </a:spcAft>
            </a:pPr>
            <a:r>
              <a:rPr lang="en-IN" sz="1800" kern="100" dirty="0">
                <a:effectLst/>
                <a:latin typeface="Arial" panose="020B0604020202020204" pitchFamily="34" charset="0"/>
                <a:ea typeface="Calibri" panose="020F0502020204030204" pitchFamily="34" charset="0"/>
                <a:cs typeface="Arial" panose="020B0604020202020204" pitchFamily="34" charset="0"/>
              </a:rPr>
              <a:t>Figure 3 illustrates the distribution of certain health conditions among participants. A significant number of individuals reported no history of diabetes, hernia, thyroid issues, or blood pressure (BP) problems. However, a smaller yet notable portion indicated having diabetes and BP issues. Thyroid and hernia occurrences appear to be the least reported, suggesting these are less common within the group.</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FE0A3D8D-17A1-D3DB-6424-2C7BD9E6C2D5}"/>
              </a:ext>
            </a:extLst>
          </p:cNvPr>
          <p:cNvSpPr txBox="1"/>
          <p:nvPr/>
        </p:nvSpPr>
        <p:spPr>
          <a:xfrm>
            <a:off x="2731135" y="3251599"/>
            <a:ext cx="6096000" cy="567271"/>
          </a:xfrm>
          <a:prstGeom prst="rect">
            <a:avLst/>
          </a:prstGeom>
          <a:noFill/>
        </p:spPr>
        <p:txBody>
          <a:bodyPr wrap="square">
            <a:spAutoFit/>
          </a:bodyPr>
          <a:lstStyle/>
          <a:p>
            <a:pPr algn="ctr">
              <a:lnSpc>
                <a:spcPct val="200000"/>
              </a:lnSpc>
              <a:spcBef>
                <a:spcPts val="5"/>
              </a:spcBef>
              <a:spcAft>
                <a:spcPts val="800"/>
              </a:spcAft>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Fig. 3 Medical History</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p:txBody>
      </p:sp>
      <p:grpSp>
        <p:nvGrpSpPr>
          <p:cNvPr id="15" name="Group 7">
            <a:extLst>
              <a:ext uri="{FF2B5EF4-FFF2-40B4-BE49-F238E27FC236}">
                <a16:creationId xmlns:a16="http://schemas.microsoft.com/office/drawing/2014/main" id="{D94D314D-58B4-1149-C933-970EE83801D5}"/>
              </a:ext>
            </a:extLst>
          </p:cNvPr>
          <p:cNvGrpSpPr/>
          <p:nvPr/>
        </p:nvGrpSpPr>
        <p:grpSpPr>
          <a:xfrm>
            <a:off x="-126861" y="5982871"/>
            <a:ext cx="12124391" cy="1188758"/>
            <a:chOff x="-27641" y="5905537"/>
            <a:chExt cx="8920121" cy="1188758"/>
          </a:xfrm>
        </p:grpSpPr>
        <p:cxnSp>
          <p:nvCxnSpPr>
            <p:cNvPr id="16" name="Straight Connector 15">
              <a:extLst>
                <a:ext uri="{FF2B5EF4-FFF2-40B4-BE49-F238E27FC236}">
                  <a16:creationId xmlns:a16="http://schemas.microsoft.com/office/drawing/2014/main" id="{DCC88F59-AD2D-F84D-D072-62C986B9EDE4}"/>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F73B08-6895-1B07-C2E5-3AB8D288EB10}"/>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C5F94D9-193C-AF7A-0574-D3DE163DCA89}"/>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descr="\\172.16.10.146\communication_share\SRIHER &amp; SRMC\Logo\SRIHER\SRIHER_Blue Category I-01.png">
              <a:extLst>
                <a:ext uri="{FF2B5EF4-FFF2-40B4-BE49-F238E27FC236}">
                  <a16:creationId xmlns:a16="http://schemas.microsoft.com/office/drawing/2014/main" id="{2E02FFD7-9D83-F579-8823-CFDAF57EA6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85931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590D1DD-B875-EAA5-D58A-72A360D3C672}"/>
              </a:ext>
            </a:extLst>
          </p:cNvPr>
          <p:cNvGraphicFramePr>
            <a:graphicFrameLocks noGrp="1"/>
          </p:cNvGraphicFramePr>
          <p:nvPr>
            <p:ph idx="1"/>
            <p:extLst>
              <p:ext uri="{D42A27DB-BD31-4B8C-83A1-F6EECF244321}">
                <p14:modId xmlns:p14="http://schemas.microsoft.com/office/powerpoint/2010/main" val="1849455008"/>
              </p:ext>
            </p:extLst>
          </p:nvPr>
        </p:nvGraphicFramePr>
        <p:xfrm>
          <a:off x="1879600" y="1358424"/>
          <a:ext cx="7762240" cy="2400300"/>
        </p:xfrm>
        <a:graphic>
          <a:graphicData uri="http://schemas.openxmlformats.org/drawingml/2006/table">
            <a:tbl>
              <a:tblPr firstRow="1" firstCol="1" bandRow="1">
                <a:tableStyleId>{5C22544A-7EE6-4342-B048-85BDC9FD1C3A}</a:tableStyleId>
              </a:tblPr>
              <a:tblGrid>
                <a:gridCol w="1940560">
                  <a:extLst>
                    <a:ext uri="{9D8B030D-6E8A-4147-A177-3AD203B41FA5}">
                      <a16:colId xmlns:a16="http://schemas.microsoft.com/office/drawing/2014/main" val="577551163"/>
                    </a:ext>
                  </a:extLst>
                </a:gridCol>
                <a:gridCol w="1940560">
                  <a:extLst>
                    <a:ext uri="{9D8B030D-6E8A-4147-A177-3AD203B41FA5}">
                      <a16:colId xmlns:a16="http://schemas.microsoft.com/office/drawing/2014/main" val="2273070647"/>
                    </a:ext>
                  </a:extLst>
                </a:gridCol>
                <a:gridCol w="1940560">
                  <a:extLst>
                    <a:ext uri="{9D8B030D-6E8A-4147-A177-3AD203B41FA5}">
                      <a16:colId xmlns:a16="http://schemas.microsoft.com/office/drawing/2014/main" val="4141150359"/>
                    </a:ext>
                  </a:extLst>
                </a:gridCol>
                <a:gridCol w="1940560">
                  <a:extLst>
                    <a:ext uri="{9D8B030D-6E8A-4147-A177-3AD203B41FA5}">
                      <a16:colId xmlns:a16="http://schemas.microsoft.com/office/drawing/2014/main" val="2010171696"/>
                    </a:ext>
                  </a:extLst>
                </a:gridCol>
              </a:tblGrid>
              <a:tr h="342900">
                <a:tc>
                  <a:txBody>
                    <a:bodyPr/>
                    <a:lstStyle/>
                    <a:p>
                      <a:pPr algn="ctr">
                        <a:lnSpc>
                          <a:spcPct val="107000"/>
                        </a:lnSpc>
                        <a:spcAft>
                          <a:spcPts val="800"/>
                        </a:spcAft>
                        <a:buNone/>
                      </a:pPr>
                      <a:r>
                        <a:rPr lang="en-IN" sz="1200" kern="0">
                          <a:effectLst/>
                        </a:rPr>
                        <a:t>Sl. No.</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buNone/>
                      </a:pPr>
                      <a:r>
                        <a:rPr lang="en-IN" sz="1200" kern="0">
                          <a:effectLst/>
                        </a:rPr>
                        <a:t>Variable</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buNone/>
                      </a:pPr>
                      <a:r>
                        <a:rPr lang="en-IN" sz="1200" kern="0">
                          <a:effectLst/>
                        </a:rPr>
                        <a:t>Category</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buNone/>
                      </a:pPr>
                      <a:r>
                        <a:rPr lang="en-IN" sz="1200" kern="0">
                          <a:effectLst/>
                        </a:rPr>
                        <a:t>N (%)</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534799751"/>
                  </a:ext>
                </a:extLst>
              </a:tr>
              <a:tr h="342900">
                <a:tc rowSpan="2">
                  <a:txBody>
                    <a:bodyPr/>
                    <a:lstStyle/>
                    <a:p>
                      <a:pPr algn="ctr">
                        <a:lnSpc>
                          <a:spcPct val="107000"/>
                        </a:lnSpc>
                        <a:spcAft>
                          <a:spcPts val="800"/>
                        </a:spcAft>
                        <a:buNone/>
                      </a:pPr>
                      <a:r>
                        <a:rPr lang="en-IN" sz="1200" kern="0">
                          <a:effectLst/>
                        </a:rPr>
                        <a:t>1</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rowSpan="2">
                  <a:txBody>
                    <a:bodyPr/>
                    <a:lstStyle/>
                    <a:p>
                      <a:pPr algn="ctr">
                        <a:lnSpc>
                          <a:spcPct val="107000"/>
                        </a:lnSpc>
                        <a:spcAft>
                          <a:spcPts val="800"/>
                        </a:spcAft>
                        <a:buNone/>
                      </a:pPr>
                      <a:r>
                        <a:rPr lang="en-IN" sz="1200" kern="0">
                          <a:effectLst/>
                        </a:rPr>
                        <a:t>Recreational Activities</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buNone/>
                      </a:pPr>
                      <a:r>
                        <a:rPr lang="en-IN" sz="1200" kern="0">
                          <a:effectLst/>
                        </a:rPr>
                        <a:t>Yes</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buNone/>
                      </a:pPr>
                      <a:r>
                        <a:rPr lang="en-IN" sz="1200" kern="0">
                          <a:effectLst/>
                        </a:rPr>
                        <a:t>7 (8.64%)</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174286809"/>
                  </a:ext>
                </a:extLst>
              </a:tr>
              <a:tr h="342900">
                <a:tc vMerge="1">
                  <a:txBody>
                    <a:bodyPr/>
                    <a:lstStyle/>
                    <a:p>
                      <a:endParaRPr lang="en-IN"/>
                    </a:p>
                  </a:txBody>
                  <a:tcPr/>
                </a:tc>
                <a:tc vMerge="1">
                  <a:txBody>
                    <a:bodyPr/>
                    <a:lstStyle/>
                    <a:p>
                      <a:endParaRPr lang="en-IN"/>
                    </a:p>
                  </a:txBody>
                  <a:tcPr/>
                </a:tc>
                <a:tc>
                  <a:txBody>
                    <a:bodyPr/>
                    <a:lstStyle/>
                    <a:p>
                      <a:pPr algn="ctr">
                        <a:lnSpc>
                          <a:spcPct val="107000"/>
                        </a:lnSpc>
                        <a:spcAft>
                          <a:spcPts val="800"/>
                        </a:spcAft>
                        <a:buNone/>
                      </a:pPr>
                      <a:r>
                        <a:rPr lang="en-IN" sz="1200" kern="0">
                          <a:effectLst/>
                        </a:rPr>
                        <a:t>No</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buNone/>
                      </a:pPr>
                      <a:r>
                        <a:rPr lang="en-IN" sz="1200" kern="0">
                          <a:effectLst/>
                        </a:rPr>
                        <a:t>74 (91.36%)</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81410823"/>
                  </a:ext>
                </a:extLst>
              </a:tr>
              <a:tr h="342900">
                <a:tc rowSpan="2">
                  <a:txBody>
                    <a:bodyPr/>
                    <a:lstStyle/>
                    <a:p>
                      <a:pPr algn="ctr">
                        <a:lnSpc>
                          <a:spcPct val="107000"/>
                        </a:lnSpc>
                        <a:spcAft>
                          <a:spcPts val="800"/>
                        </a:spcAft>
                        <a:buNone/>
                      </a:pPr>
                      <a:r>
                        <a:rPr lang="en-IN" sz="1200" kern="0">
                          <a:effectLst/>
                        </a:rPr>
                        <a:t>2</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rowSpan="2">
                  <a:txBody>
                    <a:bodyPr/>
                    <a:lstStyle/>
                    <a:p>
                      <a:pPr algn="ctr">
                        <a:lnSpc>
                          <a:spcPct val="107000"/>
                        </a:lnSpc>
                        <a:spcAft>
                          <a:spcPts val="800"/>
                        </a:spcAft>
                        <a:buNone/>
                      </a:pPr>
                      <a:r>
                        <a:rPr lang="en-IN" sz="1200" kern="0">
                          <a:effectLst/>
                        </a:rPr>
                        <a:t>Smoking</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buNone/>
                      </a:pPr>
                      <a:r>
                        <a:rPr lang="en-IN" sz="1200" kern="0">
                          <a:effectLst/>
                        </a:rPr>
                        <a:t>Yes</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buNone/>
                      </a:pPr>
                      <a:r>
                        <a:rPr lang="en-IN" sz="1200" kern="0">
                          <a:effectLst/>
                        </a:rPr>
                        <a:t>17 (20.99%)</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676089332"/>
                  </a:ext>
                </a:extLst>
              </a:tr>
              <a:tr h="342900">
                <a:tc vMerge="1">
                  <a:txBody>
                    <a:bodyPr/>
                    <a:lstStyle/>
                    <a:p>
                      <a:endParaRPr lang="en-IN"/>
                    </a:p>
                  </a:txBody>
                  <a:tcPr/>
                </a:tc>
                <a:tc vMerge="1">
                  <a:txBody>
                    <a:bodyPr/>
                    <a:lstStyle/>
                    <a:p>
                      <a:endParaRPr lang="en-IN"/>
                    </a:p>
                  </a:txBody>
                  <a:tcPr/>
                </a:tc>
                <a:tc>
                  <a:txBody>
                    <a:bodyPr/>
                    <a:lstStyle/>
                    <a:p>
                      <a:pPr algn="ctr">
                        <a:lnSpc>
                          <a:spcPct val="107000"/>
                        </a:lnSpc>
                        <a:spcAft>
                          <a:spcPts val="800"/>
                        </a:spcAft>
                        <a:buNone/>
                      </a:pPr>
                      <a:r>
                        <a:rPr lang="en-IN" sz="1200" kern="0">
                          <a:effectLst/>
                        </a:rPr>
                        <a:t>No</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buNone/>
                      </a:pPr>
                      <a:r>
                        <a:rPr lang="en-IN" sz="1200" kern="0">
                          <a:effectLst/>
                        </a:rPr>
                        <a:t>64 (79.01%)</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569492811"/>
                  </a:ext>
                </a:extLst>
              </a:tr>
              <a:tr h="342900">
                <a:tc rowSpan="2">
                  <a:txBody>
                    <a:bodyPr/>
                    <a:lstStyle/>
                    <a:p>
                      <a:pPr algn="ctr">
                        <a:lnSpc>
                          <a:spcPct val="107000"/>
                        </a:lnSpc>
                        <a:spcAft>
                          <a:spcPts val="800"/>
                        </a:spcAft>
                        <a:buNone/>
                      </a:pPr>
                      <a:r>
                        <a:rPr lang="en-IN" sz="1200" kern="0">
                          <a:effectLst/>
                        </a:rPr>
                        <a:t>3</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rowSpan="2">
                  <a:txBody>
                    <a:bodyPr/>
                    <a:lstStyle/>
                    <a:p>
                      <a:pPr algn="ctr">
                        <a:lnSpc>
                          <a:spcPct val="107000"/>
                        </a:lnSpc>
                        <a:spcAft>
                          <a:spcPts val="800"/>
                        </a:spcAft>
                        <a:buNone/>
                      </a:pPr>
                      <a:r>
                        <a:rPr lang="en-IN" sz="1200" kern="0" dirty="0">
                          <a:effectLst/>
                        </a:rPr>
                        <a:t>Drinking</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buNone/>
                      </a:pPr>
                      <a:r>
                        <a:rPr lang="en-IN" sz="1200" kern="0">
                          <a:effectLst/>
                        </a:rPr>
                        <a:t>Yes</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buNone/>
                      </a:pPr>
                      <a:r>
                        <a:rPr lang="en-IN" sz="1200" kern="0">
                          <a:effectLst/>
                        </a:rPr>
                        <a:t>20 (24.69%)</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614299084"/>
                  </a:ext>
                </a:extLst>
              </a:tr>
              <a:tr h="342900">
                <a:tc vMerge="1">
                  <a:txBody>
                    <a:bodyPr/>
                    <a:lstStyle/>
                    <a:p>
                      <a:endParaRPr lang="en-IN"/>
                    </a:p>
                  </a:txBody>
                  <a:tcPr/>
                </a:tc>
                <a:tc vMerge="1">
                  <a:txBody>
                    <a:bodyPr/>
                    <a:lstStyle/>
                    <a:p>
                      <a:endParaRPr lang="en-IN"/>
                    </a:p>
                  </a:txBody>
                  <a:tcPr/>
                </a:tc>
                <a:tc>
                  <a:txBody>
                    <a:bodyPr/>
                    <a:lstStyle/>
                    <a:p>
                      <a:pPr algn="ctr">
                        <a:lnSpc>
                          <a:spcPct val="107000"/>
                        </a:lnSpc>
                        <a:spcAft>
                          <a:spcPts val="800"/>
                        </a:spcAft>
                        <a:buNone/>
                      </a:pPr>
                      <a:r>
                        <a:rPr lang="en-IN" sz="1200" kern="0">
                          <a:effectLst/>
                        </a:rPr>
                        <a:t>No</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07000"/>
                        </a:lnSpc>
                        <a:spcAft>
                          <a:spcPts val="800"/>
                        </a:spcAft>
                        <a:buNone/>
                      </a:pPr>
                      <a:r>
                        <a:rPr lang="en-IN" sz="1200" kern="0" dirty="0">
                          <a:effectLst/>
                        </a:rPr>
                        <a:t>61 (75.31%)</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701167977"/>
                  </a:ext>
                </a:extLst>
              </a:tr>
            </a:tbl>
          </a:graphicData>
        </a:graphic>
      </p:graphicFrame>
      <p:sp>
        <p:nvSpPr>
          <p:cNvPr id="5" name="TextBox 4">
            <a:extLst>
              <a:ext uri="{FF2B5EF4-FFF2-40B4-BE49-F238E27FC236}">
                <a16:creationId xmlns:a16="http://schemas.microsoft.com/office/drawing/2014/main" id="{288E9F1B-7375-46DB-3B6F-88568789FDB5}"/>
              </a:ext>
            </a:extLst>
          </p:cNvPr>
          <p:cNvSpPr txBox="1"/>
          <p:nvPr/>
        </p:nvSpPr>
        <p:spPr>
          <a:xfrm>
            <a:off x="447039" y="183297"/>
            <a:ext cx="11172825"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rPr>
              <a:t>RESULTS</a:t>
            </a:r>
          </a:p>
        </p:txBody>
      </p:sp>
      <p:sp>
        <p:nvSpPr>
          <p:cNvPr id="7" name="TextBox 6">
            <a:extLst>
              <a:ext uri="{FF2B5EF4-FFF2-40B4-BE49-F238E27FC236}">
                <a16:creationId xmlns:a16="http://schemas.microsoft.com/office/drawing/2014/main" id="{48902840-01D1-D672-E0F6-2666C6D5BD08}"/>
              </a:ext>
            </a:extLst>
          </p:cNvPr>
          <p:cNvSpPr txBox="1"/>
          <p:nvPr/>
        </p:nvSpPr>
        <p:spPr>
          <a:xfrm>
            <a:off x="2580640" y="768072"/>
            <a:ext cx="6096000" cy="567271"/>
          </a:xfrm>
          <a:prstGeom prst="rect">
            <a:avLst/>
          </a:prstGeom>
          <a:noFill/>
        </p:spPr>
        <p:txBody>
          <a:bodyPr wrap="square">
            <a:spAutoFit/>
          </a:bodyPr>
          <a:lstStyle/>
          <a:p>
            <a:pPr algn="ctr">
              <a:lnSpc>
                <a:spcPct val="200000"/>
              </a:lnSpc>
              <a:spcAft>
                <a:spcPts val="800"/>
              </a:spcAft>
            </a:pPr>
            <a:r>
              <a:rPr lang="en-IN" sz="1800" b="1" kern="100" dirty="0">
                <a:solidFill>
                  <a:srgbClr val="000000"/>
                </a:solidFill>
                <a:effectLst/>
                <a:latin typeface="Times New Roman" panose="02020603050405020304" pitchFamily="18" charset="0"/>
                <a:ea typeface="Calibri" panose="020F0502020204030204" pitchFamily="34" charset="0"/>
                <a:cs typeface="Latha" panose="020B0604020202020204" pitchFamily="34" charset="0"/>
              </a:rPr>
              <a:t>Table 2- Lifestyle of the study participants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8" name="Rectangle 1">
            <a:extLst>
              <a:ext uri="{FF2B5EF4-FFF2-40B4-BE49-F238E27FC236}">
                <a16:creationId xmlns:a16="http://schemas.microsoft.com/office/drawing/2014/main" id="{00E13C83-6081-2503-379B-B0648C1B70A4}"/>
              </a:ext>
            </a:extLst>
          </p:cNvPr>
          <p:cNvSpPr>
            <a:spLocks noChangeArrowheads="1"/>
          </p:cNvSpPr>
          <p:nvPr/>
        </p:nvSpPr>
        <p:spPr bwMode="auto">
          <a:xfrm>
            <a:off x="741981" y="4202558"/>
            <a:ext cx="1058293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Table 2 highlights the lifestyle patterns of the participants. A large majority (91.36%) did not engage in recreational activities. About 21% were smokers and nearly 25% consumed alcohol. Overall, the participants showed limited recreational involvement and moderate use of tobacco and alcohol.</a:t>
            </a:r>
          </a:p>
        </p:txBody>
      </p:sp>
      <p:grpSp>
        <p:nvGrpSpPr>
          <p:cNvPr id="9" name="Group 7">
            <a:extLst>
              <a:ext uri="{FF2B5EF4-FFF2-40B4-BE49-F238E27FC236}">
                <a16:creationId xmlns:a16="http://schemas.microsoft.com/office/drawing/2014/main" id="{828377EB-762E-4B17-196D-C28D08FFD360}"/>
              </a:ext>
            </a:extLst>
          </p:cNvPr>
          <p:cNvGrpSpPr/>
          <p:nvPr/>
        </p:nvGrpSpPr>
        <p:grpSpPr>
          <a:xfrm>
            <a:off x="-126861" y="5982871"/>
            <a:ext cx="12124391" cy="1188758"/>
            <a:chOff x="-27641" y="5905537"/>
            <a:chExt cx="8920121" cy="1188758"/>
          </a:xfrm>
        </p:grpSpPr>
        <p:cxnSp>
          <p:nvCxnSpPr>
            <p:cNvPr id="10" name="Straight Connector 9">
              <a:extLst>
                <a:ext uri="{FF2B5EF4-FFF2-40B4-BE49-F238E27FC236}">
                  <a16:creationId xmlns:a16="http://schemas.microsoft.com/office/drawing/2014/main" id="{31964F18-2A6C-9D36-3D12-52DA48225917}"/>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85FC06D-7235-AF49-E6AF-A75EA1FEB251}"/>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9D68F6B-F561-AC9B-A4BA-AECE0F84D602}"/>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2" descr="\\172.16.10.146\communication_share\SRIHER &amp; SRMC\Logo\SRIHER\SRIHER_Blue Category I-01.png">
              <a:extLst>
                <a:ext uri="{FF2B5EF4-FFF2-40B4-BE49-F238E27FC236}">
                  <a16:creationId xmlns:a16="http://schemas.microsoft.com/office/drawing/2014/main" id="{23E94397-B1B9-E517-B18D-599608B13A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1156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16E532-C93B-31DB-306C-9B4734D54DD9}"/>
              </a:ext>
            </a:extLst>
          </p:cNvPr>
          <p:cNvSpPr txBox="1"/>
          <p:nvPr/>
        </p:nvSpPr>
        <p:spPr>
          <a:xfrm>
            <a:off x="350454" y="13343"/>
            <a:ext cx="11172825"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rPr>
              <a:t>RESULTS</a:t>
            </a:r>
          </a:p>
        </p:txBody>
      </p:sp>
      <p:grpSp>
        <p:nvGrpSpPr>
          <p:cNvPr id="3" name="Group 7">
            <a:extLst>
              <a:ext uri="{FF2B5EF4-FFF2-40B4-BE49-F238E27FC236}">
                <a16:creationId xmlns:a16="http://schemas.microsoft.com/office/drawing/2014/main" id="{AF7373E0-DF79-2A1F-E8FD-75CD047925B5}"/>
              </a:ext>
            </a:extLst>
          </p:cNvPr>
          <p:cNvGrpSpPr/>
          <p:nvPr/>
        </p:nvGrpSpPr>
        <p:grpSpPr>
          <a:xfrm>
            <a:off x="-126861" y="5982871"/>
            <a:ext cx="12124391" cy="1188758"/>
            <a:chOff x="-27641" y="5905537"/>
            <a:chExt cx="8920121" cy="1188758"/>
          </a:xfrm>
        </p:grpSpPr>
        <p:cxnSp>
          <p:nvCxnSpPr>
            <p:cNvPr id="4" name="Straight Connector 3">
              <a:extLst>
                <a:ext uri="{FF2B5EF4-FFF2-40B4-BE49-F238E27FC236}">
                  <a16:creationId xmlns:a16="http://schemas.microsoft.com/office/drawing/2014/main" id="{1232B0E7-F057-9B1C-7C10-85079B081764}"/>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459EC147-E118-5F16-0A98-DCDC99E5C3E7}"/>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1C2ADE5-8E9A-1B94-60FE-16ABF92DE139}"/>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2" descr="\\172.16.10.146\communication_share\SRIHER &amp; SRMC\Logo\SRIHER\SRIHER_Blue Category I-01.png">
              <a:extLst>
                <a:ext uri="{FF2B5EF4-FFF2-40B4-BE49-F238E27FC236}">
                  <a16:creationId xmlns:a16="http://schemas.microsoft.com/office/drawing/2014/main" id="{C22B3A0F-AFCA-7B2D-0DB8-44369D6C0B8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pic>
        <p:nvPicPr>
          <p:cNvPr id="8" name="Picture 7">
            <a:extLst>
              <a:ext uri="{FF2B5EF4-FFF2-40B4-BE49-F238E27FC236}">
                <a16:creationId xmlns:a16="http://schemas.microsoft.com/office/drawing/2014/main" id="{61AC6731-48D8-597A-215B-B8C2FF6A34B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8041" r="30867" b="7978"/>
          <a:stretch/>
        </p:blipFill>
        <p:spPr bwMode="auto">
          <a:xfrm>
            <a:off x="3846" y="924312"/>
            <a:ext cx="5467030" cy="2002237"/>
          </a:xfrm>
          <a:prstGeom prst="rect">
            <a:avLst/>
          </a:prstGeom>
          <a:noFill/>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B76547A1-87BA-058A-569E-8868C74D467F}"/>
              </a:ext>
            </a:extLst>
          </p:cNvPr>
          <p:cNvSpPr txBox="1"/>
          <p:nvPr/>
        </p:nvSpPr>
        <p:spPr>
          <a:xfrm>
            <a:off x="509587" y="503041"/>
            <a:ext cx="6156960" cy="567271"/>
          </a:xfrm>
          <a:prstGeom prst="rect">
            <a:avLst/>
          </a:prstGeom>
          <a:noFill/>
        </p:spPr>
        <p:txBody>
          <a:bodyPr wrap="square">
            <a:spAutoFit/>
          </a:bodyPr>
          <a:lstStyle/>
          <a:p>
            <a:pPr>
              <a:lnSpc>
                <a:spcPct val="200000"/>
              </a:lnSpc>
              <a:spcAft>
                <a:spcPts val="800"/>
              </a:spcAft>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The Rapid Upper Limb Assessment (RULA)</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p:txBody>
      </p:sp>
      <p:graphicFrame>
        <p:nvGraphicFramePr>
          <p:cNvPr id="11" name="Table 10">
            <a:extLst>
              <a:ext uri="{FF2B5EF4-FFF2-40B4-BE49-F238E27FC236}">
                <a16:creationId xmlns:a16="http://schemas.microsoft.com/office/drawing/2014/main" id="{57280EFF-D5D3-D210-DF37-46512CD9F54C}"/>
              </a:ext>
            </a:extLst>
          </p:cNvPr>
          <p:cNvGraphicFramePr>
            <a:graphicFrameLocks noGrp="1"/>
          </p:cNvGraphicFramePr>
          <p:nvPr>
            <p:extLst>
              <p:ext uri="{D42A27DB-BD31-4B8C-83A1-F6EECF244321}">
                <p14:modId xmlns:p14="http://schemas.microsoft.com/office/powerpoint/2010/main" val="303588806"/>
              </p:ext>
            </p:extLst>
          </p:nvPr>
        </p:nvGraphicFramePr>
        <p:xfrm>
          <a:off x="6721126" y="674689"/>
          <a:ext cx="4050798" cy="2165096"/>
        </p:xfrm>
        <a:graphic>
          <a:graphicData uri="http://schemas.openxmlformats.org/drawingml/2006/table">
            <a:tbl>
              <a:tblPr firstRow="1" firstCol="1" bandRow="1">
                <a:tableStyleId>{5C22544A-7EE6-4342-B048-85BDC9FD1C3A}</a:tableStyleId>
              </a:tblPr>
              <a:tblGrid>
                <a:gridCol w="1426050">
                  <a:extLst>
                    <a:ext uri="{9D8B030D-6E8A-4147-A177-3AD203B41FA5}">
                      <a16:colId xmlns:a16="http://schemas.microsoft.com/office/drawing/2014/main" val="309817974"/>
                    </a:ext>
                  </a:extLst>
                </a:gridCol>
                <a:gridCol w="1426050">
                  <a:extLst>
                    <a:ext uri="{9D8B030D-6E8A-4147-A177-3AD203B41FA5}">
                      <a16:colId xmlns:a16="http://schemas.microsoft.com/office/drawing/2014/main" val="3477112602"/>
                    </a:ext>
                  </a:extLst>
                </a:gridCol>
                <a:gridCol w="1198698">
                  <a:extLst>
                    <a:ext uri="{9D8B030D-6E8A-4147-A177-3AD203B41FA5}">
                      <a16:colId xmlns:a16="http://schemas.microsoft.com/office/drawing/2014/main" val="195796651"/>
                    </a:ext>
                  </a:extLst>
                </a:gridCol>
              </a:tblGrid>
              <a:tr h="233430">
                <a:tc>
                  <a:txBody>
                    <a:bodyPr/>
                    <a:lstStyle/>
                    <a:p>
                      <a:pPr algn="ctr">
                        <a:lnSpc>
                          <a:spcPct val="200000"/>
                        </a:lnSpc>
                        <a:spcAft>
                          <a:spcPts val="800"/>
                        </a:spcAft>
                        <a:buNone/>
                      </a:pPr>
                      <a:r>
                        <a:rPr lang="en-IN" sz="1600" kern="0" dirty="0">
                          <a:effectLst/>
                        </a:rPr>
                        <a:t>RULA Score</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600" kern="0" dirty="0">
                          <a:effectLst/>
                        </a:rPr>
                        <a:t>Number of Participants</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600" kern="0" dirty="0">
                          <a:effectLst/>
                        </a:rPr>
                        <a:t>Percentage</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50614761"/>
                  </a:ext>
                </a:extLst>
              </a:tr>
              <a:tr h="291153">
                <a:tc>
                  <a:txBody>
                    <a:bodyPr/>
                    <a:lstStyle/>
                    <a:p>
                      <a:pPr algn="ctr">
                        <a:lnSpc>
                          <a:spcPct val="200000"/>
                        </a:lnSpc>
                        <a:spcAft>
                          <a:spcPts val="800"/>
                        </a:spcAft>
                        <a:buNone/>
                      </a:pPr>
                      <a:r>
                        <a:rPr lang="en-IN" sz="1600" kern="0">
                          <a:effectLst/>
                        </a:rPr>
                        <a:t>4</a:t>
                      </a:r>
                      <a:endParaRPr lang="en-IN" sz="16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600" kern="0">
                          <a:effectLst/>
                        </a:rPr>
                        <a:t>9</a:t>
                      </a:r>
                      <a:endParaRPr lang="en-IN" sz="16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600" kern="0">
                          <a:effectLst/>
                        </a:rPr>
                        <a:t>11.1%</a:t>
                      </a:r>
                      <a:endParaRPr lang="en-IN" sz="16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335213122"/>
                  </a:ext>
                </a:extLst>
              </a:tr>
              <a:tr h="291153">
                <a:tc>
                  <a:txBody>
                    <a:bodyPr/>
                    <a:lstStyle/>
                    <a:p>
                      <a:pPr algn="ctr">
                        <a:lnSpc>
                          <a:spcPct val="200000"/>
                        </a:lnSpc>
                        <a:spcAft>
                          <a:spcPts val="800"/>
                        </a:spcAft>
                        <a:buNone/>
                      </a:pPr>
                      <a:r>
                        <a:rPr lang="en-IN" sz="1600" kern="0">
                          <a:effectLst/>
                        </a:rPr>
                        <a:t>5</a:t>
                      </a:r>
                      <a:endParaRPr lang="en-IN" sz="16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600" kern="0">
                          <a:effectLst/>
                        </a:rPr>
                        <a:t>52</a:t>
                      </a:r>
                      <a:endParaRPr lang="en-IN" sz="16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600" kern="0">
                          <a:effectLst/>
                        </a:rPr>
                        <a:t>64.2%</a:t>
                      </a:r>
                      <a:endParaRPr lang="en-IN" sz="16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354271040"/>
                  </a:ext>
                </a:extLst>
              </a:tr>
              <a:tr h="291153">
                <a:tc>
                  <a:txBody>
                    <a:bodyPr/>
                    <a:lstStyle/>
                    <a:p>
                      <a:pPr algn="ctr">
                        <a:lnSpc>
                          <a:spcPct val="200000"/>
                        </a:lnSpc>
                        <a:spcAft>
                          <a:spcPts val="800"/>
                        </a:spcAft>
                        <a:buNone/>
                      </a:pPr>
                      <a:r>
                        <a:rPr lang="en-IN" sz="1600" kern="0">
                          <a:effectLst/>
                        </a:rPr>
                        <a:t>6</a:t>
                      </a:r>
                      <a:endParaRPr lang="en-IN" sz="16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600" kern="0">
                          <a:effectLst/>
                        </a:rPr>
                        <a:t>20</a:t>
                      </a:r>
                      <a:endParaRPr lang="en-IN" sz="16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600" kern="0" dirty="0">
                          <a:effectLst/>
                        </a:rPr>
                        <a:t>24.7%</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911972884"/>
                  </a:ext>
                </a:extLst>
              </a:tr>
            </a:tbl>
          </a:graphicData>
        </a:graphic>
      </p:graphicFrame>
      <p:sp>
        <p:nvSpPr>
          <p:cNvPr id="13" name="TextBox 12">
            <a:extLst>
              <a:ext uri="{FF2B5EF4-FFF2-40B4-BE49-F238E27FC236}">
                <a16:creationId xmlns:a16="http://schemas.microsoft.com/office/drawing/2014/main" id="{3FDAFE5E-D820-9DEB-44EA-837B92DF5A6F}"/>
              </a:ext>
            </a:extLst>
          </p:cNvPr>
          <p:cNvSpPr txBox="1"/>
          <p:nvPr/>
        </p:nvSpPr>
        <p:spPr>
          <a:xfrm>
            <a:off x="777129" y="3398743"/>
            <a:ext cx="10991690" cy="2698175"/>
          </a:xfrm>
          <a:prstGeom prst="rect">
            <a:avLst/>
          </a:prstGeom>
          <a:noFill/>
        </p:spPr>
        <p:txBody>
          <a:bodyPr wrap="square">
            <a:spAutoFit/>
          </a:bodyPr>
          <a:lstStyle/>
          <a:p>
            <a:pPr>
              <a:spcAft>
                <a:spcPts val="800"/>
              </a:spcAft>
              <a:buNone/>
            </a:pPr>
            <a:r>
              <a:rPr lang="en-IN" sz="1800" b="1" kern="100" dirty="0">
                <a:effectLst/>
                <a:latin typeface="Arial" panose="020B0604020202020204" pitchFamily="34" charset="0"/>
                <a:ea typeface="Calibri" panose="020F0502020204030204" pitchFamily="34" charset="0"/>
                <a:cs typeface="Arial" panose="020B0604020202020204" pitchFamily="34" charset="0"/>
              </a:rPr>
              <a:t> </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76 participants (94%) were found to be in very high risk indicating need for investigation and possible ergonomic intervention (score 5 or 6).</a:t>
            </a:r>
          </a:p>
          <a:p>
            <a:pPr marL="342900" lvl="0" indent="-342900">
              <a:buFont typeface="Symbol" panose="05050102010706020507" pitchFamily="18" charset="2"/>
              <a:buChar char=""/>
            </a:pP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buFont typeface="Symbol" panose="05050102010706020507" pitchFamily="18" charset="2"/>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9 participants (11%) were found to be in high risk indicating that they may not require immediate action but should still be monitored (score 4).</a:t>
            </a:r>
          </a:p>
          <a:p>
            <a:pPr marL="342900" lvl="0" indent="-342900">
              <a:buFont typeface="Symbol" panose="05050102010706020507" pitchFamily="18" charset="2"/>
              <a:buChar char=""/>
            </a:pP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spcAft>
                <a:spcPts val="800"/>
              </a:spcAft>
              <a:buFont typeface="Symbol" panose="05050102010706020507" pitchFamily="18" charset="2"/>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None of the participants were found to be in the ‘acceptable’ category or ‘very high risk’ category</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a:p>
            <a:pPr algn="ctr">
              <a:spcBef>
                <a:spcPts val="5"/>
              </a:spcBef>
              <a:spcAft>
                <a:spcPts val="800"/>
              </a:spcAft>
            </a:pPr>
            <a:r>
              <a:rPr lang="en-IN" sz="1600" b="1" kern="100" dirty="0">
                <a:effectLst/>
                <a:latin typeface="Arial" panose="020B0604020202020204" pitchFamily="34" charset="0"/>
                <a:ea typeface="Calibri" panose="020F0502020204030204" pitchFamily="34" charset="0"/>
                <a:cs typeface="Arial" panose="020B0604020202020204" pitchFamily="34" charset="0"/>
              </a:rPr>
              <a:t> </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BD57D881-DF51-7493-8249-E1E7601BACA7}"/>
              </a:ext>
            </a:extLst>
          </p:cNvPr>
          <p:cNvSpPr txBox="1"/>
          <p:nvPr/>
        </p:nvSpPr>
        <p:spPr>
          <a:xfrm>
            <a:off x="1000322" y="2644038"/>
            <a:ext cx="3214553" cy="461729"/>
          </a:xfrm>
          <a:prstGeom prst="rect">
            <a:avLst/>
          </a:prstGeom>
          <a:noFill/>
        </p:spPr>
        <p:txBody>
          <a:bodyPr wrap="square">
            <a:spAutoFit/>
          </a:bodyPr>
          <a:lstStyle/>
          <a:p>
            <a:pPr algn="ctr">
              <a:lnSpc>
                <a:spcPct val="200000"/>
              </a:lnSpc>
              <a:spcAft>
                <a:spcPts val="800"/>
              </a:spcAft>
            </a:pPr>
            <a:r>
              <a:rPr lang="en-IN" sz="1400" b="1" kern="100" dirty="0">
                <a:effectLst/>
                <a:ea typeface="Calibri" panose="020F0502020204030204" pitchFamily="34" charset="0"/>
                <a:cs typeface="Latha" panose="020B0604020202020204" pitchFamily="34" charset="0"/>
              </a:rPr>
              <a:t>Fig. 4) RULA Score</a:t>
            </a:r>
            <a:endParaRPr lang="en-IN" sz="1400" kern="100" dirty="0">
              <a:effectLst/>
              <a:ea typeface="Calibri" panose="020F0502020204030204" pitchFamily="34" charset="0"/>
              <a:cs typeface="Latha" panose="020B0604020202020204" pitchFamily="34" charset="0"/>
            </a:endParaRPr>
          </a:p>
        </p:txBody>
      </p:sp>
      <p:sp>
        <p:nvSpPr>
          <p:cNvPr id="17" name="TextBox 16">
            <a:extLst>
              <a:ext uri="{FF2B5EF4-FFF2-40B4-BE49-F238E27FC236}">
                <a16:creationId xmlns:a16="http://schemas.microsoft.com/office/drawing/2014/main" id="{E7E17DC5-7F63-18AB-9E98-12749993AFA5}"/>
              </a:ext>
            </a:extLst>
          </p:cNvPr>
          <p:cNvSpPr txBox="1"/>
          <p:nvPr/>
        </p:nvSpPr>
        <p:spPr>
          <a:xfrm>
            <a:off x="7183208" y="2328353"/>
            <a:ext cx="2938163" cy="877548"/>
          </a:xfrm>
          <a:prstGeom prst="rect">
            <a:avLst/>
          </a:prstGeom>
          <a:noFill/>
        </p:spPr>
        <p:txBody>
          <a:bodyPr wrap="square">
            <a:spAutoFit/>
          </a:bodyPr>
          <a:lstStyle/>
          <a:p>
            <a:pPr>
              <a:lnSpc>
                <a:spcPct val="200000"/>
              </a:lnSpc>
              <a:spcAft>
                <a:spcPts val="800"/>
              </a:spcAft>
              <a:buNone/>
            </a:pPr>
            <a:r>
              <a:rPr lang="en-IN" sz="1400" b="1" kern="100" dirty="0">
                <a:effectLst/>
                <a:ea typeface="Calibri" panose="020F0502020204030204" pitchFamily="34" charset="0"/>
                <a:cs typeface="Latha" panose="020B0604020202020204" pitchFamily="34" charset="0"/>
              </a:rPr>
              <a:t> </a:t>
            </a:r>
            <a:endParaRPr lang="en-IN" sz="1400" kern="100" dirty="0">
              <a:effectLst/>
              <a:ea typeface="Calibri" panose="020F0502020204030204" pitchFamily="34" charset="0"/>
              <a:cs typeface="Latha" panose="020B0604020202020204" pitchFamily="34" charset="0"/>
            </a:endParaRPr>
          </a:p>
          <a:p>
            <a:pPr algn="ctr">
              <a:lnSpc>
                <a:spcPct val="107000"/>
              </a:lnSpc>
              <a:spcAft>
                <a:spcPts val="800"/>
              </a:spcAft>
            </a:pPr>
            <a:r>
              <a:rPr lang="en-IN" sz="1400" b="1" kern="100" dirty="0">
                <a:solidFill>
                  <a:srgbClr val="000000"/>
                </a:solidFill>
                <a:effectLst/>
                <a:ea typeface="Calibri" panose="020F0502020204030204" pitchFamily="34" charset="0"/>
                <a:cs typeface="Latha" panose="020B0604020202020204" pitchFamily="34" charset="0"/>
              </a:rPr>
              <a:t>Table 3- RULA Final Score</a:t>
            </a:r>
            <a:endParaRPr lang="en-IN" sz="1400" kern="100" dirty="0">
              <a:effectLst/>
              <a:ea typeface="Calibri" panose="020F0502020204030204" pitchFamily="34" charset="0"/>
              <a:cs typeface="Latha" panose="020B0604020202020204" pitchFamily="34" charset="0"/>
            </a:endParaRPr>
          </a:p>
        </p:txBody>
      </p:sp>
      <p:sp>
        <p:nvSpPr>
          <p:cNvPr id="18" name="Rectangle 1">
            <a:extLst>
              <a:ext uri="{FF2B5EF4-FFF2-40B4-BE49-F238E27FC236}">
                <a16:creationId xmlns:a16="http://schemas.microsoft.com/office/drawing/2014/main" id="{D7682783-D0A7-3677-6D23-8B80E31A3BD0}"/>
              </a:ext>
            </a:extLst>
          </p:cNvPr>
          <p:cNvSpPr>
            <a:spLocks noChangeArrowheads="1"/>
          </p:cNvSpPr>
          <p:nvPr/>
        </p:nvSpPr>
        <p:spPr bwMode="auto">
          <a:xfrm>
            <a:off x="227865" y="3128957"/>
            <a:ext cx="1173626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RULA scores 1–2 indicate low risk, 3–4 medium risk needing review, 5–6 high risk needing prompt action, and 7+ very high risk requiring immediate change. Most participants scored 5–6, showing urgent ergonomic concerns.</a:t>
            </a:r>
          </a:p>
        </p:txBody>
      </p:sp>
    </p:spTree>
    <p:extLst>
      <p:ext uri="{BB962C8B-B14F-4D97-AF65-F5344CB8AC3E}">
        <p14:creationId xmlns:p14="http://schemas.microsoft.com/office/powerpoint/2010/main" val="267143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E613C773-62B1-732C-72FA-C8A6BEC43EBC}"/>
              </a:ext>
            </a:extLst>
          </p:cNvPr>
          <p:cNvGraphicFramePr>
            <a:graphicFrameLocks noGrp="1"/>
          </p:cNvGraphicFramePr>
          <p:nvPr>
            <p:ph idx="1"/>
            <p:extLst>
              <p:ext uri="{D42A27DB-BD31-4B8C-83A1-F6EECF244321}">
                <p14:modId xmlns:p14="http://schemas.microsoft.com/office/powerpoint/2010/main" val="3788089393"/>
              </p:ext>
            </p:extLst>
          </p:nvPr>
        </p:nvGraphicFramePr>
        <p:xfrm>
          <a:off x="314466" y="1834177"/>
          <a:ext cx="5952479" cy="3562731"/>
        </p:xfrm>
        <a:graphic>
          <a:graphicData uri="http://schemas.openxmlformats.org/drawingml/2006/table">
            <a:tbl>
              <a:tblPr firstRow="1" firstCol="1" bandRow="1">
                <a:tableStyleId>{5C22544A-7EE6-4342-B048-85BDC9FD1C3A}</a:tableStyleId>
              </a:tblPr>
              <a:tblGrid>
                <a:gridCol w="1629233">
                  <a:extLst>
                    <a:ext uri="{9D8B030D-6E8A-4147-A177-3AD203B41FA5}">
                      <a16:colId xmlns:a16="http://schemas.microsoft.com/office/drawing/2014/main" val="1538757922"/>
                    </a:ext>
                  </a:extLst>
                </a:gridCol>
                <a:gridCol w="615774">
                  <a:extLst>
                    <a:ext uri="{9D8B030D-6E8A-4147-A177-3AD203B41FA5}">
                      <a16:colId xmlns:a16="http://schemas.microsoft.com/office/drawing/2014/main" val="2539029602"/>
                    </a:ext>
                  </a:extLst>
                </a:gridCol>
                <a:gridCol w="628602">
                  <a:extLst>
                    <a:ext uri="{9D8B030D-6E8A-4147-A177-3AD203B41FA5}">
                      <a16:colId xmlns:a16="http://schemas.microsoft.com/office/drawing/2014/main" val="991968474"/>
                    </a:ext>
                  </a:extLst>
                </a:gridCol>
                <a:gridCol w="615774">
                  <a:extLst>
                    <a:ext uri="{9D8B030D-6E8A-4147-A177-3AD203B41FA5}">
                      <a16:colId xmlns:a16="http://schemas.microsoft.com/office/drawing/2014/main" val="3636917829"/>
                    </a:ext>
                  </a:extLst>
                </a:gridCol>
                <a:gridCol w="615774">
                  <a:extLst>
                    <a:ext uri="{9D8B030D-6E8A-4147-A177-3AD203B41FA5}">
                      <a16:colId xmlns:a16="http://schemas.microsoft.com/office/drawing/2014/main" val="2522568862"/>
                    </a:ext>
                  </a:extLst>
                </a:gridCol>
                <a:gridCol w="615774">
                  <a:extLst>
                    <a:ext uri="{9D8B030D-6E8A-4147-A177-3AD203B41FA5}">
                      <a16:colId xmlns:a16="http://schemas.microsoft.com/office/drawing/2014/main" val="3971086438"/>
                    </a:ext>
                  </a:extLst>
                </a:gridCol>
                <a:gridCol w="615774">
                  <a:extLst>
                    <a:ext uri="{9D8B030D-6E8A-4147-A177-3AD203B41FA5}">
                      <a16:colId xmlns:a16="http://schemas.microsoft.com/office/drawing/2014/main" val="3378619914"/>
                    </a:ext>
                  </a:extLst>
                </a:gridCol>
                <a:gridCol w="615774">
                  <a:extLst>
                    <a:ext uri="{9D8B030D-6E8A-4147-A177-3AD203B41FA5}">
                      <a16:colId xmlns:a16="http://schemas.microsoft.com/office/drawing/2014/main" val="2313735792"/>
                    </a:ext>
                  </a:extLst>
                </a:gridCol>
              </a:tblGrid>
              <a:tr h="623765">
                <a:tc>
                  <a:txBody>
                    <a:bodyPr/>
                    <a:lstStyle/>
                    <a:p>
                      <a:pPr algn="ctr">
                        <a:lnSpc>
                          <a:spcPct val="200000"/>
                        </a:lnSpc>
                        <a:spcAft>
                          <a:spcPts val="800"/>
                        </a:spcAft>
                        <a:buNone/>
                      </a:pPr>
                      <a:r>
                        <a:rPr lang="en-IN" sz="1200" kern="0" dirty="0">
                          <a:effectLst/>
                        </a:rPr>
                        <a:t>Domain</a:t>
                      </a:r>
                      <a:endParaRPr lang="en-IN" sz="12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Mean</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STD.Dev</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Min</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25%</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Median</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75%</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Max</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2076124291"/>
                  </a:ext>
                </a:extLst>
              </a:tr>
              <a:tr h="623765">
                <a:tc>
                  <a:txBody>
                    <a:bodyPr/>
                    <a:lstStyle/>
                    <a:p>
                      <a:pPr algn="ctr">
                        <a:lnSpc>
                          <a:spcPct val="200000"/>
                        </a:lnSpc>
                        <a:spcAft>
                          <a:spcPts val="800"/>
                        </a:spcAft>
                        <a:buNone/>
                      </a:pPr>
                      <a:r>
                        <a:rPr lang="en-IN" sz="1200" kern="0">
                          <a:effectLst/>
                        </a:rPr>
                        <a:t>Physical Functioning (PF)</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67.7</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dirty="0">
                          <a:effectLst/>
                        </a:rPr>
                        <a:t>15.5</a:t>
                      </a:r>
                      <a:endParaRPr lang="en-IN" sz="12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35.0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dirty="0">
                          <a:effectLst/>
                        </a:rPr>
                        <a:t>35.0</a:t>
                      </a:r>
                      <a:endParaRPr lang="en-IN" sz="12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75.0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35.0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95.0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1381462257"/>
                  </a:ext>
                </a:extLst>
              </a:tr>
              <a:tr h="288420">
                <a:tc>
                  <a:txBody>
                    <a:bodyPr/>
                    <a:lstStyle/>
                    <a:p>
                      <a:pPr algn="ctr">
                        <a:lnSpc>
                          <a:spcPct val="200000"/>
                        </a:lnSpc>
                        <a:spcAft>
                          <a:spcPts val="800"/>
                        </a:spcAft>
                        <a:buNone/>
                      </a:pPr>
                      <a:r>
                        <a:rPr lang="en-IN" sz="1200" kern="0">
                          <a:effectLst/>
                        </a:rPr>
                        <a:t>Role Physical (RP)</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69.3</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dirty="0">
                          <a:effectLst/>
                        </a:rPr>
                        <a:t>15.0</a:t>
                      </a:r>
                      <a:endParaRPr lang="en-IN" sz="12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33.3</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33.3</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66.7</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dirty="0">
                          <a:effectLst/>
                        </a:rPr>
                        <a:t>33.3</a:t>
                      </a:r>
                      <a:endParaRPr lang="en-IN" sz="12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83.3</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833087559"/>
                  </a:ext>
                </a:extLst>
              </a:tr>
              <a:tr h="288420">
                <a:tc>
                  <a:txBody>
                    <a:bodyPr/>
                    <a:lstStyle/>
                    <a:p>
                      <a:pPr algn="ctr">
                        <a:lnSpc>
                          <a:spcPct val="200000"/>
                        </a:lnSpc>
                        <a:spcAft>
                          <a:spcPts val="800"/>
                        </a:spcAft>
                        <a:buNone/>
                      </a:pPr>
                      <a:r>
                        <a:rPr lang="en-IN" sz="1200" kern="0">
                          <a:effectLst/>
                        </a:rPr>
                        <a:t>Bodily Pain (BP)</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51.4</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dirty="0">
                          <a:effectLst/>
                        </a:rPr>
                        <a:t>39.5</a:t>
                      </a:r>
                      <a:endParaRPr lang="en-IN" sz="12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0.0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0.0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66.7</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0.0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100.0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1296829448"/>
                  </a:ext>
                </a:extLst>
              </a:tr>
              <a:tr h="288420">
                <a:tc>
                  <a:txBody>
                    <a:bodyPr/>
                    <a:lstStyle/>
                    <a:p>
                      <a:pPr algn="ctr">
                        <a:lnSpc>
                          <a:spcPct val="200000"/>
                        </a:lnSpc>
                        <a:spcAft>
                          <a:spcPts val="800"/>
                        </a:spcAft>
                        <a:buNone/>
                      </a:pPr>
                      <a:r>
                        <a:rPr lang="en-IN" sz="1200" kern="0">
                          <a:effectLst/>
                        </a:rPr>
                        <a:t>General Health (GH)</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45.5</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13.3</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20.0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20.0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46.7</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20.0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80.0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552605047"/>
                  </a:ext>
                </a:extLst>
              </a:tr>
              <a:tr h="288420">
                <a:tc>
                  <a:txBody>
                    <a:bodyPr/>
                    <a:lstStyle/>
                    <a:p>
                      <a:pPr algn="ctr">
                        <a:lnSpc>
                          <a:spcPct val="200000"/>
                        </a:lnSpc>
                        <a:spcAft>
                          <a:spcPts val="800"/>
                        </a:spcAft>
                        <a:buNone/>
                      </a:pPr>
                      <a:r>
                        <a:rPr lang="en-IN" sz="1200" kern="0">
                          <a:effectLst/>
                        </a:rPr>
                        <a:t>Vitality (VT)</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53.5</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11.3</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10.0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10.0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55.0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10.0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75.0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4014434082"/>
                  </a:ext>
                </a:extLst>
              </a:tr>
              <a:tr h="288420">
                <a:tc>
                  <a:txBody>
                    <a:bodyPr/>
                    <a:lstStyle/>
                    <a:p>
                      <a:pPr algn="ctr">
                        <a:lnSpc>
                          <a:spcPct val="200000"/>
                        </a:lnSpc>
                        <a:spcAft>
                          <a:spcPts val="800"/>
                        </a:spcAft>
                        <a:buNone/>
                      </a:pPr>
                      <a:r>
                        <a:rPr lang="en-IN" sz="1200" kern="0">
                          <a:effectLst/>
                        </a:rPr>
                        <a:t>Social Functioning (SF)</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67.1</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11.7</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35.0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35.0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70.0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35.0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dirty="0">
                          <a:effectLst/>
                        </a:rPr>
                        <a:t>90.0</a:t>
                      </a:r>
                      <a:endParaRPr lang="en-IN" sz="12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3851893797"/>
                  </a:ext>
                </a:extLst>
              </a:tr>
              <a:tr h="288420">
                <a:tc>
                  <a:txBody>
                    <a:bodyPr/>
                    <a:lstStyle/>
                    <a:p>
                      <a:pPr algn="ctr">
                        <a:lnSpc>
                          <a:spcPct val="200000"/>
                        </a:lnSpc>
                        <a:spcAft>
                          <a:spcPts val="800"/>
                        </a:spcAft>
                        <a:buNone/>
                      </a:pPr>
                      <a:r>
                        <a:rPr lang="en-IN" sz="1200" kern="0">
                          <a:effectLst/>
                        </a:rPr>
                        <a:t>Role Emotional (RE)</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56.9</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11.7</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26.7</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26.7</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53.3</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26.7</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80.0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3313110521"/>
                  </a:ext>
                </a:extLst>
              </a:tr>
              <a:tr h="288420">
                <a:tc>
                  <a:txBody>
                    <a:bodyPr/>
                    <a:lstStyle/>
                    <a:p>
                      <a:pPr algn="ctr">
                        <a:lnSpc>
                          <a:spcPct val="200000"/>
                        </a:lnSpc>
                        <a:spcAft>
                          <a:spcPts val="800"/>
                        </a:spcAft>
                        <a:buNone/>
                      </a:pPr>
                      <a:r>
                        <a:rPr lang="en-IN" sz="1200" kern="0">
                          <a:effectLst/>
                        </a:rPr>
                        <a:t>Mental Health (MH)</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41.8</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5.0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dirty="0">
                          <a:effectLst/>
                        </a:rPr>
                        <a:t>32.0</a:t>
                      </a:r>
                      <a:endParaRPr lang="en-IN" sz="12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33.3</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dirty="0">
                          <a:effectLst/>
                        </a:rPr>
                        <a:t>44.0</a:t>
                      </a:r>
                      <a:endParaRPr lang="en-IN" sz="12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a:effectLst/>
                        </a:rPr>
                        <a:t>32.0</a:t>
                      </a:r>
                      <a:endParaRPr lang="en-IN" sz="12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200" kern="0" dirty="0">
                          <a:effectLst/>
                        </a:rPr>
                        <a:t>56.0</a:t>
                      </a:r>
                      <a:endParaRPr lang="en-IN" sz="12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696102838"/>
                  </a:ext>
                </a:extLst>
              </a:tr>
            </a:tbl>
          </a:graphicData>
        </a:graphic>
      </p:graphicFrame>
      <p:sp>
        <p:nvSpPr>
          <p:cNvPr id="4" name="TextBox 3">
            <a:extLst>
              <a:ext uri="{FF2B5EF4-FFF2-40B4-BE49-F238E27FC236}">
                <a16:creationId xmlns:a16="http://schemas.microsoft.com/office/drawing/2014/main" id="{EEF7AEF2-3DA3-F423-1DF9-E7EF80E5C110}"/>
              </a:ext>
            </a:extLst>
          </p:cNvPr>
          <p:cNvSpPr txBox="1"/>
          <p:nvPr/>
        </p:nvSpPr>
        <p:spPr>
          <a:xfrm>
            <a:off x="509587" y="388649"/>
            <a:ext cx="11172825"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rPr>
              <a:t>RESULTS</a:t>
            </a:r>
          </a:p>
        </p:txBody>
      </p:sp>
      <p:grpSp>
        <p:nvGrpSpPr>
          <p:cNvPr id="5" name="Group 7">
            <a:extLst>
              <a:ext uri="{FF2B5EF4-FFF2-40B4-BE49-F238E27FC236}">
                <a16:creationId xmlns:a16="http://schemas.microsoft.com/office/drawing/2014/main" id="{4F692949-7665-F494-12CF-BE610D223359}"/>
              </a:ext>
            </a:extLst>
          </p:cNvPr>
          <p:cNvGrpSpPr/>
          <p:nvPr/>
        </p:nvGrpSpPr>
        <p:grpSpPr>
          <a:xfrm>
            <a:off x="-126861" y="5982871"/>
            <a:ext cx="12124391" cy="1188758"/>
            <a:chOff x="-27641" y="5905537"/>
            <a:chExt cx="8920121" cy="1188758"/>
          </a:xfrm>
        </p:grpSpPr>
        <p:cxnSp>
          <p:nvCxnSpPr>
            <p:cNvPr id="6" name="Straight Connector 5">
              <a:extLst>
                <a:ext uri="{FF2B5EF4-FFF2-40B4-BE49-F238E27FC236}">
                  <a16:creationId xmlns:a16="http://schemas.microsoft.com/office/drawing/2014/main" id="{AD9F99CF-A615-B198-5FCB-46EBEEDF5C33}"/>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871E533-245B-62DD-E8D8-AB41B5BE5313}"/>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4CBB066-AA00-01B3-1F5F-A00A01F9CC00}"/>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172.16.10.146\communication_share\SRIHER &amp; SRMC\Logo\SRIHER\SRIHER_Blue Category I-01.png">
              <a:extLst>
                <a:ext uri="{FF2B5EF4-FFF2-40B4-BE49-F238E27FC236}">
                  <a16:creationId xmlns:a16="http://schemas.microsoft.com/office/drawing/2014/main" id="{A640FE78-09AC-C2D0-7585-22C667FEE6C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a:extLst>
              <a:ext uri="{FF2B5EF4-FFF2-40B4-BE49-F238E27FC236}">
                <a16:creationId xmlns:a16="http://schemas.microsoft.com/office/drawing/2014/main" id="{2C3130F0-0147-0F89-35BE-B97721007CEF}"/>
              </a:ext>
            </a:extLst>
          </p:cNvPr>
          <p:cNvSpPr txBox="1"/>
          <p:nvPr/>
        </p:nvSpPr>
        <p:spPr>
          <a:xfrm>
            <a:off x="762257" y="5447652"/>
            <a:ext cx="6156960" cy="369332"/>
          </a:xfrm>
          <a:prstGeom prst="rect">
            <a:avLst/>
          </a:prstGeom>
          <a:noFill/>
        </p:spPr>
        <p:txBody>
          <a:bodyPr wrap="square">
            <a:spAutoFit/>
          </a:bodyPr>
          <a:lstStyle/>
          <a:p>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 Table 4 Descriptive Analysis of SF-36 Data</a:t>
            </a:r>
            <a:endParaRPr lang="en-IN" dirty="0"/>
          </a:p>
        </p:txBody>
      </p:sp>
      <p:sp>
        <p:nvSpPr>
          <p:cNvPr id="16" name="TextBox 15">
            <a:extLst>
              <a:ext uri="{FF2B5EF4-FFF2-40B4-BE49-F238E27FC236}">
                <a16:creationId xmlns:a16="http://schemas.microsoft.com/office/drawing/2014/main" id="{08AC2D66-3540-CF88-2E26-B6295DD6EE4F}"/>
              </a:ext>
            </a:extLst>
          </p:cNvPr>
          <p:cNvSpPr txBox="1"/>
          <p:nvPr/>
        </p:nvSpPr>
        <p:spPr>
          <a:xfrm>
            <a:off x="5675448" y="6224361"/>
            <a:ext cx="6157732" cy="567271"/>
          </a:xfrm>
          <a:prstGeom prst="rect">
            <a:avLst/>
          </a:prstGeom>
          <a:noFill/>
        </p:spPr>
        <p:txBody>
          <a:bodyPr wrap="square">
            <a:spAutoFit/>
          </a:bodyPr>
          <a:lstStyle/>
          <a:p>
            <a:pPr algn="ctr">
              <a:lnSpc>
                <a:spcPct val="200000"/>
              </a:lnSpc>
              <a:spcAft>
                <a:spcPts val="800"/>
              </a:spcAft>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Fig. 5: Sf-36 Mean and Median </a:t>
            </a:r>
            <a:r>
              <a:rPr lang="en-IN" sz="1800" b="1" kern="100" dirty="0" err="1">
                <a:effectLst/>
                <a:latin typeface="Times New Roman" panose="02020603050405020304" pitchFamily="18" charset="0"/>
                <a:ea typeface="Calibri" panose="020F0502020204030204" pitchFamily="34" charset="0"/>
                <a:cs typeface="Latha" panose="020B0604020202020204" pitchFamily="34" charset="0"/>
              </a:rPr>
              <a:t>CompariSon</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18" name="TextBox 17">
            <a:extLst>
              <a:ext uri="{FF2B5EF4-FFF2-40B4-BE49-F238E27FC236}">
                <a16:creationId xmlns:a16="http://schemas.microsoft.com/office/drawing/2014/main" id="{C56419D5-3D4E-77DF-EF02-12D1D91A0DA7}"/>
              </a:ext>
            </a:extLst>
          </p:cNvPr>
          <p:cNvSpPr txBox="1"/>
          <p:nvPr/>
        </p:nvSpPr>
        <p:spPr>
          <a:xfrm>
            <a:off x="6266945" y="1098614"/>
            <a:ext cx="5784245" cy="4801314"/>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SF-36 results show highest scores in Role Physical (69.3) Physical Functioning (67.7), and Social Functioning (67.1), reflecting good physical and social health.</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a:latin typeface="Arial" panose="020B0604020202020204" pitchFamily="34" charset="0"/>
                <a:cs typeface="Arial" panose="020B0604020202020204" pitchFamily="34" charset="0"/>
              </a:rPr>
              <a:t> </a:t>
            </a:r>
            <a:b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Moderate scores in Role Emotional (56.9) and Vitality (53.5) indicate some emotional and energy-related challenges.</a:t>
            </a:r>
            <a:b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Bodily Pain scored 51.4 with high variability, suggesting inconsistent pain experiences.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b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General Health (45.5) and Mental Health (41.8) were lowest, highlighting poor perceived well-being.</a:t>
            </a:r>
            <a:b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Overall, results suggest the need for personalized interventions, especially for mental health support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075384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C862D8-4AC6-F256-9265-0F29BE84E951}"/>
              </a:ext>
            </a:extLst>
          </p:cNvPr>
          <p:cNvSpPr txBox="1"/>
          <p:nvPr/>
        </p:nvSpPr>
        <p:spPr>
          <a:xfrm>
            <a:off x="509587" y="90610"/>
            <a:ext cx="11172825"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rPr>
              <a:t>RESULTS</a:t>
            </a:r>
          </a:p>
        </p:txBody>
      </p:sp>
      <p:sp>
        <p:nvSpPr>
          <p:cNvPr id="7" name="Rectangle 1">
            <a:extLst>
              <a:ext uri="{FF2B5EF4-FFF2-40B4-BE49-F238E27FC236}">
                <a16:creationId xmlns:a16="http://schemas.microsoft.com/office/drawing/2014/main" id="{7C193730-319E-9C50-F578-A6DA4753C60E}"/>
              </a:ext>
            </a:extLst>
          </p:cNvPr>
          <p:cNvSpPr>
            <a:spLocks noChangeArrowheads="1"/>
          </p:cNvSpPr>
          <p:nvPr/>
        </p:nvSpPr>
        <p:spPr bwMode="auto">
          <a:xfrm>
            <a:off x="836892" y="4246777"/>
            <a:ext cx="11168314"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Physical Functioning</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had the highest median (75) and mean (68), showing strong daily physical 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Bodily Pain</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showed a high median (67) but lower mean (51), suggesting some participants face significant pain.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Role Physical</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7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Social Functioning</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followed closely, indicating good role engagement and social interaction.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Role Emotional</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7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Vitality</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had moderate scores, reflecting some emotional and energy limitations.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General Health</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7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Mental Health</a:t>
            </a:r>
            <a:r>
              <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had the lowest scores, indicating a need for focused health interventions.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439C37F5-1A68-A7A6-9E88-F297042A30D2}"/>
              </a:ext>
            </a:extLst>
          </p:cNvPr>
          <p:cNvPicPr>
            <a:picLocks noChangeAspect="1"/>
          </p:cNvPicPr>
          <p:nvPr/>
        </p:nvPicPr>
        <p:blipFill>
          <a:blip r:embed="rId2"/>
          <a:stretch>
            <a:fillRect/>
          </a:stretch>
        </p:blipFill>
        <p:spPr>
          <a:xfrm>
            <a:off x="3185152" y="675386"/>
            <a:ext cx="5488305" cy="3427128"/>
          </a:xfrm>
          <a:prstGeom prst="rect">
            <a:avLst/>
          </a:prstGeom>
          <a:ln>
            <a:solidFill>
              <a:schemeClr val="tx1"/>
            </a:solidFill>
          </a:ln>
        </p:spPr>
      </p:pic>
      <p:grpSp>
        <p:nvGrpSpPr>
          <p:cNvPr id="9" name="Group 7">
            <a:extLst>
              <a:ext uri="{FF2B5EF4-FFF2-40B4-BE49-F238E27FC236}">
                <a16:creationId xmlns:a16="http://schemas.microsoft.com/office/drawing/2014/main" id="{13F6DEA0-6F58-70E8-B521-7D573E060446}"/>
              </a:ext>
            </a:extLst>
          </p:cNvPr>
          <p:cNvGrpSpPr/>
          <p:nvPr/>
        </p:nvGrpSpPr>
        <p:grpSpPr>
          <a:xfrm>
            <a:off x="-126861" y="5982871"/>
            <a:ext cx="12124391" cy="1188758"/>
            <a:chOff x="-27641" y="5905537"/>
            <a:chExt cx="8920121" cy="1188758"/>
          </a:xfrm>
        </p:grpSpPr>
        <p:cxnSp>
          <p:nvCxnSpPr>
            <p:cNvPr id="10" name="Straight Connector 9">
              <a:extLst>
                <a:ext uri="{FF2B5EF4-FFF2-40B4-BE49-F238E27FC236}">
                  <a16:creationId xmlns:a16="http://schemas.microsoft.com/office/drawing/2014/main" id="{43F7BCAB-F02B-6940-7C25-959F534FEBB4}"/>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2F52E40-E49E-32ED-D294-D560CFCEE340}"/>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30CB84F-C763-7E65-4ED8-2911EF322AA7}"/>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2" descr="\\172.16.10.146\communication_share\SRIHER &amp; SRMC\Logo\SRIHER\SRIHER_Blue Category I-01.png">
              <a:extLst>
                <a:ext uri="{FF2B5EF4-FFF2-40B4-BE49-F238E27FC236}">
                  <a16:creationId xmlns:a16="http://schemas.microsoft.com/office/drawing/2014/main" id="{947E33F9-DA3A-06E7-1605-F66160FCE83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TextBox 14">
            <a:extLst>
              <a:ext uri="{FF2B5EF4-FFF2-40B4-BE49-F238E27FC236}">
                <a16:creationId xmlns:a16="http://schemas.microsoft.com/office/drawing/2014/main" id="{9F3B47C3-9418-01F2-23DC-10A60A131CD1}"/>
              </a:ext>
            </a:extLst>
          </p:cNvPr>
          <p:cNvSpPr txBox="1"/>
          <p:nvPr/>
        </p:nvSpPr>
        <p:spPr>
          <a:xfrm>
            <a:off x="2850824" y="3864080"/>
            <a:ext cx="6156960" cy="567271"/>
          </a:xfrm>
          <a:prstGeom prst="rect">
            <a:avLst/>
          </a:prstGeom>
          <a:noFill/>
        </p:spPr>
        <p:txBody>
          <a:bodyPr wrap="square">
            <a:spAutoFit/>
          </a:bodyPr>
          <a:lstStyle/>
          <a:p>
            <a:pPr algn="ctr">
              <a:lnSpc>
                <a:spcPct val="200000"/>
              </a:lnSpc>
              <a:spcAft>
                <a:spcPts val="800"/>
              </a:spcAft>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Fig. 5: Sf-36 Mean and Median Comparison</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592608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36AB530-1128-85FC-F445-51DBBAC6C1B8}"/>
              </a:ext>
            </a:extLst>
          </p:cNvPr>
          <p:cNvSpPr txBox="1"/>
          <p:nvPr/>
        </p:nvSpPr>
        <p:spPr>
          <a:xfrm>
            <a:off x="509587" y="383867"/>
            <a:ext cx="11172825"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rPr>
              <a:t>RESULTS</a:t>
            </a:r>
          </a:p>
        </p:txBody>
      </p:sp>
      <p:grpSp>
        <p:nvGrpSpPr>
          <p:cNvPr id="5" name="Group 7">
            <a:extLst>
              <a:ext uri="{FF2B5EF4-FFF2-40B4-BE49-F238E27FC236}">
                <a16:creationId xmlns:a16="http://schemas.microsoft.com/office/drawing/2014/main" id="{CA4031C4-021A-FFF1-585E-105FC63A0736}"/>
              </a:ext>
            </a:extLst>
          </p:cNvPr>
          <p:cNvGrpSpPr/>
          <p:nvPr/>
        </p:nvGrpSpPr>
        <p:grpSpPr>
          <a:xfrm>
            <a:off x="-126861" y="5982871"/>
            <a:ext cx="12124391" cy="1188758"/>
            <a:chOff x="-27641" y="5905537"/>
            <a:chExt cx="8920121" cy="1188758"/>
          </a:xfrm>
        </p:grpSpPr>
        <p:cxnSp>
          <p:nvCxnSpPr>
            <p:cNvPr id="6" name="Straight Connector 5">
              <a:extLst>
                <a:ext uri="{FF2B5EF4-FFF2-40B4-BE49-F238E27FC236}">
                  <a16:creationId xmlns:a16="http://schemas.microsoft.com/office/drawing/2014/main" id="{0A10C47E-CF92-0AD6-820A-D98600AD4C13}"/>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DF4DEF5-B435-024C-7A71-57354EE04C95}"/>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561CD2B-980E-E035-8B6A-CF36114F49FB}"/>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172.16.10.146\communication_share\SRIHER &amp; SRMC\Logo\SRIHER\SRIHER_Blue Category I-01.png">
              <a:extLst>
                <a:ext uri="{FF2B5EF4-FFF2-40B4-BE49-F238E27FC236}">
                  <a16:creationId xmlns:a16="http://schemas.microsoft.com/office/drawing/2014/main" id="{323D804E-56F7-E905-E6D6-BB37DB38AE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9">
            <a:extLst>
              <a:ext uri="{FF2B5EF4-FFF2-40B4-BE49-F238E27FC236}">
                <a16:creationId xmlns:a16="http://schemas.microsoft.com/office/drawing/2014/main" id="{A11AF3FF-F0B9-9BCC-8526-D1C24FDA38F0}"/>
              </a:ext>
            </a:extLst>
          </p:cNvPr>
          <p:cNvPicPr>
            <a:picLocks noChangeAspect="1"/>
          </p:cNvPicPr>
          <p:nvPr/>
        </p:nvPicPr>
        <p:blipFill>
          <a:blip r:embed="rId3"/>
          <a:stretch>
            <a:fillRect/>
          </a:stretch>
        </p:blipFill>
        <p:spPr>
          <a:xfrm>
            <a:off x="3190875" y="1374541"/>
            <a:ext cx="2660650" cy="1995170"/>
          </a:xfrm>
          <a:prstGeom prst="rect">
            <a:avLst/>
          </a:prstGeom>
        </p:spPr>
      </p:pic>
      <p:pic>
        <p:nvPicPr>
          <p:cNvPr id="11" name="Picture 10">
            <a:extLst>
              <a:ext uri="{FF2B5EF4-FFF2-40B4-BE49-F238E27FC236}">
                <a16:creationId xmlns:a16="http://schemas.microsoft.com/office/drawing/2014/main" id="{31A8D2D8-C052-4A7B-E906-5BA2F3B3A12E}"/>
              </a:ext>
            </a:extLst>
          </p:cNvPr>
          <p:cNvPicPr>
            <a:picLocks noChangeAspect="1"/>
          </p:cNvPicPr>
          <p:nvPr/>
        </p:nvPicPr>
        <p:blipFill>
          <a:blip r:embed="rId4"/>
          <a:stretch>
            <a:fillRect/>
          </a:stretch>
        </p:blipFill>
        <p:spPr>
          <a:xfrm>
            <a:off x="350454" y="1379621"/>
            <a:ext cx="2726690" cy="2096135"/>
          </a:xfrm>
          <a:prstGeom prst="rect">
            <a:avLst/>
          </a:prstGeom>
        </p:spPr>
      </p:pic>
      <p:pic>
        <p:nvPicPr>
          <p:cNvPr id="7174" name="Picture 10">
            <a:extLst>
              <a:ext uri="{FF2B5EF4-FFF2-40B4-BE49-F238E27FC236}">
                <a16:creationId xmlns:a16="http://schemas.microsoft.com/office/drawing/2014/main" id="{A046A59B-E9FE-295E-7920-4CC38177CE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79881" y="1368825"/>
            <a:ext cx="2743200" cy="2117725"/>
          </a:xfrm>
          <a:prstGeom prst="rect">
            <a:avLst/>
          </a:prstGeom>
          <a:noFill/>
          <a:extLst>
            <a:ext uri="{909E8E84-426E-40DD-AFC4-6F175D3DCCD1}">
              <a14:hiddenFill xmlns:a14="http://schemas.microsoft.com/office/drawing/2010/main">
                <a:solidFill>
                  <a:srgbClr val="FFFFFF"/>
                </a:solidFill>
              </a14:hiddenFill>
            </a:ext>
          </a:extLst>
        </p:spPr>
      </p:pic>
      <p:pic>
        <p:nvPicPr>
          <p:cNvPr id="7173" name="Picture 11">
            <a:extLst>
              <a:ext uri="{FF2B5EF4-FFF2-40B4-BE49-F238E27FC236}">
                <a16:creationId xmlns:a16="http://schemas.microsoft.com/office/drawing/2014/main" id="{8924075E-ED18-3926-8551-CE3854CC1C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1525" y="1326281"/>
            <a:ext cx="2797175" cy="21494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12">
            <a:extLst>
              <a:ext uri="{FF2B5EF4-FFF2-40B4-BE49-F238E27FC236}">
                <a16:creationId xmlns:a16="http://schemas.microsoft.com/office/drawing/2014/main" id="{C8F68B3D-05E0-D2A2-3E5F-6C52400AEE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454" y="3691732"/>
            <a:ext cx="2651125" cy="2035175"/>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13">
            <a:extLst>
              <a:ext uri="{FF2B5EF4-FFF2-40B4-BE49-F238E27FC236}">
                <a16:creationId xmlns:a16="http://schemas.microsoft.com/office/drawing/2014/main" id="{A51B20B1-10FC-AF1A-7AA5-45228268F3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24187" y="3660775"/>
            <a:ext cx="2827338" cy="21717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7">
            <a:extLst>
              <a:ext uri="{FF2B5EF4-FFF2-40B4-BE49-F238E27FC236}">
                <a16:creationId xmlns:a16="http://schemas.microsoft.com/office/drawing/2014/main" id="{8317FBF0-DF8B-BBB4-F518-26FAC62AB233}"/>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8">
            <a:extLst>
              <a:ext uri="{FF2B5EF4-FFF2-40B4-BE49-F238E27FC236}">
                <a16:creationId xmlns:a16="http://schemas.microsoft.com/office/drawing/2014/main" id="{0CBB815C-8CF2-EDC6-9927-EED0F0754877}"/>
              </a:ext>
            </a:extLst>
          </p:cNvPr>
          <p:cNvSpPr>
            <a:spLocks noChangeArrowheads="1"/>
          </p:cNvSpPr>
          <p:nvPr/>
        </p:nvSpPr>
        <p:spPr bwMode="auto">
          <a:xfrm>
            <a:off x="0" y="2574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D4F81A28-1ACC-8B4C-8083-90C5328F1936}"/>
              </a:ext>
            </a:extLst>
          </p:cNvPr>
          <p:cNvSpPr>
            <a:spLocks noChangeArrowheads="1"/>
          </p:cNvSpPr>
          <p:nvPr/>
        </p:nvSpPr>
        <p:spPr bwMode="auto">
          <a:xfrm>
            <a:off x="0" y="472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0">
            <a:extLst>
              <a:ext uri="{FF2B5EF4-FFF2-40B4-BE49-F238E27FC236}">
                <a16:creationId xmlns:a16="http://schemas.microsoft.com/office/drawing/2014/main" id="{EB526222-3FF3-191C-091B-AB359B92EFDE}"/>
              </a:ext>
            </a:extLst>
          </p:cNvPr>
          <p:cNvSpPr>
            <a:spLocks noChangeArrowheads="1"/>
          </p:cNvSpPr>
          <p:nvPr/>
        </p:nvSpPr>
        <p:spPr bwMode="auto">
          <a:xfrm>
            <a:off x="0" y="6759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11">
            <a:extLst>
              <a:ext uri="{FF2B5EF4-FFF2-40B4-BE49-F238E27FC236}">
                <a16:creationId xmlns:a16="http://schemas.microsoft.com/office/drawing/2014/main" id="{F563EB90-EB1E-780B-B735-C16212E916CA}"/>
              </a:ext>
            </a:extLst>
          </p:cNvPr>
          <p:cNvSpPr>
            <a:spLocks noChangeArrowheads="1"/>
          </p:cNvSpPr>
          <p:nvPr/>
        </p:nvSpPr>
        <p:spPr bwMode="auto">
          <a:xfrm>
            <a:off x="0" y="8931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12">
            <a:extLst>
              <a:ext uri="{FF2B5EF4-FFF2-40B4-BE49-F238E27FC236}">
                <a16:creationId xmlns:a16="http://schemas.microsoft.com/office/drawing/2014/main" id="{8BA036DA-B957-5577-EB5F-CDCB1CCD5CD8}"/>
              </a:ext>
            </a:extLst>
          </p:cNvPr>
          <p:cNvSpPr>
            <a:spLocks noChangeArrowheads="1"/>
          </p:cNvSpPr>
          <p:nvPr/>
        </p:nvSpPr>
        <p:spPr bwMode="auto">
          <a:xfrm>
            <a:off x="0" y="109807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Latha"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13">
            <a:extLst>
              <a:ext uri="{FF2B5EF4-FFF2-40B4-BE49-F238E27FC236}">
                <a16:creationId xmlns:a16="http://schemas.microsoft.com/office/drawing/2014/main" id="{22F06094-573F-1AAE-4FA7-CCA472A8CDC7}"/>
              </a:ext>
            </a:extLst>
          </p:cNvPr>
          <p:cNvSpPr>
            <a:spLocks noChangeArrowheads="1"/>
          </p:cNvSpPr>
          <p:nvPr/>
        </p:nvSpPr>
        <p:spPr bwMode="auto">
          <a:xfrm>
            <a:off x="0" y="13046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9" name="Picture 18">
            <a:extLst>
              <a:ext uri="{FF2B5EF4-FFF2-40B4-BE49-F238E27FC236}">
                <a16:creationId xmlns:a16="http://schemas.microsoft.com/office/drawing/2014/main" id="{3F373C4A-ACCC-6FAE-23DF-C89E65F979EA}"/>
              </a:ext>
            </a:extLst>
          </p:cNvPr>
          <p:cNvPicPr>
            <a:picLocks noChangeAspect="1"/>
          </p:cNvPicPr>
          <p:nvPr/>
        </p:nvPicPr>
        <p:blipFill>
          <a:blip r:embed="rId9"/>
          <a:stretch>
            <a:fillRect/>
          </a:stretch>
        </p:blipFill>
        <p:spPr>
          <a:xfrm>
            <a:off x="5874133" y="3640801"/>
            <a:ext cx="2671445" cy="2053590"/>
          </a:xfrm>
          <a:prstGeom prst="rect">
            <a:avLst/>
          </a:prstGeom>
        </p:spPr>
      </p:pic>
      <p:pic>
        <p:nvPicPr>
          <p:cNvPr id="20" name="Picture 19">
            <a:extLst>
              <a:ext uri="{FF2B5EF4-FFF2-40B4-BE49-F238E27FC236}">
                <a16:creationId xmlns:a16="http://schemas.microsoft.com/office/drawing/2014/main" id="{7FEE76B4-301A-E617-F4F6-A8672ADDCC70}"/>
              </a:ext>
            </a:extLst>
          </p:cNvPr>
          <p:cNvPicPr>
            <a:picLocks noChangeAspect="1"/>
          </p:cNvPicPr>
          <p:nvPr/>
        </p:nvPicPr>
        <p:blipFill>
          <a:blip r:embed="rId10"/>
          <a:stretch>
            <a:fillRect/>
          </a:stretch>
        </p:blipFill>
        <p:spPr>
          <a:xfrm>
            <a:off x="8735761" y="3669189"/>
            <a:ext cx="2687320" cy="2065655"/>
          </a:xfrm>
          <a:prstGeom prst="rect">
            <a:avLst/>
          </a:prstGeom>
        </p:spPr>
      </p:pic>
      <p:sp>
        <p:nvSpPr>
          <p:cNvPr id="22" name="TextBox 21">
            <a:extLst>
              <a:ext uri="{FF2B5EF4-FFF2-40B4-BE49-F238E27FC236}">
                <a16:creationId xmlns:a16="http://schemas.microsoft.com/office/drawing/2014/main" id="{6620DFF6-A212-CA45-BEA0-E95F1F7E8CC8}"/>
              </a:ext>
            </a:extLst>
          </p:cNvPr>
          <p:cNvSpPr txBox="1"/>
          <p:nvPr/>
        </p:nvSpPr>
        <p:spPr>
          <a:xfrm>
            <a:off x="5342058" y="5610803"/>
            <a:ext cx="6157732" cy="567271"/>
          </a:xfrm>
          <a:prstGeom prst="rect">
            <a:avLst/>
          </a:prstGeom>
          <a:noFill/>
        </p:spPr>
        <p:txBody>
          <a:bodyPr wrap="square">
            <a:spAutoFit/>
          </a:bodyPr>
          <a:lstStyle/>
          <a:p>
            <a:pPr algn="ctr">
              <a:lnSpc>
                <a:spcPct val="200000"/>
              </a:lnSpc>
              <a:spcAft>
                <a:spcPts val="800"/>
              </a:spcAft>
            </a:pPr>
            <a:r>
              <a:rPr lang="en-IN" sz="1800" b="1" kern="100" dirty="0">
                <a:effectLst/>
                <a:latin typeface="Times New Roman" panose="02020603050405020304" pitchFamily="18" charset="0"/>
                <a:ea typeface="Calibri" panose="020F0502020204030204" pitchFamily="34" charset="0"/>
                <a:cs typeface="Latha" panose="020B0604020202020204" pitchFamily="34" charset="0"/>
              </a:rPr>
              <a:t>Fig. 6 Comparison Sf-36 Domains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802531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2651CC-1435-465F-0923-1B1FCAADBC8B}"/>
              </a:ext>
            </a:extLst>
          </p:cNvPr>
          <p:cNvSpPr txBox="1"/>
          <p:nvPr/>
        </p:nvSpPr>
        <p:spPr>
          <a:xfrm>
            <a:off x="509587" y="96262"/>
            <a:ext cx="11172825"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rPr>
              <a:t>RESULTS</a:t>
            </a:r>
          </a:p>
        </p:txBody>
      </p:sp>
      <p:sp>
        <p:nvSpPr>
          <p:cNvPr id="7" name="Rectangle 2">
            <a:extLst>
              <a:ext uri="{FF2B5EF4-FFF2-40B4-BE49-F238E27FC236}">
                <a16:creationId xmlns:a16="http://schemas.microsoft.com/office/drawing/2014/main" id="{7DEDC754-5D96-38D3-6C30-9FACE5012FF0}"/>
              </a:ext>
            </a:extLst>
          </p:cNvPr>
          <p:cNvSpPr>
            <a:spLocks noChangeArrowheads="1"/>
          </p:cNvSpPr>
          <p:nvPr/>
        </p:nvSpPr>
        <p:spPr bwMode="auto">
          <a:xfrm>
            <a:off x="611015" y="1012812"/>
            <a:ext cx="1012784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Physical F</a:t>
            </a:r>
            <a:r>
              <a:rPr lang="en-US" altLang="en-US" b="1" dirty="0">
                <a:latin typeface="Arial" panose="020B0604020202020204" pitchFamily="34" charset="0"/>
                <a:cs typeface="Arial" panose="020B0604020202020204" pitchFamily="34" charset="0"/>
              </a:rPr>
              <a:t>unctioning</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Social Functioning, and Role Emotional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scores were generally high,    showing good physical, social, and emotional role functioning for many participants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Score distributions suggest </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subgroups</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with some individuals performing well and others    showing significant impairments.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Bodily Pain and General </a:t>
            </a:r>
            <a:r>
              <a:rPr lang="en-US" altLang="en-US" b="1" dirty="0">
                <a:latin typeface="Arial" panose="020B0604020202020204" pitchFamily="34" charset="0"/>
                <a:cs typeface="Arial" panose="020B0604020202020204" pitchFamily="34" charset="0"/>
              </a:rPr>
              <a:t>H</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ealth</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showed wide variability, reflecting diverse experiences with pain and general health among participants.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Role Physical, Mental Health, and Vitality</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were skewed toward lower scores, indicating common struggles with physical tasks, mental health, and energy levels.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Mental Health</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scores were especially low and consistent, highlighting psychological distress in             the group.</a:t>
            </a:r>
          </a:p>
        </p:txBody>
      </p:sp>
      <p:grpSp>
        <p:nvGrpSpPr>
          <p:cNvPr id="8" name="Group 7">
            <a:extLst>
              <a:ext uri="{FF2B5EF4-FFF2-40B4-BE49-F238E27FC236}">
                <a16:creationId xmlns:a16="http://schemas.microsoft.com/office/drawing/2014/main" id="{56DD9762-2419-FBE4-C52D-204BBC67DFE3}"/>
              </a:ext>
            </a:extLst>
          </p:cNvPr>
          <p:cNvGrpSpPr/>
          <p:nvPr/>
        </p:nvGrpSpPr>
        <p:grpSpPr>
          <a:xfrm>
            <a:off x="-126861" y="5982871"/>
            <a:ext cx="12124391" cy="1188758"/>
            <a:chOff x="-27641" y="5905537"/>
            <a:chExt cx="8920121" cy="1188758"/>
          </a:xfrm>
        </p:grpSpPr>
        <p:cxnSp>
          <p:nvCxnSpPr>
            <p:cNvPr id="9" name="Straight Connector 8">
              <a:extLst>
                <a:ext uri="{FF2B5EF4-FFF2-40B4-BE49-F238E27FC236}">
                  <a16:creationId xmlns:a16="http://schemas.microsoft.com/office/drawing/2014/main" id="{F3DF09CD-0E42-9A9F-4E27-3BA7265E8A8E}"/>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C05F440-7C9B-4CE8-FFD3-BE29BF05CABC}"/>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06252BA-07E1-AC42-F560-BBD510308634}"/>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2" descr="\\172.16.10.146\communication_share\SRIHER &amp; SRMC\Logo\SRIHER\SRIHER_Blue Category I-01.png">
              <a:extLst>
                <a:ext uri="{FF2B5EF4-FFF2-40B4-BE49-F238E27FC236}">
                  <a16:creationId xmlns:a16="http://schemas.microsoft.com/office/drawing/2014/main" id="{9C1E8AC5-07C9-398E-D9E7-A4F45D80FF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226598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37D9FF-68A7-496D-977E-5E8C934CF1B8}"/>
              </a:ext>
            </a:extLst>
          </p:cNvPr>
          <p:cNvSpPr txBox="1"/>
          <p:nvPr/>
        </p:nvSpPr>
        <p:spPr>
          <a:xfrm>
            <a:off x="509587" y="96262"/>
            <a:ext cx="11172825"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rPr>
              <a:t>RESULTS</a:t>
            </a:r>
          </a:p>
        </p:txBody>
      </p:sp>
      <p:pic>
        <p:nvPicPr>
          <p:cNvPr id="5" name="Picture 4">
            <a:extLst>
              <a:ext uri="{FF2B5EF4-FFF2-40B4-BE49-F238E27FC236}">
                <a16:creationId xmlns:a16="http://schemas.microsoft.com/office/drawing/2014/main" id="{BCBD61A3-8947-6F3E-5B6C-090C31194F43}"/>
              </a:ext>
            </a:extLst>
          </p:cNvPr>
          <p:cNvPicPr>
            <a:picLocks noChangeAspect="1"/>
          </p:cNvPicPr>
          <p:nvPr/>
        </p:nvPicPr>
        <p:blipFill>
          <a:blip r:embed="rId2"/>
          <a:stretch>
            <a:fillRect/>
          </a:stretch>
        </p:blipFill>
        <p:spPr>
          <a:xfrm>
            <a:off x="560530" y="1836278"/>
            <a:ext cx="5956023" cy="3064510"/>
          </a:xfrm>
          <a:prstGeom prst="rect">
            <a:avLst/>
          </a:prstGeom>
          <a:ln>
            <a:solidFill>
              <a:schemeClr val="tx1"/>
            </a:solidFill>
          </a:ln>
        </p:spPr>
      </p:pic>
      <p:graphicFrame>
        <p:nvGraphicFramePr>
          <p:cNvPr id="6" name="Table 5">
            <a:extLst>
              <a:ext uri="{FF2B5EF4-FFF2-40B4-BE49-F238E27FC236}">
                <a16:creationId xmlns:a16="http://schemas.microsoft.com/office/drawing/2014/main" id="{ED34B20B-BD14-1428-413A-8D7B3CB57621}"/>
              </a:ext>
            </a:extLst>
          </p:cNvPr>
          <p:cNvGraphicFramePr>
            <a:graphicFrameLocks noGrp="1"/>
          </p:cNvGraphicFramePr>
          <p:nvPr>
            <p:extLst>
              <p:ext uri="{D42A27DB-BD31-4B8C-83A1-F6EECF244321}">
                <p14:modId xmlns:p14="http://schemas.microsoft.com/office/powerpoint/2010/main" val="1173442345"/>
              </p:ext>
            </p:extLst>
          </p:nvPr>
        </p:nvGraphicFramePr>
        <p:xfrm>
          <a:off x="6922622" y="1799699"/>
          <a:ext cx="4668838" cy="3064510"/>
        </p:xfrm>
        <a:graphic>
          <a:graphicData uri="http://schemas.openxmlformats.org/drawingml/2006/table">
            <a:tbl>
              <a:tblPr firstRow="1" firstCol="1" bandRow="1">
                <a:tableStyleId>{5C22544A-7EE6-4342-B048-85BDC9FD1C3A}</a:tableStyleId>
              </a:tblPr>
              <a:tblGrid>
                <a:gridCol w="1261366">
                  <a:extLst>
                    <a:ext uri="{9D8B030D-6E8A-4147-A177-3AD203B41FA5}">
                      <a16:colId xmlns:a16="http://schemas.microsoft.com/office/drawing/2014/main" val="2603928111"/>
                    </a:ext>
                  </a:extLst>
                </a:gridCol>
                <a:gridCol w="1221033">
                  <a:extLst>
                    <a:ext uri="{9D8B030D-6E8A-4147-A177-3AD203B41FA5}">
                      <a16:colId xmlns:a16="http://schemas.microsoft.com/office/drawing/2014/main" val="2795956719"/>
                    </a:ext>
                  </a:extLst>
                </a:gridCol>
                <a:gridCol w="1355131">
                  <a:extLst>
                    <a:ext uri="{9D8B030D-6E8A-4147-A177-3AD203B41FA5}">
                      <a16:colId xmlns:a16="http://schemas.microsoft.com/office/drawing/2014/main" val="2056274929"/>
                    </a:ext>
                  </a:extLst>
                </a:gridCol>
                <a:gridCol w="831308">
                  <a:extLst>
                    <a:ext uri="{9D8B030D-6E8A-4147-A177-3AD203B41FA5}">
                      <a16:colId xmlns:a16="http://schemas.microsoft.com/office/drawing/2014/main" val="1076979473"/>
                    </a:ext>
                  </a:extLst>
                </a:gridCol>
              </a:tblGrid>
              <a:tr h="306451">
                <a:tc>
                  <a:txBody>
                    <a:bodyPr/>
                    <a:lstStyle/>
                    <a:p>
                      <a:pPr algn="ctr">
                        <a:lnSpc>
                          <a:spcPct val="200000"/>
                        </a:lnSpc>
                        <a:spcAft>
                          <a:spcPts val="800"/>
                        </a:spcAft>
                        <a:buNone/>
                      </a:pPr>
                      <a:r>
                        <a:rPr lang="en-IN" sz="1000" kern="0">
                          <a:effectLst/>
                        </a:rPr>
                        <a:t>Region</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Yes Count</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No Count</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Percentage</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166133166"/>
                  </a:ext>
                </a:extLst>
              </a:tr>
              <a:tr h="306451">
                <a:tc>
                  <a:txBody>
                    <a:bodyPr/>
                    <a:lstStyle/>
                    <a:p>
                      <a:pPr algn="ctr">
                        <a:lnSpc>
                          <a:spcPct val="200000"/>
                        </a:lnSpc>
                        <a:spcAft>
                          <a:spcPts val="800"/>
                        </a:spcAft>
                        <a:buNone/>
                      </a:pPr>
                      <a:r>
                        <a:rPr lang="en-IN" sz="1000" kern="0">
                          <a:effectLst/>
                        </a:rPr>
                        <a:t>Neck pain</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33</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48</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40.74</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111501254"/>
                  </a:ext>
                </a:extLst>
              </a:tr>
              <a:tr h="306451">
                <a:tc>
                  <a:txBody>
                    <a:bodyPr/>
                    <a:lstStyle/>
                    <a:p>
                      <a:pPr algn="ctr">
                        <a:lnSpc>
                          <a:spcPct val="200000"/>
                        </a:lnSpc>
                        <a:spcAft>
                          <a:spcPts val="800"/>
                        </a:spcAft>
                        <a:buNone/>
                      </a:pPr>
                      <a:r>
                        <a:rPr lang="en-IN" sz="1000" kern="0">
                          <a:effectLst/>
                        </a:rPr>
                        <a:t>Shoulder pain</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19</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62</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23.46</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3752135313"/>
                  </a:ext>
                </a:extLst>
              </a:tr>
              <a:tr h="306451">
                <a:tc>
                  <a:txBody>
                    <a:bodyPr/>
                    <a:lstStyle/>
                    <a:p>
                      <a:pPr algn="ctr">
                        <a:lnSpc>
                          <a:spcPct val="200000"/>
                        </a:lnSpc>
                        <a:spcAft>
                          <a:spcPts val="800"/>
                        </a:spcAft>
                        <a:buNone/>
                      </a:pPr>
                      <a:r>
                        <a:rPr lang="en-IN" sz="1000" kern="0">
                          <a:effectLst/>
                        </a:rPr>
                        <a:t>Elbow pain</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2</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79</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2.47</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3028349918"/>
                  </a:ext>
                </a:extLst>
              </a:tr>
              <a:tr h="306451">
                <a:tc>
                  <a:txBody>
                    <a:bodyPr/>
                    <a:lstStyle/>
                    <a:p>
                      <a:pPr algn="ctr">
                        <a:lnSpc>
                          <a:spcPct val="200000"/>
                        </a:lnSpc>
                        <a:spcAft>
                          <a:spcPts val="800"/>
                        </a:spcAft>
                        <a:buNone/>
                      </a:pPr>
                      <a:r>
                        <a:rPr lang="en-IN" sz="1000" kern="0">
                          <a:effectLst/>
                        </a:rPr>
                        <a:t>Wrist/hand pain</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9</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72</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11.11</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3062131600"/>
                  </a:ext>
                </a:extLst>
              </a:tr>
              <a:tr h="306451">
                <a:tc>
                  <a:txBody>
                    <a:bodyPr/>
                    <a:lstStyle/>
                    <a:p>
                      <a:pPr algn="ctr">
                        <a:lnSpc>
                          <a:spcPct val="200000"/>
                        </a:lnSpc>
                        <a:spcAft>
                          <a:spcPts val="800"/>
                        </a:spcAft>
                        <a:buNone/>
                      </a:pPr>
                      <a:r>
                        <a:rPr lang="en-IN" sz="1000" kern="0">
                          <a:effectLst/>
                        </a:rPr>
                        <a:t>Upper back</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3</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dirty="0">
                          <a:effectLst/>
                        </a:rPr>
                        <a:t>78</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dirty="0">
                          <a:effectLst/>
                        </a:rPr>
                        <a:t>3.70</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1872728570"/>
                  </a:ext>
                </a:extLst>
              </a:tr>
              <a:tr h="306451">
                <a:tc>
                  <a:txBody>
                    <a:bodyPr/>
                    <a:lstStyle/>
                    <a:p>
                      <a:pPr algn="ctr">
                        <a:lnSpc>
                          <a:spcPct val="200000"/>
                        </a:lnSpc>
                        <a:spcAft>
                          <a:spcPts val="800"/>
                        </a:spcAft>
                        <a:buNone/>
                      </a:pPr>
                      <a:r>
                        <a:rPr lang="en-IN" sz="1000" kern="0" dirty="0">
                          <a:effectLst/>
                        </a:rPr>
                        <a:t>Lower back</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41</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40</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50.62</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127959985"/>
                  </a:ext>
                </a:extLst>
              </a:tr>
              <a:tr h="306451">
                <a:tc>
                  <a:txBody>
                    <a:bodyPr/>
                    <a:lstStyle/>
                    <a:p>
                      <a:pPr algn="ctr">
                        <a:lnSpc>
                          <a:spcPct val="200000"/>
                        </a:lnSpc>
                        <a:spcAft>
                          <a:spcPts val="800"/>
                        </a:spcAft>
                        <a:buNone/>
                      </a:pPr>
                      <a:r>
                        <a:rPr lang="en-IN" sz="1000" kern="0">
                          <a:effectLst/>
                        </a:rPr>
                        <a:t>Both hip/thigh pain</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5</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76</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6.17</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2567668090"/>
                  </a:ext>
                </a:extLst>
              </a:tr>
              <a:tr h="306451">
                <a:tc>
                  <a:txBody>
                    <a:bodyPr/>
                    <a:lstStyle/>
                    <a:p>
                      <a:pPr algn="ctr">
                        <a:lnSpc>
                          <a:spcPct val="200000"/>
                        </a:lnSpc>
                        <a:spcAft>
                          <a:spcPts val="800"/>
                        </a:spcAft>
                        <a:buNone/>
                      </a:pPr>
                      <a:r>
                        <a:rPr lang="en-IN" sz="1000" kern="0">
                          <a:effectLst/>
                        </a:rPr>
                        <a:t>Knee pain</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8</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73</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dirty="0">
                          <a:effectLst/>
                        </a:rPr>
                        <a:t>9.88</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3133135021"/>
                  </a:ext>
                </a:extLst>
              </a:tr>
              <a:tr h="306451">
                <a:tc>
                  <a:txBody>
                    <a:bodyPr/>
                    <a:lstStyle/>
                    <a:p>
                      <a:pPr algn="ctr">
                        <a:lnSpc>
                          <a:spcPct val="200000"/>
                        </a:lnSpc>
                        <a:spcAft>
                          <a:spcPts val="800"/>
                        </a:spcAft>
                        <a:buNone/>
                      </a:pPr>
                      <a:r>
                        <a:rPr lang="en-IN" sz="1000" kern="0">
                          <a:effectLst/>
                        </a:rPr>
                        <a:t>ankle/feet pain</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dirty="0">
                          <a:effectLst/>
                        </a:rPr>
                        <a:t>0</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a:effectLst/>
                        </a:rPr>
                        <a:t>81</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tc>
                  <a:txBody>
                    <a:bodyPr/>
                    <a:lstStyle/>
                    <a:p>
                      <a:pPr algn="ctr">
                        <a:lnSpc>
                          <a:spcPct val="200000"/>
                        </a:lnSpc>
                        <a:spcAft>
                          <a:spcPts val="800"/>
                        </a:spcAft>
                        <a:buNone/>
                      </a:pPr>
                      <a:r>
                        <a:rPr lang="en-IN" sz="1000" kern="0" dirty="0">
                          <a:effectLst/>
                        </a:rPr>
                        <a:t>0.00</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b"/>
                </a:tc>
                <a:extLst>
                  <a:ext uri="{0D108BD9-81ED-4DB2-BD59-A6C34878D82A}">
                    <a16:rowId xmlns:a16="http://schemas.microsoft.com/office/drawing/2014/main" val="319011498"/>
                  </a:ext>
                </a:extLst>
              </a:tr>
            </a:tbl>
          </a:graphicData>
        </a:graphic>
      </p:graphicFrame>
      <p:sp>
        <p:nvSpPr>
          <p:cNvPr id="7" name="TextBox 6">
            <a:extLst>
              <a:ext uri="{FF2B5EF4-FFF2-40B4-BE49-F238E27FC236}">
                <a16:creationId xmlns:a16="http://schemas.microsoft.com/office/drawing/2014/main" id="{772EB0E1-496F-B86F-FCA6-4A1D2E679F66}"/>
              </a:ext>
            </a:extLst>
          </p:cNvPr>
          <p:cNvSpPr txBox="1"/>
          <p:nvPr/>
        </p:nvSpPr>
        <p:spPr>
          <a:xfrm>
            <a:off x="3638410" y="832444"/>
            <a:ext cx="4856480" cy="369332"/>
          </a:xfrm>
          <a:prstGeom prst="rect">
            <a:avLst/>
          </a:prstGeom>
          <a:noFill/>
        </p:spPr>
        <p:txBody>
          <a:bodyPr wrap="square" rtlCol="0">
            <a:spAutoFit/>
          </a:bodyPr>
          <a:lstStyle/>
          <a:p>
            <a:r>
              <a:rPr lang="en-IN" dirty="0"/>
              <a:t>Extended – Nordic Musculoskeletal </a:t>
            </a:r>
            <a:r>
              <a:rPr lang="en-IN" dirty="0" err="1"/>
              <a:t>Quistionaire</a:t>
            </a:r>
            <a:r>
              <a:rPr lang="en-IN" dirty="0"/>
              <a:t> </a:t>
            </a:r>
          </a:p>
        </p:txBody>
      </p:sp>
      <p:sp>
        <p:nvSpPr>
          <p:cNvPr id="9" name="TextBox 8">
            <a:extLst>
              <a:ext uri="{FF2B5EF4-FFF2-40B4-BE49-F238E27FC236}">
                <a16:creationId xmlns:a16="http://schemas.microsoft.com/office/drawing/2014/main" id="{747C24C8-D013-59BA-6DA4-A6860B4C8E29}"/>
              </a:ext>
            </a:extLst>
          </p:cNvPr>
          <p:cNvSpPr txBox="1"/>
          <p:nvPr/>
        </p:nvSpPr>
        <p:spPr>
          <a:xfrm>
            <a:off x="766763" y="5076105"/>
            <a:ext cx="6096000" cy="307777"/>
          </a:xfrm>
          <a:prstGeom prst="rect">
            <a:avLst/>
          </a:prstGeom>
          <a:noFill/>
        </p:spPr>
        <p:txBody>
          <a:bodyPr wrap="square">
            <a:spAutoFit/>
          </a:bodyPr>
          <a:lstStyle/>
          <a:p>
            <a:r>
              <a:rPr lang="en-US" sz="1400" b="1" dirty="0">
                <a:effectLst/>
                <a:latin typeface="Times New Roman" panose="02020603050405020304" pitchFamily="18" charset="0"/>
                <a:ea typeface="Calibri" panose="020F0502020204030204" pitchFamily="34" charset="0"/>
              </a:rPr>
              <a:t>Figure (a) Prevalence of Musculoskeletal pain by body region</a:t>
            </a:r>
            <a:endParaRPr lang="en-IN" sz="1400" dirty="0"/>
          </a:p>
        </p:txBody>
      </p:sp>
      <p:sp>
        <p:nvSpPr>
          <p:cNvPr id="11" name="TextBox 10">
            <a:extLst>
              <a:ext uri="{FF2B5EF4-FFF2-40B4-BE49-F238E27FC236}">
                <a16:creationId xmlns:a16="http://schemas.microsoft.com/office/drawing/2014/main" id="{6151393F-85EF-D7A6-6AE8-77C2B9AEF2F7}"/>
              </a:ext>
            </a:extLst>
          </p:cNvPr>
          <p:cNvSpPr txBox="1"/>
          <p:nvPr/>
        </p:nvSpPr>
        <p:spPr>
          <a:xfrm>
            <a:off x="6445420" y="5002944"/>
            <a:ext cx="5623242" cy="380938"/>
          </a:xfrm>
          <a:prstGeom prst="rect">
            <a:avLst/>
          </a:prstGeom>
          <a:noFill/>
        </p:spPr>
        <p:txBody>
          <a:bodyPr wrap="square">
            <a:spAutoFit/>
          </a:bodyPr>
          <a:lstStyle/>
          <a:p>
            <a:pPr algn="ctr">
              <a:lnSpc>
                <a:spcPct val="150000"/>
              </a:lnSpc>
              <a:spcBef>
                <a:spcPts val="5"/>
              </a:spcBef>
              <a:spcAft>
                <a:spcPts val="800"/>
              </a:spcAft>
            </a:pPr>
            <a:r>
              <a:rPr lang="en-IN" sz="1400" b="1" kern="100" dirty="0">
                <a:effectLst/>
                <a:latin typeface="Times New Roman" panose="02020603050405020304" pitchFamily="18" charset="0"/>
                <a:ea typeface="Calibri" panose="020F0502020204030204" pitchFamily="34" charset="0"/>
                <a:cs typeface="Latha" panose="020B0604020202020204" pitchFamily="34" charset="0"/>
              </a:rPr>
              <a:t>Table 8 Prevalence of musculoskeletal pain by body region</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p:txBody>
      </p:sp>
      <p:grpSp>
        <p:nvGrpSpPr>
          <p:cNvPr id="14" name="Group 13">
            <a:extLst>
              <a:ext uri="{FF2B5EF4-FFF2-40B4-BE49-F238E27FC236}">
                <a16:creationId xmlns:a16="http://schemas.microsoft.com/office/drawing/2014/main" id="{251AEA62-E977-9ADB-7AD7-EB16C2EBC534}"/>
              </a:ext>
            </a:extLst>
          </p:cNvPr>
          <p:cNvGrpSpPr/>
          <p:nvPr/>
        </p:nvGrpSpPr>
        <p:grpSpPr>
          <a:xfrm>
            <a:off x="-126861" y="5982871"/>
            <a:ext cx="12124391" cy="1188758"/>
            <a:chOff x="-27641" y="5905537"/>
            <a:chExt cx="8920121" cy="1188758"/>
          </a:xfrm>
        </p:grpSpPr>
        <p:cxnSp>
          <p:nvCxnSpPr>
            <p:cNvPr id="15" name="Straight Connector 14">
              <a:extLst>
                <a:ext uri="{FF2B5EF4-FFF2-40B4-BE49-F238E27FC236}">
                  <a16:creationId xmlns:a16="http://schemas.microsoft.com/office/drawing/2014/main" id="{560F3D53-475B-CB68-F113-11C438FB3BB6}"/>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8D85075-BB3A-0828-4C93-8C1681DD5C1B}"/>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160DE25-5C1F-1069-ECB2-BE055FF22C86}"/>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2" descr="\\172.16.10.146\communication_share\SRIHER &amp; SRMC\Logo\SRIHER\SRIHER_Blue Category I-01.png">
              <a:extLst>
                <a:ext uri="{FF2B5EF4-FFF2-40B4-BE49-F238E27FC236}">
                  <a16:creationId xmlns:a16="http://schemas.microsoft.com/office/drawing/2014/main" id="{7DBF3301-75F1-6512-F39A-B3D2B858C8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46357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55738A-DD94-A912-AFB0-E626E7E1CDBF}"/>
              </a:ext>
            </a:extLst>
          </p:cNvPr>
          <p:cNvSpPr txBox="1"/>
          <p:nvPr/>
        </p:nvSpPr>
        <p:spPr>
          <a:xfrm>
            <a:off x="509587" y="96262"/>
            <a:ext cx="11172825"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rPr>
              <a:t>RESULTS</a:t>
            </a:r>
          </a:p>
        </p:txBody>
      </p:sp>
      <p:grpSp>
        <p:nvGrpSpPr>
          <p:cNvPr id="8" name="Group 7">
            <a:extLst>
              <a:ext uri="{FF2B5EF4-FFF2-40B4-BE49-F238E27FC236}">
                <a16:creationId xmlns:a16="http://schemas.microsoft.com/office/drawing/2014/main" id="{1BC27268-CC66-682D-3B00-A98BD5828389}"/>
              </a:ext>
            </a:extLst>
          </p:cNvPr>
          <p:cNvGrpSpPr/>
          <p:nvPr/>
        </p:nvGrpSpPr>
        <p:grpSpPr>
          <a:xfrm>
            <a:off x="-126861" y="5982871"/>
            <a:ext cx="12124391" cy="1188758"/>
            <a:chOff x="-27641" y="5905537"/>
            <a:chExt cx="8920121" cy="1188758"/>
          </a:xfrm>
        </p:grpSpPr>
        <p:cxnSp>
          <p:nvCxnSpPr>
            <p:cNvPr id="9" name="Straight Connector 8">
              <a:extLst>
                <a:ext uri="{FF2B5EF4-FFF2-40B4-BE49-F238E27FC236}">
                  <a16:creationId xmlns:a16="http://schemas.microsoft.com/office/drawing/2014/main" id="{01CEB2E0-56F4-7040-3398-62296ABA9127}"/>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518B09B-9BEC-CED6-60C6-D7B38FF01FF4}"/>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F639301-2D71-F587-A399-7872CD9B9085}"/>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2" descr="\\172.16.10.146\communication_share\SRIHER &amp; SRMC\Logo\SRIHER\SRIHER_Blue Category I-01.png">
              <a:extLst>
                <a:ext uri="{FF2B5EF4-FFF2-40B4-BE49-F238E27FC236}">
                  <a16:creationId xmlns:a16="http://schemas.microsoft.com/office/drawing/2014/main" id="{5A329F06-2DFB-DA97-D138-91E5DEB9AE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3">
            <a:extLst>
              <a:ext uri="{FF2B5EF4-FFF2-40B4-BE49-F238E27FC236}">
                <a16:creationId xmlns:a16="http://schemas.microsoft.com/office/drawing/2014/main" id="{9B0C9740-B742-298F-6470-AB9D4AF96BCC}"/>
              </a:ext>
            </a:extLst>
          </p:cNvPr>
          <p:cNvSpPr>
            <a:spLocks noChangeArrowheads="1"/>
          </p:cNvSpPr>
          <p:nvPr/>
        </p:nvSpPr>
        <p:spPr bwMode="auto">
          <a:xfrm>
            <a:off x="350454" y="827303"/>
            <a:ext cx="1117282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Lower back pain</a:t>
            </a:r>
            <a:r>
              <a:rPr kumimoji="0" lang="en-US" altLang="en-US" sz="1800" b="0" i="0" u="none" strike="noStrike" cap="none" normalizeH="0" baseline="0" dirty="0">
                <a:ln>
                  <a:noFill/>
                </a:ln>
                <a:solidFill>
                  <a:schemeClr val="tx1"/>
                </a:solidFill>
                <a:effectLst/>
              </a:rPr>
              <a:t> was the most reported symptom, affecting over half the participants (50.62%), likely due to prolonged sitting and poor seat support.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Neck pain</a:t>
            </a:r>
            <a:r>
              <a:rPr kumimoji="0" lang="en-US" altLang="en-US" sz="1800" b="0" i="0" u="none" strike="noStrike" cap="none" normalizeH="0" baseline="0" dirty="0">
                <a:ln>
                  <a:noFill/>
                </a:ln>
                <a:solidFill>
                  <a:schemeClr val="tx1"/>
                </a:solidFill>
                <a:effectLst/>
              </a:rPr>
              <a:t> (40.74%) and </a:t>
            </a:r>
            <a:r>
              <a:rPr kumimoji="0" lang="en-US" altLang="en-US" sz="1800" b="1" i="0" u="none" strike="noStrike" cap="none" normalizeH="0" baseline="0" dirty="0">
                <a:ln>
                  <a:noFill/>
                </a:ln>
                <a:solidFill>
                  <a:schemeClr val="tx1"/>
                </a:solidFill>
                <a:effectLst/>
              </a:rPr>
              <a:t>shoulder pain</a:t>
            </a:r>
            <a:r>
              <a:rPr kumimoji="0" lang="en-US" altLang="en-US" sz="1800" b="0" i="0" u="none" strike="noStrike" cap="none" normalizeH="0" baseline="0" dirty="0">
                <a:ln>
                  <a:noFill/>
                </a:ln>
                <a:solidFill>
                  <a:schemeClr val="tx1"/>
                </a:solidFill>
                <a:effectLst/>
              </a:rPr>
              <a:t> (23.46%) were also common, possibly caused by awkward driving postures and repetitive upper body movements.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Moderate complaints</a:t>
            </a:r>
            <a:r>
              <a:rPr kumimoji="0" lang="en-US" altLang="en-US" sz="1800" b="0" i="0" u="none" strike="noStrike" cap="none" normalizeH="0" baseline="0" dirty="0">
                <a:ln>
                  <a:noFill/>
                </a:ln>
                <a:solidFill>
                  <a:schemeClr val="tx1"/>
                </a:solidFill>
                <a:effectLst/>
              </a:rPr>
              <a:t> were noted in the </a:t>
            </a:r>
            <a:r>
              <a:rPr kumimoji="0" lang="en-US" altLang="en-US" sz="1800" b="1" i="0" u="none" strike="noStrike" cap="none" normalizeH="0" baseline="0" dirty="0">
                <a:ln>
                  <a:noFill/>
                </a:ln>
                <a:solidFill>
                  <a:schemeClr val="tx1"/>
                </a:solidFill>
                <a:effectLst/>
              </a:rPr>
              <a:t>hip/thigh (6.17%)</a:t>
            </a:r>
            <a:r>
              <a:rPr kumimoji="0" lang="en-US" altLang="en-US" sz="1800" b="0" i="0" u="none" strike="noStrike" cap="none" normalizeH="0" baseline="0" dirty="0">
                <a:ln>
                  <a:noFill/>
                </a:ln>
                <a:solidFill>
                  <a:schemeClr val="tx1"/>
                </a:solidFill>
                <a:effectLst/>
              </a:rPr>
              <a:t> and </a:t>
            </a:r>
            <a:r>
              <a:rPr kumimoji="0" lang="en-US" altLang="en-US" sz="1800" b="1" i="0" u="none" strike="noStrike" cap="none" normalizeH="0" baseline="0" dirty="0">
                <a:ln>
                  <a:noFill/>
                </a:ln>
                <a:solidFill>
                  <a:schemeClr val="tx1"/>
                </a:solidFill>
                <a:effectLst/>
              </a:rPr>
              <a:t>upper back (3.70%)</a:t>
            </a:r>
            <a:r>
              <a:rPr kumimoji="0" lang="en-US" altLang="en-US" sz="1800" b="0" i="0" u="none" strike="noStrike" cap="none" normalizeH="0" baseline="0" dirty="0">
                <a:ln>
                  <a:noFill/>
                </a:ln>
                <a:solidFill>
                  <a:schemeClr val="tx1"/>
                </a:solidFill>
                <a:effectLst/>
              </a:rPr>
              <a:t>, linked to cramped seating and limited mobility.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 Elbow pain</a:t>
            </a:r>
            <a:r>
              <a:rPr kumimoji="0" lang="en-US" altLang="en-US" sz="1800" b="0" i="0" u="none" strike="noStrike" cap="none" normalizeH="0" baseline="0" dirty="0">
                <a:ln>
                  <a:noFill/>
                </a:ln>
                <a:solidFill>
                  <a:schemeClr val="tx1"/>
                </a:solidFill>
                <a:effectLst/>
              </a:rPr>
              <a:t> (2.47%) and </a:t>
            </a:r>
            <a:r>
              <a:rPr kumimoji="0" lang="en-US" altLang="en-US" sz="1800" b="1" i="0" u="none" strike="noStrike" cap="none" normalizeH="0" baseline="0" dirty="0">
                <a:ln>
                  <a:noFill/>
                </a:ln>
                <a:solidFill>
                  <a:schemeClr val="tx1"/>
                </a:solidFill>
                <a:effectLst/>
              </a:rPr>
              <a:t>ankle/feet pain</a:t>
            </a:r>
            <a:r>
              <a:rPr kumimoji="0" lang="en-US" altLang="en-US" sz="1800" b="0" i="0" u="none" strike="noStrike" cap="none" normalizeH="0" baseline="0" dirty="0">
                <a:ln>
                  <a:noFill/>
                </a:ln>
                <a:solidFill>
                  <a:schemeClr val="tx1"/>
                </a:solidFill>
                <a:effectLst/>
              </a:rPr>
              <a:t> (0%) were least reported, indicating these areas are less impacted by driving posture.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These findings highlight the</a:t>
            </a:r>
            <a:r>
              <a:rPr kumimoji="0" lang="en-US" altLang="en-US" sz="1800" b="1" i="0" u="none" strike="noStrike" cap="none" normalizeH="0" baseline="0" dirty="0">
                <a:ln>
                  <a:noFill/>
                </a:ln>
                <a:solidFill>
                  <a:schemeClr val="tx1"/>
                </a:solidFill>
                <a:effectLst/>
              </a:rPr>
              <a:t> need for ergonomic improvements</a:t>
            </a:r>
            <a:r>
              <a:rPr kumimoji="0" lang="en-US" altLang="en-US" sz="1800" b="0" i="0" u="none" strike="noStrike" cap="none" normalizeH="0" baseline="0" dirty="0">
                <a:ln>
                  <a:noFill/>
                </a:ln>
                <a:solidFill>
                  <a:schemeClr val="tx1"/>
                </a:solidFill>
                <a:effectLst/>
              </a:rPr>
              <a:t>, such as better seat design, posture training, and rest breaks.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Knee pain</a:t>
            </a:r>
            <a:r>
              <a:rPr kumimoji="0" lang="en-US" altLang="en-US" sz="1800" b="0" i="0" u="none" strike="noStrike" cap="none" normalizeH="0" baseline="0" dirty="0">
                <a:ln>
                  <a:noFill/>
                </a:ln>
                <a:solidFill>
                  <a:schemeClr val="tx1"/>
                </a:solidFill>
                <a:effectLst/>
              </a:rPr>
              <a:t> (9.88%) and </a:t>
            </a:r>
            <a:r>
              <a:rPr kumimoji="0" lang="en-US" altLang="en-US" sz="1800" b="1" i="0" u="none" strike="noStrike" cap="none" normalizeH="0" baseline="0" dirty="0">
                <a:ln>
                  <a:noFill/>
                </a:ln>
                <a:solidFill>
                  <a:schemeClr val="tx1"/>
                </a:solidFill>
                <a:effectLst/>
              </a:rPr>
              <a:t>wrist/hand pain</a:t>
            </a:r>
            <a:r>
              <a:rPr kumimoji="0" lang="en-US" altLang="en-US" sz="1800" b="0" i="0" u="none" strike="noStrike" cap="none" normalizeH="0" baseline="0" dirty="0">
                <a:ln>
                  <a:noFill/>
                </a:ln>
                <a:solidFill>
                  <a:schemeClr val="tx1"/>
                </a:solidFill>
                <a:effectLst/>
              </a:rPr>
              <a:t> (11.11%) suggest strain from frequent pedal use and continuous grip on the steering wheel.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430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F410D5F-1F83-1A63-AC30-7231788C9838}"/>
              </a:ext>
            </a:extLst>
          </p:cNvPr>
          <p:cNvPicPr>
            <a:picLocks noChangeAspect="1"/>
          </p:cNvPicPr>
          <p:nvPr/>
        </p:nvPicPr>
        <p:blipFill rotWithShape="1">
          <a:blip r:embed="rId2"/>
          <a:srcRect r="66264" b="34011"/>
          <a:stretch/>
        </p:blipFill>
        <p:spPr bwMode="auto">
          <a:xfrm>
            <a:off x="226442" y="1197927"/>
            <a:ext cx="2800350" cy="3641725"/>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3CD49C81-05AC-E57C-0E6D-92241EF3FDBA}"/>
              </a:ext>
            </a:extLst>
          </p:cNvPr>
          <p:cNvSpPr txBox="1"/>
          <p:nvPr/>
        </p:nvSpPr>
        <p:spPr>
          <a:xfrm>
            <a:off x="509587" y="96262"/>
            <a:ext cx="11172825"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rPr>
              <a:t>RESULTS</a:t>
            </a:r>
          </a:p>
        </p:txBody>
      </p:sp>
      <p:pic>
        <p:nvPicPr>
          <p:cNvPr id="11" name="Picture 10">
            <a:extLst>
              <a:ext uri="{FF2B5EF4-FFF2-40B4-BE49-F238E27FC236}">
                <a16:creationId xmlns:a16="http://schemas.microsoft.com/office/drawing/2014/main" id="{C1C9680D-429F-346A-0DF0-88A21580DD7D}"/>
              </a:ext>
            </a:extLst>
          </p:cNvPr>
          <p:cNvPicPr>
            <a:picLocks noChangeAspect="1"/>
          </p:cNvPicPr>
          <p:nvPr/>
        </p:nvPicPr>
        <p:blipFill rotWithShape="1">
          <a:blip r:embed="rId2"/>
          <a:srcRect l="33407" r="33186" b="34011"/>
          <a:stretch/>
        </p:blipFill>
        <p:spPr bwMode="auto">
          <a:xfrm>
            <a:off x="3122006" y="1277302"/>
            <a:ext cx="2712085" cy="3562350"/>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7EDF44F3-189D-A127-8FAF-7AF4B1035502}"/>
              </a:ext>
            </a:extLst>
          </p:cNvPr>
          <p:cNvPicPr>
            <a:picLocks noChangeAspect="1"/>
          </p:cNvPicPr>
          <p:nvPr/>
        </p:nvPicPr>
        <p:blipFill rotWithShape="1">
          <a:blip r:embed="rId2"/>
          <a:srcRect l="67473" t="33257" r="-880" b="33213"/>
          <a:stretch/>
        </p:blipFill>
        <p:spPr bwMode="auto">
          <a:xfrm>
            <a:off x="5834091" y="2977832"/>
            <a:ext cx="2752725" cy="1836420"/>
          </a:xfrm>
          <a:prstGeom prst="rect">
            <a:avLst/>
          </a:prstGeom>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637B6F3E-10B8-39E7-7345-FF57BC095C31}"/>
              </a:ext>
            </a:extLst>
          </p:cNvPr>
          <p:cNvPicPr>
            <a:picLocks noChangeAspect="1"/>
          </p:cNvPicPr>
          <p:nvPr/>
        </p:nvPicPr>
        <p:blipFill rotWithShape="1">
          <a:blip r:embed="rId2"/>
          <a:srcRect l="66263" r="1" b="66682"/>
          <a:stretch/>
        </p:blipFill>
        <p:spPr bwMode="auto">
          <a:xfrm>
            <a:off x="5929305" y="1262268"/>
            <a:ext cx="2799715" cy="1838325"/>
          </a:xfrm>
          <a:prstGeom prst="rect">
            <a:avLst/>
          </a:prstGeom>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A8A71698-FED0-F92A-29FA-1316434E27F5}"/>
              </a:ext>
            </a:extLst>
          </p:cNvPr>
          <p:cNvPicPr>
            <a:picLocks noChangeAspect="1"/>
          </p:cNvPicPr>
          <p:nvPr/>
        </p:nvPicPr>
        <p:blipFill rotWithShape="1">
          <a:blip r:embed="rId2"/>
          <a:srcRect t="66175" r="66593" b="296"/>
          <a:stretch/>
        </p:blipFill>
        <p:spPr bwMode="auto">
          <a:xfrm>
            <a:off x="8599655" y="2977833"/>
            <a:ext cx="2642535" cy="1763340"/>
          </a:xfrm>
          <a:prstGeom prst="rect">
            <a:avLst/>
          </a:prstGeom>
          <a:ln>
            <a:noFill/>
          </a:ln>
          <a:extLst>
            <a:ext uri="{53640926-AAD7-44D8-BBD7-CCE9431645EC}">
              <a14:shadowObscured xmlns:a14="http://schemas.microsoft.com/office/drawing/2010/main"/>
            </a:ext>
          </a:extLst>
        </p:spPr>
      </p:pic>
      <p:pic>
        <p:nvPicPr>
          <p:cNvPr id="15" name="Picture 14">
            <a:extLst>
              <a:ext uri="{FF2B5EF4-FFF2-40B4-BE49-F238E27FC236}">
                <a16:creationId xmlns:a16="http://schemas.microsoft.com/office/drawing/2014/main" id="{E1221C6F-097C-9742-FD41-901CF7356748}"/>
              </a:ext>
            </a:extLst>
          </p:cNvPr>
          <p:cNvPicPr>
            <a:picLocks noChangeAspect="1"/>
          </p:cNvPicPr>
          <p:nvPr/>
        </p:nvPicPr>
        <p:blipFill rotWithShape="1">
          <a:blip r:embed="rId2"/>
          <a:srcRect l="33366" t="66358" r="33227" b="112"/>
          <a:stretch/>
        </p:blipFill>
        <p:spPr bwMode="auto">
          <a:xfrm>
            <a:off x="8670582" y="1288558"/>
            <a:ext cx="2430998" cy="1621791"/>
          </a:xfrm>
          <a:prstGeom prst="rect">
            <a:avLst/>
          </a:prstGeom>
          <a:ln>
            <a:noFill/>
          </a:ln>
          <a:extLst>
            <a:ext uri="{53640926-AAD7-44D8-BBD7-CCE9431645EC}">
              <a14:shadowObscured xmlns:a14="http://schemas.microsoft.com/office/drawing/2010/main"/>
            </a:ext>
          </a:extLst>
        </p:spPr>
      </p:pic>
      <p:pic>
        <p:nvPicPr>
          <p:cNvPr id="16" name="Picture 15">
            <a:extLst>
              <a:ext uri="{FF2B5EF4-FFF2-40B4-BE49-F238E27FC236}">
                <a16:creationId xmlns:a16="http://schemas.microsoft.com/office/drawing/2014/main" id="{3735182B-F257-8129-E4A7-9628B47898C0}"/>
              </a:ext>
            </a:extLst>
          </p:cNvPr>
          <p:cNvPicPr>
            <a:picLocks noChangeAspect="1"/>
          </p:cNvPicPr>
          <p:nvPr/>
        </p:nvPicPr>
        <p:blipFill rotWithShape="1">
          <a:blip r:embed="rId2">
            <a:extLst>
              <a:ext uri="{28A0092B-C50C-407E-A947-70E740481C1C}">
                <a14:useLocalDpi xmlns:a14="http://schemas.microsoft.com/office/drawing/2010/main" val="0"/>
              </a:ext>
            </a:extLst>
          </a:blip>
          <a:srcRect l="66593" t="66469" b="1"/>
          <a:stretch/>
        </p:blipFill>
        <p:spPr bwMode="auto">
          <a:xfrm>
            <a:off x="6433231" y="4583898"/>
            <a:ext cx="2430998" cy="1622264"/>
          </a:xfrm>
          <a:prstGeom prst="rect">
            <a:avLst/>
          </a:prstGeom>
          <a:ln>
            <a:noFill/>
          </a:ln>
          <a:extLst>
            <a:ext uri="{53640926-AAD7-44D8-BBD7-CCE9431645EC}">
              <a14:shadowObscured xmlns:a14="http://schemas.microsoft.com/office/drawing/2010/main"/>
            </a:ext>
          </a:extLst>
        </p:spPr>
      </p:pic>
      <p:grpSp>
        <p:nvGrpSpPr>
          <p:cNvPr id="17" name="Group 16">
            <a:extLst>
              <a:ext uri="{FF2B5EF4-FFF2-40B4-BE49-F238E27FC236}">
                <a16:creationId xmlns:a16="http://schemas.microsoft.com/office/drawing/2014/main" id="{963E2865-2DED-418E-8CC3-1316CBAF3547}"/>
              </a:ext>
            </a:extLst>
          </p:cNvPr>
          <p:cNvGrpSpPr/>
          <p:nvPr/>
        </p:nvGrpSpPr>
        <p:grpSpPr>
          <a:xfrm>
            <a:off x="-126861" y="5982871"/>
            <a:ext cx="12124391" cy="1188758"/>
            <a:chOff x="-27641" y="5905537"/>
            <a:chExt cx="8920121" cy="1188758"/>
          </a:xfrm>
        </p:grpSpPr>
        <p:cxnSp>
          <p:nvCxnSpPr>
            <p:cNvPr id="18" name="Straight Connector 17">
              <a:extLst>
                <a:ext uri="{FF2B5EF4-FFF2-40B4-BE49-F238E27FC236}">
                  <a16:creationId xmlns:a16="http://schemas.microsoft.com/office/drawing/2014/main" id="{1031D443-8100-4026-AEB9-F21963275B13}"/>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0AE6C6-F922-BDC5-DB05-4529BBD98980}"/>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C8AA865-297D-8B4B-D472-62451C8C80CF}"/>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21" name="Picture 2" descr="\\172.16.10.146\communication_share\SRIHER &amp; SRMC\Logo\SRIHER\SRIHER_Blue Category I-01.png">
              <a:extLst>
                <a:ext uri="{FF2B5EF4-FFF2-40B4-BE49-F238E27FC236}">
                  <a16:creationId xmlns:a16="http://schemas.microsoft.com/office/drawing/2014/main" id="{A616D798-F648-DC5A-72F8-354D6F75EF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
        <p:nvSpPr>
          <p:cNvPr id="23" name="TextBox 22">
            <a:extLst>
              <a:ext uri="{FF2B5EF4-FFF2-40B4-BE49-F238E27FC236}">
                <a16:creationId xmlns:a16="http://schemas.microsoft.com/office/drawing/2014/main" id="{5DAA5342-F8F6-509B-DDB7-EA8DB406DDE3}"/>
              </a:ext>
            </a:extLst>
          </p:cNvPr>
          <p:cNvSpPr txBox="1"/>
          <p:nvPr/>
        </p:nvSpPr>
        <p:spPr>
          <a:xfrm>
            <a:off x="2755611" y="610531"/>
            <a:ext cx="6156960" cy="567271"/>
          </a:xfrm>
          <a:prstGeom prst="rect">
            <a:avLst/>
          </a:prstGeom>
          <a:noFill/>
        </p:spPr>
        <p:txBody>
          <a:bodyPr wrap="square">
            <a:spAutoFit/>
          </a:bodyPr>
          <a:lstStyle/>
          <a:p>
            <a:pPr algn="ctr">
              <a:lnSpc>
                <a:spcPct val="200000"/>
              </a:lnSpc>
              <a:spcBef>
                <a:spcPts val="5"/>
              </a:spcBef>
              <a:spcAft>
                <a:spcPts val="800"/>
              </a:spcAft>
            </a:pPr>
            <a:r>
              <a:rPr lang="en-US" sz="1800" b="1" kern="100" dirty="0">
                <a:effectLst/>
                <a:latin typeface="Times New Roman" panose="02020603050405020304" pitchFamily="18" charset="0"/>
                <a:ea typeface="Calibri" panose="020F0502020204030204" pitchFamily="34" charset="0"/>
                <a:cs typeface="Latha" panose="020B0604020202020204" pitchFamily="34" charset="0"/>
              </a:rPr>
              <a:t>Fig(b): Association of Sf-36 with NMQ-E</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565036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8">
            <a:extLst>
              <a:ext uri="{FF2B5EF4-FFF2-40B4-BE49-F238E27FC236}">
                <a16:creationId xmlns:a16="http://schemas.microsoft.com/office/drawing/2014/main" id="{166ABBC7-E168-EBC5-425D-C9DE1B761A84}"/>
              </a:ext>
            </a:extLst>
          </p:cNvPr>
          <p:cNvSpPr txBox="1">
            <a:spLocks noGrp="1"/>
          </p:cNvSpPr>
          <p:nvPr>
            <p:ph type="title"/>
          </p:nvPr>
        </p:nvSpPr>
        <p:spPr>
          <a:xfrm>
            <a:off x="1387576" y="382047"/>
            <a:ext cx="9662653" cy="5355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rPr>
              <a:t>INTRODUCTION</a:t>
            </a:r>
          </a:p>
        </p:txBody>
      </p:sp>
      <p:sp>
        <p:nvSpPr>
          <p:cNvPr id="7" name="TextBox 6">
            <a:extLst>
              <a:ext uri="{FF2B5EF4-FFF2-40B4-BE49-F238E27FC236}">
                <a16:creationId xmlns:a16="http://schemas.microsoft.com/office/drawing/2014/main" id="{3F47DEE8-0512-C718-82D9-B2A322DDFABB}"/>
              </a:ext>
            </a:extLst>
          </p:cNvPr>
          <p:cNvSpPr txBox="1"/>
          <p:nvPr/>
        </p:nvSpPr>
        <p:spPr>
          <a:xfrm>
            <a:off x="678424" y="1368049"/>
            <a:ext cx="10992466" cy="1600438"/>
          </a:xfrm>
          <a:prstGeom prst="rect">
            <a:avLst/>
          </a:prstGeom>
          <a:noFill/>
        </p:spPr>
        <p:txBody>
          <a:bodyPr wrap="square">
            <a:spAutoFit/>
          </a:bodyPr>
          <a:lstStyle/>
          <a:p>
            <a:pPr marL="0" indent="0" algn="just">
              <a:buNone/>
            </a:pPr>
            <a:r>
              <a:rPr lang="en-US" sz="2000" b="1" dirty="0">
                <a:solidFill>
                  <a:schemeClr val="tx1"/>
                </a:solidFill>
                <a:latin typeface="Arial" panose="020B0604020202020204" pitchFamily="34" charset="0"/>
                <a:ea typeface="Calibri" panose="020F0502020204030204" pitchFamily="34" charset="0"/>
                <a:cs typeface="Arial" panose="020B0604020202020204" pitchFamily="34" charset="0"/>
              </a:rPr>
              <a:t>Ergonomics</a:t>
            </a:r>
            <a:r>
              <a:rPr lang="en-US" sz="2000" dirty="0">
                <a:solidFill>
                  <a:schemeClr val="tx1"/>
                </a:solidFill>
                <a:latin typeface="Arial" panose="020B0604020202020204" pitchFamily="34" charset="0"/>
                <a:ea typeface="Calibri" panose="020F0502020204030204" pitchFamily="34" charset="0"/>
                <a:cs typeface="Arial" panose="020B0604020202020204" pitchFamily="34" charset="0"/>
              </a:rPr>
              <a:t> is the study of how people interact with their work environment, tools, and tasks. Its goal is to design workplaces, equipment, and jobs in a way that fits the human body—reducing </a:t>
            </a:r>
            <a:r>
              <a:rPr lang="en-US" dirty="0">
                <a:solidFill>
                  <a:schemeClr val="tx1"/>
                </a:solidFill>
                <a:latin typeface="Arial" panose="020B0604020202020204" pitchFamily="34" charset="0"/>
                <a:ea typeface="Calibri" panose="020F0502020204030204" pitchFamily="34" charset="0"/>
                <a:cs typeface="Arial" panose="020B0604020202020204" pitchFamily="34" charset="0"/>
              </a:rPr>
              <a:t>physical</a:t>
            </a:r>
            <a:r>
              <a:rPr lang="en-US" sz="2000" dirty="0">
                <a:solidFill>
                  <a:schemeClr val="tx1"/>
                </a:solidFill>
                <a:latin typeface="Arial" panose="020B0604020202020204" pitchFamily="34" charset="0"/>
                <a:ea typeface="Calibri" panose="020F0502020204030204" pitchFamily="34" charset="0"/>
                <a:cs typeface="Arial" panose="020B0604020202020204" pitchFamily="34" charset="0"/>
              </a:rPr>
              <a:t> strain, preventing injuries (especially musculoskeletal disorders), and improving comfort, safety, and productivity </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7F70A56E-F737-AF60-92EF-DF3CA49E3782}"/>
              </a:ext>
            </a:extLst>
          </p:cNvPr>
          <p:cNvSpPr txBox="1"/>
          <p:nvPr/>
        </p:nvSpPr>
        <p:spPr>
          <a:xfrm>
            <a:off x="678424" y="2812904"/>
            <a:ext cx="11080955" cy="175432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Ergonomics &amp; Work related musculoskeletal disorder:</a:t>
            </a: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Auto drivers face prolonged sitting, poor posture, and exposure to whole-body vibrations due to cramped vehicle design—leading to musculoskeletal disorders affecting the back, neck, shoulders, and limbs.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Impact on Quality of Life:</a:t>
            </a:r>
            <a:r>
              <a:rPr kumimoji="0" lang="en-US" altLang="en-US"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These physical strains cause chronic pain, fatigue, and reduced mobility, which in turn affect mental health, job performance, income stability, and overall well-being.</a:t>
            </a:r>
          </a:p>
        </p:txBody>
      </p:sp>
      <p:grpSp>
        <p:nvGrpSpPr>
          <p:cNvPr id="60" name="Group 59">
            <a:extLst>
              <a:ext uri="{FF2B5EF4-FFF2-40B4-BE49-F238E27FC236}">
                <a16:creationId xmlns:a16="http://schemas.microsoft.com/office/drawing/2014/main" id="{8F3886BB-6718-7DB1-6EE8-67D61406A95D}"/>
              </a:ext>
            </a:extLst>
          </p:cNvPr>
          <p:cNvGrpSpPr/>
          <p:nvPr/>
        </p:nvGrpSpPr>
        <p:grpSpPr>
          <a:xfrm>
            <a:off x="-220345" y="6017170"/>
            <a:ext cx="12124391" cy="1188758"/>
            <a:chOff x="-27641" y="5905537"/>
            <a:chExt cx="8920121" cy="1188758"/>
          </a:xfrm>
        </p:grpSpPr>
        <p:cxnSp>
          <p:nvCxnSpPr>
            <p:cNvPr id="61" name="Straight Connector 60">
              <a:extLst>
                <a:ext uri="{FF2B5EF4-FFF2-40B4-BE49-F238E27FC236}">
                  <a16:creationId xmlns:a16="http://schemas.microsoft.com/office/drawing/2014/main" id="{8D0951CA-B0C9-5E3E-F421-0E12299EDD4B}"/>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213AB11-6474-540F-348A-82A35E83C91C}"/>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53456EA-76A7-1D42-F908-DCAB6EC476D1}"/>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64" name="Picture 2" descr="\\172.16.10.146\communication_share\SRIHER &amp; SRMC\Logo\SRIHER\SRIHER_Blue Category I-01.png">
              <a:extLst>
                <a:ext uri="{FF2B5EF4-FFF2-40B4-BE49-F238E27FC236}">
                  <a16:creationId xmlns:a16="http://schemas.microsoft.com/office/drawing/2014/main" id="{C8F8AFC5-DD88-8C88-9029-01E42BBD07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315109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A1FEA7-2ACF-312C-4251-500DDCB7A5B6}"/>
              </a:ext>
            </a:extLst>
          </p:cNvPr>
          <p:cNvSpPr txBox="1"/>
          <p:nvPr/>
        </p:nvSpPr>
        <p:spPr>
          <a:xfrm>
            <a:off x="509587" y="96262"/>
            <a:ext cx="11172825"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rPr>
              <a:t>RESULTS</a:t>
            </a:r>
          </a:p>
        </p:txBody>
      </p:sp>
      <p:sp>
        <p:nvSpPr>
          <p:cNvPr id="5" name="Rectangle 1">
            <a:extLst>
              <a:ext uri="{FF2B5EF4-FFF2-40B4-BE49-F238E27FC236}">
                <a16:creationId xmlns:a16="http://schemas.microsoft.com/office/drawing/2014/main" id="{576FFA03-B23A-C9DC-A681-9210728256CD}"/>
              </a:ext>
            </a:extLst>
          </p:cNvPr>
          <p:cNvSpPr>
            <a:spLocks noGrp="1" noChangeArrowheads="1"/>
          </p:cNvSpPr>
          <p:nvPr>
            <p:ph idx="1"/>
          </p:nvPr>
        </p:nvSpPr>
        <p:spPr bwMode="auto">
          <a:xfrm>
            <a:off x="509587" y="517260"/>
            <a:ext cx="1117282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comparison of SF-36 Physical Functioning (PF) scores with musculoskeletal pain reveals region-specific impacts on physical 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PF scores were mostly similar for drivers with and without pain in the neck, shoulder, elbow, wrist/hand, upper back, and hip/thigh regions.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Drivers with </a:t>
            </a:r>
            <a:r>
              <a:rPr kumimoji="0" lang="en-US" altLang="en-US" sz="1800" b="1" i="0" u="none" strike="noStrike" cap="none" normalizeH="0" baseline="0" dirty="0">
                <a:ln>
                  <a:noFill/>
                </a:ln>
                <a:solidFill>
                  <a:schemeClr val="tx1"/>
                </a:solidFill>
                <a:effectLst/>
                <a:latin typeface="Arial" panose="020B0604020202020204" pitchFamily="34" charset="0"/>
              </a:rPr>
              <a:t>lower back pain</a:t>
            </a:r>
            <a:r>
              <a:rPr kumimoji="0" lang="en-US" altLang="en-US" sz="1800" b="0" i="0" u="none" strike="noStrike" cap="none" normalizeH="0" baseline="0" dirty="0">
                <a:ln>
                  <a:noFill/>
                </a:ln>
                <a:solidFill>
                  <a:schemeClr val="tx1"/>
                </a:solidFill>
                <a:effectLst/>
                <a:latin typeface="Arial" panose="020B0604020202020204" pitchFamily="34" charset="0"/>
              </a:rPr>
              <a:t> showed significantly reduced PF scores, indicating a major effect on daily physical activities.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Knee pain</a:t>
            </a:r>
            <a:r>
              <a:rPr kumimoji="0" lang="en-US" altLang="en-US" sz="1800" b="0" i="0" u="none" strike="noStrike" cap="none" normalizeH="0" baseline="0" dirty="0">
                <a:ln>
                  <a:noFill/>
                </a:ln>
                <a:solidFill>
                  <a:schemeClr val="tx1"/>
                </a:solidFill>
                <a:effectLst/>
                <a:latin typeface="Arial" panose="020B0604020202020204" pitchFamily="34" charset="0"/>
              </a:rPr>
              <a:t> also lowered PF scores, though less severely than lower back pain.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Ankle/feet pain</a:t>
            </a:r>
            <a:r>
              <a:rPr kumimoji="0" lang="en-US" altLang="en-US" sz="1800" b="0" i="0" u="none" strike="noStrike" cap="none" normalizeH="0" baseline="0" dirty="0">
                <a:ln>
                  <a:noFill/>
                </a:ln>
                <a:solidFill>
                  <a:schemeClr val="tx1"/>
                </a:solidFill>
                <a:effectLst/>
                <a:latin typeface="Arial" panose="020B0604020202020204" pitchFamily="34" charset="0"/>
              </a:rPr>
              <a:t> showed no notable difference in PF scores, suggesting limited impact on overall physical function.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findings stress that </a:t>
            </a:r>
            <a:r>
              <a:rPr kumimoji="0" lang="en-US" altLang="en-US" sz="1800" b="1" i="0" u="none" strike="noStrike" cap="none" normalizeH="0" baseline="0" dirty="0">
                <a:ln>
                  <a:noFill/>
                </a:ln>
                <a:solidFill>
                  <a:schemeClr val="tx1"/>
                </a:solidFill>
                <a:effectLst/>
                <a:latin typeface="Arial" panose="020B0604020202020204" pitchFamily="34" charset="0"/>
              </a:rPr>
              <a:t>pain in the lower back and knees</a:t>
            </a:r>
            <a:r>
              <a:rPr kumimoji="0" lang="en-US" altLang="en-US" sz="1800" b="0" i="0" u="none" strike="noStrike" cap="none" normalizeH="0" baseline="0" dirty="0">
                <a:ln>
                  <a:noFill/>
                </a:ln>
                <a:solidFill>
                  <a:schemeClr val="tx1"/>
                </a:solidFill>
                <a:effectLst/>
                <a:latin typeface="Arial" panose="020B0604020202020204" pitchFamily="34" charset="0"/>
              </a:rPr>
              <a:t> most strongly affects functional health in auto drivers.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 name="Group 1">
            <a:extLst>
              <a:ext uri="{FF2B5EF4-FFF2-40B4-BE49-F238E27FC236}">
                <a16:creationId xmlns:a16="http://schemas.microsoft.com/office/drawing/2014/main" id="{061903B2-0D09-D145-7462-D3E6E85D0D46}"/>
              </a:ext>
            </a:extLst>
          </p:cNvPr>
          <p:cNvGrpSpPr/>
          <p:nvPr/>
        </p:nvGrpSpPr>
        <p:grpSpPr>
          <a:xfrm>
            <a:off x="-126861" y="5982871"/>
            <a:ext cx="12124391" cy="1188758"/>
            <a:chOff x="-27641" y="5905537"/>
            <a:chExt cx="8920121" cy="1188758"/>
          </a:xfrm>
        </p:grpSpPr>
        <p:cxnSp>
          <p:nvCxnSpPr>
            <p:cNvPr id="3" name="Straight Connector 2">
              <a:extLst>
                <a:ext uri="{FF2B5EF4-FFF2-40B4-BE49-F238E27FC236}">
                  <a16:creationId xmlns:a16="http://schemas.microsoft.com/office/drawing/2014/main" id="{F6EA6B8E-8BE6-7B5C-665D-D3CFD065AA04}"/>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B4AB5B6-9ECE-45A3-F55A-F363F47D0F86}"/>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C45F341-BA3D-5DB8-9EF5-DB4FB1413B9B}"/>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172.16.10.146\communication_share\SRIHER &amp; SRMC\Logo\SRIHER\SRIHER_Blue Category I-01.png">
              <a:extLst>
                <a:ext uri="{FF2B5EF4-FFF2-40B4-BE49-F238E27FC236}">
                  <a16:creationId xmlns:a16="http://schemas.microsoft.com/office/drawing/2014/main" id="{74A3CD42-262D-A828-8BD3-E5F74ED2CB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24977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15DC2B-AE79-779C-3922-BF6D21119BED}"/>
              </a:ext>
            </a:extLst>
          </p:cNvPr>
          <p:cNvSpPr>
            <a:spLocks noGrp="1"/>
          </p:cNvSpPr>
          <p:nvPr>
            <p:ph idx="1"/>
          </p:nvPr>
        </p:nvSpPr>
        <p:spPr>
          <a:xfrm>
            <a:off x="648182" y="1221767"/>
            <a:ext cx="10705618" cy="4955196"/>
          </a:xfrm>
        </p:spPr>
        <p:txBody>
          <a:bodyPr>
            <a:normAutofit/>
          </a:bodyPr>
          <a:lstStyle/>
          <a:p>
            <a:pPr marL="0" indent="0">
              <a:buNone/>
            </a:pPr>
            <a:r>
              <a:rPr lang="en-US" sz="1800" b="1" dirty="0">
                <a:latin typeface="Arial" panose="020B0604020202020204" pitchFamily="34" charset="0"/>
                <a:cs typeface="Arial" panose="020B0604020202020204" pitchFamily="34" charset="0"/>
              </a:rPr>
              <a:t>Health Impact of MSDs Among Auto Drivers – Quality of Life &amp; Pain Distribution</a:t>
            </a:r>
          </a:p>
          <a:p>
            <a:pPr marL="0" indent="0">
              <a:buNone/>
            </a:pPr>
            <a:endParaRPr lang="en-US" sz="1800" b="1"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Health-Related Quality of Life (SF-36):</a:t>
            </a:r>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Physical Functioning (PF):</a:t>
            </a:r>
            <a:r>
              <a:rPr lang="en-US" sz="1800" dirty="0">
                <a:latin typeface="Arial" panose="020B0604020202020204" pitchFamily="34" charset="0"/>
                <a:cs typeface="Arial" panose="020B0604020202020204" pitchFamily="34" charset="0"/>
              </a:rPr>
              <a:t> High scores – drivers manage basic tasks.</a:t>
            </a:r>
          </a:p>
          <a:p>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Role Physical (RP):</a:t>
            </a:r>
            <a:r>
              <a:rPr lang="en-US" sz="1800" dirty="0">
                <a:latin typeface="Arial" panose="020B0604020202020204" pitchFamily="34" charset="0"/>
                <a:cs typeface="Arial" panose="020B0604020202020204" pitchFamily="34" charset="0"/>
              </a:rPr>
              <a:t> Low scores – physical health interferes with work roles.</a:t>
            </a:r>
          </a:p>
          <a:p>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Vitality (VT) &amp; Mental Health (MH):</a:t>
            </a:r>
            <a:r>
              <a:rPr lang="en-US" sz="1800" dirty="0">
                <a:latin typeface="Arial" panose="020B0604020202020204" pitchFamily="34" charset="0"/>
                <a:cs typeface="Arial" panose="020B0604020202020204" pitchFamily="34" charset="0"/>
              </a:rPr>
              <a:t> Moderate to low – fatigue, anxiety, and low energy common.</a:t>
            </a:r>
          </a:p>
          <a:p>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Social Functioning (SF) &amp; Role Emotional (RE):</a:t>
            </a:r>
            <a:r>
              <a:rPr lang="en-US" sz="1800" dirty="0">
                <a:latin typeface="Arial" panose="020B0604020202020204" pitchFamily="34" charset="0"/>
                <a:cs typeface="Arial" panose="020B0604020202020204" pitchFamily="34" charset="0"/>
              </a:rPr>
              <a:t> High but variable – influenced by resilience and support.</a:t>
            </a:r>
          </a:p>
          <a:p>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Bodily Pain (BP) &amp; General Health (GH):</a:t>
            </a:r>
            <a:r>
              <a:rPr lang="en-US" sz="1800" dirty="0">
                <a:latin typeface="Arial" panose="020B0604020202020204" pitchFamily="34" charset="0"/>
                <a:cs typeface="Arial" panose="020B0604020202020204" pitchFamily="34" charset="0"/>
              </a:rPr>
              <a:t> Moderate – wide variability in health perceptions.</a:t>
            </a:r>
          </a:p>
          <a:p>
            <a:endParaRPr lang="en-IN" sz="1800" dirty="0"/>
          </a:p>
        </p:txBody>
      </p:sp>
      <p:sp>
        <p:nvSpPr>
          <p:cNvPr id="4" name="TextBox 3">
            <a:extLst>
              <a:ext uri="{FF2B5EF4-FFF2-40B4-BE49-F238E27FC236}">
                <a16:creationId xmlns:a16="http://schemas.microsoft.com/office/drawing/2014/main" id="{7E6181B5-8B70-3F12-A034-3BFD942F2D30}"/>
              </a:ext>
            </a:extLst>
          </p:cNvPr>
          <p:cNvSpPr txBox="1"/>
          <p:nvPr/>
        </p:nvSpPr>
        <p:spPr>
          <a:xfrm>
            <a:off x="452120" y="305217"/>
            <a:ext cx="11220450"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DISCUSSION</a:t>
            </a:r>
          </a:p>
        </p:txBody>
      </p:sp>
      <p:grpSp>
        <p:nvGrpSpPr>
          <p:cNvPr id="5" name="Group 4">
            <a:extLst>
              <a:ext uri="{FF2B5EF4-FFF2-40B4-BE49-F238E27FC236}">
                <a16:creationId xmlns:a16="http://schemas.microsoft.com/office/drawing/2014/main" id="{37D07C98-0E61-FE35-B4A7-814715B3C2D3}"/>
              </a:ext>
            </a:extLst>
          </p:cNvPr>
          <p:cNvGrpSpPr/>
          <p:nvPr/>
        </p:nvGrpSpPr>
        <p:grpSpPr>
          <a:xfrm>
            <a:off x="-126861" y="5982871"/>
            <a:ext cx="12124391" cy="1188758"/>
            <a:chOff x="-27641" y="5905537"/>
            <a:chExt cx="8920121" cy="1188758"/>
          </a:xfrm>
        </p:grpSpPr>
        <p:cxnSp>
          <p:nvCxnSpPr>
            <p:cNvPr id="6" name="Straight Connector 5">
              <a:extLst>
                <a:ext uri="{FF2B5EF4-FFF2-40B4-BE49-F238E27FC236}">
                  <a16:creationId xmlns:a16="http://schemas.microsoft.com/office/drawing/2014/main" id="{8CD442C1-E44F-E98F-7B2F-EB368E2F33C1}"/>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F762673-3E4A-DAF0-D836-28AE7B31F72E}"/>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1EE6B83-B7A5-8B97-B340-47076CEDC584}"/>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172.16.10.146\communication_share\SRIHER &amp; SRMC\Logo\SRIHER\SRIHER_Blue Category I-01.png">
              <a:extLst>
                <a:ext uri="{FF2B5EF4-FFF2-40B4-BE49-F238E27FC236}">
                  <a16:creationId xmlns:a16="http://schemas.microsoft.com/office/drawing/2014/main" id="{1BC83F01-3721-3E79-4183-E2692E713C8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30787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9D33C6-A577-511C-877A-534231BFDB7D}"/>
              </a:ext>
            </a:extLst>
          </p:cNvPr>
          <p:cNvSpPr>
            <a:spLocks noGrp="1"/>
          </p:cNvSpPr>
          <p:nvPr>
            <p:ph idx="1"/>
          </p:nvPr>
        </p:nvSpPr>
        <p:spPr>
          <a:xfrm>
            <a:off x="717630" y="960699"/>
            <a:ext cx="10636170" cy="5216264"/>
          </a:xfrm>
        </p:spPr>
        <p:txBody>
          <a:bodyPr>
            <a:normAutofit/>
          </a:bodyPr>
          <a:lstStyle/>
          <a:p>
            <a:pPr marL="0" indent="0">
              <a:buNone/>
            </a:pPr>
            <a:r>
              <a:rPr lang="en-IN" sz="1800" b="1" dirty="0">
                <a:latin typeface="Arial" panose="020B0604020202020204" pitchFamily="34" charset="0"/>
                <a:cs typeface="Arial" panose="020B0604020202020204" pitchFamily="34" charset="0"/>
              </a:rPr>
              <a:t>Ergonomic Risk Factors – Postural Stress and RULA Assessment</a:t>
            </a:r>
          </a:p>
          <a:p>
            <a:pPr marL="0" indent="0">
              <a:buNone/>
            </a:pPr>
            <a:r>
              <a:rPr lang="en-IN" sz="1800" b="1" dirty="0">
                <a:latin typeface="Arial" panose="020B0604020202020204" pitchFamily="34" charset="0"/>
                <a:cs typeface="Arial" panose="020B0604020202020204" pitchFamily="34" charset="0"/>
              </a:rPr>
              <a:t>Postural Risk (RULA Findings):</a:t>
            </a:r>
          </a:p>
          <a:p>
            <a:pPr marL="0" indent="0">
              <a:buNone/>
            </a:pPr>
            <a:endParaRPr lang="en-IN" sz="1800" dirty="0">
              <a:latin typeface="Arial" panose="020B0604020202020204" pitchFamily="34" charset="0"/>
              <a:cs typeface="Arial" panose="020B0604020202020204" pitchFamily="34" charset="0"/>
            </a:endParaRPr>
          </a:p>
          <a:p>
            <a:r>
              <a:rPr lang="en-IN" sz="1800" dirty="0">
                <a:latin typeface="Arial" panose="020B0604020202020204" pitchFamily="34" charset="0"/>
                <a:cs typeface="Arial" panose="020B0604020202020204" pitchFamily="34" charset="0"/>
              </a:rPr>
              <a:t>Majority in </a:t>
            </a:r>
            <a:r>
              <a:rPr lang="en-IN" sz="1800" b="1" dirty="0">
                <a:latin typeface="Arial" panose="020B0604020202020204" pitchFamily="34" charset="0"/>
                <a:cs typeface="Arial" panose="020B0604020202020204" pitchFamily="34" charset="0"/>
              </a:rPr>
              <a:t>Action Levels 3 &amp; 4</a:t>
            </a:r>
            <a:r>
              <a:rPr lang="en-IN" sz="1800" dirty="0">
                <a:latin typeface="Arial" panose="020B0604020202020204" pitchFamily="34" charset="0"/>
                <a:cs typeface="Arial" panose="020B0604020202020204" pitchFamily="34" charset="0"/>
              </a:rPr>
              <a:t> – urgent ergonomic changes needed.</a:t>
            </a:r>
          </a:p>
          <a:p>
            <a:endParaRPr lang="en-IN" sz="1800" dirty="0">
              <a:latin typeface="Arial" panose="020B0604020202020204" pitchFamily="34" charset="0"/>
              <a:cs typeface="Arial" panose="020B0604020202020204" pitchFamily="34" charset="0"/>
            </a:endParaRPr>
          </a:p>
          <a:p>
            <a:pPr marL="0" indent="0">
              <a:buNone/>
            </a:pPr>
            <a:r>
              <a:rPr lang="en-IN" sz="1800" b="1" dirty="0">
                <a:latin typeface="Arial" panose="020B0604020202020204" pitchFamily="34" charset="0"/>
                <a:cs typeface="Arial" panose="020B0604020202020204" pitchFamily="34" charset="0"/>
              </a:rPr>
              <a:t>Common Risk Postures:</a:t>
            </a:r>
            <a:endParaRPr lang="en-IN" sz="1800" dirty="0">
              <a:latin typeface="Arial" panose="020B0604020202020204" pitchFamily="34" charset="0"/>
              <a:cs typeface="Arial" panose="020B0604020202020204" pitchFamily="34" charset="0"/>
            </a:endParaRPr>
          </a:p>
          <a:p>
            <a:pPr lvl="1"/>
            <a:r>
              <a:rPr lang="en-IN" sz="1800" dirty="0">
                <a:latin typeface="Arial" panose="020B0604020202020204" pitchFamily="34" charset="0"/>
                <a:cs typeface="Arial" panose="020B0604020202020204" pitchFamily="34" charset="0"/>
              </a:rPr>
              <a:t>Neck flexion, forward head posture → cervical strain</a:t>
            </a:r>
          </a:p>
          <a:p>
            <a:pPr lvl="1"/>
            <a:r>
              <a:rPr lang="en-IN" sz="1800" dirty="0">
                <a:latin typeface="Arial" panose="020B0604020202020204" pitchFamily="34" charset="0"/>
                <a:cs typeface="Arial" panose="020B0604020202020204" pitchFamily="34" charset="0"/>
              </a:rPr>
              <a:t>Arm elevation &amp; elbow flexion → upper limb fatigue</a:t>
            </a:r>
          </a:p>
          <a:p>
            <a:pPr lvl="1"/>
            <a:r>
              <a:rPr lang="en-IN" sz="1800" dirty="0">
                <a:latin typeface="Arial" panose="020B0604020202020204" pitchFamily="34" charset="0"/>
                <a:cs typeface="Arial" panose="020B0604020202020204" pitchFamily="34" charset="0"/>
              </a:rPr>
              <a:t>Trunk bending/twisting → back &amp; hip strain</a:t>
            </a:r>
          </a:p>
          <a:p>
            <a:pPr lvl="1"/>
            <a:r>
              <a:rPr lang="en-IN" sz="1800" dirty="0">
                <a:latin typeface="Arial" panose="020B0604020202020204" pitchFamily="34" charset="0"/>
                <a:cs typeface="Arial" panose="020B0604020202020204" pitchFamily="34" charset="0"/>
              </a:rPr>
              <a:t>Wrist deviations → carpal tunnel risk</a:t>
            </a:r>
          </a:p>
          <a:p>
            <a:pPr lvl="1"/>
            <a:endParaRPr lang="en-IN" sz="1800" dirty="0">
              <a:latin typeface="Arial" panose="020B0604020202020204" pitchFamily="34" charset="0"/>
              <a:cs typeface="Arial" panose="020B0604020202020204" pitchFamily="34" charset="0"/>
            </a:endParaRPr>
          </a:p>
          <a:p>
            <a:pPr marL="0" indent="0">
              <a:buNone/>
            </a:pPr>
            <a:r>
              <a:rPr lang="en-IN" sz="1800" b="1" dirty="0">
                <a:latin typeface="Arial" panose="020B0604020202020204" pitchFamily="34" charset="0"/>
                <a:cs typeface="Arial" panose="020B0604020202020204" pitchFamily="34" charset="0"/>
              </a:rPr>
              <a:t>Contributing Factors:</a:t>
            </a:r>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 Prolonged static posture, poor vehicle ergonomics, lack of rest breaks, no ergonomic training and low </a:t>
            </a:r>
            <a:r>
              <a:rPr lang="en-IN" sz="1800" dirty="0" err="1">
                <a:latin typeface="Arial" panose="020B0604020202020204" pitchFamily="34" charset="0"/>
                <a:cs typeface="Arial" panose="020B0604020202020204" pitchFamily="34" charset="0"/>
              </a:rPr>
              <a:t>awarness</a:t>
            </a:r>
            <a:r>
              <a:rPr lang="en-IN" sz="1800" dirty="0">
                <a:latin typeface="Arial" panose="020B0604020202020204" pitchFamily="34" charset="0"/>
                <a:cs typeface="Arial" panose="020B0604020202020204" pitchFamily="34" charset="0"/>
              </a:rPr>
              <a:t> of injury prevention</a:t>
            </a:r>
          </a:p>
          <a:p>
            <a:pPr marL="0" indent="0">
              <a:buNone/>
            </a:pPr>
            <a:endParaRPr lang="en-IN" sz="1800" dirty="0">
              <a:latin typeface="Arial" panose="020B0604020202020204" pitchFamily="34" charset="0"/>
              <a:cs typeface="Arial" panose="020B0604020202020204" pitchFamily="34" charset="0"/>
            </a:endParaRPr>
          </a:p>
          <a:p>
            <a:pPr marL="0" indent="0">
              <a:buNone/>
            </a:pPr>
            <a:endParaRPr lang="en-IN" sz="1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729AFDD-5C4E-8CA4-979C-075127CD61FA}"/>
              </a:ext>
            </a:extLst>
          </p:cNvPr>
          <p:cNvSpPr txBox="1"/>
          <p:nvPr/>
        </p:nvSpPr>
        <p:spPr>
          <a:xfrm>
            <a:off x="485775" y="96262"/>
            <a:ext cx="11220450"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DISCUSSION</a:t>
            </a:r>
          </a:p>
        </p:txBody>
      </p:sp>
      <p:grpSp>
        <p:nvGrpSpPr>
          <p:cNvPr id="5" name="Group 4">
            <a:extLst>
              <a:ext uri="{FF2B5EF4-FFF2-40B4-BE49-F238E27FC236}">
                <a16:creationId xmlns:a16="http://schemas.microsoft.com/office/drawing/2014/main" id="{DA90B351-9D9A-E629-1172-7CAF83B88B94}"/>
              </a:ext>
            </a:extLst>
          </p:cNvPr>
          <p:cNvGrpSpPr/>
          <p:nvPr/>
        </p:nvGrpSpPr>
        <p:grpSpPr>
          <a:xfrm>
            <a:off x="-126861" y="5982871"/>
            <a:ext cx="12124391" cy="1188758"/>
            <a:chOff x="-27641" y="5905537"/>
            <a:chExt cx="8920121" cy="1188758"/>
          </a:xfrm>
        </p:grpSpPr>
        <p:cxnSp>
          <p:nvCxnSpPr>
            <p:cNvPr id="6" name="Straight Connector 5">
              <a:extLst>
                <a:ext uri="{FF2B5EF4-FFF2-40B4-BE49-F238E27FC236}">
                  <a16:creationId xmlns:a16="http://schemas.microsoft.com/office/drawing/2014/main" id="{998A71CE-5728-A1C0-B371-0807D5BC1115}"/>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6E0EC77-99E9-FD3C-41B6-35C2AB2A23BC}"/>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A41BF7C-1F3C-EECC-98FA-40A95024342C}"/>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172.16.10.146\communication_share\SRIHER &amp; SRMC\Logo\SRIHER\SRIHER_Blue Category I-01.png">
              <a:extLst>
                <a:ext uri="{FF2B5EF4-FFF2-40B4-BE49-F238E27FC236}">
                  <a16:creationId xmlns:a16="http://schemas.microsoft.com/office/drawing/2014/main" id="{2DE43AC5-121F-9C9D-E544-4A9A7603704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22289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7E0845-6499-CEBD-B669-8BA8EA32B8E5}"/>
              </a:ext>
            </a:extLst>
          </p:cNvPr>
          <p:cNvSpPr>
            <a:spLocks noGrp="1"/>
          </p:cNvSpPr>
          <p:nvPr>
            <p:ph idx="1"/>
          </p:nvPr>
        </p:nvSpPr>
        <p:spPr>
          <a:xfrm>
            <a:off x="836271" y="1306762"/>
            <a:ext cx="10515600" cy="3114766"/>
          </a:xfrm>
        </p:spPr>
        <p:txBody>
          <a:bodyPr>
            <a:normAutofit/>
          </a:bodyPr>
          <a:lstStyle/>
          <a:p>
            <a:pPr>
              <a:buNone/>
            </a:pPr>
            <a:r>
              <a:rPr lang="en-IN" sz="1800" b="1" dirty="0">
                <a:latin typeface="Arial" panose="020B0604020202020204" pitchFamily="34" charset="0"/>
                <a:cs typeface="Arial" panose="020B0604020202020204" pitchFamily="34" charset="0"/>
              </a:rPr>
              <a:t>Musculoskeletal Pain (NMQ-E):</a:t>
            </a:r>
            <a:endParaRPr lang="en-IN" sz="1800" dirty="0">
              <a:latin typeface="Arial" panose="020B0604020202020204" pitchFamily="34" charset="0"/>
              <a:cs typeface="Arial" panose="020B0604020202020204" pitchFamily="34" charset="0"/>
            </a:endParaRPr>
          </a:p>
          <a:p>
            <a:r>
              <a:rPr lang="en-IN" sz="1800" b="1" dirty="0">
                <a:latin typeface="Arial" panose="020B0604020202020204" pitchFamily="34" charset="0"/>
                <a:cs typeface="Arial" panose="020B0604020202020204" pitchFamily="34" charset="0"/>
              </a:rPr>
              <a:t>Most Affected Regions:</a:t>
            </a:r>
            <a:endParaRPr lang="en-IN" sz="1800" dirty="0">
              <a:latin typeface="Arial" panose="020B0604020202020204" pitchFamily="34" charset="0"/>
              <a:cs typeface="Arial" panose="020B0604020202020204" pitchFamily="34" charset="0"/>
            </a:endParaRPr>
          </a:p>
          <a:p>
            <a:pPr marL="742950" lvl="1" indent="-285750"/>
            <a:r>
              <a:rPr lang="en-IN" sz="1800" dirty="0">
                <a:latin typeface="Arial" panose="020B0604020202020204" pitchFamily="34" charset="0"/>
                <a:cs typeface="Arial" panose="020B0604020202020204" pitchFamily="34" charset="0"/>
              </a:rPr>
              <a:t>Lower Back (50.62%)</a:t>
            </a:r>
          </a:p>
          <a:p>
            <a:pPr marL="742950" lvl="1" indent="-285750"/>
            <a:r>
              <a:rPr lang="en-IN" sz="1800" dirty="0">
                <a:latin typeface="Arial" panose="020B0604020202020204" pitchFamily="34" charset="0"/>
                <a:cs typeface="Arial" panose="020B0604020202020204" pitchFamily="34" charset="0"/>
              </a:rPr>
              <a:t>Neck (40.74%)</a:t>
            </a:r>
          </a:p>
          <a:p>
            <a:pPr marL="742950" lvl="1" indent="-285750"/>
            <a:r>
              <a:rPr lang="en-IN" sz="1800" dirty="0">
                <a:latin typeface="Arial" panose="020B0604020202020204" pitchFamily="34" charset="0"/>
                <a:cs typeface="Arial" panose="020B0604020202020204" pitchFamily="34" charset="0"/>
              </a:rPr>
              <a:t>Shoulders (23.46%)</a:t>
            </a:r>
          </a:p>
          <a:p>
            <a:r>
              <a:rPr lang="en-IN" sz="1800" b="1" dirty="0">
                <a:latin typeface="Arial" panose="020B0604020202020204" pitchFamily="34" charset="0"/>
                <a:cs typeface="Arial" panose="020B0604020202020204" pitchFamily="34" charset="0"/>
              </a:rPr>
              <a:t>Less Affected Areas:</a:t>
            </a:r>
            <a:endParaRPr lang="en-IN" sz="1800" dirty="0">
              <a:latin typeface="Arial" panose="020B0604020202020204" pitchFamily="34" charset="0"/>
              <a:cs typeface="Arial" panose="020B0604020202020204" pitchFamily="34" charset="0"/>
            </a:endParaRPr>
          </a:p>
          <a:p>
            <a:pPr marL="742950" lvl="1" indent="-285750"/>
            <a:r>
              <a:rPr lang="en-IN" sz="1800" dirty="0">
                <a:latin typeface="Arial" panose="020B0604020202020204" pitchFamily="34" charset="0"/>
                <a:cs typeface="Arial" panose="020B0604020202020204" pitchFamily="34" charset="0"/>
              </a:rPr>
              <a:t>Wrist/Hand (11.11%), Knees (9.88%), Hips (6.17%)</a:t>
            </a:r>
          </a:p>
          <a:p>
            <a:pPr marL="742950" lvl="1" indent="-285750"/>
            <a:r>
              <a:rPr lang="en-IN" sz="1800" dirty="0">
                <a:latin typeface="Arial" panose="020B0604020202020204" pitchFamily="34" charset="0"/>
                <a:cs typeface="Arial" panose="020B0604020202020204" pitchFamily="34" charset="0"/>
              </a:rPr>
              <a:t>Minimal pain in upper back, elbows; none in ankles/feet</a:t>
            </a:r>
          </a:p>
          <a:p>
            <a:r>
              <a:rPr lang="en-IN" sz="1800" b="1" dirty="0">
                <a:latin typeface="Arial" panose="020B0604020202020204" pitchFamily="34" charset="0"/>
                <a:cs typeface="Arial" panose="020B0604020202020204" pitchFamily="34" charset="0"/>
              </a:rPr>
              <a:t>Causes:</a:t>
            </a:r>
            <a:r>
              <a:rPr lang="en-IN" sz="1800" dirty="0">
                <a:latin typeface="Arial" panose="020B0604020202020204" pitchFamily="34" charset="0"/>
                <a:cs typeface="Arial" panose="020B0604020202020204" pitchFamily="34" charset="0"/>
              </a:rPr>
              <a:t> Prolonged sitting, poor posture, lack of ergonomic support.</a:t>
            </a:r>
          </a:p>
          <a:p>
            <a:endParaRPr lang="en-IN" sz="18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DE40FE1-2897-95B2-4A6F-FDBFCE82087B}"/>
              </a:ext>
            </a:extLst>
          </p:cNvPr>
          <p:cNvSpPr txBox="1"/>
          <p:nvPr/>
        </p:nvSpPr>
        <p:spPr>
          <a:xfrm>
            <a:off x="485775" y="96262"/>
            <a:ext cx="11220450"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DISCUSSION</a:t>
            </a:r>
          </a:p>
        </p:txBody>
      </p:sp>
      <p:grpSp>
        <p:nvGrpSpPr>
          <p:cNvPr id="7" name="Group 6">
            <a:extLst>
              <a:ext uri="{FF2B5EF4-FFF2-40B4-BE49-F238E27FC236}">
                <a16:creationId xmlns:a16="http://schemas.microsoft.com/office/drawing/2014/main" id="{9A14CFE0-1107-5406-8EF6-F25C6ACC5BAE}"/>
              </a:ext>
            </a:extLst>
          </p:cNvPr>
          <p:cNvGrpSpPr/>
          <p:nvPr/>
        </p:nvGrpSpPr>
        <p:grpSpPr>
          <a:xfrm>
            <a:off x="-126861" y="5982871"/>
            <a:ext cx="12124391" cy="1188758"/>
            <a:chOff x="-27641" y="5905537"/>
            <a:chExt cx="8920121" cy="1188758"/>
          </a:xfrm>
        </p:grpSpPr>
        <p:cxnSp>
          <p:nvCxnSpPr>
            <p:cNvPr id="8" name="Straight Connector 7">
              <a:extLst>
                <a:ext uri="{FF2B5EF4-FFF2-40B4-BE49-F238E27FC236}">
                  <a16:creationId xmlns:a16="http://schemas.microsoft.com/office/drawing/2014/main" id="{F7795754-D177-A15C-3DC4-BF3FF3DA1ED4}"/>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2CE3CFC-86CA-A927-8E09-773A4D43C806}"/>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9DA56A9-6AAD-60FE-D732-B1BFB2BE61F3}"/>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172.16.10.146\communication_share\SRIHER &amp; SRMC\Logo\SRIHER\SRIHER_Blue Category I-01.png">
              <a:extLst>
                <a:ext uri="{FF2B5EF4-FFF2-40B4-BE49-F238E27FC236}">
                  <a16:creationId xmlns:a16="http://schemas.microsoft.com/office/drawing/2014/main" id="{2AA7E1DE-FB0F-00B3-8B39-CB1E6671D1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Rectangle 2">
            <a:extLst>
              <a:ext uri="{FF2B5EF4-FFF2-40B4-BE49-F238E27FC236}">
                <a16:creationId xmlns:a16="http://schemas.microsoft.com/office/drawing/2014/main" id="{6C2FB05B-4343-8BE0-C681-2B6C546194F4}"/>
              </a:ext>
            </a:extLst>
          </p:cNvPr>
          <p:cNvSpPr>
            <a:spLocks noChangeArrowheads="1"/>
          </p:cNvSpPr>
          <p:nvPr/>
        </p:nvSpPr>
        <p:spPr bwMode="auto">
          <a:xfrm>
            <a:off x="665545" y="4448899"/>
            <a:ext cx="1051559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comparative analysis showed that lower back and knee pain significantly reduced Physical Functioning (PF) scores, while pain in other regions had minimal impact. This highlights that not all musculoskeletal pain equally affects functional health among auto drivers.</a:t>
            </a:r>
          </a:p>
        </p:txBody>
      </p:sp>
    </p:spTree>
    <p:extLst>
      <p:ext uri="{BB962C8B-B14F-4D97-AF65-F5344CB8AC3E}">
        <p14:creationId xmlns:p14="http://schemas.microsoft.com/office/powerpoint/2010/main" val="3824203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50A09-A8FE-0B45-8E92-8DB5B6A8E929}"/>
              </a:ext>
            </a:extLst>
          </p:cNvPr>
          <p:cNvSpPr>
            <a:spLocks noGrp="1"/>
          </p:cNvSpPr>
          <p:nvPr>
            <p:ph idx="1"/>
          </p:nvPr>
        </p:nvSpPr>
        <p:spPr>
          <a:xfrm>
            <a:off x="1000760" y="1253331"/>
            <a:ext cx="10515600" cy="4351338"/>
          </a:xfrm>
        </p:spPr>
        <p:txBody>
          <a:bodyPr>
            <a:normAutofit/>
          </a:bodyPr>
          <a:lstStyle/>
          <a:p>
            <a:pPr marL="0" lvl="0" indent="0" eaLnBrk="0" fontAlgn="base" hangingPunct="0">
              <a:lnSpc>
                <a:spcPct val="100000"/>
              </a:lnSpc>
              <a:spcBef>
                <a:spcPct val="0"/>
              </a:spcBef>
              <a:spcAft>
                <a:spcPct val="0"/>
              </a:spcAft>
              <a:buNone/>
            </a:pPr>
            <a:r>
              <a:rPr kumimoji="0" lang="en-US" altLang="en-US" sz="1800" b="1" i="0" u="none" strike="noStrike" cap="none" normalizeH="0" baseline="0" dirty="0">
                <a:ln>
                  <a:noFill/>
                </a:ln>
                <a:solidFill>
                  <a:schemeClr val="tx1"/>
                </a:solidFill>
                <a:effectLst/>
                <a:latin typeface="Arial" panose="020B0604020202020204" pitchFamily="34" charset="0"/>
              </a:rPr>
              <a:t>High-Risk Occupation</a:t>
            </a: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latin typeface="Arial" panose="020B0604020202020204" pitchFamily="34" charset="0"/>
              </a:rPr>
              <a:t>Auto drivers face poor posture, prolonged sitting, repetitive movements, and vehicle vibrations.</a:t>
            </a:r>
          </a:p>
          <a:p>
            <a:pPr marL="0" lvl="0" indent="0" eaLnBrk="0" fontAlgn="base" hangingPunct="0">
              <a:lnSpc>
                <a:spcPct val="100000"/>
              </a:lnSpc>
              <a:spcBef>
                <a:spcPct val="0"/>
              </a:spcBef>
              <a:spcAft>
                <a:spcPct val="0"/>
              </a:spcAft>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en-US" altLang="en-US" sz="1800" b="1" i="0" u="none" strike="noStrike" cap="none" normalizeH="0" baseline="0" dirty="0">
                <a:ln>
                  <a:noFill/>
                </a:ln>
                <a:solidFill>
                  <a:schemeClr val="tx1"/>
                </a:solidFill>
                <a:effectLst/>
                <a:latin typeface="Arial" panose="020B0604020202020204" pitchFamily="34" charset="0"/>
              </a:rPr>
              <a:t>Health Impact</a:t>
            </a: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latin typeface="Arial" panose="020B0604020202020204" pitchFamily="34" charset="0"/>
              </a:rPr>
              <a:t>Leads to musculoskeletal pain, fatigue, heart risks, and mental health issues.</a:t>
            </a:r>
          </a:p>
          <a:p>
            <a:pPr marL="0" lvl="0" indent="0" eaLnBrk="0" fontAlgn="base" hangingPunct="0">
              <a:lnSpc>
                <a:spcPct val="100000"/>
              </a:lnSpc>
              <a:spcBef>
                <a:spcPct val="0"/>
              </a:spcBef>
              <a:spcAft>
                <a:spcPct val="0"/>
              </a:spcAft>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en-US" altLang="en-US" sz="1800" b="1" i="0" u="none" strike="noStrike" cap="none" normalizeH="0" baseline="0" dirty="0">
                <a:ln>
                  <a:noFill/>
                </a:ln>
                <a:solidFill>
                  <a:schemeClr val="tx1"/>
                </a:solidFill>
                <a:effectLst/>
                <a:latin typeface="Arial" panose="020B0604020202020204" pitchFamily="34" charset="0"/>
              </a:rPr>
              <a:t>Neglected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Sector</a:t>
            </a: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latin typeface="Arial" panose="020B0604020202020204" pitchFamily="34" charset="0"/>
              </a:rPr>
              <a:t>Despite their role in urban transport, their health is often overlooked.</a:t>
            </a:r>
          </a:p>
          <a:p>
            <a:pPr marL="0" lvl="0" indent="0" eaLnBrk="0" fontAlgn="base" hangingPunct="0">
              <a:lnSpc>
                <a:spcPct val="100000"/>
              </a:lnSpc>
              <a:spcBef>
                <a:spcPct val="0"/>
              </a:spcBef>
              <a:spcAft>
                <a:spcPct val="0"/>
              </a:spcAft>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r>
              <a:rPr kumimoji="0" lang="en-US" altLang="en-US" sz="1800" b="1" i="0" u="none" strike="noStrike" cap="none" normalizeH="0" baseline="0" dirty="0">
                <a:ln>
                  <a:noFill/>
                </a:ln>
                <a:solidFill>
                  <a:schemeClr val="tx1"/>
                </a:solidFill>
                <a:effectLst/>
                <a:latin typeface="Arial" panose="020B0604020202020204" pitchFamily="34" charset="0"/>
              </a:rPr>
              <a:t>Study Value</a:t>
            </a: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a:ln>
                  <a:noFill/>
                </a:ln>
                <a:solidFill>
                  <a:schemeClr val="tx1"/>
                </a:solidFill>
                <a:effectLst/>
                <a:latin typeface="Arial" panose="020B0604020202020204" pitchFamily="34" charset="0"/>
              </a:rPr>
              <a:t>Fills research gaps and provides practical solutions to improve driver well-being.</a:t>
            </a:r>
          </a:p>
          <a:p>
            <a:endParaRPr lang="en-IN" dirty="0"/>
          </a:p>
        </p:txBody>
      </p:sp>
      <p:sp>
        <p:nvSpPr>
          <p:cNvPr id="4" name="Rectangle 3">
            <a:extLst>
              <a:ext uri="{FF2B5EF4-FFF2-40B4-BE49-F238E27FC236}">
                <a16:creationId xmlns:a16="http://schemas.microsoft.com/office/drawing/2014/main" id="{31207120-3144-7A2B-E12E-F4873F9B05BA}"/>
              </a:ext>
            </a:extLst>
          </p:cNvPr>
          <p:cNvSpPr/>
          <p:nvPr/>
        </p:nvSpPr>
        <p:spPr>
          <a:xfrm>
            <a:off x="1789470" y="116520"/>
            <a:ext cx="9556955" cy="58157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IN" sz="3200" dirty="0"/>
              <a:t>RATIONAL OF THE STUDY</a:t>
            </a:r>
          </a:p>
        </p:txBody>
      </p:sp>
      <p:grpSp>
        <p:nvGrpSpPr>
          <p:cNvPr id="5" name="Group 4">
            <a:extLst>
              <a:ext uri="{FF2B5EF4-FFF2-40B4-BE49-F238E27FC236}">
                <a16:creationId xmlns:a16="http://schemas.microsoft.com/office/drawing/2014/main" id="{7EEE953D-8AD0-FF67-2A27-ECAA3C0C8F24}"/>
              </a:ext>
            </a:extLst>
          </p:cNvPr>
          <p:cNvGrpSpPr/>
          <p:nvPr/>
        </p:nvGrpSpPr>
        <p:grpSpPr>
          <a:xfrm>
            <a:off x="-220345" y="6017170"/>
            <a:ext cx="12124391" cy="1188758"/>
            <a:chOff x="-27641" y="5905537"/>
            <a:chExt cx="8920121" cy="1188758"/>
          </a:xfrm>
        </p:grpSpPr>
        <p:cxnSp>
          <p:nvCxnSpPr>
            <p:cNvPr id="6" name="Straight Connector 5">
              <a:extLst>
                <a:ext uri="{FF2B5EF4-FFF2-40B4-BE49-F238E27FC236}">
                  <a16:creationId xmlns:a16="http://schemas.microsoft.com/office/drawing/2014/main" id="{A4A70571-A6CC-BBD0-8AE2-2602B89FA4BF}"/>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136C137-3A1D-2F29-C88C-3C7390590CC9}"/>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A08831-2D2D-0CB4-7226-3D336A5F472F}"/>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descr="\\172.16.10.146\communication_share\SRIHER &amp; SRMC\Logo\SRIHER\SRIHER_Blue Category I-01.png">
              <a:extLst>
                <a:ext uri="{FF2B5EF4-FFF2-40B4-BE49-F238E27FC236}">
                  <a16:creationId xmlns:a16="http://schemas.microsoft.com/office/drawing/2014/main" id="{3C5A5FFC-1566-E9D1-6263-407E7445F3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78767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E7A508-7A11-DFB3-DD48-3DA80DEDD0F3}"/>
              </a:ext>
            </a:extLst>
          </p:cNvPr>
          <p:cNvSpPr>
            <a:spLocks noGrp="1"/>
          </p:cNvSpPr>
          <p:nvPr>
            <p:ph idx="1"/>
          </p:nvPr>
        </p:nvSpPr>
        <p:spPr>
          <a:xfrm>
            <a:off x="409575" y="1825625"/>
            <a:ext cx="10944225" cy="2634615"/>
          </a:xfrm>
        </p:spPr>
        <p:txBody>
          <a:bodyPr>
            <a:normAutofit/>
          </a:bodyPr>
          <a:lstStyle/>
          <a:p>
            <a:pPr marL="0" indent="0">
              <a:buNone/>
            </a:pPr>
            <a:r>
              <a:rPr lang="en-US" sz="1800" b="1" dirty="0">
                <a:latin typeface="Arial" panose="020B0604020202020204" pitchFamily="34" charset="0"/>
                <a:cs typeface="Arial" panose="020B0604020202020204" pitchFamily="34" charset="0"/>
              </a:rPr>
              <a:t>Aim:</a:t>
            </a:r>
            <a:r>
              <a:rPr lang="en-US" sz="1800" dirty="0">
                <a:latin typeface="Arial" panose="020B0604020202020204" pitchFamily="34" charset="0"/>
                <a:cs typeface="Arial" panose="020B0604020202020204" pitchFamily="34" charset="0"/>
              </a:rPr>
              <a:t> To find the prevalence of MSDs among auto drivers in Chennai and their link to ergonomic risks and quality of life.</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Objectives:</a:t>
            </a:r>
            <a:endParaRPr lang="en-US" sz="1800" dirty="0">
              <a:latin typeface="Arial" panose="020B0604020202020204" pitchFamily="34" charset="0"/>
              <a:cs typeface="Arial" panose="020B0604020202020204" pitchFamily="34" charset="0"/>
            </a:endParaRPr>
          </a:p>
          <a:p>
            <a:pPr lvl="1"/>
            <a:r>
              <a:rPr lang="en-US" sz="1800" dirty="0">
                <a:latin typeface="Arial" panose="020B0604020202020204" pitchFamily="34" charset="0"/>
                <a:cs typeface="Arial" panose="020B0604020202020204" pitchFamily="34" charset="0"/>
              </a:rPr>
              <a:t>Assess ergonomic risks and health outcomes</a:t>
            </a:r>
          </a:p>
          <a:p>
            <a:pPr lvl="1"/>
            <a:r>
              <a:rPr lang="en-US" sz="1800" dirty="0">
                <a:latin typeface="Arial" panose="020B0604020202020204" pitchFamily="34" charset="0"/>
                <a:cs typeface="Arial" panose="020B0604020202020204" pitchFamily="34" charset="0"/>
              </a:rPr>
              <a:t>Study relationship between posture, duration, and health issues</a:t>
            </a:r>
          </a:p>
          <a:p>
            <a:pPr lvl="1"/>
            <a:r>
              <a:rPr lang="en-US" sz="1800" dirty="0">
                <a:latin typeface="Arial" panose="020B0604020202020204" pitchFamily="34" charset="0"/>
                <a:cs typeface="Arial" panose="020B0604020202020204" pitchFamily="34" charset="0"/>
              </a:rPr>
              <a:t>Recommend ergonomic and policy interventions</a:t>
            </a:r>
          </a:p>
          <a:p>
            <a:endParaRPr lang="en-IN" sz="1800" dirty="0"/>
          </a:p>
        </p:txBody>
      </p:sp>
      <p:sp>
        <p:nvSpPr>
          <p:cNvPr id="6" name="TextBox 5">
            <a:extLst>
              <a:ext uri="{FF2B5EF4-FFF2-40B4-BE49-F238E27FC236}">
                <a16:creationId xmlns:a16="http://schemas.microsoft.com/office/drawing/2014/main" id="{11C32873-5279-313C-680E-884F30A57D97}"/>
              </a:ext>
            </a:extLst>
          </p:cNvPr>
          <p:cNvSpPr txBox="1"/>
          <p:nvPr/>
        </p:nvSpPr>
        <p:spPr>
          <a:xfrm>
            <a:off x="485775" y="462385"/>
            <a:ext cx="11220450"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rPr>
              <a:t>AIM AND OBJECTIVES OF THE STUDY</a:t>
            </a:r>
          </a:p>
        </p:txBody>
      </p:sp>
      <p:grpSp>
        <p:nvGrpSpPr>
          <p:cNvPr id="7" name="Group 6">
            <a:extLst>
              <a:ext uri="{FF2B5EF4-FFF2-40B4-BE49-F238E27FC236}">
                <a16:creationId xmlns:a16="http://schemas.microsoft.com/office/drawing/2014/main" id="{B5420903-8A45-BBA9-C2D7-3D95906DAFE8}"/>
              </a:ext>
            </a:extLst>
          </p:cNvPr>
          <p:cNvGrpSpPr/>
          <p:nvPr/>
        </p:nvGrpSpPr>
        <p:grpSpPr>
          <a:xfrm>
            <a:off x="-220345" y="6017170"/>
            <a:ext cx="12124391" cy="1188758"/>
            <a:chOff x="-27641" y="5905537"/>
            <a:chExt cx="8920121" cy="1188758"/>
          </a:xfrm>
        </p:grpSpPr>
        <p:cxnSp>
          <p:nvCxnSpPr>
            <p:cNvPr id="8" name="Straight Connector 7">
              <a:extLst>
                <a:ext uri="{FF2B5EF4-FFF2-40B4-BE49-F238E27FC236}">
                  <a16:creationId xmlns:a16="http://schemas.microsoft.com/office/drawing/2014/main" id="{EE2ABE6E-F600-1B43-978A-BF103F24D388}"/>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4F08F1-B750-38B3-34B1-F1E323F40D42}"/>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8CA878C-AB68-821D-AF55-B64C25DB26BC}"/>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172.16.10.146\communication_share\SRIHER &amp; SRMC\Logo\SRIHER\SRIHER_Blue Category I-01.png">
              <a:extLst>
                <a:ext uri="{FF2B5EF4-FFF2-40B4-BE49-F238E27FC236}">
                  <a16:creationId xmlns:a16="http://schemas.microsoft.com/office/drawing/2014/main" id="{2EC8CD12-9BFD-4D87-D1DB-323CFAA53AC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55709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10808E-8DE5-3ECD-ED59-72D76932CBD2}"/>
              </a:ext>
            </a:extLst>
          </p:cNvPr>
          <p:cNvSpPr>
            <a:spLocks noGrp="1"/>
          </p:cNvSpPr>
          <p:nvPr>
            <p:ph idx="1"/>
          </p:nvPr>
        </p:nvSpPr>
        <p:spPr/>
        <p:txBody>
          <a:bodyPr/>
          <a:lstStyle/>
          <a:p>
            <a:pPr marL="0" indent="0">
              <a:lnSpc>
                <a:spcPct val="100000"/>
              </a:lnSpc>
              <a:spcBef>
                <a:spcPts val="600"/>
              </a:spcBef>
              <a:buNone/>
            </a:pPr>
            <a:r>
              <a:rPr lang="en-IN" sz="1800" b="1" dirty="0">
                <a:latin typeface="Arial" panose="020B0604020202020204" pitchFamily="34" charset="0"/>
                <a:cs typeface="Arial" panose="020B0604020202020204" pitchFamily="34" charset="0"/>
              </a:rPr>
              <a:t>Design            :     </a:t>
            </a:r>
            <a:r>
              <a:rPr lang="en-IN" sz="1800" dirty="0">
                <a:latin typeface="Arial" panose="020B0604020202020204" pitchFamily="34" charset="0"/>
                <a:cs typeface="Arial" panose="020B0604020202020204" pitchFamily="34" charset="0"/>
              </a:rPr>
              <a:t> Cross-sectional study</a:t>
            </a:r>
          </a:p>
          <a:p>
            <a:pPr marL="0" indent="0">
              <a:lnSpc>
                <a:spcPct val="100000"/>
              </a:lnSpc>
              <a:spcBef>
                <a:spcPts val="600"/>
              </a:spcBef>
              <a:buNone/>
            </a:pPr>
            <a:endParaRPr lang="en-IN" sz="1800" dirty="0">
              <a:latin typeface="Arial" panose="020B0604020202020204" pitchFamily="34" charset="0"/>
              <a:cs typeface="Arial" panose="020B0604020202020204" pitchFamily="34" charset="0"/>
            </a:endParaRPr>
          </a:p>
          <a:p>
            <a:pPr marL="0" indent="0">
              <a:lnSpc>
                <a:spcPct val="100000"/>
              </a:lnSpc>
              <a:spcBef>
                <a:spcPts val="600"/>
              </a:spcBef>
              <a:buNone/>
            </a:pPr>
            <a:r>
              <a:rPr lang="en-IN" sz="1800" b="1" dirty="0">
                <a:latin typeface="Arial" panose="020B0604020202020204" pitchFamily="34" charset="0"/>
                <a:cs typeface="Arial" panose="020B0604020202020204" pitchFamily="34" charset="0"/>
              </a:rPr>
              <a:t>Sample Size   : </a:t>
            </a:r>
            <a:r>
              <a:rPr lang="en-IN" sz="1800" dirty="0">
                <a:latin typeface="Arial" panose="020B0604020202020204" pitchFamily="34" charset="0"/>
                <a:cs typeface="Arial" panose="020B0604020202020204" pitchFamily="34" charset="0"/>
              </a:rPr>
              <a:t>     81 drivers</a:t>
            </a:r>
          </a:p>
          <a:p>
            <a:pPr marL="0" indent="0">
              <a:lnSpc>
                <a:spcPct val="100000"/>
              </a:lnSpc>
              <a:spcBef>
                <a:spcPts val="600"/>
              </a:spcBef>
              <a:buNone/>
            </a:pPr>
            <a:endParaRPr lang="en-IN" sz="1800" dirty="0">
              <a:latin typeface="Arial" panose="020B0604020202020204" pitchFamily="34" charset="0"/>
              <a:cs typeface="Arial" panose="020B0604020202020204" pitchFamily="34" charset="0"/>
            </a:endParaRPr>
          </a:p>
          <a:p>
            <a:pPr marL="0" indent="0">
              <a:lnSpc>
                <a:spcPct val="100000"/>
              </a:lnSpc>
              <a:spcBef>
                <a:spcPts val="600"/>
              </a:spcBef>
              <a:buNone/>
            </a:pPr>
            <a:r>
              <a:rPr lang="en-IN" sz="1800" b="1" dirty="0">
                <a:latin typeface="Arial" panose="020B0604020202020204" pitchFamily="34" charset="0"/>
                <a:cs typeface="Arial" panose="020B0604020202020204" pitchFamily="34" charset="0"/>
              </a:rPr>
              <a:t>Location         :</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Perambur</a:t>
            </a:r>
            <a:r>
              <a:rPr lang="en-IN" sz="1800" dirty="0">
                <a:latin typeface="Arial" panose="020B0604020202020204" pitchFamily="34" charset="0"/>
                <a:cs typeface="Arial" panose="020B0604020202020204" pitchFamily="34" charset="0"/>
              </a:rPr>
              <a:t>, Chennai</a:t>
            </a:r>
          </a:p>
          <a:p>
            <a:pPr marL="0" indent="0">
              <a:lnSpc>
                <a:spcPct val="100000"/>
              </a:lnSpc>
              <a:spcBef>
                <a:spcPts val="600"/>
              </a:spcBef>
              <a:buNone/>
            </a:pPr>
            <a:endParaRPr lang="en-IN" sz="1800" dirty="0">
              <a:latin typeface="Arial" panose="020B0604020202020204" pitchFamily="34" charset="0"/>
              <a:cs typeface="Arial" panose="020B0604020202020204" pitchFamily="34" charset="0"/>
            </a:endParaRPr>
          </a:p>
          <a:p>
            <a:pPr marL="0" indent="0">
              <a:lnSpc>
                <a:spcPct val="100000"/>
              </a:lnSpc>
              <a:spcBef>
                <a:spcPts val="600"/>
              </a:spcBef>
              <a:buNone/>
            </a:pPr>
            <a:r>
              <a:rPr lang="en-IN" sz="1800" b="1" dirty="0">
                <a:latin typeface="Arial" panose="020B0604020202020204" pitchFamily="34" charset="0"/>
                <a:cs typeface="Arial" panose="020B0604020202020204" pitchFamily="34" charset="0"/>
              </a:rPr>
              <a:t>Data Analysis :</a:t>
            </a:r>
            <a:r>
              <a:rPr lang="en-IN" sz="1800" dirty="0">
                <a:latin typeface="Arial" panose="020B0604020202020204" pitchFamily="34" charset="0"/>
                <a:cs typeface="Arial" panose="020B0604020202020204" pitchFamily="34" charset="0"/>
              </a:rPr>
              <a:t>     Microsoft Excel and Epi Info</a:t>
            </a:r>
          </a:p>
          <a:p>
            <a:pPr marL="0" indent="0">
              <a:lnSpc>
                <a:spcPct val="100000"/>
              </a:lnSpc>
              <a:spcBef>
                <a:spcPts val="600"/>
              </a:spcBef>
              <a:buNone/>
            </a:pPr>
            <a:endParaRPr lang="en-IN" sz="1800" dirty="0">
              <a:latin typeface="Arial" panose="020B0604020202020204" pitchFamily="34" charset="0"/>
              <a:cs typeface="Arial" panose="020B0604020202020204" pitchFamily="34" charset="0"/>
            </a:endParaRPr>
          </a:p>
          <a:p>
            <a:pPr marL="0" indent="0">
              <a:buNone/>
            </a:pPr>
            <a:r>
              <a:rPr lang="en-IN" sz="1800" b="1" dirty="0">
                <a:latin typeface="Arial" panose="020B0604020202020204" pitchFamily="34" charset="0"/>
                <a:cs typeface="Arial" panose="020B0604020202020204" pitchFamily="34" charset="0"/>
              </a:rPr>
              <a:t>Study tools     : </a:t>
            </a:r>
            <a:r>
              <a:rPr lang="it-IT" sz="1800" dirty="0">
                <a:latin typeface="Arial" panose="020B0604020202020204" pitchFamily="34" charset="0"/>
                <a:cs typeface="Arial" panose="020B0604020202020204" pitchFamily="34" charset="0"/>
              </a:rPr>
              <a:t>General Questionnaire, SF-36, (RULA) Rapid upperlimb assessment, Extended  </a:t>
            </a:r>
          </a:p>
          <a:p>
            <a:pPr marL="0" indent="0">
              <a:buNone/>
            </a:pPr>
            <a:r>
              <a:rPr lang="it-IT" sz="1800" b="1" dirty="0">
                <a:latin typeface="Arial" panose="020B0604020202020204" pitchFamily="34" charset="0"/>
                <a:cs typeface="Arial" panose="020B0604020202020204" pitchFamily="34" charset="0"/>
              </a:rPr>
              <a:t>                            </a:t>
            </a:r>
            <a:r>
              <a:rPr lang="it-IT" sz="1800" dirty="0">
                <a:latin typeface="Arial" panose="020B0604020202020204" pitchFamily="34" charset="0"/>
                <a:cs typeface="Arial" panose="020B0604020202020204" pitchFamily="34" charset="0"/>
              </a:rPr>
              <a:t>Nordic</a:t>
            </a:r>
            <a:r>
              <a:rPr lang="it-IT" sz="1800" b="1" dirty="0">
                <a:latin typeface="Arial" panose="020B0604020202020204" pitchFamily="34" charset="0"/>
                <a:cs typeface="Arial" panose="020B0604020202020204" pitchFamily="34" charset="0"/>
              </a:rPr>
              <a:t> </a:t>
            </a:r>
            <a:r>
              <a:rPr lang="it-IT" sz="1800" dirty="0">
                <a:latin typeface="Arial" panose="020B0604020202020204" pitchFamily="34" charset="0"/>
                <a:cs typeface="Arial" panose="020B0604020202020204" pitchFamily="34" charset="0"/>
              </a:rPr>
              <a:t>musculoskeletal quistionaire</a:t>
            </a:r>
            <a:r>
              <a:rPr lang="en-IN" sz="1800" dirty="0">
                <a:latin typeface="Arial" panose="020B0604020202020204" pitchFamily="34" charset="0"/>
                <a:cs typeface="Arial" panose="020B0604020202020204" pitchFamily="34" charset="0"/>
              </a:rPr>
              <a:t>  </a:t>
            </a:r>
          </a:p>
          <a:p>
            <a:endParaRPr lang="en-IN" dirty="0"/>
          </a:p>
        </p:txBody>
      </p:sp>
      <p:sp>
        <p:nvSpPr>
          <p:cNvPr id="4" name="TextBox 3">
            <a:extLst>
              <a:ext uri="{FF2B5EF4-FFF2-40B4-BE49-F238E27FC236}">
                <a16:creationId xmlns:a16="http://schemas.microsoft.com/office/drawing/2014/main" id="{D245D4F4-BBF9-C86C-E59C-89F515D4F2CD}"/>
              </a:ext>
            </a:extLst>
          </p:cNvPr>
          <p:cNvSpPr txBox="1"/>
          <p:nvPr/>
        </p:nvSpPr>
        <p:spPr>
          <a:xfrm>
            <a:off x="409575" y="366177"/>
            <a:ext cx="11220450"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rPr>
              <a:t>METHODOLOGY</a:t>
            </a:r>
          </a:p>
        </p:txBody>
      </p:sp>
      <p:grpSp>
        <p:nvGrpSpPr>
          <p:cNvPr id="8" name="Group 7">
            <a:extLst>
              <a:ext uri="{FF2B5EF4-FFF2-40B4-BE49-F238E27FC236}">
                <a16:creationId xmlns:a16="http://schemas.microsoft.com/office/drawing/2014/main" id="{B6F2E955-314B-BC26-F207-2940FE5586A4}"/>
              </a:ext>
            </a:extLst>
          </p:cNvPr>
          <p:cNvGrpSpPr/>
          <p:nvPr/>
        </p:nvGrpSpPr>
        <p:grpSpPr>
          <a:xfrm>
            <a:off x="-220345" y="6017170"/>
            <a:ext cx="12124391" cy="1188758"/>
            <a:chOff x="-27641" y="5905537"/>
            <a:chExt cx="8920121" cy="1188758"/>
          </a:xfrm>
        </p:grpSpPr>
        <p:cxnSp>
          <p:nvCxnSpPr>
            <p:cNvPr id="9" name="Straight Connector 8">
              <a:extLst>
                <a:ext uri="{FF2B5EF4-FFF2-40B4-BE49-F238E27FC236}">
                  <a16:creationId xmlns:a16="http://schemas.microsoft.com/office/drawing/2014/main" id="{3ED84AFC-4AE8-5A42-64CE-8F47266C0ECD}"/>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3BAC61-86DD-9C20-DC7B-181B812E99C4}"/>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0BFF00B-D143-1681-FB7B-5AD81F418294}"/>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2" descr="\\172.16.10.146\communication_share\SRIHER &amp; SRMC\Logo\SRIHER\SRIHER_Blue Category I-01.png">
              <a:extLst>
                <a:ext uri="{FF2B5EF4-FFF2-40B4-BE49-F238E27FC236}">
                  <a16:creationId xmlns:a16="http://schemas.microsoft.com/office/drawing/2014/main" id="{EABECDB1-A4BF-C2FA-6B3E-31E7E369F4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95127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A3CC70-6E19-9966-8515-E03A891C6F3F}"/>
              </a:ext>
            </a:extLst>
          </p:cNvPr>
          <p:cNvSpPr>
            <a:spLocks noGrp="1"/>
          </p:cNvSpPr>
          <p:nvPr>
            <p:ph idx="1"/>
          </p:nvPr>
        </p:nvSpPr>
        <p:spPr>
          <a:xfrm>
            <a:off x="873760" y="1825625"/>
            <a:ext cx="10480040" cy="3620135"/>
          </a:xfrm>
        </p:spPr>
        <p:txBody>
          <a:bodyPr>
            <a:normAutofit/>
          </a:bodyPr>
          <a:lstStyle/>
          <a:p>
            <a:pPr marL="0" indent="0">
              <a:buNone/>
            </a:pPr>
            <a:r>
              <a:rPr lang="en-US" sz="1800" b="1" dirty="0">
                <a:latin typeface="Arial" panose="020B0604020202020204" pitchFamily="34" charset="0"/>
                <a:cs typeface="Arial" panose="020B0604020202020204" pitchFamily="34" charset="0"/>
              </a:rPr>
              <a:t>Inclusion Criteria:</a:t>
            </a:r>
            <a:endParaRPr lang="en-IN" sz="1800" dirty="0">
              <a:latin typeface="Arial" panose="020B0604020202020204" pitchFamily="34" charset="0"/>
              <a:cs typeface="Arial" panose="020B0604020202020204" pitchFamily="34" charset="0"/>
            </a:endParaRPr>
          </a:p>
          <a:p>
            <a:pPr lvl="0"/>
            <a:r>
              <a:rPr lang="en-US" sz="1800" dirty="0">
                <a:latin typeface="Arial" panose="020B0604020202020204" pitchFamily="34" charset="0"/>
                <a:cs typeface="Arial" panose="020B0604020202020204" pitchFamily="34" charset="0"/>
              </a:rPr>
              <a:t>Must be a full-time currently active auto driver</a:t>
            </a:r>
            <a:endParaRPr lang="en-IN"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Must have at least 1 year of experience in driving auto</a:t>
            </a:r>
            <a:endParaRPr lang="en-IN"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Drivers who drive for at least 4 hours per day or 20 hours per week</a:t>
            </a:r>
          </a:p>
          <a:p>
            <a:endParaRPr lang="en-IN"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Exclusion criteria:</a:t>
            </a:r>
            <a:endParaRPr lang="en-IN"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Drivers engaged in part-time or occasional driving</a:t>
            </a:r>
            <a:endParaRPr lang="en-IN"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History of musculoskeletal disorders or chronic diseases unrelated to auto driving</a:t>
            </a:r>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A232E25-4265-0AC8-708E-3A1DBD9B0BD2}"/>
              </a:ext>
            </a:extLst>
          </p:cNvPr>
          <p:cNvSpPr txBox="1"/>
          <p:nvPr/>
        </p:nvSpPr>
        <p:spPr>
          <a:xfrm>
            <a:off x="409575" y="366177"/>
            <a:ext cx="11220450"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rPr>
              <a:t>METHODOLOGY</a:t>
            </a:r>
          </a:p>
        </p:txBody>
      </p:sp>
      <p:grpSp>
        <p:nvGrpSpPr>
          <p:cNvPr id="7" name="Group 7">
            <a:extLst>
              <a:ext uri="{FF2B5EF4-FFF2-40B4-BE49-F238E27FC236}">
                <a16:creationId xmlns:a16="http://schemas.microsoft.com/office/drawing/2014/main" id="{0A22B254-0712-99A3-C5CB-4990B64102EB}"/>
              </a:ext>
            </a:extLst>
          </p:cNvPr>
          <p:cNvGrpSpPr/>
          <p:nvPr/>
        </p:nvGrpSpPr>
        <p:grpSpPr>
          <a:xfrm>
            <a:off x="-126861" y="5982871"/>
            <a:ext cx="12124391" cy="1188758"/>
            <a:chOff x="-27641" y="5905537"/>
            <a:chExt cx="8920121" cy="1188758"/>
          </a:xfrm>
        </p:grpSpPr>
        <p:cxnSp>
          <p:nvCxnSpPr>
            <p:cNvPr id="8" name="Straight Connector 7">
              <a:extLst>
                <a:ext uri="{FF2B5EF4-FFF2-40B4-BE49-F238E27FC236}">
                  <a16:creationId xmlns:a16="http://schemas.microsoft.com/office/drawing/2014/main" id="{7BF74068-6D74-02E5-A8E5-6D7D214A4DF9}"/>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F4BF87F-29CB-CDE7-D127-480D6F50E357}"/>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4C8D988-7543-7D18-8AC0-10EADB94DA29}"/>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172.16.10.146\communication_share\SRIHER &amp; SRMC\Logo\SRIHER\SRIHER_Blue Category I-01.png">
              <a:extLst>
                <a:ext uri="{FF2B5EF4-FFF2-40B4-BE49-F238E27FC236}">
                  <a16:creationId xmlns:a16="http://schemas.microsoft.com/office/drawing/2014/main" id="{DBE2108E-D9E6-4A14-5974-3C0AC9370BB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84957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5A2C4E-7F56-6009-648E-B00FB38C28AA}"/>
              </a:ext>
            </a:extLst>
          </p:cNvPr>
          <p:cNvSpPr>
            <a:spLocks noGrp="1"/>
          </p:cNvSpPr>
          <p:nvPr>
            <p:ph idx="1"/>
          </p:nvPr>
        </p:nvSpPr>
        <p:spPr/>
        <p:txBody>
          <a:bodyPr>
            <a:normAutofit/>
          </a:bodyPr>
          <a:lstStyle/>
          <a:p>
            <a:pPr marL="0" indent="0">
              <a:buNone/>
            </a:pPr>
            <a:r>
              <a:rPr lang="en-IN" sz="1800" b="1" dirty="0">
                <a:latin typeface="Arial" panose="020B0604020202020204" pitchFamily="34" charset="0"/>
                <a:cs typeface="Arial" panose="020B0604020202020204" pitchFamily="34" charset="0"/>
              </a:rPr>
              <a:t>Flow of Methodology:</a:t>
            </a:r>
            <a:endParaRPr lang="en-IN"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study was conducted among auto drivers operating in and around Chennai.</a:t>
            </a:r>
            <a:endParaRPr lang="en-IN"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Ethical consideration was maintained during data collection and Informed consent was taken from the participant. </a:t>
            </a:r>
          </a:p>
          <a:p>
            <a:endParaRPr lang="en-IN" sz="1800" dirty="0">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Data Collection Procedure</a:t>
            </a:r>
            <a:endParaRPr lang="en-IN" sz="1800" dirty="0">
              <a:latin typeface="Arial" panose="020B0604020202020204" pitchFamily="34" charset="0"/>
              <a:cs typeface="Arial" panose="020B0604020202020204" pitchFamily="34" charset="0"/>
            </a:endParaRPr>
          </a:p>
          <a:p>
            <a:pPr lvl="0"/>
            <a:r>
              <a:rPr lang="en-US" sz="1800" dirty="0">
                <a:latin typeface="Arial" panose="020B0604020202020204" pitchFamily="34" charset="0"/>
                <a:cs typeface="Arial" panose="020B0604020202020204" pitchFamily="34" charset="0"/>
              </a:rPr>
              <a:t>Data collection was done at auto stands and parking areas, ensuring convenience for participants.</a:t>
            </a:r>
            <a:endParaRPr lang="en-IN" sz="1800" dirty="0">
              <a:latin typeface="Arial" panose="020B0604020202020204" pitchFamily="34" charset="0"/>
              <a:cs typeface="Arial" panose="020B0604020202020204" pitchFamily="34" charset="0"/>
            </a:endParaRPr>
          </a:p>
          <a:p>
            <a:pPr lvl="0"/>
            <a:r>
              <a:rPr lang="en-US" sz="1800" dirty="0">
                <a:latin typeface="Arial" panose="020B0604020202020204" pitchFamily="34" charset="0"/>
                <a:cs typeface="Arial" panose="020B0604020202020204" pitchFamily="34" charset="0"/>
              </a:rPr>
              <a:t>Administration of questionnaire and ergonomic assessments were conducted on site.</a:t>
            </a:r>
            <a:endParaRPr lang="en-IN" sz="1800" dirty="0">
              <a:latin typeface="Arial" panose="020B0604020202020204" pitchFamily="34" charset="0"/>
              <a:cs typeface="Arial" panose="020B0604020202020204" pitchFamily="34" charset="0"/>
            </a:endParaRPr>
          </a:p>
          <a:p>
            <a:endParaRPr lang="en-IN" sz="18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71B0753-07CC-08A1-0863-244FE0154098}"/>
              </a:ext>
            </a:extLst>
          </p:cNvPr>
          <p:cNvSpPr txBox="1"/>
          <p:nvPr/>
        </p:nvSpPr>
        <p:spPr>
          <a:xfrm>
            <a:off x="409575" y="366177"/>
            <a:ext cx="11220450"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rPr>
              <a:t>METHODOLOGY</a:t>
            </a:r>
          </a:p>
        </p:txBody>
      </p:sp>
      <p:grpSp>
        <p:nvGrpSpPr>
          <p:cNvPr id="6" name="Group 7">
            <a:extLst>
              <a:ext uri="{FF2B5EF4-FFF2-40B4-BE49-F238E27FC236}">
                <a16:creationId xmlns:a16="http://schemas.microsoft.com/office/drawing/2014/main" id="{A7047734-A7C5-6A32-BAF3-E07CB5BF95CC}"/>
              </a:ext>
            </a:extLst>
          </p:cNvPr>
          <p:cNvGrpSpPr/>
          <p:nvPr/>
        </p:nvGrpSpPr>
        <p:grpSpPr>
          <a:xfrm>
            <a:off x="-126861" y="5982871"/>
            <a:ext cx="12124391" cy="1188758"/>
            <a:chOff x="-27641" y="5905537"/>
            <a:chExt cx="8920121" cy="1188758"/>
          </a:xfrm>
        </p:grpSpPr>
        <p:cxnSp>
          <p:nvCxnSpPr>
            <p:cNvPr id="7" name="Straight Connector 6">
              <a:extLst>
                <a:ext uri="{FF2B5EF4-FFF2-40B4-BE49-F238E27FC236}">
                  <a16:creationId xmlns:a16="http://schemas.microsoft.com/office/drawing/2014/main" id="{2590C64C-9728-E52B-E711-EBDC4BD3A364}"/>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B6AB102-207D-0F53-7BE3-4F1CC654C848}"/>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E6B8177-D0D0-6B15-4A38-FD66CCA15C21}"/>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172.16.10.146\communication_share\SRIHER &amp; SRMC\Logo\SRIHER\SRIHER_Blue Category I-01.png">
              <a:extLst>
                <a:ext uri="{FF2B5EF4-FFF2-40B4-BE49-F238E27FC236}">
                  <a16:creationId xmlns:a16="http://schemas.microsoft.com/office/drawing/2014/main" id="{92AA9FE7-E8FC-BA5E-D742-AD170C09CA5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65457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BACD76DD-19DA-3363-621F-F9C102534B51}"/>
              </a:ext>
            </a:extLst>
          </p:cNvPr>
          <p:cNvGraphicFramePr>
            <a:graphicFrameLocks noGrp="1"/>
          </p:cNvGraphicFramePr>
          <p:nvPr>
            <p:ph idx="1"/>
            <p:extLst>
              <p:ext uri="{D42A27DB-BD31-4B8C-83A1-F6EECF244321}">
                <p14:modId xmlns:p14="http://schemas.microsoft.com/office/powerpoint/2010/main" val="3382542288"/>
              </p:ext>
            </p:extLst>
          </p:nvPr>
        </p:nvGraphicFramePr>
        <p:xfrm>
          <a:off x="2245360" y="1646023"/>
          <a:ext cx="7701280" cy="3302703"/>
        </p:xfrm>
        <a:graphic>
          <a:graphicData uri="http://schemas.openxmlformats.org/drawingml/2006/table">
            <a:tbl>
              <a:tblPr firstRow="1" firstCol="1" bandRow="1">
                <a:tableStyleId>{5C22544A-7EE6-4342-B048-85BDC9FD1C3A}</a:tableStyleId>
              </a:tblPr>
              <a:tblGrid>
                <a:gridCol w="1826260">
                  <a:extLst>
                    <a:ext uri="{9D8B030D-6E8A-4147-A177-3AD203B41FA5}">
                      <a16:colId xmlns:a16="http://schemas.microsoft.com/office/drawing/2014/main" val="211625586"/>
                    </a:ext>
                  </a:extLst>
                </a:gridCol>
                <a:gridCol w="1932940">
                  <a:extLst>
                    <a:ext uri="{9D8B030D-6E8A-4147-A177-3AD203B41FA5}">
                      <a16:colId xmlns:a16="http://schemas.microsoft.com/office/drawing/2014/main" val="3868640685"/>
                    </a:ext>
                  </a:extLst>
                </a:gridCol>
                <a:gridCol w="1983740">
                  <a:extLst>
                    <a:ext uri="{9D8B030D-6E8A-4147-A177-3AD203B41FA5}">
                      <a16:colId xmlns:a16="http://schemas.microsoft.com/office/drawing/2014/main" val="3081331143"/>
                    </a:ext>
                  </a:extLst>
                </a:gridCol>
                <a:gridCol w="1958340">
                  <a:extLst>
                    <a:ext uri="{9D8B030D-6E8A-4147-A177-3AD203B41FA5}">
                      <a16:colId xmlns:a16="http://schemas.microsoft.com/office/drawing/2014/main" val="3830124769"/>
                    </a:ext>
                  </a:extLst>
                </a:gridCol>
              </a:tblGrid>
              <a:tr h="0">
                <a:tc>
                  <a:txBody>
                    <a:bodyPr/>
                    <a:lstStyle/>
                    <a:p>
                      <a:pPr algn="ctr">
                        <a:lnSpc>
                          <a:spcPct val="200000"/>
                        </a:lnSpc>
                        <a:spcAft>
                          <a:spcPts val="800"/>
                        </a:spcAft>
                        <a:buNone/>
                      </a:pPr>
                      <a:r>
                        <a:rPr lang="en-IN" sz="1400" kern="0" dirty="0">
                          <a:effectLst/>
                        </a:rPr>
                        <a:t>Sl. No.</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400" kern="0" dirty="0">
                          <a:effectLst/>
                        </a:rPr>
                        <a:t>Variable</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400" kern="0">
                          <a:effectLst/>
                        </a:rPr>
                        <a:t>Category</a:t>
                      </a:r>
                      <a:endParaRPr lang="en-IN" sz="14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400" kern="0">
                          <a:effectLst/>
                        </a:rPr>
                        <a:t>N (%)</a:t>
                      </a:r>
                      <a:endParaRPr lang="en-IN" sz="14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663988303"/>
                  </a:ext>
                </a:extLst>
              </a:tr>
              <a:tr h="315983">
                <a:tc rowSpan="4">
                  <a:txBody>
                    <a:bodyPr/>
                    <a:lstStyle/>
                    <a:p>
                      <a:pPr algn="ctr">
                        <a:lnSpc>
                          <a:spcPct val="200000"/>
                        </a:lnSpc>
                        <a:spcAft>
                          <a:spcPts val="800"/>
                        </a:spcAft>
                        <a:buNone/>
                      </a:pPr>
                      <a:r>
                        <a:rPr lang="en-IN" sz="1400" kern="0" dirty="0">
                          <a:effectLst/>
                        </a:rPr>
                        <a:t>1</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rowSpan="4">
                  <a:txBody>
                    <a:bodyPr/>
                    <a:lstStyle/>
                    <a:p>
                      <a:pPr algn="ctr">
                        <a:lnSpc>
                          <a:spcPct val="200000"/>
                        </a:lnSpc>
                        <a:spcAft>
                          <a:spcPts val="800"/>
                        </a:spcAft>
                        <a:buNone/>
                      </a:pPr>
                      <a:r>
                        <a:rPr lang="en-IN" sz="1400" kern="0" dirty="0">
                          <a:effectLst/>
                        </a:rPr>
                        <a:t>Age (Yrs)</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400" kern="0">
                          <a:effectLst/>
                        </a:rPr>
                        <a:t>20 – 30 Yrs</a:t>
                      </a:r>
                      <a:endParaRPr lang="en-IN" sz="14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150000"/>
                        </a:lnSpc>
                        <a:spcAft>
                          <a:spcPts val="800"/>
                        </a:spcAft>
                        <a:buNone/>
                      </a:pPr>
                      <a:r>
                        <a:rPr lang="en-IN" sz="1400" kern="0">
                          <a:effectLst/>
                        </a:rPr>
                        <a:t>11 (13.58%)</a:t>
                      </a:r>
                      <a:endParaRPr lang="en-IN" sz="14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444873527"/>
                  </a:ext>
                </a:extLst>
              </a:tr>
              <a:tr h="315983">
                <a:tc vMerge="1">
                  <a:txBody>
                    <a:bodyPr/>
                    <a:lstStyle/>
                    <a:p>
                      <a:endParaRPr lang="en-IN"/>
                    </a:p>
                  </a:txBody>
                  <a:tcPr/>
                </a:tc>
                <a:tc vMerge="1">
                  <a:txBody>
                    <a:bodyPr/>
                    <a:lstStyle/>
                    <a:p>
                      <a:endParaRPr lang="en-IN"/>
                    </a:p>
                  </a:txBody>
                  <a:tcPr/>
                </a:tc>
                <a:tc>
                  <a:txBody>
                    <a:bodyPr/>
                    <a:lstStyle/>
                    <a:p>
                      <a:pPr algn="ctr">
                        <a:lnSpc>
                          <a:spcPct val="200000"/>
                        </a:lnSpc>
                        <a:spcAft>
                          <a:spcPts val="800"/>
                        </a:spcAft>
                        <a:buNone/>
                      </a:pPr>
                      <a:r>
                        <a:rPr lang="en-IN" sz="1400" kern="0">
                          <a:effectLst/>
                        </a:rPr>
                        <a:t>31 – 40 Yrs</a:t>
                      </a:r>
                      <a:endParaRPr lang="en-IN" sz="14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400" kern="0">
                          <a:effectLst/>
                        </a:rPr>
                        <a:t>26 (32.10%)</a:t>
                      </a:r>
                      <a:endParaRPr lang="en-IN" sz="14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4081407539"/>
                  </a:ext>
                </a:extLst>
              </a:tr>
              <a:tr h="315983">
                <a:tc vMerge="1">
                  <a:txBody>
                    <a:bodyPr/>
                    <a:lstStyle/>
                    <a:p>
                      <a:endParaRPr lang="en-IN"/>
                    </a:p>
                  </a:txBody>
                  <a:tcPr/>
                </a:tc>
                <a:tc vMerge="1">
                  <a:txBody>
                    <a:bodyPr/>
                    <a:lstStyle/>
                    <a:p>
                      <a:endParaRPr lang="en-IN"/>
                    </a:p>
                  </a:txBody>
                  <a:tcPr/>
                </a:tc>
                <a:tc>
                  <a:txBody>
                    <a:bodyPr/>
                    <a:lstStyle/>
                    <a:p>
                      <a:pPr algn="ctr">
                        <a:lnSpc>
                          <a:spcPct val="200000"/>
                        </a:lnSpc>
                        <a:spcAft>
                          <a:spcPts val="800"/>
                        </a:spcAft>
                        <a:buNone/>
                      </a:pPr>
                      <a:r>
                        <a:rPr lang="en-IN" sz="1400" kern="0">
                          <a:effectLst/>
                        </a:rPr>
                        <a:t>41 – 50 Yrs</a:t>
                      </a:r>
                      <a:endParaRPr lang="en-IN" sz="14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400" kern="0">
                          <a:effectLst/>
                        </a:rPr>
                        <a:t>27 (33.33%)</a:t>
                      </a:r>
                      <a:endParaRPr lang="en-IN" sz="14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021402305"/>
                  </a:ext>
                </a:extLst>
              </a:tr>
              <a:tr h="315983">
                <a:tc vMerge="1">
                  <a:txBody>
                    <a:bodyPr/>
                    <a:lstStyle/>
                    <a:p>
                      <a:endParaRPr lang="en-IN"/>
                    </a:p>
                  </a:txBody>
                  <a:tcPr/>
                </a:tc>
                <a:tc vMerge="1">
                  <a:txBody>
                    <a:bodyPr/>
                    <a:lstStyle/>
                    <a:p>
                      <a:endParaRPr lang="en-IN"/>
                    </a:p>
                  </a:txBody>
                  <a:tcPr/>
                </a:tc>
                <a:tc>
                  <a:txBody>
                    <a:bodyPr/>
                    <a:lstStyle/>
                    <a:p>
                      <a:pPr algn="ctr">
                        <a:lnSpc>
                          <a:spcPct val="200000"/>
                        </a:lnSpc>
                        <a:spcAft>
                          <a:spcPts val="800"/>
                        </a:spcAft>
                        <a:buNone/>
                      </a:pPr>
                      <a:r>
                        <a:rPr lang="en-IN" sz="1400" kern="0" dirty="0">
                          <a:effectLst/>
                        </a:rPr>
                        <a:t>&gt; 50 Yrs</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400" kern="0">
                          <a:effectLst/>
                        </a:rPr>
                        <a:t>17 (20.99%)</a:t>
                      </a:r>
                      <a:endParaRPr lang="en-IN" sz="14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613327999"/>
                  </a:ext>
                </a:extLst>
              </a:tr>
              <a:tr h="315983">
                <a:tc rowSpan="2">
                  <a:txBody>
                    <a:bodyPr/>
                    <a:lstStyle/>
                    <a:p>
                      <a:pPr algn="ctr">
                        <a:lnSpc>
                          <a:spcPct val="200000"/>
                        </a:lnSpc>
                        <a:spcAft>
                          <a:spcPts val="800"/>
                        </a:spcAft>
                        <a:buNone/>
                      </a:pPr>
                      <a:r>
                        <a:rPr lang="en-IN" sz="1400" kern="0">
                          <a:effectLst/>
                        </a:rPr>
                        <a:t>2</a:t>
                      </a:r>
                      <a:endParaRPr lang="en-IN" sz="14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rowSpan="2">
                  <a:txBody>
                    <a:bodyPr/>
                    <a:lstStyle/>
                    <a:p>
                      <a:pPr algn="ctr">
                        <a:lnSpc>
                          <a:spcPct val="200000"/>
                        </a:lnSpc>
                        <a:spcAft>
                          <a:spcPts val="800"/>
                        </a:spcAft>
                        <a:buNone/>
                      </a:pPr>
                      <a:r>
                        <a:rPr lang="en-IN" sz="1400" kern="0" dirty="0">
                          <a:effectLst/>
                        </a:rPr>
                        <a:t>Gender</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400" kern="0" dirty="0">
                          <a:effectLst/>
                        </a:rPr>
                        <a:t>Male</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400" kern="0" dirty="0">
                          <a:effectLst/>
                        </a:rPr>
                        <a:t>81 (100%)</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280319484"/>
                  </a:ext>
                </a:extLst>
              </a:tr>
              <a:tr h="315983">
                <a:tc vMerge="1">
                  <a:txBody>
                    <a:bodyPr/>
                    <a:lstStyle/>
                    <a:p>
                      <a:endParaRPr lang="en-IN"/>
                    </a:p>
                  </a:txBody>
                  <a:tcPr/>
                </a:tc>
                <a:tc vMerge="1">
                  <a:txBody>
                    <a:bodyPr/>
                    <a:lstStyle/>
                    <a:p>
                      <a:endParaRPr lang="en-IN"/>
                    </a:p>
                  </a:txBody>
                  <a:tcPr/>
                </a:tc>
                <a:tc>
                  <a:txBody>
                    <a:bodyPr/>
                    <a:lstStyle/>
                    <a:p>
                      <a:pPr algn="ctr">
                        <a:lnSpc>
                          <a:spcPct val="200000"/>
                        </a:lnSpc>
                        <a:spcAft>
                          <a:spcPts val="800"/>
                        </a:spcAft>
                        <a:buNone/>
                      </a:pPr>
                      <a:r>
                        <a:rPr lang="en-IN" sz="1400" kern="0">
                          <a:effectLst/>
                        </a:rPr>
                        <a:t>Female</a:t>
                      </a:r>
                      <a:endParaRPr lang="en-IN" sz="14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400" kern="0" dirty="0">
                          <a:effectLst/>
                        </a:rPr>
                        <a:t>0%</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744459091"/>
                  </a:ext>
                </a:extLst>
              </a:tr>
              <a:tr h="315983">
                <a:tc rowSpan="2">
                  <a:txBody>
                    <a:bodyPr/>
                    <a:lstStyle/>
                    <a:p>
                      <a:pPr algn="ctr">
                        <a:lnSpc>
                          <a:spcPct val="200000"/>
                        </a:lnSpc>
                        <a:spcAft>
                          <a:spcPts val="800"/>
                        </a:spcAft>
                        <a:buNone/>
                      </a:pPr>
                      <a:r>
                        <a:rPr lang="en-IN" sz="1400" kern="0">
                          <a:effectLst/>
                        </a:rPr>
                        <a:t>3</a:t>
                      </a:r>
                      <a:endParaRPr lang="en-IN" sz="14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rowSpan="2">
                  <a:txBody>
                    <a:bodyPr/>
                    <a:lstStyle/>
                    <a:p>
                      <a:pPr algn="ctr">
                        <a:lnSpc>
                          <a:spcPct val="200000"/>
                        </a:lnSpc>
                        <a:spcAft>
                          <a:spcPts val="800"/>
                        </a:spcAft>
                        <a:buNone/>
                      </a:pPr>
                      <a:r>
                        <a:rPr lang="en-IN" sz="1400" kern="0">
                          <a:effectLst/>
                        </a:rPr>
                        <a:t>Marital Status</a:t>
                      </a:r>
                      <a:endParaRPr lang="en-IN" sz="14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400" kern="0">
                          <a:effectLst/>
                        </a:rPr>
                        <a:t>Married</a:t>
                      </a:r>
                      <a:endParaRPr lang="en-IN" sz="14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400" kern="0" dirty="0">
                          <a:effectLst/>
                        </a:rPr>
                        <a:t>71 (87.65%)</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713022350"/>
                  </a:ext>
                </a:extLst>
              </a:tr>
              <a:tr h="315983">
                <a:tc vMerge="1">
                  <a:txBody>
                    <a:bodyPr/>
                    <a:lstStyle/>
                    <a:p>
                      <a:endParaRPr lang="en-IN"/>
                    </a:p>
                  </a:txBody>
                  <a:tcPr/>
                </a:tc>
                <a:tc vMerge="1">
                  <a:txBody>
                    <a:bodyPr/>
                    <a:lstStyle/>
                    <a:p>
                      <a:endParaRPr lang="en-IN"/>
                    </a:p>
                  </a:txBody>
                  <a:tcPr/>
                </a:tc>
                <a:tc>
                  <a:txBody>
                    <a:bodyPr/>
                    <a:lstStyle/>
                    <a:p>
                      <a:pPr algn="ctr">
                        <a:lnSpc>
                          <a:spcPct val="200000"/>
                        </a:lnSpc>
                        <a:spcAft>
                          <a:spcPts val="800"/>
                        </a:spcAft>
                        <a:buNone/>
                      </a:pPr>
                      <a:r>
                        <a:rPr lang="en-IN" sz="1400" kern="0">
                          <a:effectLst/>
                        </a:rPr>
                        <a:t>Unmarried</a:t>
                      </a:r>
                      <a:endParaRPr lang="en-IN" sz="14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ctr">
                        <a:lnSpc>
                          <a:spcPct val="200000"/>
                        </a:lnSpc>
                        <a:spcAft>
                          <a:spcPts val="800"/>
                        </a:spcAft>
                        <a:buNone/>
                      </a:pPr>
                      <a:r>
                        <a:rPr lang="en-IN" sz="1400" kern="0" dirty="0">
                          <a:effectLst/>
                        </a:rPr>
                        <a:t>10 (12.35%)</a:t>
                      </a:r>
                      <a:endParaRPr lang="en-IN" sz="14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246591270"/>
                  </a:ext>
                </a:extLst>
              </a:tr>
            </a:tbl>
          </a:graphicData>
        </a:graphic>
      </p:graphicFrame>
      <p:sp>
        <p:nvSpPr>
          <p:cNvPr id="4" name="TextBox 3">
            <a:extLst>
              <a:ext uri="{FF2B5EF4-FFF2-40B4-BE49-F238E27FC236}">
                <a16:creationId xmlns:a16="http://schemas.microsoft.com/office/drawing/2014/main" id="{EC476810-2AF6-F6F7-726C-3806F6D3318E}"/>
              </a:ext>
            </a:extLst>
          </p:cNvPr>
          <p:cNvSpPr txBox="1"/>
          <p:nvPr/>
        </p:nvSpPr>
        <p:spPr>
          <a:xfrm>
            <a:off x="409575" y="366177"/>
            <a:ext cx="11220450"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rPr>
              <a:t>RESULTS</a:t>
            </a:r>
          </a:p>
        </p:txBody>
      </p:sp>
      <p:sp>
        <p:nvSpPr>
          <p:cNvPr id="8" name="TextBox 7">
            <a:extLst>
              <a:ext uri="{FF2B5EF4-FFF2-40B4-BE49-F238E27FC236}">
                <a16:creationId xmlns:a16="http://schemas.microsoft.com/office/drawing/2014/main" id="{2F90B928-1FEE-DF1C-A60E-8ED87398A088}"/>
              </a:ext>
            </a:extLst>
          </p:cNvPr>
          <p:cNvSpPr txBox="1"/>
          <p:nvPr/>
        </p:nvSpPr>
        <p:spPr>
          <a:xfrm>
            <a:off x="2971800" y="1145458"/>
            <a:ext cx="6096000" cy="369332"/>
          </a:xfrm>
          <a:prstGeom prst="rect">
            <a:avLst/>
          </a:prstGeom>
          <a:noFill/>
        </p:spPr>
        <p:txBody>
          <a:bodyPr wrap="square">
            <a:spAutoFit/>
          </a:bodyPr>
          <a:lstStyle/>
          <a:p>
            <a:pPr marL="227965" marR="455930" algn="ctr"/>
            <a:r>
              <a:rPr lang="en-US" sz="1800" b="1" dirty="0">
                <a:effectLst/>
                <a:latin typeface="Times New Roman" panose="02020603050405020304" pitchFamily="18" charset="0"/>
                <a:ea typeface="Times New Roman" panose="02020603050405020304" pitchFamily="18" charset="0"/>
              </a:rPr>
              <a:t>Table</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1</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Demographic</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details</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study</a:t>
            </a:r>
            <a:r>
              <a:rPr lang="en-US" sz="1800" b="1" spc="-1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participants</a:t>
            </a:r>
            <a:endParaRPr lang="en-US" sz="1600" dirty="0">
              <a:effectLst/>
              <a:latin typeface="Times New Roman" panose="02020603050405020304" pitchFamily="18" charset="0"/>
              <a:ea typeface="Times New Roman" panose="02020603050405020304" pitchFamily="18" charset="0"/>
            </a:endParaRPr>
          </a:p>
        </p:txBody>
      </p:sp>
      <p:sp>
        <p:nvSpPr>
          <p:cNvPr id="9" name="Rectangle 1">
            <a:extLst>
              <a:ext uri="{FF2B5EF4-FFF2-40B4-BE49-F238E27FC236}">
                <a16:creationId xmlns:a16="http://schemas.microsoft.com/office/drawing/2014/main" id="{76440EA2-EF55-1DD8-AF39-251A26B01406}"/>
              </a:ext>
            </a:extLst>
          </p:cNvPr>
          <p:cNvSpPr>
            <a:spLocks noChangeArrowheads="1"/>
          </p:cNvSpPr>
          <p:nvPr/>
        </p:nvSpPr>
        <p:spPr bwMode="auto">
          <a:xfrm>
            <a:off x="1597601" y="5188589"/>
            <a:ext cx="926095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study included only male auto drivers, mostly aged 31 to 50 years. A large majority (88%) were married, reflecting a middle-aged, family-oriented workforce.</a:t>
            </a:r>
          </a:p>
        </p:txBody>
      </p:sp>
      <p:grpSp>
        <p:nvGrpSpPr>
          <p:cNvPr id="10" name="Group 7">
            <a:extLst>
              <a:ext uri="{FF2B5EF4-FFF2-40B4-BE49-F238E27FC236}">
                <a16:creationId xmlns:a16="http://schemas.microsoft.com/office/drawing/2014/main" id="{C3B070CE-4CEC-0A03-0A8B-F1BE7D66D26D}"/>
              </a:ext>
            </a:extLst>
          </p:cNvPr>
          <p:cNvGrpSpPr/>
          <p:nvPr/>
        </p:nvGrpSpPr>
        <p:grpSpPr>
          <a:xfrm>
            <a:off x="-126861" y="5982871"/>
            <a:ext cx="12124391" cy="1188758"/>
            <a:chOff x="-27641" y="5905537"/>
            <a:chExt cx="8920121" cy="1188758"/>
          </a:xfrm>
        </p:grpSpPr>
        <p:cxnSp>
          <p:nvCxnSpPr>
            <p:cNvPr id="11" name="Straight Connector 10">
              <a:extLst>
                <a:ext uri="{FF2B5EF4-FFF2-40B4-BE49-F238E27FC236}">
                  <a16:creationId xmlns:a16="http://schemas.microsoft.com/office/drawing/2014/main" id="{540D8E03-303A-F83D-DAF1-15F1FF29C2B2}"/>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4CD49FA-B158-1124-F649-6D5418CBDFFD}"/>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E6CF366-D621-10B9-A42D-FA5D8E378126}"/>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172.16.10.146\communication_share\SRIHER &amp; SRMC\Logo\SRIHER\SRIHER_Blue Category I-01.png">
              <a:extLst>
                <a:ext uri="{FF2B5EF4-FFF2-40B4-BE49-F238E27FC236}">
                  <a16:creationId xmlns:a16="http://schemas.microsoft.com/office/drawing/2014/main" id="{32753B51-1F01-A5A6-5F29-6A759F6DF8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14486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E8F8E9-C83F-5A4F-0D88-96FF33B1F81D}"/>
              </a:ext>
            </a:extLst>
          </p:cNvPr>
          <p:cNvSpPr txBox="1"/>
          <p:nvPr/>
        </p:nvSpPr>
        <p:spPr>
          <a:xfrm>
            <a:off x="399415" y="183297"/>
            <a:ext cx="11220450" cy="584775"/>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US" sz="3200" dirty="0">
                <a:ln w="0"/>
                <a:effectLst>
                  <a:outerShdw blurRad="38100" dist="19050" dir="2700000" algn="tl" rotWithShape="0">
                    <a:schemeClr val="dk1">
                      <a:alpha val="40000"/>
                    </a:schemeClr>
                  </a:outerShdw>
                </a:effectLst>
              </a:rPr>
              <a:t>RESULTS</a:t>
            </a:r>
          </a:p>
        </p:txBody>
      </p:sp>
      <p:pic>
        <p:nvPicPr>
          <p:cNvPr id="5" name="Picture 4">
            <a:extLst>
              <a:ext uri="{FF2B5EF4-FFF2-40B4-BE49-F238E27FC236}">
                <a16:creationId xmlns:a16="http://schemas.microsoft.com/office/drawing/2014/main" id="{D001D90A-A469-34E3-D8FF-5BF03E27FF37}"/>
              </a:ext>
            </a:extLst>
          </p:cNvPr>
          <p:cNvPicPr>
            <a:picLocks noChangeAspect="1"/>
          </p:cNvPicPr>
          <p:nvPr/>
        </p:nvPicPr>
        <p:blipFill>
          <a:blip r:embed="rId2"/>
          <a:stretch>
            <a:fillRect/>
          </a:stretch>
        </p:blipFill>
        <p:spPr>
          <a:xfrm>
            <a:off x="719772" y="982685"/>
            <a:ext cx="4014788" cy="3085826"/>
          </a:xfrm>
          <a:prstGeom prst="rect">
            <a:avLst/>
          </a:prstGeom>
        </p:spPr>
      </p:pic>
      <p:pic>
        <p:nvPicPr>
          <p:cNvPr id="6" name="Picture 5">
            <a:extLst>
              <a:ext uri="{FF2B5EF4-FFF2-40B4-BE49-F238E27FC236}">
                <a16:creationId xmlns:a16="http://schemas.microsoft.com/office/drawing/2014/main" id="{A334D83F-7946-87A0-7E3E-17DA497E42EF}"/>
              </a:ext>
            </a:extLst>
          </p:cNvPr>
          <p:cNvPicPr>
            <a:picLocks noChangeAspect="1"/>
          </p:cNvPicPr>
          <p:nvPr/>
        </p:nvPicPr>
        <p:blipFill>
          <a:blip r:embed="rId3"/>
          <a:stretch>
            <a:fillRect/>
          </a:stretch>
        </p:blipFill>
        <p:spPr>
          <a:xfrm>
            <a:off x="6290945" y="920653"/>
            <a:ext cx="4163695" cy="3195019"/>
          </a:xfrm>
          <a:prstGeom prst="rect">
            <a:avLst/>
          </a:prstGeom>
        </p:spPr>
      </p:pic>
      <p:sp>
        <p:nvSpPr>
          <p:cNvPr id="8" name="TextBox 7">
            <a:extLst>
              <a:ext uri="{FF2B5EF4-FFF2-40B4-BE49-F238E27FC236}">
                <a16:creationId xmlns:a16="http://schemas.microsoft.com/office/drawing/2014/main" id="{9DF83118-2E69-C9A0-2779-3919353AC347}"/>
              </a:ext>
            </a:extLst>
          </p:cNvPr>
          <p:cNvSpPr txBox="1"/>
          <p:nvPr/>
        </p:nvSpPr>
        <p:spPr>
          <a:xfrm>
            <a:off x="1540696" y="3974475"/>
            <a:ext cx="2611120" cy="338554"/>
          </a:xfrm>
          <a:prstGeom prst="rect">
            <a:avLst/>
          </a:prstGeom>
          <a:noFill/>
        </p:spPr>
        <p:txBody>
          <a:bodyPr wrap="square">
            <a:spAutoFit/>
          </a:bodyPr>
          <a:lstStyle/>
          <a:p>
            <a:r>
              <a:rPr lang="en-IN" sz="1600" b="1" kern="100" dirty="0">
                <a:effectLst/>
                <a:latin typeface="Times New Roman" panose="02020603050405020304" pitchFamily="18" charset="0"/>
                <a:ea typeface="Calibri" panose="020F0502020204030204" pitchFamily="34" charset="0"/>
                <a:cs typeface="Latha" panose="020B0604020202020204" pitchFamily="34" charset="0"/>
              </a:rPr>
              <a:t> Fig. 1 Working Hours:</a:t>
            </a:r>
            <a:endParaRPr lang="en-IN" sz="1600" dirty="0"/>
          </a:p>
        </p:txBody>
      </p:sp>
      <p:sp>
        <p:nvSpPr>
          <p:cNvPr id="10" name="TextBox 9">
            <a:extLst>
              <a:ext uri="{FF2B5EF4-FFF2-40B4-BE49-F238E27FC236}">
                <a16:creationId xmlns:a16="http://schemas.microsoft.com/office/drawing/2014/main" id="{3AC7A9D0-1728-5DC0-6ECB-E87AD5EAB2C3}"/>
              </a:ext>
            </a:extLst>
          </p:cNvPr>
          <p:cNvSpPr txBox="1"/>
          <p:nvPr/>
        </p:nvSpPr>
        <p:spPr>
          <a:xfrm>
            <a:off x="5523865" y="3837960"/>
            <a:ext cx="6096000" cy="514500"/>
          </a:xfrm>
          <a:prstGeom prst="rect">
            <a:avLst/>
          </a:prstGeom>
          <a:noFill/>
        </p:spPr>
        <p:txBody>
          <a:bodyPr wrap="square">
            <a:spAutoFit/>
          </a:bodyPr>
          <a:lstStyle/>
          <a:p>
            <a:pPr algn="ctr">
              <a:lnSpc>
                <a:spcPct val="200000"/>
              </a:lnSpc>
              <a:spcBef>
                <a:spcPts val="5"/>
              </a:spcBef>
              <a:spcAft>
                <a:spcPts val="800"/>
              </a:spcAft>
            </a:pPr>
            <a:r>
              <a:rPr lang="en-IN" sz="1600" b="1" kern="100" dirty="0">
                <a:effectLst/>
                <a:latin typeface="Times New Roman" panose="02020603050405020304" pitchFamily="18" charset="0"/>
                <a:ea typeface="Calibri" panose="020F0502020204030204" pitchFamily="34" charset="0"/>
                <a:cs typeface="Latha" panose="020B0604020202020204" pitchFamily="34" charset="0"/>
              </a:rPr>
              <a:t>Fig. 2 Years of Experience</a:t>
            </a:r>
            <a:endParaRPr lang="en-IN" sz="16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12" name="TextBox 11">
            <a:extLst>
              <a:ext uri="{FF2B5EF4-FFF2-40B4-BE49-F238E27FC236}">
                <a16:creationId xmlns:a16="http://schemas.microsoft.com/office/drawing/2014/main" id="{47A41811-705B-72C2-599D-BC425F11A0E7}"/>
              </a:ext>
            </a:extLst>
          </p:cNvPr>
          <p:cNvSpPr txBox="1"/>
          <p:nvPr/>
        </p:nvSpPr>
        <p:spPr>
          <a:xfrm>
            <a:off x="6384290" y="4313029"/>
            <a:ext cx="4551680" cy="2242152"/>
          </a:xfrm>
          <a:prstGeom prst="rect">
            <a:avLst/>
          </a:prstGeom>
          <a:noFill/>
        </p:spPr>
        <p:txBody>
          <a:bodyPr wrap="square">
            <a:spAutoFit/>
          </a:bodyPr>
          <a:lstStyle/>
          <a:p>
            <a:pPr algn="just">
              <a:spcAft>
                <a:spcPts val="800"/>
              </a:spcAft>
              <a:buNone/>
            </a:pPr>
            <a:r>
              <a:rPr lang="en-IN" sz="1600" kern="100" dirty="0">
                <a:effectLst/>
                <a:latin typeface="Arial" panose="020B0604020202020204" pitchFamily="34" charset="0"/>
                <a:ea typeface="Calibri" panose="020F0502020204030204" pitchFamily="34" charset="0"/>
                <a:cs typeface="Arial" panose="020B0604020202020204" pitchFamily="34" charset="0"/>
              </a:rPr>
              <a:t>Figure 2 shows the years of experience of individuals in their occupation. Most respondents have around 10 years of experience, followed by significant counts at the early (0–5 years) and mid (25–30 years) stages. This suggests a diverse experience range with peaks at early and mid-career levels.</a:t>
            </a:r>
          </a:p>
          <a:p>
            <a:pPr algn="just">
              <a:lnSpc>
                <a:spcPct val="150000"/>
              </a:lnSpc>
              <a:spcAft>
                <a:spcPts val="800"/>
              </a:spcAft>
            </a:pPr>
            <a:r>
              <a:rPr lang="en-US" sz="1600" kern="100" dirty="0">
                <a:effectLst/>
                <a:latin typeface="Arial" panose="020B0604020202020204" pitchFamily="34" charset="0"/>
                <a:ea typeface="Calibri" panose="020F0502020204030204" pitchFamily="34" charset="0"/>
                <a:cs typeface="Arial" panose="020B0604020202020204" pitchFamily="34" charset="0"/>
              </a:rPr>
              <a:t> </a:t>
            </a:r>
            <a:endParaRPr lang="en-IN" sz="16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4493F00-27A4-4B64-C504-080AD2482801}"/>
              </a:ext>
            </a:extLst>
          </p:cNvPr>
          <p:cNvSpPr txBox="1"/>
          <p:nvPr/>
        </p:nvSpPr>
        <p:spPr>
          <a:xfrm>
            <a:off x="470535" y="4268254"/>
            <a:ext cx="5124450" cy="1815882"/>
          </a:xfrm>
          <a:prstGeom prst="rect">
            <a:avLst/>
          </a:prstGeom>
          <a:noFill/>
        </p:spPr>
        <p:txBody>
          <a:bodyPr wrap="square">
            <a:spAutoFit/>
          </a:bodyPr>
          <a:lstStyle/>
          <a:p>
            <a:pPr>
              <a:spcAft>
                <a:spcPts val="800"/>
              </a:spcAft>
            </a:pPr>
            <a:r>
              <a:rPr lang="en-IN" sz="1600" kern="100" dirty="0">
                <a:effectLst/>
                <a:latin typeface="Arial" panose="020B0604020202020204" pitchFamily="34" charset="0"/>
                <a:ea typeface="Calibri" panose="020F0502020204030204" pitchFamily="34" charset="0"/>
                <a:cs typeface="Arial" panose="020B0604020202020204" pitchFamily="34" charset="0"/>
              </a:rPr>
              <a:t>Figure 1 shows the number of hours participants work per week in their job. The highest counts are seen at 50 and 60 hours per week, suggesting a trend of extended working hours. Fewer individuals work fewer than 50 hours, with the least number working around 45 hours, indicating long work weeks are common in this group.</a:t>
            </a:r>
          </a:p>
        </p:txBody>
      </p:sp>
      <p:grpSp>
        <p:nvGrpSpPr>
          <p:cNvPr id="15" name="Group 7">
            <a:extLst>
              <a:ext uri="{FF2B5EF4-FFF2-40B4-BE49-F238E27FC236}">
                <a16:creationId xmlns:a16="http://schemas.microsoft.com/office/drawing/2014/main" id="{E566977A-1C93-49CE-100C-FD72CC3D1810}"/>
              </a:ext>
            </a:extLst>
          </p:cNvPr>
          <p:cNvGrpSpPr/>
          <p:nvPr/>
        </p:nvGrpSpPr>
        <p:grpSpPr>
          <a:xfrm>
            <a:off x="-52556" y="6010958"/>
            <a:ext cx="12124391" cy="1188758"/>
            <a:chOff x="-27641" y="5905537"/>
            <a:chExt cx="8920121" cy="1188758"/>
          </a:xfrm>
        </p:grpSpPr>
        <p:cxnSp>
          <p:nvCxnSpPr>
            <p:cNvPr id="16" name="Straight Connector 15">
              <a:extLst>
                <a:ext uri="{FF2B5EF4-FFF2-40B4-BE49-F238E27FC236}">
                  <a16:creationId xmlns:a16="http://schemas.microsoft.com/office/drawing/2014/main" id="{23C8D143-4787-E3DF-0C3C-C2EA69BC45F0}"/>
                </a:ext>
              </a:extLst>
            </p:cNvPr>
            <p:cNvCxnSpPr/>
            <p:nvPr/>
          </p:nvCxnSpPr>
          <p:spPr>
            <a:xfrm>
              <a:off x="323528" y="5905537"/>
              <a:ext cx="367240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07967F8-B026-8A47-DE7E-FD6E56518D24}"/>
                </a:ext>
              </a:extLst>
            </p:cNvPr>
            <p:cNvCxnSpPr/>
            <p:nvPr/>
          </p:nvCxnSpPr>
          <p:spPr>
            <a:xfrm>
              <a:off x="4860032" y="6237312"/>
              <a:ext cx="4032448"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867DF97-2432-F677-E379-87EE164BD79A}"/>
                </a:ext>
              </a:extLst>
            </p:cNvPr>
            <p:cNvCxnSpPr/>
            <p:nvPr/>
          </p:nvCxnSpPr>
          <p:spPr>
            <a:xfrm>
              <a:off x="3995936" y="5905537"/>
              <a:ext cx="864096" cy="331775"/>
            </a:xfrm>
            <a:prstGeom prst="line">
              <a:avLst/>
            </a:prstGeom>
            <a:ln w="3238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9" name="Picture 2" descr="\\172.16.10.146\communication_share\SRIHER &amp; SRMC\Logo\SRIHER\SRIHER_Blue Category I-01.png">
              <a:extLst>
                <a:ext uri="{FF2B5EF4-FFF2-40B4-BE49-F238E27FC236}">
                  <a16:creationId xmlns:a16="http://schemas.microsoft.com/office/drawing/2014/main" id="{7D8C3AEB-0304-240B-9086-F6BB9DCA5E5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641" y="6105281"/>
              <a:ext cx="4023578" cy="98901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23848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2228</Words>
  <Application>Microsoft Office PowerPoint</Application>
  <PresentationFormat>Widescreen</PresentationFormat>
  <Paragraphs>364</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Symbol</vt:lpstr>
      <vt:lpstr>Times New Roman</vt:lpstr>
      <vt:lpstr>Office Theme</vt:lpstr>
      <vt:lpstr>Prevalence of Musculoskeletal Disorders among Auto Drivers and Their Association with Ergonomic Risk Factors and Quality of Life, in  Chennai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sanjay n</dc:creator>
  <cp:lastModifiedBy>sanjay n</cp:lastModifiedBy>
  <cp:revision>1</cp:revision>
  <dcterms:created xsi:type="dcterms:W3CDTF">2025-05-25T05:58:41Z</dcterms:created>
  <dcterms:modified xsi:type="dcterms:W3CDTF">2025-05-26T05:41:24Z</dcterms:modified>
</cp:coreProperties>
</file>