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60" r:id="rId3"/>
    <p:sldId id="263" r:id="rId4"/>
    <p:sldId id="268" r:id="rId5"/>
    <p:sldId id="264" r:id="rId6"/>
    <p:sldId id="261" r:id="rId7"/>
    <p:sldId id="267" r:id="rId8"/>
    <p:sldId id="265" r:id="rId9"/>
    <p:sldId id="266" r:id="rId10"/>
  </p:sldIdLst>
  <p:sldSz cx="12192000" cy="6858000"/>
  <p:notesSz cx="6858000" cy="9144000"/>
  <p:embeddedFontLst>
    <p:embeddedFont>
      <p:font typeface="Helvetica Neue" panose="020B0604020202020204" charset="0"/>
      <p:regular r:id="rId12"/>
      <p:bold r:id="rId13"/>
      <p:italic r:id="rId14"/>
      <p:boldItalic r:id="rId15"/>
    </p:embeddedFont>
    <p:embeddedFont>
      <p:font typeface="Calibri" panose="020F0502020204030204" pitchFamily="34" charset="0"/>
      <p:regular r:id="rId16"/>
      <p:bold r:id="rId17"/>
      <p:italic r:id="rId18"/>
      <p:boldItalic r:id="rId19"/>
    </p:embeddedFont>
    <p:embeddedFont>
      <p:font typeface="Helvetica Neue Light"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rgbClr val="801B19"/>
        </a:solidFill>
        <a:effectLst/>
      </p:bgPr>
    </p:bg>
    <p:spTree>
      <p:nvGrpSpPr>
        <p:cNvPr id="1" name="Shape 18"/>
        <p:cNvGrpSpPr/>
        <p:nvPr/>
      </p:nvGrpSpPr>
      <p:grpSpPr>
        <a:xfrm>
          <a:off x="0" y="0"/>
          <a:ext cx="0" cy="0"/>
          <a:chOff x="0" y="0"/>
          <a:chExt cx="0" cy="0"/>
        </a:xfrm>
      </p:grpSpPr>
      <p:sp>
        <p:nvSpPr>
          <p:cNvPr id="19" name="Google Shape;19;p2"/>
          <p:cNvSpPr txBox="1">
            <a:spLocks noGrp="1"/>
          </p:cNvSpPr>
          <p:nvPr>
            <p:ph type="title"/>
          </p:nvPr>
        </p:nvSpPr>
        <p:spPr>
          <a:xfrm>
            <a:off x="844150" y="3874808"/>
            <a:ext cx="10515600" cy="835416"/>
          </a:xfrm>
          <a:prstGeom prst="rect">
            <a:avLst/>
          </a:prstGeom>
          <a:noFill/>
          <a:ln>
            <a:noFill/>
          </a:ln>
        </p:spPr>
        <p:txBody>
          <a:bodyPr spcFirstLastPara="1" wrap="square" lIns="91425" tIns="45700" rIns="91425" bIns="45700" anchor="t" anchorCtr="1">
            <a:noAutofit/>
          </a:bodyPr>
          <a:lstStyle>
            <a:lvl1pPr lvl="0" algn="l">
              <a:lnSpc>
                <a:spcPct val="90000"/>
              </a:lnSpc>
              <a:spcBef>
                <a:spcPts val="0"/>
              </a:spcBef>
              <a:spcAft>
                <a:spcPts val="0"/>
              </a:spcAft>
              <a:buClr>
                <a:schemeClr val="lt1"/>
              </a:buClr>
              <a:buSzPts val="3400"/>
              <a:buFont typeface="Helvetica Neue"/>
              <a:buNone/>
              <a:defRPr sz="3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0" name="Google Shape;20;p2"/>
          <p:cNvPicPr preferRelativeResize="0"/>
          <p:nvPr/>
        </p:nvPicPr>
        <p:blipFill rotWithShape="1">
          <a:blip r:embed="rId2">
            <a:alphaModFix/>
          </a:blip>
          <a:srcRect/>
          <a:stretch/>
        </p:blipFill>
        <p:spPr>
          <a:xfrm>
            <a:off x="4042932" y="1479396"/>
            <a:ext cx="4106136" cy="134772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000"/>
              <a:buFont typeface="Helvetica Neu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sldNum" idx="12"/>
          </p:nvPr>
        </p:nvSpPr>
        <p:spPr>
          <a:xfrm>
            <a:off x="10802678" y="6284675"/>
            <a:ext cx="551121" cy="37742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i="0">
                <a:solidFill>
                  <a:srgbClr val="7F7F7F"/>
                </a:solidFill>
                <a:latin typeface="Helvetica Neue Light"/>
                <a:ea typeface="Helvetica Neue Light"/>
                <a:cs typeface="Helvetica Neue Light"/>
                <a:sym typeface="Helvetica Neue Light"/>
              </a:defRPr>
            </a:lvl1pPr>
            <a:lvl2pPr marL="0" lvl="1" indent="0" algn="r">
              <a:spcBef>
                <a:spcPts val="0"/>
              </a:spcBef>
              <a:buNone/>
              <a:defRPr sz="1200" b="1" i="0">
                <a:solidFill>
                  <a:srgbClr val="7F7F7F"/>
                </a:solidFill>
                <a:latin typeface="Helvetica Neue Light"/>
                <a:ea typeface="Helvetica Neue Light"/>
                <a:cs typeface="Helvetica Neue Light"/>
                <a:sym typeface="Helvetica Neue Light"/>
              </a:defRPr>
            </a:lvl2pPr>
            <a:lvl3pPr marL="0" lvl="2" indent="0" algn="r">
              <a:spcBef>
                <a:spcPts val="0"/>
              </a:spcBef>
              <a:buNone/>
              <a:defRPr sz="1200" b="1" i="0">
                <a:solidFill>
                  <a:srgbClr val="7F7F7F"/>
                </a:solidFill>
                <a:latin typeface="Helvetica Neue Light"/>
                <a:ea typeface="Helvetica Neue Light"/>
                <a:cs typeface="Helvetica Neue Light"/>
                <a:sym typeface="Helvetica Neue Light"/>
              </a:defRPr>
            </a:lvl3pPr>
            <a:lvl4pPr marL="0" lvl="3" indent="0" algn="r">
              <a:spcBef>
                <a:spcPts val="0"/>
              </a:spcBef>
              <a:buNone/>
              <a:defRPr sz="1200" b="1" i="0">
                <a:solidFill>
                  <a:srgbClr val="7F7F7F"/>
                </a:solidFill>
                <a:latin typeface="Helvetica Neue Light"/>
                <a:ea typeface="Helvetica Neue Light"/>
                <a:cs typeface="Helvetica Neue Light"/>
                <a:sym typeface="Helvetica Neue Light"/>
              </a:defRPr>
            </a:lvl4pPr>
            <a:lvl5pPr marL="0" lvl="4" indent="0" algn="r">
              <a:spcBef>
                <a:spcPts val="0"/>
              </a:spcBef>
              <a:buNone/>
              <a:defRPr sz="1200" b="1" i="0">
                <a:solidFill>
                  <a:srgbClr val="7F7F7F"/>
                </a:solidFill>
                <a:latin typeface="Helvetica Neue Light"/>
                <a:ea typeface="Helvetica Neue Light"/>
                <a:cs typeface="Helvetica Neue Light"/>
                <a:sym typeface="Helvetica Neue Light"/>
              </a:defRPr>
            </a:lvl5pPr>
            <a:lvl6pPr marL="0" lvl="5" indent="0" algn="r">
              <a:spcBef>
                <a:spcPts val="0"/>
              </a:spcBef>
              <a:buNone/>
              <a:defRPr sz="1200" b="1" i="0">
                <a:solidFill>
                  <a:srgbClr val="7F7F7F"/>
                </a:solidFill>
                <a:latin typeface="Helvetica Neue Light"/>
                <a:ea typeface="Helvetica Neue Light"/>
                <a:cs typeface="Helvetica Neue Light"/>
                <a:sym typeface="Helvetica Neue Light"/>
              </a:defRPr>
            </a:lvl6pPr>
            <a:lvl7pPr marL="0" lvl="6" indent="0" algn="r">
              <a:spcBef>
                <a:spcPts val="0"/>
              </a:spcBef>
              <a:buNone/>
              <a:defRPr sz="1200" b="1" i="0">
                <a:solidFill>
                  <a:srgbClr val="7F7F7F"/>
                </a:solidFill>
                <a:latin typeface="Helvetica Neue Light"/>
                <a:ea typeface="Helvetica Neue Light"/>
                <a:cs typeface="Helvetica Neue Light"/>
                <a:sym typeface="Helvetica Neue Light"/>
              </a:defRPr>
            </a:lvl7pPr>
            <a:lvl8pPr marL="0" lvl="7" indent="0" algn="r">
              <a:spcBef>
                <a:spcPts val="0"/>
              </a:spcBef>
              <a:buNone/>
              <a:defRPr sz="1200" b="1" i="0">
                <a:solidFill>
                  <a:srgbClr val="7F7F7F"/>
                </a:solidFill>
                <a:latin typeface="Helvetica Neue Light"/>
                <a:ea typeface="Helvetica Neue Light"/>
                <a:cs typeface="Helvetica Neue Light"/>
                <a:sym typeface="Helvetica Neue Light"/>
              </a:defRPr>
            </a:lvl8pPr>
            <a:lvl9pPr marL="0" lvl="8" indent="0" algn="r">
              <a:spcBef>
                <a:spcPts val="0"/>
              </a:spcBef>
              <a:buNone/>
              <a:defRPr sz="1200" b="1" i="0">
                <a:solidFill>
                  <a:srgbClr val="7F7F7F"/>
                </a:solidFill>
                <a:latin typeface="Helvetica Neue Light"/>
                <a:ea typeface="Helvetica Neue Light"/>
                <a:cs typeface="Helvetica Neue Light"/>
                <a:sym typeface="Helvetica Neue Light"/>
              </a:defRPr>
            </a:lvl9pPr>
          </a:lstStyle>
          <a:p>
            <a:pPr marL="0" lvl="0" indent="0" algn="r" rtl="0">
              <a:spcBef>
                <a:spcPts val="0"/>
              </a:spcBef>
              <a:spcAft>
                <a:spcPts val="0"/>
              </a:spcAft>
              <a:buNone/>
            </a:pPr>
            <a:r>
              <a:rPr lang="en-US"/>
              <a:t>|</a:t>
            </a:r>
            <a:r>
              <a:rPr lang="en-US" b="0"/>
              <a:t>  </a:t>
            </a:r>
            <a:fld id="{00000000-1234-1234-1234-123412341234}" type="slidenum">
              <a:rPr lang="en-US" b="0"/>
              <a:t>‹#›</a:t>
            </a:fld>
            <a:endParaRPr b="0"/>
          </a:p>
        </p:txBody>
      </p:sp>
      <p:sp>
        <p:nvSpPr>
          <p:cNvPr id="82" name="Google Shape;82;p12"/>
          <p:cNvSpPr txBox="1">
            <a:spLocks noGrp="1"/>
          </p:cNvSpPr>
          <p:nvPr>
            <p:ph type="dt" idx="10"/>
          </p:nvPr>
        </p:nvSpPr>
        <p:spPr>
          <a:xfrm>
            <a:off x="7924800" y="6284674"/>
            <a:ext cx="2877878" cy="37742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1200" b="0" i="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83" name="Google Shape;83;p12"/>
          <p:cNvPicPr preferRelativeResize="0"/>
          <p:nvPr/>
        </p:nvPicPr>
        <p:blipFill rotWithShape="1">
          <a:blip r:embed="rId2">
            <a:alphaModFix/>
          </a:blip>
          <a:srcRect l="29654" t="38312" r="29480" b="38397"/>
          <a:stretch/>
        </p:blipFill>
        <p:spPr>
          <a:xfrm>
            <a:off x="358814" y="6038948"/>
            <a:ext cx="1365812" cy="59899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594303" y="266700"/>
            <a:ext cx="10515600"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000"/>
              <a:buFont typeface="Helvetica Neue"/>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582427" y="1768950"/>
            <a:ext cx="10515600" cy="4351338"/>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Font typeface="Helvetica Neue Light"/>
              <a:buChar char="•"/>
              <a:defRPr sz="2400"/>
            </a:lvl1pPr>
            <a:lvl2pPr marL="914400" lvl="1" indent="-355600" algn="l">
              <a:lnSpc>
                <a:spcPct val="90000"/>
              </a:lnSpc>
              <a:spcBef>
                <a:spcPts val="500"/>
              </a:spcBef>
              <a:spcAft>
                <a:spcPts val="0"/>
              </a:spcAft>
              <a:buClr>
                <a:schemeClr val="dk1"/>
              </a:buClr>
              <a:buSzPts val="2000"/>
              <a:buFont typeface="Helvetica Neue Light"/>
              <a:buChar char="•"/>
              <a:defRPr sz="2000"/>
            </a:lvl2pPr>
            <a:lvl3pPr marL="1371600" lvl="2" indent="-342900" algn="l">
              <a:lnSpc>
                <a:spcPct val="90000"/>
              </a:lnSpc>
              <a:spcBef>
                <a:spcPts val="500"/>
              </a:spcBef>
              <a:spcAft>
                <a:spcPts val="0"/>
              </a:spcAft>
              <a:buClr>
                <a:schemeClr val="dk1"/>
              </a:buClr>
              <a:buSzPts val="1800"/>
              <a:buFont typeface="Helvetica Neue Light"/>
              <a:buChar char="•"/>
              <a:defRPr sz="1800"/>
            </a:lvl3pPr>
            <a:lvl4pPr marL="1828800" lvl="3" indent="-330200" algn="l">
              <a:lnSpc>
                <a:spcPct val="90000"/>
              </a:lnSpc>
              <a:spcBef>
                <a:spcPts val="500"/>
              </a:spcBef>
              <a:spcAft>
                <a:spcPts val="0"/>
              </a:spcAft>
              <a:buClr>
                <a:schemeClr val="dk1"/>
              </a:buClr>
              <a:buSzPts val="1600"/>
              <a:buFont typeface="Helvetica Neue Light"/>
              <a:buChar char="•"/>
              <a:defRPr sz="1600"/>
            </a:lvl4pPr>
            <a:lvl5pPr marL="2286000" lvl="4" indent="-330200" algn="l">
              <a:lnSpc>
                <a:spcPct val="90000"/>
              </a:lnSpc>
              <a:spcBef>
                <a:spcPts val="500"/>
              </a:spcBef>
              <a:spcAft>
                <a:spcPts val="0"/>
              </a:spcAft>
              <a:buClr>
                <a:schemeClr val="dk1"/>
              </a:buClr>
              <a:buSzPts val="1600"/>
              <a:buFont typeface="Helvetica Neue Light"/>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4"/>
          <p:cNvSpPr txBox="1">
            <a:spLocks noGrp="1"/>
          </p:cNvSpPr>
          <p:nvPr>
            <p:ph type="sldNum" idx="12"/>
          </p:nvPr>
        </p:nvSpPr>
        <p:spPr>
          <a:xfrm>
            <a:off x="10802678" y="6284675"/>
            <a:ext cx="551121" cy="37742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1pPr>
            <a:lvl2pPr marL="0" lvl="1"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2pPr>
            <a:lvl3pPr marL="0" lvl="2"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3pPr>
            <a:lvl4pPr marL="0" lvl="3"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4pPr>
            <a:lvl5pPr marL="0" lvl="4"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5pPr>
            <a:lvl6pPr marL="0" lvl="5"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6pPr>
            <a:lvl7pPr marL="0" lvl="6"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7pPr>
            <a:lvl8pPr marL="0" lvl="7"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8pPr>
            <a:lvl9pPr marL="0" lvl="8" indent="0" algn="r">
              <a:spcBef>
                <a:spcPts val="0"/>
              </a:spcBef>
              <a:buNone/>
              <a:defRPr sz="1200" b="1" i="0" u="none" strike="noStrike" cap="none">
                <a:solidFill>
                  <a:srgbClr val="7F7F7F"/>
                </a:solidFill>
                <a:latin typeface="Helvetica Neue Light"/>
                <a:ea typeface="Helvetica Neue Light"/>
                <a:cs typeface="Helvetica Neue Light"/>
                <a:sym typeface="Helvetica Neue Light"/>
              </a:defRPr>
            </a:lvl9pPr>
          </a:lstStyle>
          <a:p>
            <a:pPr marL="0" lvl="0" indent="0" algn="r" rtl="0">
              <a:spcBef>
                <a:spcPts val="0"/>
              </a:spcBef>
              <a:spcAft>
                <a:spcPts val="0"/>
              </a:spcAft>
              <a:buNone/>
            </a:pPr>
            <a:r>
              <a:rPr lang="en-US"/>
              <a:t>|</a:t>
            </a:r>
            <a:r>
              <a:rPr lang="en-US" b="0"/>
              <a:t>  </a:t>
            </a:r>
            <a:fld id="{00000000-1234-1234-1234-123412341234}" type="slidenum">
              <a:rPr lang="en-US" b="0"/>
              <a:t>‹#›</a:t>
            </a:fld>
            <a:endParaRPr b="0"/>
          </a:p>
        </p:txBody>
      </p:sp>
      <p:sp>
        <p:nvSpPr>
          <p:cNvPr id="31" name="Google Shape;31;p4"/>
          <p:cNvSpPr txBox="1">
            <a:spLocks noGrp="1"/>
          </p:cNvSpPr>
          <p:nvPr>
            <p:ph type="dt" idx="10"/>
          </p:nvPr>
        </p:nvSpPr>
        <p:spPr>
          <a:xfrm>
            <a:off x="7924800" y="6284674"/>
            <a:ext cx="2877878" cy="37742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1200" b="0" i="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2" name="Google Shape;32;p4"/>
          <p:cNvPicPr preferRelativeResize="0"/>
          <p:nvPr/>
        </p:nvPicPr>
        <p:blipFill rotWithShape="1">
          <a:blip r:embed="rId2">
            <a:alphaModFix/>
          </a:blip>
          <a:srcRect l="29654" t="38312" r="29480" b="38397"/>
          <a:stretch/>
        </p:blipFill>
        <p:spPr>
          <a:xfrm>
            <a:off x="358814" y="6038948"/>
            <a:ext cx="1365812" cy="59899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73">
          <p15:clr>
            <a:srgbClr val="FBAE40"/>
          </p15:clr>
        </p15:guide>
        <p15:guide id="2" pos="3840">
          <p15:clr>
            <a:srgbClr val="FBAE40"/>
          </p15:clr>
        </p15:guide>
        <p15:guide id="3" orient="horz" pos="4247">
          <p15:clr>
            <a:srgbClr val="FBAE40"/>
          </p15:clr>
        </p15:guide>
        <p15:guide id="4" orient="horz" pos="164">
          <p15:clr>
            <a:srgbClr val="FBAE40"/>
          </p15:clr>
        </p15:guide>
        <p15:guide id="5" orient="horz" pos="1003">
          <p15:clr>
            <a:srgbClr val="FBAE40"/>
          </p15:clr>
        </p15:guide>
        <p15:guide id="6" pos="121">
          <p15:clr>
            <a:srgbClr val="FBAE40"/>
          </p15:clr>
        </p15:guide>
        <p15:guide id="7" pos="370">
          <p15:clr>
            <a:srgbClr val="FBAE40"/>
          </p15:clr>
        </p15:guide>
        <p15:guide id="8" orient="horz" pos="1117">
          <p15:clr>
            <a:srgbClr val="FBAE40"/>
          </p15:clr>
        </p15:guide>
        <p15:guide id="9" pos="6992">
          <p15:clr>
            <a:srgbClr val="FBAE40"/>
          </p15:clr>
        </p15:guide>
        <p15:guide id="10" orient="horz" pos="3861">
          <p15:clr>
            <a:srgbClr val="FBAE40"/>
          </p15:clr>
        </p15:guide>
        <p15:guide id="11" pos="7559">
          <p15:clr>
            <a:srgbClr val="FBAE40"/>
          </p15:clr>
        </p15:guide>
        <p15:guide id="12" orient="horz" pos="3952">
          <p15:clr>
            <a:srgbClr val="FBAE40"/>
          </p15:clr>
        </p15:guide>
        <p15:guide id="13" orient="horz" pos="4201">
          <p15:clr>
            <a:srgbClr val="FBAE40"/>
          </p15:clr>
        </p15:guide>
        <p15:guide id="14" orient="horz" pos="411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sldNum" idx="12"/>
          </p:nvPr>
        </p:nvSpPr>
        <p:spPr>
          <a:xfrm>
            <a:off x="10802678" y="6284675"/>
            <a:ext cx="551121" cy="37742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i="0">
                <a:solidFill>
                  <a:srgbClr val="7F7F7F"/>
                </a:solidFill>
                <a:latin typeface="Helvetica Neue Light"/>
                <a:ea typeface="Helvetica Neue Light"/>
                <a:cs typeface="Helvetica Neue Light"/>
                <a:sym typeface="Helvetica Neue Light"/>
              </a:defRPr>
            </a:lvl1pPr>
            <a:lvl2pPr marL="0" lvl="1" indent="0" algn="r">
              <a:spcBef>
                <a:spcPts val="0"/>
              </a:spcBef>
              <a:buNone/>
              <a:defRPr sz="1200" b="1" i="0">
                <a:solidFill>
                  <a:srgbClr val="7F7F7F"/>
                </a:solidFill>
                <a:latin typeface="Helvetica Neue Light"/>
                <a:ea typeface="Helvetica Neue Light"/>
                <a:cs typeface="Helvetica Neue Light"/>
                <a:sym typeface="Helvetica Neue Light"/>
              </a:defRPr>
            </a:lvl2pPr>
            <a:lvl3pPr marL="0" lvl="2" indent="0" algn="r">
              <a:spcBef>
                <a:spcPts val="0"/>
              </a:spcBef>
              <a:buNone/>
              <a:defRPr sz="1200" b="1" i="0">
                <a:solidFill>
                  <a:srgbClr val="7F7F7F"/>
                </a:solidFill>
                <a:latin typeface="Helvetica Neue Light"/>
                <a:ea typeface="Helvetica Neue Light"/>
                <a:cs typeface="Helvetica Neue Light"/>
                <a:sym typeface="Helvetica Neue Light"/>
              </a:defRPr>
            </a:lvl3pPr>
            <a:lvl4pPr marL="0" lvl="3" indent="0" algn="r">
              <a:spcBef>
                <a:spcPts val="0"/>
              </a:spcBef>
              <a:buNone/>
              <a:defRPr sz="1200" b="1" i="0">
                <a:solidFill>
                  <a:srgbClr val="7F7F7F"/>
                </a:solidFill>
                <a:latin typeface="Helvetica Neue Light"/>
                <a:ea typeface="Helvetica Neue Light"/>
                <a:cs typeface="Helvetica Neue Light"/>
                <a:sym typeface="Helvetica Neue Light"/>
              </a:defRPr>
            </a:lvl4pPr>
            <a:lvl5pPr marL="0" lvl="4" indent="0" algn="r">
              <a:spcBef>
                <a:spcPts val="0"/>
              </a:spcBef>
              <a:buNone/>
              <a:defRPr sz="1200" b="1" i="0">
                <a:solidFill>
                  <a:srgbClr val="7F7F7F"/>
                </a:solidFill>
                <a:latin typeface="Helvetica Neue Light"/>
                <a:ea typeface="Helvetica Neue Light"/>
                <a:cs typeface="Helvetica Neue Light"/>
                <a:sym typeface="Helvetica Neue Light"/>
              </a:defRPr>
            </a:lvl5pPr>
            <a:lvl6pPr marL="0" lvl="5" indent="0" algn="r">
              <a:spcBef>
                <a:spcPts val="0"/>
              </a:spcBef>
              <a:buNone/>
              <a:defRPr sz="1200" b="1" i="0">
                <a:solidFill>
                  <a:srgbClr val="7F7F7F"/>
                </a:solidFill>
                <a:latin typeface="Helvetica Neue Light"/>
                <a:ea typeface="Helvetica Neue Light"/>
                <a:cs typeface="Helvetica Neue Light"/>
                <a:sym typeface="Helvetica Neue Light"/>
              </a:defRPr>
            </a:lvl6pPr>
            <a:lvl7pPr marL="0" lvl="6" indent="0" algn="r">
              <a:spcBef>
                <a:spcPts val="0"/>
              </a:spcBef>
              <a:buNone/>
              <a:defRPr sz="1200" b="1" i="0">
                <a:solidFill>
                  <a:srgbClr val="7F7F7F"/>
                </a:solidFill>
                <a:latin typeface="Helvetica Neue Light"/>
                <a:ea typeface="Helvetica Neue Light"/>
                <a:cs typeface="Helvetica Neue Light"/>
                <a:sym typeface="Helvetica Neue Light"/>
              </a:defRPr>
            </a:lvl7pPr>
            <a:lvl8pPr marL="0" lvl="7" indent="0" algn="r">
              <a:spcBef>
                <a:spcPts val="0"/>
              </a:spcBef>
              <a:buNone/>
              <a:defRPr sz="1200" b="1" i="0">
                <a:solidFill>
                  <a:srgbClr val="7F7F7F"/>
                </a:solidFill>
                <a:latin typeface="Helvetica Neue Light"/>
                <a:ea typeface="Helvetica Neue Light"/>
                <a:cs typeface="Helvetica Neue Light"/>
                <a:sym typeface="Helvetica Neue Light"/>
              </a:defRPr>
            </a:lvl8pPr>
            <a:lvl9pPr marL="0" lvl="8" indent="0" algn="r">
              <a:spcBef>
                <a:spcPts val="0"/>
              </a:spcBef>
              <a:buNone/>
              <a:defRPr sz="1200" b="1" i="0">
                <a:solidFill>
                  <a:srgbClr val="7F7F7F"/>
                </a:solidFill>
                <a:latin typeface="Helvetica Neue Light"/>
                <a:ea typeface="Helvetica Neue Light"/>
                <a:cs typeface="Helvetica Neue Light"/>
                <a:sym typeface="Helvetica Neue Light"/>
              </a:defRPr>
            </a:lvl9pPr>
          </a:lstStyle>
          <a:p>
            <a:pPr marL="0" lvl="0" indent="0" algn="r" rtl="0">
              <a:spcBef>
                <a:spcPts val="0"/>
              </a:spcBef>
              <a:spcAft>
                <a:spcPts val="0"/>
              </a:spcAft>
              <a:buNone/>
            </a:pPr>
            <a:r>
              <a:rPr lang="en-US"/>
              <a:t>|</a:t>
            </a:r>
            <a:r>
              <a:rPr lang="en-US" b="0"/>
              <a:t>  </a:t>
            </a:r>
            <a:fld id="{00000000-1234-1234-1234-123412341234}" type="slidenum">
              <a:rPr lang="en-US" b="0"/>
              <a:t>‹#›</a:t>
            </a:fld>
            <a:endParaRPr b="0"/>
          </a:p>
        </p:txBody>
      </p:sp>
      <p:sp>
        <p:nvSpPr>
          <p:cNvPr id="38" name="Google Shape;38;p5"/>
          <p:cNvSpPr txBox="1">
            <a:spLocks noGrp="1"/>
          </p:cNvSpPr>
          <p:nvPr>
            <p:ph type="dt" idx="10"/>
          </p:nvPr>
        </p:nvSpPr>
        <p:spPr>
          <a:xfrm>
            <a:off x="7924800" y="6284674"/>
            <a:ext cx="2877878" cy="37742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1200" b="0" i="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9" name="Google Shape;39;p5"/>
          <p:cNvPicPr preferRelativeResize="0"/>
          <p:nvPr/>
        </p:nvPicPr>
        <p:blipFill rotWithShape="1">
          <a:blip r:embed="rId2">
            <a:alphaModFix/>
          </a:blip>
          <a:srcRect l="29654" t="38312" r="29480" b="38397"/>
          <a:stretch/>
        </p:blipFill>
        <p:spPr>
          <a:xfrm>
            <a:off x="358814" y="6038948"/>
            <a:ext cx="1365812" cy="59899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Font typeface="Helvetica Neue Light"/>
              <a:buNone/>
              <a:defRPr sz="2400" b="1"/>
            </a:lvl1pPr>
            <a:lvl2pPr marL="914400" lvl="1" indent="-228600" algn="l">
              <a:lnSpc>
                <a:spcPct val="90000"/>
              </a:lnSpc>
              <a:spcBef>
                <a:spcPts val="500"/>
              </a:spcBef>
              <a:spcAft>
                <a:spcPts val="0"/>
              </a:spcAft>
              <a:buClr>
                <a:schemeClr val="dk1"/>
              </a:buClr>
              <a:buSzPts val="2000"/>
              <a:buFont typeface="Helvetica Neue Light"/>
              <a:buNone/>
              <a:defRPr sz="2000" b="1"/>
            </a:lvl2pPr>
            <a:lvl3pPr marL="1371600" lvl="2" indent="-228600" algn="l">
              <a:lnSpc>
                <a:spcPct val="90000"/>
              </a:lnSpc>
              <a:spcBef>
                <a:spcPts val="500"/>
              </a:spcBef>
              <a:spcAft>
                <a:spcPts val="0"/>
              </a:spcAft>
              <a:buClr>
                <a:schemeClr val="dk1"/>
              </a:buClr>
              <a:buSzPts val="1800"/>
              <a:buFont typeface="Helvetica Neue Light"/>
              <a:buNone/>
              <a:defRPr sz="1800" b="1"/>
            </a:lvl3pPr>
            <a:lvl4pPr marL="1828800" lvl="3" indent="-228600" algn="l">
              <a:lnSpc>
                <a:spcPct val="90000"/>
              </a:lnSpc>
              <a:spcBef>
                <a:spcPts val="500"/>
              </a:spcBef>
              <a:spcAft>
                <a:spcPts val="0"/>
              </a:spcAft>
              <a:buClr>
                <a:schemeClr val="dk1"/>
              </a:buClr>
              <a:buSzPts val="1600"/>
              <a:buFont typeface="Helvetica Neue Light"/>
              <a:buNone/>
              <a:defRPr sz="1600" b="1"/>
            </a:lvl4pPr>
            <a:lvl5pPr marL="2286000" lvl="4" indent="-228600" algn="l">
              <a:lnSpc>
                <a:spcPct val="90000"/>
              </a:lnSpc>
              <a:spcBef>
                <a:spcPts val="500"/>
              </a:spcBef>
              <a:spcAft>
                <a:spcPts val="0"/>
              </a:spcAft>
              <a:buClr>
                <a:schemeClr val="dk1"/>
              </a:buClr>
              <a:buSzPts val="1600"/>
              <a:buFont typeface="Helvetica Neue Light"/>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Font typeface="Helvetica Neue Light"/>
              <a:buNone/>
              <a:defRPr sz="2400" b="1"/>
            </a:lvl1pPr>
            <a:lvl2pPr marL="914400" lvl="1" indent="-228600" algn="l">
              <a:lnSpc>
                <a:spcPct val="90000"/>
              </a:lnSpc>
              <a:spcBef>
                <a:spcPts val="500"/>
              </a:spcBef>
              <a:spcAft>
                <a:spcPts val="0"/>
              </a:spcAft>
              <a:buClr>
                <a:schemeClr val="dk1"/>
              </a:buClr>
              <a:buSzPts val="2000"/>
              <a:buFont typeface="Helvetica Neue Light"/>
              <a:buNone/>
              <a:defRPr sz="2000" b="1"/>
            </a:lvl2pPr>
            <a:lvl3pPr marL="1371600" lvl="2" indent="-228600" algn="l">
              <a:lnSpc>
                <a:spcPct val="90000"/>
              </a:lnSpc>
              <a:spcBef>
                <a:spcPts val="500"/>
              </a:spcBef>
              <a:spcAft>
                <a:spcPts val="0"/>
              </a:spcAft>
              <a:buClr>
                <a:schemeClr val="dk1"/>
              </a:buClr>
              <a:buSzPts val="1800"/>
              <a:buFont typeface="Helvetica Neue Light"/>
              <a:buNone/>
              <a:defRPr sz="1800" b="1"/>
            </a:lvl3pPr>
            <a:lvl4pPr marL="1828800" lvl="3" indent="-228600" algn="l">
              <a:lnSpc>
                <a:spcPct val="90000"/>
              </a:lnSpc>
              <a:spcBef>
                <a:spcPts val="500"/>
              </a:spcBef>
              <a:spcAft>
                <a:spcPts val="0"/>
              </a:spcAft>
              <a:buClr>
                <a:schemeClr val="dk1"/>
              </a:buClr>
              <a:buSzPts val="1600"/>
              <a:buFont typeface="Helvetica Neue Light"/>
              <a:buNone/>
              <a:defRPr sz="1600" b="1"/>
            </a:lvl4pPr>
            <a:lvl5pPr marL="2286000" lvl="4" indent="-228600" algn="l">
              <a:lnSpc>
                <a:spcPct val="90000"/>
              </a:lnSpc>
              <a:spcBef>
                <a:spcPts val="500"/>
              </a:spcBef>
              <a:spcAft>
                <a:spcPts val="0"/>
              </a:spcAft>
              <a:buClr>
                <a:schemeClr val="dk1"/>
              </a:buClr>
              <a:buSzPts val="1600"/>
              <a:buFont typeface="Helvetica Neue Light"/>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sldNum" idx="12"/>
          </p:nvPr>
        </p:nvSpPr>
        <p:spPr>
          <a:xfrm>
            <a:off x="10802678" y="6284675"/>
            <a:ext cx="551121" cy="37742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i="0">
                <a:solidFill>
                  <a:srgbClr val="7F7F7F"/>
                </a:solidFill>
                <a:latin typeface="Helvetica Neue Light"/>
                <a:ea typeface="Helvetica Neue Light"/>
                <a:cs typeface="Helvetica Neue Light"/>
                <a:sym typeface="Helvetica Neue Light"/>
              </a:defRPr>
            </a:lvl1pPr>
            <a:lvl2pPr marL="0" lvl="1" indent="0" algn="r">
              <a:spcBef>
                <a:spcPts val="0"/>
              </a:spcBef>
              <a:buNone/>
              <a:defRPr sz="1200" b="1" i="0">
                <a:solidFill>
                  <a:srgbClr val="7F7F7F"/>
                </a:solidFill>
                <a:latin typeface="Helvetica Neue Light"/>
                <a:ea typeface="Helvetica Neue Light"/>
                <a:cs typeface="Helvetica Neue Light"/>
                <a:sym typeface="Helvetica Neue Light"/>
              </a:defRPr>
            </a:lvl2pPr>
            <a:lvl3pPr marL="0" lvl="2" indent="0" algn="r">
              <a:spcBef>
                <a:spcPts val="0"/>
              </a:spcBef>
              <a:buNone/>
              <a:defRPr sz="1200" b="1" i="0">
                <a:solidFill>
                  <a:srgbClr val="7F7F7F"/>
                </a:solidFill>
                <a:latin typeface="Helvetica Neue Light"/>
                <a:ea typeface="Helvetica Neue Light"/>
                <a:cs typeface="Helvetica Neue Light"/>
                <a:sym typeface="Helvetica Neue Light"/>
              </a:defRPr>
            </a:lvl3pPr>
            <a:lvl4pPr marL="0" lvl="3" indent="0" algn="r">
              <a:spcBef>
                <a:spcPts val="0"/>
              </a:spcBef>
              <a:buNone/>
              <a:defRPr sz="1200" b="1" i="0">
                <a:solidFill>
                  <a:srgbClr val="7F7F7F"/>
                </a:solidFill>
                <a:latin typeface="Helvetica Neue Light"/>
                <a:ea typeface="Helvetica Neue Light"/>
                <a:cs typeface="Helvetica Neue Light"/>
                <a:sym typeface="Helvetica Neue Light"/>
              </a:defRPr>
            </a:lvl4pPr>
            <a:lvl5pPr marL="0" lvl="4" indent="0" algn="r">
              <a:spcBef>
                <a:spcPts val="0"/>
              </a:spcBef>
              <a:buNone/>
              <a:defRPr sz="1200" b="1" i="0">
                <a:solidFill>
                  <a:srgbClr val="7F7F7F"/>
                </a:solidFill>
                <a:latin typeface="Helvetica Neue Light"/>
                <a:ea typeface="Helvetica Neue Light"/>
                <a:cs typeface="Helvetica Neue Light"/>
                <a:sym typeface="Helvetica Neue Light"/>
              </a:defRPr>
            </a:lvl5pPr>
            <a:lvl6pPr marL="0" lvl="5" indent="0" algn="r">
              <a:spcBef>
                <a:spcPts val="0"/>
              </a:spcBef>
              <a:buNone/>
              <a:defRPr sz="1200" b="1" i="0">
                <a:solidFill>
                  <a:srgbClr val="7F7F7F"/>
                </a:solidFill>
                <a:latin typeface="Helvetica Neue Light"/>
                <a:ea typeface="Helvetica Neue Light"/>
                <a:cs typeface="Helvetica Neue Light"/>
                <a:sym typeface="Helvetica Neue Light"/>
              </a:defRPr>
            </a:lvl6pPr>
            <a:lvl7pPr marL="0" lvl="6" indent="0" algn="r">
              <a:spcBef>
                <a:spcPts val="0"/>
              </a:spcBef>
              <a:buNone/>
              <a:defRPr sz="1200" b="1" i="0">
                <a:solidFill>
                  <a:srgbClr val="7F7F7F"/>
                </a:solidFill>
                <a:latin typeface="Helvetica Neue Light"/>
                <a:ea typeface="Helvetica Neue Light"/>
                <a:cs typeface="Helvetica Neue Light"/>
                <a:sym typeface="Helvetica Neue Light"/>
              </a:defRPr>
            </a:lvl7pPr>
            <a:lvl8pPr marL="0" lvl="7" indent="0" algn="r">
              <a:spcBef>
                <a:spcPts val="0"/>
              </a:spcBef>
              <a:buNone/>
              <a:defRPr sz="1200" b="1" i="0">
                <a:solidFill>
                  <a:srgbClr val="7F7F7F"/>
                </a:solidFill>
                <a:latin typeface="Helvetica Neue Light"/>
                <a:ea typeface="Helvetica Neue Light"/>
                <a:cs typeface="Helvetica Neue Light"/>
                <a:sym typeface="Helvetica Neue Light"/>
              </a:defRPr>
            </a:lvl8pPr>
            <a:lvl9pPr marL="0" lvl="8" indent="0" algn="r">
              <a:spcBef>
                <a:spcPts val="0"/>
              </a:spcBef>
              <a:buNone/>
              <a:defRPr sz="1200" b="1" i="0">
                <a:solidFill>
                  <a:srgbClr val="7F7F7F"/>
                </a:solidFill>
                <a:latin typeface="Helvetica Neue Light"/>
                <a:ea typeface="Helvetica Neue Light"/>
                <a:cs typeface="Helvetica Neue Light"/>
                <a:sym typeface="Helvetica Neue Light"/>
              </a:defRPr>
            </a:lvl9pPr>
          </a:lstStyle>
          <a:p>
            <a:pPr marL="0" lvl="0" indent="0" algn="r" rtl="0">
              <a:spcBef>
                <a:spcPts val="0"/>
              </a:spcBef>
              <a:spcAft>
                <a:spcPts val="0"/>
              </a:spcAft>
              <a:buNone/>
            </a:pPr>
            <a:r>
              <a:rPr lang="en-US"/>
              <a:t>|</a:t>
            </a:r>
            <a:r>
              <a:rPr lang="en-US" b="0"/>
              <a:t>  </a:t>
            </a:r>
            <a:fld id="{00000000-1234-1234-1234-123412341234}" type="slidenum">
              <a:rPr lang="en-US" b="0"/>
              <a:t>‹#›</a:t>
            </a:fld>
            <a:endParaRPr b="0"/>
          </a:p>
        </p:txBody>
      </p:sp>
      <p:sp>
        <p:nvSpPr>
          <p:cNvPr id="47" name="Google Shape;47;p6"/>
          <p:cNvSpPr txBox="1">
            <a:spLocks noGrp="1"/>
          </p:cNvSpPr>
          <p:nvPr>
            <p:ph type="dt" idx="10"/>
          </p:nvPr>
        </p:nvSpPr>
        <p:spPr>
          <a:xfrm>
            <a:off x="7924800" y="6284674"/>
            <a:ext cx="2877878" cy="37742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1200" b="0" i="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48" name="Google Shape;48;p6"/>
          <p:cNvPicPr preferRelativeResize="0"/>
          <p:nvPr/>
        </p:nvPicPr>
        <p:blipFill rotWithShape="1">
          <a:blip r:embed="rId2">
            <a:alphaModFix/>
          </a:blip>
          <a:srcRect l="29654" t="38312" r="29480" b="38397"/>
          <a:stretch/>
        </p:blipFill>
        <p:spPr>
          <a:xfrm>
            <a:off x="358814" y="6038948"/>
            <a:ext cx="1365812" cy="59899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000"/>
              <a:buFont typeface="Helvetica Neu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10802678" y="6284675"/>
            <a:ext cx="551121" cy="37742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i="0">
                <a:solidFill>
                  <a:srgbClr val="7F7F7F"/>
                </a:solidFill>
                <a:latin typeface="Helvetica Neue Light"/>
                <a:ea typeface="Helvetica Neue Light"/>
                <a:cs typeface="Helvetica Neue Light"/>
                <a:sym typeface="Helvetica Neue Light"/>
              </a:defRPr>
            </a:lvl1pPr>
            <a:lvl2pPr marL="0" lvl="1" indent="0" algn="r">
              <a:spcBef>
                <a:spcPts val="0"/>
              </a:spcBef>
              <a:buNone/>
              <a:defRPr sz="1200" b="1" i="0">
                <a:solidFill>
                  <a:srgbClr val="7F7F7F"/>
                </a:solidFill>
                <a:latin typeface="Helvetica Neue Light"/>
                <a:ea typeface="Helvetica Neue Light"/>
                <a:cs typeface="Helvetica Neue Light"/>
                <a:sym typeface="Helvetica Neue Light"/>
              </a:defRPr>
            </a:lvl2pPr>
            <a:lvl3pPr marL="0" lvl="2" indent="0" algn="r">
              <a:spcBef>
                <a:spcPts val="0"/>
              </a:spcBef>
              <a:buNone/>
              <a:defRPr sz="1200" b="1" i="0">
                <a:solidFill>
                  <a:srgbClr val="7F7F7F"/>
                </a:solidFill>
                <a:latin typeface="Helvetica Neue Light"/>
                <a:ea typeface="Helvetica Neue Light"/>
                <a:cs typeface="Helvetica Neue Light"/>
                <a:sym typeface="Helvetica Neue Light"/>
              </a:defRPr>
            </a:lvl3pPr>
            <a:lvl4pPr marL="0" lvl="3" indent="0" algn="r">
              <a:spcBef>
                <a:spcPts val="0"/>
              </a:spcBef>
              <a:buNone/>
              <a:defRPr sz="1200" b="1" i="0">
                <a:solidFill>
                  <a:srgbClr val="7F7F7F"/>
                </a:solidFill>
                <a:latin typeface="Helvetica Neue Light"/>
                <a:ea typeface="Helvetica Neue Light"/>
                <a:cs typeface="Helvetica Neue Light"/>
                <a:sym typeface="Helvetica Neue Light"/>
              </a:defRPr>
            </a:lvl4pPr>
            <a:lvl5pPr marL="0" lvl="4" indent="0" algn="r">
              <a:spcBef>
                <a:spcPts val="0"/>
              </a:spcBef>
              <a:buNone/>
              <a:defRPr sz="1200" b="1" i="0">
                <a:solidFill>
                  <a:srgbClr val="7F7F7F"/>
                </a:solidFill>
                <a:latin typeface="Helvetica Neue Light"/>
                <a:ea typeface="Helvetica Neue Light"/>
                <a:cs typeface="Helvetica Neue Light"/>
                <a:sym typeface="Helvetica Neue Light"/>
              </a:defRPr>
            </a:lvl5pPr>
            <a:lvl6pPr marL="0" lvl="5" indent="0" algn="r">
              <a:spcBef>
                <a:spcPts val="0"/>
              </a:spcBef>
              <a:buNone/>
              <a:defRPr sz="1200" b="1" i="0">
                <a:solidFill>
                  <a:srgbClr val="7F7F7F"/>
                </a:solidFill>
                <a:latin typeface="Helvetica Neue Light"/>
                <a:ea typeface="Helvetica Neue Light"/>
                <a:cs typeface="Helvetica Neue Light"/>
                <a:sym typeface="Helvetica Neue Light"/>
              </a:defRPr>
            </a:lvl6pPr>
            <a:lvl7pPr marL="0" lvl="6" indent="0" algn="r">
              <a:spcBef>
                <a:spcPts val="0"/>
              </a:spcBef>
              <a:buNone/>
              <a:defRPr sz="1200" b="1" i="0">
                <a:solidFill>
                  <a:srgbClr val="7F7F7F"/>
                </a:solidFill>
                <a:latin typeface="Helvetica Neue Light"/>
                <a:ea typeface="Helvetica Neue Light"/>
                <a:cs typeface="Helvetica Neue Light"/>
                <a:sym typeface="Helvetica Neue Light"/>
              </a:defRPr>
            </a:lvl7pPr>
            <a:lvl8pPr marL="0" lvl="7" indent="0" algn="r">
              <a:spcBef>
                <a:spcPts val="0"/>
              </a:spcBef>
              <a:buNone/>
              <a:defRPr sz="1200" b="1" i="0">
                <a:solidFill>
                  <a:srgbClr val="7F7F7F"/>
                </a:solidFill>
                <a:latin typeface="Helvetica Neue Light"/>
                <a:ea typeface="Helvetica Neue Light"/>
                <a:cs typeface="Helvetica Neue Light"/>
                <a:sym typeface="Helvetica Neue Light"/>
              </a:defRPr>
            </a:lvl8pPr>
            <a:lvl9pPr marL="0" lvl="8" indent="0" algn="r">
              <a:spcBef>
                <a:spcPts val="0"/>
              </a:spcBef>
              <a:buNone/>
              <a:defRPr sz="1200" b="1" i="0">
                <a:solidFill>
                  <a:srgbClr val="7F7F7F"/>
                </a:solidFill>
                <a:latin typeface="Helvetica Neue Light"/>
                <a:ea typeface="Helvetica Neue Light"/>
                <a:cs typeface="Helvetica Neue Light"/>
                <a:sym typeface="Helvetica Neue Light"/>
              </a:defRPr>
            </a:lvl9pPr>
          </a:lstStyle>
          <a:p>
            <a:pPr marL="0" lvl="0" indent="0" algn="r" rtl="0">
              <a:spcBef>
                <a:spcPts val="0"/>
              </a:spcBef>
              <a:spcAft>
                <a:spcPts val="0"/>
              </a:spcAft>
              <a:buNone/>
            </a:pPr>
            <a:r>
              <a:rPr lang="en-US"/>
              <a:t>|</a:t>
            </a:r>
            <a:r>
              <a:rPr lang="en-US" b="0"/>
              <a:t>  </a:t>
            </a:r>
            <a:fld id="{00000000-1234-1234-1234-123412341234}" type="slidenum">
              <a:rPr lang="en-US" b="0"/>
              <a:t>‹#›</a:t>
            </a:fld>
            <a:endParaRPr b="0"/>
          </a:p>
        </p:txBody>
      </p:sp>
      <p:sp>
        <p:nvSpPr>
          <p:cNvPr id="52" name="Google Shape;52;p7"/>
          <p:cNvSpPr txBox="1">
            <a:spLocks noGrp="1"/>
          </p:cNvSpPr>
          <p:nvPr>
            <p:ph type="dt" idx="10"/>
          </p:nvPr>
        </p:nvSpPr>
        <p:spPr>
          <a:xfrm>
            <a:off x="7924800" y="6284674"/>
            <a:ext cx="2877878" cy="37742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1200" b="0" i="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53" name="Google Shape;53;p7"/>
          <p:cNvPicPr preferRelativeResize="0"/>
          <p:nvPr/>
        </p:nvPicPr>
        <p:blipFill rotWithShape="1">
          <a:blip r:embed="rId2">
            <a:alphaModFix/>
          </a:blip>
          <a:srcRect l="29654" t="38312" r="29480" b="38397"/>
          <a:stretch/>
        </p:blipFill>
        <p:spPr>
          <a:xfrm>
            <a:off x="358814" y="6038948"/>
            <a:ext cx="1365812" cy="59899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sldNum" idx="12"/>
          </p:nvPr>
        </p:nvSpPr>
        <p:spPr>
          <a:xfrm>
            <a:off x="10802678" y="6284675"/>
            <a:ext cx="551121" cy="37742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i="0">
                <a:solidFill>
                  <a:srgbClr val="7F7F7F"/>
                </a:solidFill>
                <a:latin typeface="Helvetica Neue Light"/>
                <a:ea typeface="Helvetica Neue Light"/>
                <a:cs typeface="Helvetica Neue Light"/>
                <a:sym typeface="Helvetica Neue Light"/>
              </a:defRPr>
            </a:lvl1pPr>
            <a:lvl2pPr marL="0" lvl="1" indent="0" algn="r">
              <a:spcBef>
                <a:spcPts val="0"/>
              </a:spcBef>
              <a:buNone/>
              <a:defRPr sz="1200" b="1" i="0">
                <a:solidFill>
                  <a:srgbClr val="7F7F7F"/>
                </a:solidFill>
                <a:latin typeface="Helvetica Neue Light"/>
                <a:ea typeface="Helvetica Neue Light"/>
                <a:cs typeface="Helvetica Neue Light"/>
                <a:sym typeface="Helvetica Neue Light"/>
              </a:defRPr>
            </a:lvl2pPr>
            <a:lvl3pPr marL="0" lvl="2" indent="0" algn="r">
              <a:spcBef>
                <a:spcPts val="0"/>
              </a:spcBef>
              <a:buNone/>
              <a:defRPr sz="1200" b="1" i="0">
                <a:solidFill>
                  <a:srgbClr val="7F7F7F"/>
                </a:solidFill>
                <a:latin typeface="Helvetica Neue Light"/>
                <a:ea typeface="Helvetica Neue Light"/>
                <a:cs typeface="Helvetica Neue Light"/>
                <a:sym typeface="Helvetica Neue Light"/>
              </a:defRPr>
            </a:lvl3pPr>
            <a:lvl4pPr marL="0" lvl="3" indent="0" algn="r">
              <a:spcBef>
                <a:spcPts val="0"/>
              </a:spcBef>
              <a:buNone/>
              <a:defRPr sz="1200" b="1" i="0">
                <a:solidFill>
                  <a:srgbClr val="7F7F7F"/>
                </a:solidFill>
                <a:latin typeface="Helvetica Neue Light"/>
                <a:ea typeface="Helvetica Neue Light"/>
                <a:cs typeface="Helvetica Neue Light"/>
                <a:sym typeface="Helvetica Neue Light"/>
              </a:defRPr>
            </a:lvl4pPr>
            <a:lvl5pPr marL="0" lvl="4" indent="0" algn="r">
              <a:spcBef>
                <a:spcPts val="0"/>
              </a:spcBef>
              <a:buNone/>
              <a:defRPr sz="1200" b="1" i="0">
                <a:solidFill>
                  <a:srgbClr val="7F7F7F"/>
                </a:solidFill>
                <a:latin typeface="Helvetica Neue Light"/>
                <a:ea typeface="Helvetica Neue Light"/>
                <a:cs typeface="Helvetica Neue Light"/>
                <a:sym typeface="Helvetica Neue Light"/>
              </a:defRPr>
            </a:lvl5pPr>
            <a:lvl6pPr marL="0" lvl="5" indent="0" algn="r">
              <a:spcBef>
                <a:spcPts val="0"/>
              </a:spcBef>
              <a:buNone/>
              <a:defRPr sz="1200" b="1" i="0">
                <a:solidFill>
                  <a:srgbClr val="7F7F7F"/>
                </a:solidFill>
                <a:latin typeface="Helvetica Neue Light"/>
                <a:ea typeface="Helvetica Neue Light"/>
                <a:cs typeface="Helvetica Neue Light"/>
                <a:sym typeface="Helvetica Neue Light"/>
              </a:defRPr>
            </a:lvl6pPr>
            <a:lvl7pPr marL="0" lvl="6" indent="0" algn="r">
              <a:spcBef>
                <a:spcPts val="0"/>
              </a:spcBef>
              <a:buNone/>
              <a:defRPr sz="1200" b="1" i="0">
                <a:solidFill>
                  <a:srgbClr val="7F7F7F"/>
                </a:solidFill>
                <a:latin typeface="Helvetica Neue Light"/>
                <a:ea typeface="Helvetica Neue Light"/>
                <a:cs typeface="Helvetica Neue Light"/>
                <a:sym typeface="Helvetica Neue Light"/>
              </a:defRPr>
            </a:lvl7pPr>
            <a:lvl8pPr marL="0" lvl="7" indent="0" algn="r">
              <a:spcBef>
                <a:spcPts val="0"/>
              </a:spcBef>
              <a:buNone/>
              <a:defRPr sz="1200" b="1" i="0">
                <a:solidFill>
                  <a:srgbClr val="7F7F7F"/>
                </a:solidFill>
                <a:latin typeface="Helvetica Neue Light"/>
                <a:ea typeface="Helvetica Neue Light"/>
                <a:cs typeface="Helvetica Neue Light"/>
                <a:sym typeface="Helvetica Neue Light"/>
              </a:defRPr>
            </a:lvl8pPr>
            <a:lvl9pPr marL="0" lvl="8" indent="0" algn="r">
              <a:spcBef>
                <a:spcPts val="0"/>
              </a:spcBef>
              <a:buNone/>
              <a:defRPr sz="1200" b="1" i="0">
                <a:solidFill>
                  <a:srgbClr val="7F7F7F"/>
                </a:solidFill>
                <a:latin typeface="Helvetica Neue Light"/>
                <a:ea typeface="Helvetica Neue Light"/>
                <a:cs typeface="Helvetica Neue Light"/>
                <a:sym typeface="Helvetica Neue Light"/>
              </a:defRPr>
            </a:lvl9pPr>
          </a:lstStyle>
          <a:p>
            <a:pPr marL="0" lvl="0" indent="0" algn="r" rtl="0">
              <a:spcBef>
                <a:spcPts val="0"/>
              </a:spcBef>
              <a:spcAft>
                <a:spcPts val="0"/>
              </a:spcAft>
              <a:buNone/>
            </a:pPr>
            <a:r>
              <a:rPr lang="en-US"/>
              <a:t>|</a:t>
            </a:r>
            <a:r>
              <a:rPr lang="en-US" b="0"/>
              <a:t>  </a:t>
            </a:r>
            <a:fld id="{00000000-1234-1234-1234-123412341234}" type="slidenum">
              <a:rPr lang="en-US" b="0"/>
              <a:t>‹#›</a:t>
            </a:fld>
            <a:endParaRPr b="0"/>
          </a:p>
        </p:txBody>
      </p:sp>
      <p:sp>
        <p:nvSpPr>
          <p:cNvPr id="56" name="Google Shape;56;p8"/>
          <p:cNvSpPr txBox="1">
            <a:spLocks noGrp="1"/>
          </p:cNvSpPr>
          <p:nvPr>
            <p:ph type="dt" idx="10"/>
          </p:nvPr>
        </p:nvSpPr>
        <p:spPr>
          <a:xfrm>
            <a:off x="7924800" y="6284674"/>
            <a:ext cx="2877878" cy="37742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1200" b="0" i="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57" name="Google Shape;57;p8"/>
          <p:cNvPicPr preferRelativeResize="0"/>
          <p:nvPr/>
        </p:nvPicPr>
        <p:blipFill rotWithShape="1">
          <a:blip r:embed="rId2">
            <a:alphaModFix/>
          </a:blip>
          <a:srcRect l="29654" t="38312" r="29480" b="38397"/>
          <a:stretch/>
        </p:blipFill>
        <p:spPr>
          <a:xfrm>
            <a:off x="358814" y="6038948"/>
            <a:ext cx="1365812" cy="59899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Helvetica Neu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Font typeface="Helvetica Neue Light"/>
              <a:buChar char="•"/>
              <a:defRPr sz="3200"/>
            </a:lvl1pPr>
            <a:lvl2pPr marL="914400" lvl="1" indent="-406400" algn="l">
              <a:lnSpc>
                <a:spcPct val="90000"/>
              </a:lnSpc>
              <a:spcBef>
                <a:spcPts val="500"/>
              </a:spcBef>
              <a:spcAft>
                <a:spcPts val="0"/>
              </a:spcAft>
              <a:buClr>
                <a:schemeClr val="dk1"/>
              </a:buClr>
              <a:buSzPts val="2800"/>
              <a:buFont typeface="Helvetica Neue Light"/>
              <a:buChar char="•"/>
              <a:defRPr sz="2800"/>
            </a:lvl2pPr>
            <a:lvl3pPr marL="1371600" lvl="2" indent="-381000" algn="l">
              <a:lnSpc>
                <a:spcPct val="90000"/>
              </a:lnSpc>
              <a:spcBef>
                <a:spcPts val="500"/>
              </a:spcBef>
              <a:spcAft>
                <a:spcPts val="0"/>
              </a:spcAft>
              <a:buClr>
                <a:schemeClr val="dk1"/>
              </a:buClr>
              <a:buSzPts val="2400"/>
              <a:buFont typeface="Helvetica Neue Light"/>
              <a:buChar char="•"/>
              <a:defRPr sz="2400"/>
            </a:lvl3pPr>
            <a:lvl4pPr marL="1828800" lvl="3" indent="-355600" algn="l">
              <a:lnSpc>
                <a:spcPct val="90000"/>
              </a:lnSpc>
              <a:spcBef>
                <a:spcPts val="500"/>
              </a:spcBef>
              <a:spcAft>
                <a:spcPts val="0"/>
              </a:spcAft>
              <a:buClr>
                <a:schemeClr val="dk1"/>
              </a:buClr>
              <a:buSzPts val="2000"/>
              <a:buFont typeface="Helvetica Neue Light"/>
              <a:buChar char="•"/>
              <a:defRPr sz="2000"/>
            </a:lvl4pPr>
            <a:lvl5pPr marL="2286000" lvl="4" indent="-355600" algn="l">
              <a:lnSpc>
                <a:spcPct val="90000"/>
              </a:lnSpc>
              <a:spcBef>
                <a:spcPts val="500"/>
              </a:spcBef>
              <a:spcAft>
                <a:spcPts val="0"/>
              </a:spcAft>
              <a:buClr>
                <a:schemeClr val="dk1"/>
              </a:buClr>
              <a:buSzPts val="2000"/>
              <a:buFont typeface="Helvetica Neue Light"/>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Font typeface="Helvetica Neue Light"/>
              <a:buNone/>
              <a:defRPr sz="1600"/>
            </a:lvl1pPr>
            <a:lvl2pPr marL="914400" lvl="1" indent="-228600" algn="l">
              <a:lnSpc>
                <a:spcPct val="90000"/>
              </a:lnSpc>
              <a:spcBef>
                <a:spcPts val="500"/>
              </a:spcBef>
              <a:spcAft>
                <a:spcPts val="0"/>
              </a:spcAft>
              <a:buClr>
                <a:schemeClr val="dk1"/>
              </a:buClr>
              <a:buSzPts val="1400"/>
              <a:buFont typeface="Helvetica Neue Light"/>
              <a:buNone/>
              <a:defRPr sz="1400"/>
            </a:lvl2pPr>
            <a:lvl3pPr marL="1371600" lvl="2" indent="-228600" algn="l">
              <a:lnSpc>
                <a:spcPct val="90000"/>
              </a:lnSpc>
              <a:spcBef>
                <a:spcPts val="500"/>
              </a:spcBef>
              <a:spcAft>
                <a:spcPts val="0"/>
              </a:spcAft>
              <a:buClr>
                <a:schemeClr val="dk1"/>
              </a:buClr>
              <a:buSzPts val="1200"/>
              <a:buFont typeface="Helvetica Neue Light"/>
              <a:buNone/>
              <a:defRPr sz="1200"/>
            </a:lvl3pPr>
            <a:lvl4pPr marL="1828800" lvl="3" indent="-228600" algn="l">
              <a:lnSpc>
                <a:spcPct val="90000"/>
              </a:lnSpc>
              <a:spcBef>
                <a:spcPts val="500"/>
              </a:spcBef>
              <a:spcAft>
                <a:spcPts val="0"/>
              </a:spcAft>
              <a:buClr>
                <a:schemeClr val="dk1"/>
              </a:buClr>
              <a:buSzPts val="1000"/>
              <a:buFont typeface="Helvetica Neue Light"/>
              <a:buNone/>
              <a:defRPr sz="1000"/>
            </a:lvl4pPr>
            <a:lvl5pPr marL="2286000" lvl="4" indent="-228600" algn="l">
              <a:lnSpc>
                <a:spcPct val="90000"/>
              </a:lnSpc>
              <a:spcBef>
                <a:spcPts val="500"/>
              </a:spcBef>
              <a:spcAft>
                <a:spcPts val="0"/>
              </a:spcAft>
              <a:buClr>
                <a:schemeClr val="dk1"/>
              </a:buClr>
              <a:buSzPts val="1000"/>
              <a:buFont typeface="Helvetica Neue Light"/>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sldNum" idx="12"/>
          </p:nvPr>
        </p:nvSpPr>
        <p:spPr>
          <a:xfrm>
            <a:off x="10802678" y="6284675"/>
            <a:ext cx="551121" cy="37742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i="0">
                <a:solidFill>
                  <a:srgbClr val="7F7F7F"/>
                </a:solidFill>
                <a:latin typeface="Helvetica Neue Light"/>
                <a:ea typeface="Helvetica Neue Light"/>
                <a:cs typeface="Helvetica Neue Light"/>
                <a:sym typeface="Helvetica Neue Light"/>
              </a:defRPr>
            </a:lvl1pPr>
            <a:lvl2pPr marL="0" lvl="1" indent="0" algn="r">
              <a:spcBef>
                <a:spcPts val="0"/>
              </a:spcBef>
              <a:buNone/>
              <a:defRPr sz="1200" b="1" i="0">
                <a:solidFill>
                  <a:srgbClr val="7F7F7F"/>
                </a:solidFill>
                <a:latin typeface="Helvetica Neue Light"/>
                <a:ea typeface="Helvetica Neue Light"/>
                <a:cs typeface="Helvetica Neue Light"/>
                <a:sym typeface="Helvetica Neue Light"/>
              </a:defRPr>
            </a:lvl2pPr>
            <a:lvl3pPr marL="0" lvl="2" indent="0" algn="r">
              <a:spcBef>
                <a:spcPts val="0"/>
              </a:spcBef>
              <a:buNone/>
              <a:defRPr sz="1200" b="1" i="0">
                <a:solidFill>
                  <a:srgbClr val="7F7F7F"/>
                </a:solidFill>
                <a:latin typeface="Helvetica Neue Light"/>
                <a:ea typeface="Helvetica Neue Light"/>
                <a:cs typeface="Helvetica Neue Light"/>
                <a:sym typeface="Helvetica Neue Light"/>
              </a:defRPr>
            </a:lvl3pPr>
            <a:lvl4pPr marL="0" lvl="3" indent="0" algn="r">
              <a:spcBef>
                <a:spcPts val="0"/>
              </a:spcBef>
              <a:buNone/>
              <a:defRPr sz="1200" b="1" i="0">
                <a:solidFill>
                  <a:srgbClr val="7F7F7F"/>
                </a:solidFill>
                <a:latin typeface="Helvetica Neue Light"/>
                <a:ea typeface="Helvetica Neue Light"/>
                <a:cs typeface="Helvetica Neue Light"/>
                <a:sym typeface="Helvetica Neue Light"/>
              </a:defRPr>
            </a:lvl4pPr>
            <a:lvl5pPr marL="0" lvl="4" indent="0" algn="r">
              <a:spcBef>
                <a:spcPts val="0"/>
              </a:spcBef>
              <a:buNone/>
              <a:defRPr sz="1200" b="1" i="0">
                <a:solidFill>
                  <a:srgbClr val="7F7F7F"/>
                </a:solidFill>
                <a:latin typeface="Helvetica Neue Light"/>
                <a:ea typeface="Helvetica Neue Light"/>
                <a:cs typeface="Helvetica Neue Light"/>
                <a:sym typeface="Helvetica Neue Light"/>
              </a:defRPr>
            </a:lvl5pPr>
            <a:lvl6pPr marL="0" lvl="5" indent="0" algn="r">
              <a:spcBef>
                <a:spcPts val="0"/>
              </a:spcBef>
              <a:buNone/>
              <a:defRPr sz="1200" b="1" i="0">
                <a:solidFill>
                  <a:srgbClr val="7F7F7F"/>
                </a:solidFill>
                <a:latin typeface="Helvetica Neue Light"/>
                <a:ea typeface="Helvetica Neue Light"/>
                <a:cs typeface="Helvetica Neue Light"/>
                <a:sym typeface="Helvetica Neue Light"/>
              </a:defRPr>
            </a:lvl6pPr>
            <a:lvl7pPr marL="0" lvl="6" indent="0" algn="r">
              <a:spcBef>
                <a:spcPts val="0"/>
              </a:spcBef>
              <a:buNone/>
              <a:defRPr sz="1200" b="1" i="0">
                <a:solidFill>
                  <a:srgbClr val="7F7F7F"/>
                </a:solidFill>
                <a:latin typeface="Helvetica Neue Light"/>
                <a:ea typeface="Helvetica Neue Light"/>
                <a:cs typeface="Helvetica Neue Light"/>
                <a:sym typeface="Helvetica Neue Light"/>
              </a:defRPr>
            </a:lvl7pPr>
            <a:lvl8pPr marL="0" lvl="7" indent="0" algn="r">
              <a:spcBef>
                <a:spcPts val="0"/>
              </a:spcBef>
              <a:buNone/>
              <a:defRPr sz="1200" b="1" i="0">
                <a:solidFill>
                  <a:srgbClr val="7F7F7F"/>
                </a:solidFill>
                <a:latin typeface="Helvetica Neue Light"/>
                <a:ea typeface="Helvetica Neue Light"/>
                <a:cs typeface="Helvetica Neue Light"/>
                <a:sym typeface="Helvetica Neue Light"/>
              </a:defRPr>
            </a:lvl8pPr>
            <a:lvl9pPr marL="0" lvl="8" indent="0" algn="r">
              <a:spcBef>
                <a:spcPts val="0"/>
              </a:spcBef>
              <a:buNone/>
              <a:defRPr sz="1200" b="1" i="0">
                <a:solidFill>
                  <a:srgbClr val="7F7F7F"/>
                </a:solidFill>
                <a:latin typeface="Helvetica Neue Light"/>
                <a:ea typeface="Helvetica Neue Light"/>
                <a:cs typeface="Helvetica Neue Light"/>
                <a:sym typeface="Helvetica Neue Light"/>
              </a:defRPr>
            </a:lvl9pPr>
          </a:lstStyle>
          <a:p>
            <a:pPr marL="0" lvl="0" indent="0" algn="r" rtl="0">
              <a:spcBef>
                <a:spcPts val="0"/>
              </a:spcBef>
              <a:spcAft>
                <a:spcPts val="0"/>
              </a:spcAft>
              <a:buNone/>
            </a:pPr>
            <a:r>
              <a:rPr lang="en-US"/>
              <a:t>|</a:t>
            </a:r>
            <a:r>
              <a:rPr lang="en-US" b="0"/>
              <a:t>  </a:t>
            </a:r>
            <a:fld id="{00000000-1234-1234-1234-123412341234}" type="slidenum">
              <a:rPr lang="en-US" b="0"/>
              <a:t>‹#›</a:t>
            </a:fld>
            <a:endParaRPr b="0"/>
          </a:p>
        </p:txBody>
      </p:sp>
      <p:sp>
        <p:nvSpPr>
          <p:cNvPr id="63" name="Google Shape;63;p9"/>
          <p:cNvSpPr txBox="1">
            <a:spLocks noGrp="1"/>
          </p:cNvSpPr>
          <p:nvPr>
            <p:ph type="dt" idx="10"/>
          </p:nvPr>
        </p:nvSpPr>
        <p:spPr>
          <a:xfrm>
            <a:off x="7924800" y="6284674"/>
            <a:ext cx="2877878" cy="37742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1200" b="0" i="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64" name="Google Shape;64;p9"/>
          <p:cNvPicPr preferRelativeResize="0"/>
          <p:nvPr/>
        </p:nvPicPr>
        <p:blipFill rotWithShape="1">
          <a:blip r:embed="rId2">
            <a:alphaModFix/>
          </a:blip>
          <a:srcRect l="29654" t="38312" r="29480" b="38397"/>
          <a:stretch/>
        </p:blipFill>
        <p:spPr>
          <a:xfrm>
            <a:off x="358814" y="6038948"/>
            <a:ext cx="1365812" cy="59899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Helvetica Neu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Font typeface="Helvetica Neue Light"/>
              <a:buNone/>
              <a:defRPr sz="1600"/>
            </a:lvl1pPr>
            <a:lvl2pPr marL="914400" lvl="1" indent="-228600" algn="l">
              <a:lnSpc>
                <a:spcPct val="90000"/>
              </a:lnSpc>
              <a:spcBef>
                <a:spcPts val="500"/>
              </a:spcBef>
              <a:spcAft>
                <a:spcPts val="0"/>
              </a:spcAft>
              <a:buClr>
                <a:schemeClr val="dk1"/>
              </a:buClr>
              <a:buSzPts val="1400"/>
              <a:buFont typeface="Helvetica Neue Light"/>
              <a:buNone/>
              <a:defRPr sz="1400"/>
            </a:lvl2pPr>
            <a:lvl3pPr marL="1371600" lvl="2" indent="-228600" algn="l">
              <a:lnSpc>
                <a:spcPct val="90000"/>
              </a:lnSpc>
              <a:spcBef>
                <a:spcPts val="500"/>
              </a:spcBef>
              <a:spcAft>
                <a:spcPts val="0"/>
              </a:spcAft>
              <a:buClr>
                <a:schemeClr val="dk1"/>
              </a:buClr>
              <a:buSzPts val="1200"/>
              <a:buFont typeface="Helvetica Neue Light"/>
              <a:buNone/>
              <a:defRPr sz="1200"/>
            </a:lvl3pPr>
            <a:lvl4pPr marL="1828800" lvl="3" indent="-228600" algn="l">
              <a:lnSpc>
                <a:spcPct val="90000"/>
              </a:lnSpc>
              <a:spcBef>
                <a:spcPts val="500"/>
              </a:spcBef>
              <a:spcAft>
                <a:spcPts val="0"/>
              </a:spcAft>
              <a:buClr>
                <a:schemeClr val="dk1"/>
              </a:buClr>
              <a:buSzPts val="1000"/>
              <a:buFont typeface="Helvetica Neue Light"/>
              <a:buNone/>
              <a:defRPr sz="1000"/>
            </a:lvl4pPr>
            <a:lvl5pPr marL="2286000" lvl="4" indent="-228600" algn="l">
              <a:lnSpc>
                <a:spcPct val="90000"/>
              </a:lnSpc>
              <a:spcBef>
                <a:spcPts val="500"/>
              </a:spcBef>
              <a:spcAft>
                <a:spcPts val="0"/>
              </a:spcAft>
              <a:buClr>
                <a:schemeClr val="dk1"/>
              </a:buClr>
              <a:buSzPts val="1000"/>
              <a:buFont typeface="Helvetica Neue Light"/>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sldNum" idx="12"/>
          </p:nvPr>
        </p:nvSpPr>
        <p:spPr>
          <a:xfrm>
            <a:off x="10802678" y="6284675"/>
            <a:ext cx="551121" cy="37742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i="0">
                <a:solidFill>
                  <a:srgbClr val="7F7F7F"/>
                </a:solidFill>
                <a:latin typeface="Helvetica Neue Light"/>
                <a:ea typeface="Helvetica Neue Light"/>
                <a:cs typeface="Helvetica Neue Light"/>
                <a:sym typeface="Helvetica Neue Light"/>
              </a:defRPr>
            </a:lvl1pPr>
            <a:lvl2pPr marL="0" lvl="1" indent="0" algn="r">
              <a:spcBef>
                <a:spcPts val="0"/>
              </a:spcBef>
              <a:buNone/>
              <a:defRPr sz="1200" b="1" i="0">
                <a:solidFill>
                  <a:srgbClr val="7F7F7F"/>
                </a:solidFill>
                <a:latin typeface="Helvetica Neue Light"/>
                <a:ea typeface="Helvetica Neue Light"/>
                <a:cs typeface="Helvetica Neue Light"/>
                <a:sym typeface="Helvetica Neue Light"/>
              </a:defRPr>
            </a:lvl2pPr>
            <a:lvl3pPr marL="0" lvl="2" indent="0" algn="r">
              <a:spcBef>
                <a:spcPts val="0"/>
              </a:spcBef>
              <a:buNone/>
              <a:defRPr sz="1200" b="1" i="0">
                <a:solidFill>
                  <a:srgbClr val="7F7F7F"/>
                </a:solidFill>
                <a:latin typeface="Helvetica Neue Light"/>
                <a:ea typeface="Helvetica Neue Light"/>
                <a:cs typeface="Helvetica Neue Light"/>
                <a:sym typeface="Helvetica Neue Light"/>
              </a:defRPr>
            </a:lvl3pPr>
            <a:lvl4pPr marL="0" lvl="3" indent="0" algn="r">
              <a:spcBef>
                <a:spcPts val="0"/>
              </a:spcBef>
              <a:buNone/>
              <a:defRPr sz="1200" b="1" i="0">
                <a:solidFill>
                  <a:srgbClr val="7F7F7F"/>
                </a:solidFill>
                <a:latin typeface="Helvetica Neue Light"/>
                <a:ea typeface="Helvetica Neue Light"/>
                <a:cs typeface="Helvetica Neue Light"/>
                <a:sym typeface="Helvetica Neue Light"/>
              </a:defRPr>
            </a:lvl4pPr>
            <a:lvl5pPr marL="0" lvl="4" indent="0" algn="r">
              <a:spcBef>
                <a:spcPts val="0"/>
              </a:spcBef>
              <a:buNone/>
              <a:defRPr sz="1200" b="1" i="0">
                <a:solidFill>
                  <a:srgbClr val="7F7F7F"/>
                </a:solidFill>
                <a:latin typeface="Helvetica Neue Light"/>
                <a:ea typeface="Helvetica Neue Light"/>
                <a:cs typeface="Helvetica Neue Light"/>
                <a:sym typeface="Helvetica Neue Light"/>
              </a:defRPr>
            </a:lvl5pPr>
            <a:lvl6pPr marL="0" lvl="5" indent="0" algn="r">
              <a:spcBef>
                <a:spcPts val="0"/>
              </a:spcBef>
              <a:buNone/>
              <a:defRPr sz="1200" b="1" i="0">
                <a:solidFill>
                  <a:srgbClr val="7F7F7F"/>
                </a:solidFill>
                <a:latin typeface="Helvetica Neue Light"/>
                <a:ea typeface="Helvetica Neue Light"/>
                <a:cs typeface="Helvetica Neue Light"/>
                <a:sym typeface="Helvetica Neue Light"/>
              </a:defRPr>
            </a:lvl6pPr>
            <a:lvl7pPr marL="0" lvl="6" indent="0" algn="r">
              <a:spcBef>
                <a:spcPts val="0"/>
              </a:spcBef>
              <a:buNone/>
              <a:defRPr sz="1200" b="1" i="0">
                <a:solidFill>
                  <a:srgbClr val="7F7F7F"/>
                </a:solidFill>
                <a:latin typeface="Helvetica Neue Light"/>
                <a:ea typeface="Helvetica Neue Light"/>
                <a:cs typeface="Helvetica Neue Light"/>
                <a:sym typeface="Helvetica Neue Light"/>
              </a:defRPr>
            </a:lvl7pPr>
            <a:lvl8pPr marL="0" lvl="7" indent="0" algn="r">
              <a:spcBef>
                <a:spcPts val="0"/>
              </a:spcBef>
              <a:buNone/>
              <a:defRPr sz="1200" b="1" i="0">
                <a:solidFill>
                  <a:srgbClr val="7F7F7F"/>
                </a:solidFill>
                <a:latin typeface="Helvetica Neue Light"/>
                <a:ea typeface="Helvetica Neue Light"/>
                <a:cs typeface="Helvetica Neue Light"/>
                <a:sym typeface="Helvetica Neue Light"/>
              </a:defRPr>
            </a:lvl8pPr>
            <a:lvl9pPr marL="0" lvl="8" indent="0" algn="r">
              <a:spcBef>
                <a:spcPts val="0"/>
              </a:spcBef>
              <a:buNone/>
              <a:defRPr sz="1200" b="1" i="0">
                <a:solidFill>
                  <a:srgbClr val="7F7F7F"/>
                </a:solidFill>
                <a:latin typeface="Helvetica Neue Light"/>
                <a:ea typeface="Helvetica Neue Light"/>
                <a:cs typeface="Helvetica Neue Light"/>
                <a:sym typeface="Helvetica Neue Light"/>
              </a:defRPr>
            </a:lvl9pPr>
          </a:lstStyle>
          <a:p>
            <a:pPr marL="0" lvl="0" indent="0" algn="r" rtl="0">
              <a:spcBef>
                <a:spcPts val="0"/>
              </a:spcBef>
              <a:spcAft>
                <a:spcPts val="0"/>
              </a:spcAft>
              <a:buNone/>
            </a:pPr>
            <a:r>
              <a:rPr lang="en-US"/>
              <a:t>|</a:t>
            </a:r>
            <a:r>
              <a:rPr lang="en-US" b="0"/>
              <a:t>  </a:t>
            </a:r>
            <a:fld id="{00000000-1234-1234-1234-123412341234}" type="slidenum">
              <a:rPr lang="en-US" b="0"/>
              <a:t>‹#›</a:t>
            </a:fld>
            <a:endParaRPr b="0"/>
          </a:p>
        </p:txBody>
      </p:sp>
      <p:sp>
        <p:nvSpPr>
          <p:cNvPr id="70" name="Google Shape;70;p10"/>
          <p:cNvSpPr txBox="1">
            <a:spLocks noGrp="1"/>
          </p:cNvSpPr>
          <p:nvPr>
            <p:ph type="dt" idx="10"/>
          </p:nvPr>
        </p:nvSpPr>
        <p:spPr>
          <a:xfrm>
            <a:off x="7924800" y="6284674"/>
            <a:ext cx="2877878" cy="37742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1200" b="0" i="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71" name="Google Shape;71;p10"/>
          <p:cNvPicPr preferRelativeResize="0"/>
          <p:nvPr/>
        </p:nvPicPr>
        <p:blipFill rotWithShape="1">
          <a:blip r:embed="rId2">
            <a:alphaModFix/>
          </a:blip>
          <a:srcRect l="29654" t="38312" r="29480" b="38397"/>
          <a:stretch/>
        </p:blipFill>
        <p:spPr>
          <a:xfrm>
            <a:off x="358814" y="6038948"/>
            <a:ext cx="1365812" cy="59899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000"/>
              <a:buFont typeface="Helvetica Neu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sldNum" idx="12"/>
          </p:nvPr>
        </p:nvSpPr>
        <p:spPr>
          <a:xfrm>
            <a:off x="10802678" y="6284675"/>
            <a:ext cx="551121" cy="37742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i="0">
                <a:solidFill>
                  <a:srgbClr val="7F7F7F"/>
                </a:solidFill>
                <a:latin typeface="Helvetica Neue Light"/>
                <a:ea typeface="Helvetica Neue Light"/>
                <a:cs typeface="Helvetica Neue Light"/>
                <a:sym typeface="Helvetica Neue Light"/>
              </a:defRPr>
            </a:lvl1pPr>
            <a:lvl2pPr marL="0" lvl="1" indent="0" algn="r">
              <a:spcBef>
                <a:spcPts val="0"/>
              </a:spcBef>
              <a:buNone/>
              <a:defRPr sz="1200" b="1" i="0">
                <a:solidFill>
                  <a:srgbClr val="7F7F7F"/>
                </a:solidFill>
                <a:latin typeface="Helvetica Neue Light"/>
                <a:ea typeface="Helvetica Neue Light"/>
                <a:cs typeface="Helvetica Neue Light"/>
                <a:sym typeface="Helvetica Neue Light"/>
              </a:defRPr>
            </a:lvl2pPr>
            <a:lvl3pPr marL="0" lvl="2" indent="0" algn="r">
              <a:spcBef>
                <a:spcPts val="0"/>
              </a:spcBef>
              <a:buNone/>
              <a:defRPr sz="1200" b="1" i="0">
                <a:solidFill>
                  <a:srgbClr val="7F7F7F"/>
                </a:solidFill>
                <a:latin typeface="Helvetica Neue Light"/>
                <a:ea typeface="Helvetica Neue Light"/>
                <a:cs typeface="Helvetica Neue Light"/>
                <a:sym typeface="Helvetica Neue Light"/>
              </a:defRPr>
            </a:lvl3pPr>
            <a:lvl4pPr marL="0" lvl="3" indent="0" algn="r">
              <a:spcBef>
                <a:spcPts val="0"/>
              </a:spcBef>
              <a:buNone/>
              <a:defRPr sz="1200" b="1" i="0">
                <a:solidFill>
                  <a:srgbClr val="7F7F7F"/>
                </a:solidFill>
                <a:latin typeface="Helvetica Neue Light"/>
                <a:ea typeface="Helvetica Neue Light"/>
                <a:cs typeface="Helvetica Neue Light"/>
                <a:sym typeface="Helvetica Neue Light"/>
              </a:defRPr>
            </a:lvl4pPr>
            <a:lvl5pPr marL="0" lvl="4" indent="0" algn="r">
              <a:spcBef>
                <a:spcPts val="0"/>
              </a:spcBef>
              <a:buNone/>
              <a:defRPr sz="1200" b="1" i="0">
                <a:solidFill>
                  <a:srgbClr val="7F7F7F"/>
                </a:solidFill>
                <a:latin typeface="Helvetica Neue Light"/>
                <a:ea typeface="Helvetica Neue Light"/>
                <a:cs typeface="Helvetica Neue Light"/>
                <a:sym typeface="Helvetica Neue Light"/>
              </a:defRPr>
            </a:lvl5pPr>
            <a:lvl6pPr marL="0" lvl="5" indent="0" algn="r">
              <a:spcBef>
                <a:spcPts val="0"/>
              </a:spcBef>
              <a:buNone/>
              <a:defRPr sz="1200" b="1" i="0">
                <a:solidFill>
                  <a:srgbClr val="7F7F7F"/>
                </a:solidFill>
                <a:latin typeface="Helvetica Neue Light"/>
                <a:ea typeface="Helvetica Neue Light"/>
                <a:cs typeface="Helvetica Neue Light"/>
                <a:sym typeface="Helvetica Neue Light"/>
              </a:defRPr>
            </a:lvl6pPr>
            <a:lvl7pPr marL="0" lvl="6" indent="0" algn="r">
              <a:spcBef>
                <a:spcPts val="0"/>
              </a:spcBef>
              <a:buNone/>
              <a:defRPr sz="1200" b="1" i="0">
                <a:solidFill>
                  <a:srgbClr val="7F7F7F"/>
                </a:solidFill>
                <a:latin typeface="Helvetica Neue Light"/>
                <a:ea typeface="Helvetica Neue Light"/>
                <a:cs typeface="Helvetica Neue Light"/>
                <a:sym typeface="Helvetica Neue Light"/>
              </a:defRPr>
            </a:lvl7pPr>
            <a:lvl8pPr marL="0" lvl="7" indent="0" algn="r">
              <a:spcBef>
                <a:spcPts val="0"/>
              </a:spcBef>
              <a:buNone/>
              <a:defRPr sz="1200" b="1" i="0">
                <a:solidFill>
                  <a:srgbClr val="7F7F7F"/>
                </a:solidFill>
                <a:latin typeface="Helvetica Neue Light"/>
                <a:ea typeface="Helvetica Neue Light"/>
                <a:cs typeface="Helvetica Neue Light"/>
                <a:sym typeface="Helvetica Neue Light"/>
              </a:defRPr>
            </a:lvl8pPr>
            <a:lvl9pPr marL="0" lvl="8" indent="0" algn="r">
              <a:spcBef>
                <a:spcPts val="0"/>
              </a:spcBef>
              <a:buNone/>
              <a:defRPr sz="1200" b="1" i="0">
                <a:solidFill>
                  <a:srgbClr val="7F7F7F"/>
                </a:solidFill>
                <a:latin typeface="Helvetica Neue Light"/>
                <a:ea typeface="Helvetica Neue Light"/>
                <a:cs typeface="Helvetica Neue Light"/>
                <a:sym typeface="Helvetica Neue Light"/>
              </a:defRPr>
            </a:lvl9pPr>
          </a:lstStyle>
          <a:p>
            <a:pPr marL="0" lvl="0" indent="0" algn="r" rtl="0">
              <a:spcBef>
                <a:spcPts val="0"/>
              </a:spcBef>
              <a:spcAft>
                <a:spcPts val="0"/>
              </a:spcAft>
              <a:buNone/>
            </a:pPr>
            <a:r>
              <a:rPr lang="en-US"/>
              <a:t>|</a:t>
            </a:r>
            <a:r>
              <a:rPr lang="en-US" b="0"/>
              <a:t>  </a:t>
            </a:r>
            <a:fld id="{00000000-1234-1234-1234-123412341234}" type="slidenum">
              <a:rPr lang="en-US" b="0"/>
              <a:t>‹#›</a:t>
            </a:fld>
            <a:endParaRPr b="0"/>
          </a:p>
        </p:txBody>
      </p:sp>
      <p:sp>
        <p:nvSpPr>
          <p:cNvPr id="76" name="Google Shape;76;p11"/>
          <p:cNvSpPr txBox="1">
            <a:spLocks noGrp="1"/>
          </p:cNvSpPr>
          <p:nvPr>
            <p:ph type="dt" idx="10"/>
          </p:nvPr>
        </p:nvSpPr>
        <p:spPr>
          <a:xfrm>
            <a:off x="7924800" y="6284674"/>
            <a:ext cx="2877878" cy="37742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1200" b="0" i="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77" name="Google Shape;77;p11"/>
          <p:cNvPicPr preferRelativeResize="0"/>
          <p:nvPr/>
        </p:nvPicPr>
        <p:blipFill rotWithShape="1">
          <a:blip r:embed="rId2">
            <a:alphaModFix/>
          </a:blip>
          <a:srcRect l="29654" t="38312" r="29480" b="38397"/>
          <a:stretch/>
        </p:blipFill>
        <p:spPr>
          <a:xfrm>
            <a:off x="358814" y="6038948"/>
            <a:ext cx="1365812" cy="59899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dk1"/>
              </a:buClr>
              <a:buSzPts val="4000"/>
              <a:buFont typeface="Helvetica Neue"/>
              <a:buNone/>
              <a:defRPr sz="4000" b="1" i="0" u="none" strike="noStrike" cap="non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Helvetica Neue Light"/>
              <a:buChar char="•"/>
              <a:defRPr sz="2800" b="0" i="0" u="none" strike="noStrike" cap="none">
                <a:solidFill>
                  <a:schemeClr val="dk1"/>
                </a:solidFill>
                <a:latin typeface="Helvetica Neue Light"/>
                <a:ea typeface="Helvetica Neue Light"/>
                <a:cs typeface="Helvetica Neue Light"/>
                <a:sym typeface="Helvetica Neue Light"/>
              </a:defRPr>
            </a:lvl1pPr>
            <a:lvl2pPr marL="914400" marR="0" lvl="1" indent="-381000" algn="l" rtl="0">
              <a:lnSpc>
                <a:spcPct val="90000"/>
              </a:lnSpc>
              <a:spcBef>
                <a:spcPts val="500"/>
              </a:spcBef>
              <a:spcAft>
                <a:spcPts val="0"/>
              </a:spcAft>
              <a:buClr>
                <a:schemeClr val="dk1"/>
              </a:buClr>
              <a:buSzPts val="2400"/>
              <a:buFont typeface="Helvetica Neue Light"/>
              <a:buChar char="•"/>
              <a:defRPr sz="2400" b="0" i="0" u="none" strike="noStrike" cap="none">
                <a:solidFill>
                  <a:schemeClr val="dk1"/>
                </a:solidFill>
                <a:latin typeface="Helvetica Neue Light"/>
                <a:ea typeface="Helvetica Neue Light"/>
                <a:cs typeface="Helvetica Neue Light"/>
                <a:sym typeface="Helvetica Neue Light"/>
              </a:defRPr>
            </a:lvl2pPr>
            <a:lvl3pPr marL="1371600" marR="0" lvl="2" indent="-355600" algn="l" rtl="0">
              <a:lnSpc>
                <a:spcPct val="90000"/>
              </a:lnSpc>
              <a:spcBef>
                <a:spcPts val="500"/>
              </a:spcBef>
              <a:spcAft>
                <a:spcPts val="0"/>
              </a:spcAft>
              <a:buClr>
                <a:schemeClr val="dk1"/>
              </a:buClr>
              <a:buSzPts val="2000"/>
              <a:buFont typeface="Helvetica Neue Light"/>
              <a:buChar char="•"/>
              <a:defRPr sz="2000" b="0" i="0" u="none" strike="noStrike" cap="none">
                <a:solidFill>
                  <a:schemeClr val="dk1"/>
                </a:solidFill>
                <a:latin typeface="Helvetica Neue Light"/>
                <a:ea typeface="Helvetica Neue Light"/>
                <a:cs typeface="Helvetica Neue Light"/>
                <a:sym typeface="Helvetica Neue Light"/>
              </a:defRPr>
            </a:lvl3pPr>
            <a:lvl4pPr marL="1828800" marR="0" lvl="3" indent="-342900" algn="l" rtl="0">
              <a:lnSpc>
                <a:spcPct val="90000"/>
              </a:lnSpc>
              <a:spcBef>
                <a:spcPts val="500"/>
              </a:spcBef>
              <a:spcAft>
                <a:spcPts val="0"/>
              </a:spcAft>
              <a:buClr>
                <a:schemeClr val="dk1"/>
              </a:buClr>
              <a:buSzPts val="1800"/>
              <a:buFont typeface="Helvetica Neue Light"/>
              <a:buChar char="•"/>
              <a:defRPr sz="1800" b="0" i="0" u="none" strike="noStrike" cap="none">
                <a:solidFill>
                  <a:schemeClr val="dk1"/>
                </a:solidFill>
                <a:latin typeface="Helvetica Neue Light"/>
                <a:ea typeface="Helvetica Neue Light"/>
                <a:cs typeface="Helvetica Neue Light"/>
                <a:sym typeface="Helvetica Neue Light"/>
              </a:defRPr>
            </a:lvl4pPr>
            <a:lvl5pPr marL="2286000" marR="0" lvl="4" indent="-342900" algn="l" rtl="0">
              <a:lnSpc>
                <a:spcPct val="90000"/>
              </a:lnSpc>
              <a:spcBef>
                <a:spcPts val="500"/>
              </a:spcBef>
              <a:spcAft>
                <a:spcPts val="0"/>
              </a:spcAft>
              <a:buClr>
                <a:schemeClr val="dk1"/>
              </a:buClr>
              <a:buSzPts val="1800"/>
              <a:buFont typeface="Helvetica Neue Light"/>
              <a:buChar char="•"/>
              <a:defRPr sz="1800" b="0" i="0" u="none" strike="noStrike" cap="none">
                <a:solidFill>
                  <a:schemeClr val="dk1"/>
                </a:solidFill>
                <a:latin typeface="Helvetica Neue Light"/>
                <a:ea typeface="Helvetica Neue Light"/>
                <a:cs typeface="Helvetica Neue Light"/>
                <a:sym typeface="Helvetica Neue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12" name="Google Shape;12;p1"/>
          <p:cNvGrpSpPr/>
          <p:nvPr/>
        </p:nvGrpSpPr>
        <p:grpSpPr>
          <a:xfrm>
            <a:off x="0" y="6756400"/>
            <a:ext cx="12192000" cy="105496"/>
            <a:chOff x="0" y="6756400"/>
            <a:chExt cx="12192000" cy="105496"/>
          </a:xfrm>
        </p:grpSpPr>
        <p:pic>
          <p:nvPicPr>
            <p:cNvPr id="13" name="Google Shape;13;p1"/>
            <p:cNvPicPr preferRelativeResize="0"/>
            <p:nvPr/>
          </p:nvPicPr>
          <p:blipFill rotWithShape="1">
            <a:blip r:embed="rId12">
              <a:alphaModFix/>
            </a:blip>
            <a:srcRect/>
            <a:stretch/>
          </p:blipFill>
          <p:spPr>
            <a:xfrm>
              <a:off x="1524000" y="6756400"/>
              <a:ext cx="9144000" cy="101600"/>
            </a:xfrm>
            <a:prstGeom prst="rect">
              <a:avLst/>
            </a:prstGeom>
            <a:noFill/>
            <a:ln>
              <a:noFill/>
            </a:ln>
          </p:spPr>
        </p:pic>
        <p:pic>
          <p:nvPicPr>
            <p:cNvPr id="14" name="Google Shape;14;p1"/>
            <p:cNvPicPr preferRelativeResize="0"/>
            <p:nvPr/>
          </p:nvPicPr>
          <p:blipFill rotWithShape="1">
            <a:blip r:embed="rId13">
              <a:alphaModFix/>
            </a:blip>
            <a:srcRect r="71580" b="15585"/>
            <a:stretch/>
          </p:blipFill>
          <p:spPr>
            <a:xfrm>
              <a:off x="0" y="6756400"/>
              <a:ext cx="2598717" cy="101600"/>
            </a:xfrm>
            <a:prstGeom prst="rect">
              <a:avLst/>
            </a:prstGeom>
            <a:noFill/>
            <a:ln>
              <a:noFill/>
            </a:ln>
          </p:spPr>
        </p:pic>
        <p:pic>
          <p:nvPicPr>
            <p:cNvPr id="15" name="Google Shape;15;p1"/>
            <p:cNvPicPr preferRelativeResize="0"/>
            <p:nvPr/>
          </p:nvPicPr>
          <p:blipFill rotWithShape="1">
            <a:blip r:embed="rId14">
              <a:alphaModFix/>
            </a:blip>
            <a:srcRect r="71580" b="15585"/>
            <a:stretch/>
          </p:blipFill>
          <p:spPr>
            <a:xfrm>
              <a:off x="9593283" y="6756400"/>
              <a:ext cx="2598717" cy="105496"/>
            </a:xfrm>
            <a:prstGeom prst="rect">
              <a:avLst/>
            </a:prstGeom>
            <a:noFill/>
            <a:ln>
              <a:noFill/>
            </a:ln>
          </p:spPr>
        </p:pic>
      </p:grpSp>
      <p:sp>
        <p:nvSpPr>
          <p:cNvPr id="16" name="Google Shape;16;p1"/>
          <p:cNvSpPr txBox="1">
            <a:spLocks noGrp="1"/>
          </p:cNvSpPr>
          <p:nvPr>
            <p:ph type="sldNum" idx="12"/>
          </p:nvPr>
        </p:nvSpPr>
        <p:spPr>
          <a:xfrm>
            <a:off x="10802678" y="6284675"/>
            <a:ext cx="551121" cy="377426"/>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rgbClr val="7F7F7F"/>
                </a:solidFill>
                <a:latin typeface="Helvetica Neue Light"/>
                <a:ea typeface="Helvetica Neue Light"/>
                <a:cs typeface="Helvetica Neue Light"/>
                <a:sym typeface="Helvetica Neue Light"/>
              </a:defRPr>
            </a:lvl1pPr>
            <a:lvl2pPr marL="0" marR="0" lvl="1" indent="0" algn="r" rtl="0">
              <a:spcBef>
                <a:spcPts val="0"/>
              </a:spcBef>
              <a:buNone/>
              <a:defRPr sz="1200" b="1" i="0" u="none" strike="noStrike" cap="none">
                <a:solidFill>
                  <a:srgbClr val="7F7F7F"/>
                </a:solidFill>
                <a:latin typeface="Helvetica Neue Light"/>
                <a:ea typeface="Helvetica Neue Light"/>
                <a:cs typeface="Helvetica Neue Light"/>
                <a:sym typeface="Helvetica Neue Light"/>
              </a:defRPr>
            </a:lvl2pPr>
            <a:lvl3pPr marL="0" marR="0" lvl="2" indent="0" algn="r" rtl="0">
              <a:spcBef>
                <a:spcPts val="0"/>
              </a:spcBef>
              <a:buNone/>
              <a:defRPr sz="1200" b="1" i="0" u="none" strike="noStrike" cap="none">
                <a:solidFill>
                  <a:srgbClr val="7F7F7F"/>
                </a:solidFill>
                <a:latin typeface="Helvetica Neue Light"/>
                <a:ea typeface="Helvetica Neue Light"/>
                <a:cs typeface="Helvetica Neue Light"/>
                <a:sym typeface="Helvetica Neue Light"/>
              </a:defRPr>
            </a:lvl3pPr>
            <a:lvl4pPr marL="0" marR="0" lvl="3" indent="0" algn="r" rtl="0">
              <a:spcBef>
                <a:spcPts val="0"/>
              </a:spcBef>
              <a:buNone/>
              <a:defRPr sz="1200" b="1" i="0" u="none" strike="noStrike" cap="none">
                <a:solidFill>
                  <a:srgbClr val="7F7F7F"/>
                </a:solidFill>
                <a:latin typeface="Helvetica Neue Light"/>
                <a:ea typeface="Helvetica Neue Light"/>
                <a:cs typeface="Helvetica Neue Light"/>
                <a:sym typeface="Helvetica Neue Light"/>
              </a:defRPr>
            </a:lvl4pPr>
            <a:lvl5pPr marL="0" marR="0" lvl="4" indent="0" algn="r" rtl="0">
              <a:spcBef>
                <a:spcPts val="0"/>
              </a:spcBef>
              <a:buNone/>
              <a:defRPr sz="1200" b="1" i="0" u="none" strike="noStrike" cap="none">
                <a:solidFill>
                  <a:srgbClr val="7F7F7F"/>
                </a:solidFill>
                <a:latin typeface="Helvetica Neue Light"/>
                <a:ea typeface="Helvetica Neue Light"/>
                <a:cs typeface="Helvetica Neue Light"/>
                <a:sym typeface="Helvetica Neue Light"/>
              </a:defRPr>
            </a:lvl5pPr>
            <a:lvl6pPr marL="0" marR="0" lvl="5" indent="0" algn="r" rtl="0">
              <a:spcBef>
                <a:spcPts val="0"/>
              </a:spcBef>
              <a:buNone/>
              <a:defRPr sz="1200" b="1" i="0" u="none" strike="noStrike" cap="none">
                <a:solidFill>
                  <a:srgbClr val="7F7F7F"/>
                </a:solidFill>
                <a:latin typeface="Helvetica Neue Light"/>
                <a:ea typeface="Helvetica Neue Light"/>
                <a:cs typeface="Helvetica Neue Light"/>
                <a:sym typeface="Helvetica Neue Light"/>
              </a:defRPr>
            </a:lvl6pPr>
            <a:lvl7pPr marL="0" marR="0" lvl="6" indent="0" algn="r" rtl="0">
              <a:spcBef>
                <a:spcPts val="0"/>
              </a:spcBef>
              <a:buNone/>
              <a:defRPr sz="1200" b="1" i="0" u="none" strike="noStrike" cap="none">
                <a:solidFill>
                  <a:srgbClr val="7F7F7F"/>
                </a:solidFill>
                <a:latin typeface="Helvetica Neue Light"/>
                <a:ea typeface="Helvetica Neue Light"/>
                <a:cs typeface="Helvetica Neue Light"/>
                <a:sym typeface="Helvetica Neue Light"/>
              </a:defRPr>
            </a:lvl7pPr>
            <a:lvl8pPr marL="0" marR="0" lvl="7" indent="0" algn="r" rtl="0">
              <a:spcBef>
                <a:spcPts val="0"/>
              </a:spcBef>
              <a:buNone/>
              <a:defRPr sz="1200" b="1" i="0" u="none" strike="noStrike" cap="none">
                <a:solidFill>
                  <a:srgbClr val="7F7F7F"/>
                </a:solidFill>
                <a:latin typeface="Helvetica Neue Light"/>
                <a:ea typeface="Helvetica Neue Light"/>
                <a:cs typeface="Helvetica Neue Light"/>
                <a:sym typeface="Helvetica Neue Light"/>
              </a:defRPr>
            </a:lvl8pPr>
            <a:lvl9pPr marL="0" marR="0" lvl="8" indent="0" algn="r" rtl="0">
              <a:spcBef>
                <a:spcPts val="0"/>
              </a:spcBef>
              <a:buNone/>
              <a:defRPr sz="1200" b="1" i="0" u="none" strike="noStrike" cap="none">
                <a:solidFill>
                  <a:srgbClr val="7F7F7F"/>
                </a:solidFill>
                <a:latin typeface="Helvetica Neue Light"/>
                <a:ea typeface="Helvetica Neue Light"/>
                <a:cs typeface="Helvetica Neue Light"/>
                <a:sym typeface="Helvetica Neue Light"/>
              </a:defRPr>
            </a:lvl9pPr>
          </a:lstStyle>
          <a:p>
            <a:pPr marL="0" lvl="0" indent="0" algn="r" rtl="0">
              <a:spcBef>
                <a:spcPts val="0"/>
              </a:spcBef>
              <a:spcAft>
                <a:spcPts val="0"/>
              </a:spcAft>
              <a:buNone/>
            </a:pPr>
            <a:r>
              <a:rPr lang="en-US"/>
              <a:t>|</a:t>
            </a:r>
            <a:r>
              <a:rPr lang="en-US" b="0"/>
              <a:t>  </a:t>
            </a:r>
            <a:fld id="{00000000-1234-1234-1234-123412341234}" type="slidenum">
              <a:rPr lang="en-US" b="0"/>
              <a:t>‹#›</a:t>
            </a:fld>
            <a:endParaRPr b="0"/>
          </a:p>
        </p:txBody>
      </p:sp>
      <p:sp>
        <p:nvSpPr>
          <p:cNvPr id="17" name="Google Shape;17;p1"/>
          <p:cNvSpPr txBox="1">
            <a:spLocks noGrp="1"/>
          </p:cNvSpPr>
          <p:nvPr>
            <p:ph type="dt" idx="10"/>
          </p:nvPr>
        </p:nvSpPr>
        <p:spPr>
          <a:xfrm>
            <a:off x="7924800" y="6284674"/>
            <a:ext cx="2877878" cy="37742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rgbClr val="7F7F7F"/>
                </a:solidFill>
                <a:latin typeface="Helvetica Neue Light"/>
                <a:ea typeface="Helvetica Neue Light"/>
                <a:cs typeface="Helvetica Neue Light"/>
                <a:sym typeface="Helvetica Neue Light"/>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i.org/10.3390/pr10061158" TargetMode="External"/><Relationship Id="rId2" Type="http://schemas.openxmlformats.org/officeDocument/2006/relationships/hyperlink" Target="https://doi.org/10.1016/j.promfg.2018.07.111" TargetMode="External"/><Relationship Id="rId1" Type="http://schemas.openxmlformats.org/officeDocument/2006/relationships/slideLayout" Target="../slideLayouts/slideLayout2.xml"/><Relationship Id="rId4" Type="http://schemas.openxmlformats.org/officeDocument/2006/relationships/hyperlink" Target="https://doi.org/10.62520/fujece.160437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747170" y="4221173"/>
            <a:ext cx="10515600" cy="835416"/>
          </a:xfrm>
          <a:prstGeom prst="rect">
            <a:avLst/>
          </a:prstGeom>
          <a:noFill/>
          <a:ln>
            <a:noFill/>
          </a:ln>
        </p:spPr>
        <p:txBody>
          <a:bodyPr spcFirstLastPara="1" wrap="square" lIns="91425" tIns="45700" rIns="91425" bIns="45700" anchor="t" anchorCtr="1">
            <a:noAutofit/>
          </a:bodyPr>
          <a:lstStyle/>
          <a:p>
            <a:r>
              <a:rPr lang="en-US" sz="2000" dirty="0" smtClean="0">
                <a:solidFill>
                  <a:srgbClr val="FFFF00"/>
                </a:solidFill>
                <a:ea typeface="Arial"/>
                <a:cs typeface="Arial"/>
                <a:sym typeface="Arial"/>
              </a:rPr>
              <a:t>Course </a:t>
            </a:r>
            <a:r>
              <a:rPr lang="en-US" sz="2000" dirty="0">
                <a:solidFill>
                  <a:srgbClr val="FFFF00"/>
                </a:solidFill>
                <a:ea typeface="Arial"/>
                <a:cs typeface="Arial"/>
                <a:sym typeface="Arial"/>
              </a:rPr>
              <a:t>Name: </a:t>
            </a:r>
            <a:r>
              <a:rPr lang="en-US" sz="2000" dirty="0"/>
              <a:t>Machine Learning for </a:t>
            </a:r>
            <a:r>
              <a:rPr lang="en-US" sz="2000" dirty="0" smtClean="0"/>
              <a:t>Theory and Practices(CSE </a:t>
            </a:r>
            <a:r>
              <a:rPr lang="en-US" sz="2000" dirty="0"/>
              <a:t>623)</a:t>
            </a:r>
            <a:br>
              <a:rPr lang="en-US" sz="2000" dirty="0"/>
            </a:br>
            <a:r>
              <a:rPr lang="en-US" sz="2000" dirty="0">
                <a:solidFill>
                  <a:srgbClr val="FFFF00"/>
                </a:solidFill>
                <a:ea typeface="Arial"/>
                <a:cs typeface="Arial"/>
                <a:sym typeface="Arial"/>
              </a:rPr>
              <a:t>Group Details: </a:t>
            </a:r>
            <a:r>
              <a:rPr lang="en-US" sz="2000" dirty="0" err="1">
                <a:solidFill>
                  <a:schemeClr val="bg1"/>
                </a:solidFill>
                <a:ea typeface="Arial"/>
                <a:cs typeface="Arial"/>
              </a:rPr>
              <a:t>Rampal</a:t>
            </a:r>
            <a:r>
              <a:rPr lang="en-US" sz="2000" dirty="0">
                <a:solidFill>
                  <a:schemeClr val="bg1"/>
                </a:solidFill>
                <a:ea typeface="Arial"/>
                <a:cs typeface="Arial"/>
              </a:rPr>
              <a:t> Singh (AU 2449006)</a:t>
            </a:r>
          </a:p>
        </p:txBody>
      </p:sp>
      <p:sp>
        <p:nvSpPr>
          <p:cNvPr id="3" name="TextBox 2"/>
          <p:cNvSpPr txBox="1"/>
          <p:nvPr/>
        </p:nvSpPr>
        <p:spPr>
          <a:xfrm>
            <a:off x="346364" y="457201"/>
            <a:ext cx="11651672" cy="1231106"/>
          </a:xfrm>
          <a:prstGeom prst="rect">
            <a:avLst/>
          </a:prstGeom>
          <a:noFill/>
        </p:spPr>
        <p:txBody>
          <a:bodyPr wrap="square" rtlCol="0">
            <a:spAutoFit/>
          </a:bodyPr>
          <a:lstStyle/>
          <a:p>
            <a:pPr algn="ctr"/>
            <a:r>
              <a:rPr lang="en-US" sz="2000" b="1" dirty="0">
                <a:solidFill>
                  <a:srgbClr val="FFFF00"/>
                </a:solidFill>
                <a:latin typeface="Helvetica Neue"/>
                <a:sym typeface="Helvetica Neue"/>
              </a:rPr>
              <a:t>Project Name: </a:t>
            </a:r>
            <a:endParaRPr lang="en-US" sz="2000" b="1" dirty="0" smtClean="0">
              <a:solidFill>
                <a:srgbClr val="FFFF00"/>
              </a:solidFill>
              <a:latin typeface="Helvetica Neue"/>
              <a:sym typeface="Helvetica Neue"/>
            </a:endParaRPr>
          </a:p>
          <a:p>
            <a:r>
              <a:rPr lang="en-US" sz="2000" b="1" dirty="0" smtClean="0">
                <a:solidFill>
                  <a:srgbClr val="FFFFFF"/>
                </a:solidFill>
                <a:latin typeface="Helvetica Neue"/>
                <a:sym typeface="Helvetica Neue"/>
              </a:rPr>
              <a:t>Predicting </a:t>
            </a:r>
            <a:r>
              <a:rPr lang="en-US" sz="2000" b="1" dirty="0">
                <a:solidFill>
                  <a:srgbClr val="FFFFFF"/>
                </a:solidFill>
                <a:latin typeface="Helvetica Neue"/>
                <a:sym typeface="Helvetica Neue"/>
              </a:rPr>
              <a:t>Tensile Strength in 3D-Printed Materials using Linear Regression </a:t>
            </a:r>
            <a:r>
              <a:rPr lang="en-US" sz="2000" b="1" dirty="0" err="1">
                <a:solidFill>
                  <a:srgbClr val="FFFFFF"/>
                </a:solidFill>
                <a:latin typeface="Helvetica Neue"/>
                <a:sym typeface="Helvetica Neue"/>
              </a:rPr>
              <a:t>AdaBoost</a:t>
            </a:r>
            <a:r>
              <a:rPr lang="en-US" sz="2000" b="1" dirty="0">
                <a:solidFill>
                  <a:srgbClr val="FFFFFF"/>
                </a:solidFill>
                <a:latin typeface="Helvetica Neue"/>
                <a:sym typeface="Helvetica Neue"/>
              </a:rPr>
              <a:t> Regression </a:t>
            </a:r>
            <a:r>
              <a:rPr lang="en-US" sz="2000" b="1" dirty="0" err="1">
                <a:solidFill>
                  <a:srgbClr val="FFFFFF"/>
                </a:solidFill>
                <a:latin typeface="Helvetica Neue"/>
                <a:sym typeface="Helvetica Neue"/>
              </a:rPr>
              <a:t>XGBoost</a:t>
            </a:r>
            <a:r>
              <a:rPr lang="en-US" sz="2000" b="1" dirty="0">
                <a:solidFill>
                  <a:srgbClr val="FFFFFF"/>
                </a:solidFill>
                <a:latin typeface="Helvetica Neue"/>
                <a:sym typeface="Helvetica Neue"/>
              </a:rPr>
              <a:t> Regression ,Gradient Boosting Regression Random Forest Regression </a:t>
            </a:r>
            <a:r>
              <a:rPr lang="en-US" sz="3400" b="1" dirty="0">
                <a:solidFill>
                  <a:srgbClr val="FFFFFF"/>
                </a:solidFill>
                <a:latin typeface="Helvetica Neue"/>
                <a:sym typeface="Helvetica Neue"/>
              </a:rPr>
              <a:t/>
            </a:r>
            <a:br>
              <a:rPr lang="en-US" sz="3400" b="1" dirty="0">
                <a:solidFill>
                  <a:srgbClr val="FFFFFF"/>
                </a:solidFill>
                <a:latin typeface="Helvetica Neue"/>
                <a:sym typeface="Helvetica Neue"/>
              </a:rPr>
            </a:b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03" y="266700"/>
            <a:ext cx="10515600" cy="1077191"/>
          </a:xfrm>
        </p:spPr>
        <p:txBody>
          <a:bodyPr/>
          <a:lstStyle/>
          <a:p>
            <a:pPr algn="ctr"/>
            <a:r>
              <a:rPr lang="en-US" dirty="0" smtClean="0"/>
              <a:t>Problem statement</a:t>
            </a:r>
            <a:endParaRPr lang="en-IN" dirty="0"/>
          </a:p>
        </p:txBody>
      </p:sp>
      <p:sp>
        <p:nvSpPr>
          <p:cNvPr id="3" name="Text Placeholder 2"/>
          <p:cNvSpPr>
            <a:spLocks noGrp="1"/>
          </p:cNvSpPr>
          <p:nvPr>
            <p:ph type="body" idx="1"/>
          </p:nvPr>
        </p:nvSpPr>
        <p:spPr/>
        <p:txBody>
          <a:bodyPr/>
          <a:lstStyle/>
          <a:p>
            <a:r>
              <a:rPr lang="en-US" dirty="0" smtClean="0"/>
              <a:t>Developing a machine learning model to predict optimal printing parameters (such as layer height, infill density, nozzle temperature, print speed) to maximize tensile strength </a:t>
            </a:r>
          </a:p>
          <a:p>
            <a:r>
              <a:rPr lang="en-US" dirty="0" smtClean="0"/>
              <a:t>The </a:t>
            </a:r>
            <a:r>
              <a:rPr lang="en-US" dirty="0"/>
              <a:t>mechanical properties of 3D-printed materials, particularly tensile strength, are influenced by multiple factors such as layer height, infill density, print speed, and wall thickness. Accurately predicting tensile strength can help in optimizing print settings for better durability and performance. This project aims to develop a predictive model using Random Forest Regression to estimate tensile strength based on key printing parameters.</a:t>
            </a:r>
          </a:p>
          <a:p>
            <a:pPr marL="76200" indent="0">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a:t>
            </a:r>
            <a:r>
              <a:rPr lang="en-US" b="0" smtClean="0"/>
              <a:t>  </a:t>
            </a:r>
            <a:fld id="{00000000-1234-1234-1234-123412341234}" type="slidenum">
              <a:rPr lang="en-US" b="0" smtClean="0"/>
              <a:t>2</a:t>
            </a:fld>
            <a:endParaRPr b="0"/>
          </a:p>
        </p:txBody>
      </p:sp>
    </p:spTree>
    <p:extLst>
      <p:ext uri="{BB962C8B-B14F-4D97-AF65-F5344CB8AC3E}">
        <p14:creationId xmlns:p14="http://schemas.microsoft.com/office/powerpoint/2010/main" val="2798277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r>
              <a:rPr lang="en-US" smtClean="0"/>
              <a:t>|</a:t>
            </a:r>
            <a:r>
              <a:rPr lang="en-US" b="0" smtClean="0"/>
              <a:t>  </a:t>
            </a:r>
            <a:fld id="{00000000-1234-1234-1234-123412341234}" type="slidenum">
              <a:rPr lang="en-US" b="0" smtClean="0"/>
              <a:t>3</a:t>
            </a:fld>
            <a:endParaRPr b="0"/>
          </a:p>
        </p:txBody>
      </p:sp>
      <p:graphicFrame>
        <p:nvGraphicFramePr>
          <p:cNvPr id="3" name="Table 2"/>
          <p:cNvGraphicFramePr>
            <a:graphicFrameLocks noGrp="1"/>
          </p:cNvGraphicFramePr>
          <p:nvPr>
            <p:extLst>
              <p:ext uri="{D42A27DB-BD31-4B8C-83A1-F6EECF244321}">
                <p14:modId xmlns:p14="http://schemas.microsoft.com/office/powerpoint/2010/main" val="212271442"/>
              </p:ext>
            </p:extLst>
          </p:nvPr>
        </p:nvGraphicFramePr>
        <p:xfrm>
          <a:off x="595744" y="673484"/>
          <a:ext cx="11139055" cy="5784587"/>
        </p:xfrm>
        <a:graphic>
          <a:graphicData uri="http://schemas.openxmlformats.org/drawingml/2006/table">
            <a:tbl>
              <a:tblPr>
                <a:tableStyleId>{69CF1AB2-1976-4502-BF36-3FF5EA218861}</a:tableStyleId>
              </a:tblPr>
              <a:tblGrid>
                <a:gridCol w="2484504">
                  <a:extLst>
                    <a:ext uri="{9D8B030D-6E8A-4147-A177-3AD203B41FA5}">
                      <a16:colId xmlns:a16="http://schemas.microsoft.com/office/drawing/2014/main" val="2448223459"/>
                    </a:ext>
                  </a:extLst>
                </a:gridCol>
                <a:gridCol w="1334489">
                  <a:extLst>
                    <a:ext uri="{9D8B030D-6E8A-4147-A177-3AD203B41FA5}">
                      <a16:colId xmlns:a16="http://schemas.microsoft.com/office/drawing/2014/main" val="3504563220"/>
                    </a:ext>
                  </a:extLst>
                </a:gridCol>
                <a:gridCol w="1683810">
                  <a:extLst>
                    <a:ext uri="{9D8B030D-6E8A-4147-A177-3AD203B41FA5}">
                      <a16:colId xmlns:a16="http://schemas.microsoft.com/office/drawing/2014/main" val="2580055451"/>
                    </a:ext>
                  </a:extLst>
                </a:gridCol>
                <a:gridCol w="1507187">
                  <a:extLst>
                    <a:ext uri="{9D8B030D-6E8A-4147-A177-3AD203B41FA5}">
                      <a16:colId xmlns:a16="http://schemas.microsoft.com/office/drawing/2014/main" val="156099938"/>
                    </a:ext>
                  </a:extLst>
                </a:gridCol>
                <a:gridCol w="2197981">
                  <a:extLst>
                    <a:ext uri="{9D8B030D-6E8A-4147-A177-3AD203B41FA5}">
                      <a16:colId xmlns:a16="http://schemas.microsoft.com/office/drawing/2014/main" val="3417037360"/>
                    </a:ext>
                  </a:extLst>
                </a:gridCol>
                <a:gridCol w="1931084">
                  <a:extLst>
                    <a:ext uri="{9D8B030D-6E8A-4147-A177-3AD203B41FA5}">
                      <a16:colId xmlns:a16="http://schemas.microsoft.com/office/drawing/2014/main" val="1433613398"/>
                    </a:ext>
                  </a:extLst>
                </a:gridCol>
              </a:tblGrid>
              <a:tr h="720531">
                <a:tc>
                  <a:txBody>
                    <a:bodyPr/>
                    <a:lstStyle/>
                    <a:p>
                      <a:pPr lvl="8" algn="ctr" fontAlgn="ctr"/>
                      <a:r>
                        <a:rPr lang="en-IN" sz="2400" u="none" strike="noStrike" dirty="0">
                          <a:effectLst/>
                        </a:rPr>
                        <a:t>Title</a:t>
                      </a:r>
                      <a:endParaRPr lang="en-IN"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49" marR="8149" marT="8149" marB="0" anchor="ctr"/>
                </a:tc>
                <a:tc>
                  <a:txBody>
                    <a:bodyPr/>
                    <a:lstStyle/>
                    <a:p>
                      <a:pPr lvl="8" algn="ctr" fontAlgn="ctr"/>
                      <a:r>
                        <a:rPr lang="en-IN" sz="2400" u="none" strike="noStrike" dirty="0">
                          <a:effectLst/>
                        </a:rPr>
                        <a:t>Authors</a:t>
                      </a:r>
                      <a:endParaRPr lang="en-IN"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49" marR="8149" marT="8149" marB="0" anchor="ctr"/>
                </a:tc>
                <a:tc>
                  <a:txBody>
                    <a:bodyPr/>
                    <a:lstStyle/>
                    <a:p>
                      <a:pPr lvl="8" algn="ctr" fontAlgn="ctr"/>
                      <a:r>
                        <a:rPr lang="en-IN" sz="2400" u="none" strike="noStrike" dirty="0">
                          <a:effectLst/>
                        </a:rPr>
                        <a:t>Key Parameters</a:t>
                      </a:r>
                      <a:endParaRPr lang="en-IN"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49" marR="8149" marT="8149" marB="0" anchor="ctr"/>
                </a:tc>
                <a:tc>
                  <a:txBody>
                    <a:bodyPr/>
                    <a:lstStyle/>
                    <a:p>
                      <a:pPr lvl="8" algn="ctr" fontAlgn="ctr"/>
                      <a:r>
                        <a:rPr lang="en-IN" sz="2400" u="none" strike="noStrike" dirty="0">
                          <a:effectLst/>
                        </a:rPr>
                        <a:t>ML Methods</a:t>
                      </a:r>
                      <a:endParaRPr lang="en-IN"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49" marR="8149" marT="8149" marB="0" anchor="ctr"/>
                </a:tc>
                <a:tc>
                  <a:txBody>
                    <a:bodyPr/>
                    <a:lstStyle/>
                    <a:p>
                      <a:pPr lvl="8" algn="ctr" fontAlgn="ctr"/>
                      <a:r>
                        <a:rPr lang="en-IN" sz="2400" u="none" strike="noStrike" dirty="0">
                          <a:effectLst/>
                        </a:rPr>
                        <a:t>Main Findings</a:t>
                      </a:r>
                      <a:endParaRPr lang="en-IN"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49" marR="8149" marT="8149" marB="0" anchor="ctr"/>
                </a:tc>
                <a:tc>
                  <a:txBody>
                    <a:bodyPr/>
                    <a:lstStyle/>
                    <a:p>
                      <a:pPr lvl="8" algn="ctr" fontAlgn="ctr"/>
                      <a:r>
                        <a:rPr lang="en-IN" sz="2400" u="none" strike="noStrike" dirty="0">
                          <a:effectLst/>
                        </a:rPr>
                        <a:t>Limitations</a:t>
                      </a:r>
                      <a:endParaRPr lang="en-IN"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49" marR="8149" marT="8149" marB="0" anchor="ctr"/>
                </a:tc>
                <a:extLst>
                  <a:ext uri="{0D108BD9-81ED-4DB2-BD59-A6C34878D82A}">
                    <a16:rowId xmlns:a16="http://schemas.microsoft.com/office/drawing/2014/main" val="2313064279"/>
                  </a:ext>
                </a:extLst>
              </a:tr>
              <a:tr h="1371974">
                <a:tc>
                  <a:txBody>
                    <a:bodyPr/>
                    <a:lstStyle/>
                    <a:p>
                      <a:pPr lvl="8" algn="l" fontAlgn="ctr"/>
                      <a:r>
                        <a:rPr lang="en-US" sz="1400" u="none" strike="noStrike" dirty="0">
                          <a:effectLst/>
                        </a:rPr>
                        <a:t>Accurate Estimation of Tensile Strength of 3D Printed Parts Using Machine Learning Algorithms</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49" marR="8149" marT="8149" marB="0" anchor="ctr"/>
                </a:tc>
                <a:tc>
                  <a:txBody>
                    <a:bodyPr/>
                    <a:lstStyle/>
                    <a:p>
                      <a:pPr lvl="8" algn="l" fontAlgn="ctr"/>
                      <a:r>
                        <a:rPr lang="en-IN" sz="1400" u="none" strike="noStrike" dirty="0" err="1">
                          <a:effectLst/>
                        </a:rPr>
                        <a:t>Jayasudha</a:t>
                      </a:r>
                      <a:r>
                        <a:rPr lang="en-IN" sz="1400" u="none" strike="noStrike" dirty="0">
                          <a:effectLst/>
                        </a:rPr>
                        <a:t> et al.</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49" marR="8149" marT="8149" marB="0" anchor="ctr"/>
                </a:tc>
                <a:tc>
                  <a:txBody>
                    <a:bodyPr/>
                    <a:lstStyle/>
                    <a:p>
                      <a:pPr lvl="8" algn="l" fontAlgn="ctr"/>
                      <a:r>
                        <a:rPr lang="en-US" sz="1400" u="none" strike="noStrike" dirty="0">
                          <a:effectLst/>
                        </a:rPr>
                        <a:t>Extrusion temperature, layer height, shell thickness, build orientation</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49" marR="8149" marT="8149" marB="0" anchor="ctr"/>
                </a:tc>
                <a:tc>
                  <a:txBody>
                    <a:bodyPr/>
                    <a:lstStyle/>
                    <a:p>
                      <a:pPr lvl="8" algn="l" fontAlgn="ctr"/>
                      <a:r>
                        <a:rPr lang="en-US" sz="1400" u="none" strike="noStrike">
                          <a:effectLst/>
                        </a:rPr>
                        <a:t>Linear Regression, Random Forest, AdaBoost, Gradient Boosting, XGBoost</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8149" marR="8149" marT="8149" marB="0" anchor="ctr"/>
                </a:tc>
                <a:tc>
                  <a:txBody>
                    <a:bodyPr/>
                    <a:lstStyle/>
                    <a:p>
                      <a:pPr lvl="8" algn="l" fontAlgn="ctr"/>
                      <a:r>
                        <a:rPr lang="en-US" sz="1400" u="none" strike="noStrike">
                          <a:effectLst/>
                        </a:rPr>
                        <a:t>XGBoost outperformed others (R²: 0.94–0.97). Tensile strength correlates strongly with extrusion temperature.</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8149" marR="8149" marT="8149" marB="0" anchor="ctr"/>
                </a:tc>
                <a:tc>
                  <a:txBody>
                    <a:bodyPr/>
                    <a:lstStyle/>
                    <a:p>
                      <a:pPr lvl="8" algn="l" fontAlgn="ctr"/>
                      <a:r>
                        <a:rPr lang="en-US" sz="1400" u="none" strike="noStrike">
                          <a:effectLst/>
                        </a:rPr>
                        <a:t>Limited to two case studies; hyperparameters not globally optimized.</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8149" marR="8149" marT="8149" marB="0" anchor="ctr"/>
                </a:tc>
                <a:extLst>
                  <a:ext uri="{0D108BD9-81ED-4DB2-BD59-A6C34878D82A}">
                    <a16:rowId xmlns:a16="http://schemas.microsoft.com/office/drawing/2014/main" val="3617522871"/>
                  </a:ext>
                </a:extLst>
              </a:tr>
              <a:tr h="1148178">
                <a:tc>
                  <a:txBody>
                    <a:bodyPr/>
                    <a:lstStyle/>
                    <a:p>
                      <a:pPr lvl="8" algn="l" fontAlgn="ctr"/>
                      <a:r>
                        <a:rPr lang="en-US" sz="1400" u="none" strike="noStrike">
                          <a:effectLst/>
                        </a:rPr>
                        <a:t>Predicting the Dimensional Variation of Geometries Produced Through FDM 3D Printing</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8149" marR="8149" marT="8149" marB="0" anchor="ctr"/>
                </a:tc>
                <a:tc>
                  <a:txBody>
                    <a:bodyPr/>
                    <a:lstStyle/>
                    <a:p>
                      <a:pPr lvl="8" algn="l" fontAlgn="ctr"/>
                      <a:r>
                        <a:rPr lang="en-IN" sz="1400" u="none" strike="noStrike">
                          <a:effectLst/>
                        </a:rPr>
                        <a:t>Sharma et al.</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8149" marR="8149" marT="8149" marB="0" anchor="ctr"/>
                </a:tc>
                <a:tc>
                  <a:txBody>
                    <a:bodyPr/>
                    <a:lstStyle/>
                    <a:p>
                      <a:pPr lvl="8" algn="l" fontAlgn="ctr"/>
                      <a:r>
                        <a:rPr lang="en-US" sz="1400" u="none" strike="noStrike" dirty="0">
                          <a:effectLst/>
                        </a:rPr>
                        <a:t>Wall thickness, infill density, print speed, material (ABS/PLA)</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49" marR="8149" marT="8149" marB="0" anchor="ctr"/>
                </a:tc>
                <a:tc>
                  <a:txBody>
                    <a:bodyPr/>
                    <a:lstStyle/>
                    <a:p>
                      <a:pPr lvl="8" algn="l" fontAlgn="ctr"/>
                      <a:r>
                        <a:rPr lang="en-IN" sz="1400" u="none" strike="noStrike" dirty="0">
                          <a:effectLst/>
                        </a:rPr>
                        <a:t>Decision Tree Regression</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49" marR="8149" marT="8149" marB="0" anchor="ctr"/>
                </a:tc>
                <a:tc>
                  <a:txBody>
                    <a:bodyPr/>
                    <a:lstStyle/>
                    <a:p>
                      <a:pPr lvl="8" algn="l" fontAlgn="ctr"/>
                      <a:r>
                        <a:rPr lang="en-US" sz="1400" u="none" strike="noStrike">
                          <a:effectLst/>
                        </a:rPr>
                        <a:t>PLA exhibits higher dimensional variation than ABS. Achieved R² = 0.67 for dimensional accuracy prediction.</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8149" marR="8149" marT="8149" marB="0" anchor="ctr"/>
                </a:tc>
                <a:tc>
                  <a:txBody>
                    <a:bodyPr/>
                    <a:lstStyle/>
                    <a:p>
                      <a:pPr lvl="8" algn="l" fontAlgn="ctr"/>
                      <a:r>
                        <a:rPr lang="en-US" sz="1400" u="none" strike="noStrike">
                          <a:effectLst/>
                        </a:rPr>
                        <a:t>Moderate R² score; limited to FDM and specific geometries.</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8149" marR="8149" marT="8149" marB="0" anchor="ctr"/>
                </a:tc>
                <a:extLst>
                  <a:ext uri="{0D108BD9-81ED-4DB2-BD59-A6C34878D82A}">
                    <a16:rowId xmlns:a16="http://schemas.microsoft.com/office/drawing/2014/main" val="3580204991"/>
                  </a:ext>
                </a:extLst>
              </a:tr>
              <a:tr h="1449817">
                <a:tc>
                  <a:txBody>
                    <a:bodyPr/>
                    <a:lstStyle/>
                    <a:p>
                      <a:pPr lvl="8" algn="l" fontAlgn="ctr"/>
                      <a:r>
                        <a:rPr lang="en-US" sz="1400" u="none" strike="noStrike">
                          <a:effectLst/>
                        </a:rPr>
                        <a:t>Predicting Three-Dimensional (3D) Printed Part Quality with Machine Learning-Based Regression Methods</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8149" marR="8149" marT="8149" marB="0" anchor="ctr"/>
                </a:tc>
                <a:tc>
                  <a:txBody>
                    <a:bodyPr/>
                    <a:lstStyle/>
                    <a:p>
                      <a:pPr lvl="8" algn="l" fontAlgn="ctr"/>
                      <a:r>
                        <a:rPr lang="en-IN" sz="1400" u="none" strike="noStrike">
                          <a:effectLst/>
                        </a:rPr>
                        <a:t>Tatar</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8149" marR="8149" marT="8149" marB="0" anchor="ctr"/>
                </a:tc>
                <a:tc>
                  <a:txBody>
                    <a:bodyPr/>
                    <a:lstStyle/>
                    <a:p>
                      <a:pPr lvl="8" algn="l" fontAlgn="ctr"/>
                      <a:r>
                        <a:rPr lang="en-US" sz="1400" u="none" strike="noStrike">
                          <a:effectLst/>
                        </a:rPr>
                        <a:t>Layer height, nozzle/bed temperature, infill density, material (PLA/ABS), fan speed</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8149" marR="8149" marT="8149" marB="0" anchor="ctr"/>
                </a:tc>
                <a:tc>
                  <a:txBody>
                    <a:bodyPr/>
                    <a:lstStyle/>
                    <a:p>
                      <a:pPr lvl="8" algn="l" fontAlgn="ctr"/>
                      <a:r>
                        <a:rPr lang="en-IN" sz="1400" u="none" strike="noStrike" dirty="0">
                          <a:effectLst/>
                        </a:rPr>
                        <a:t>Gaussian Process Regression (GPR), SVM, MLP, Random Forest, Linear Regression</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49" marR="8149" marT="8149" marB="0" anchor="ctr"/>
                </a:tc>
                <a:tc>
                  <a:txBody>
                    <a:bodyPr/>
                    <a:lstStyle/>
                    <a:p>
                      <a:pPr lvl="8" algn="l" fontAlgn="ctr"/>
                      <a:r>
                        <a:rPr lang="en-US" sz="1400" u="none" strike="noStrike" dirty="0">
                          <a:effectLst/>
                        </a:rPr>
                        <a:t>GPR achieved highest accuracy (R²: 0.98–1.00). MLP offered fastest prediction (6,700 </a:t>
                      </a:r>
                      <a:r>
                        <a:rPr lang="en-US" sz="1400" u="none" strike="noStrike" dirty="0" err="1">
                          <a:effectLst/>
                        </a:rPr>
                        <a:t>obs</a:t>
                      </a:r>
                      <a:r>
                        <a:rPr lang="en-US" sz="1400" u="none" strike="noStrike" dirty="0">
                          <a:effectLst/>
                        </a:rPr>
                        <a:t>/sec).</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49" marR="8149" marT="8149" marB="0" anchor="ctr"/>
                </a:tc>
                <a:tc>
                  <a:txBody>
                    <a:bodyPr/>
                    <a:lstStyle/>
                    <a:p>
                      <a:pPr lvl="8" algn="l" fontAlgn="ctr"/>
                      <a:r>
                        <a:rPr lang="en-US" sz="1400" u="none" strike="noStrike" dirty="0">
                          <a:effectLst/>
                        </a:rPr>
                        <a:t>Computationally intensive for GPR; dataset limited to </a:t>
                      </a:r>
                      <a:r>
                        <a:rPr lang="en-US" sz="1400" u="none" strike="noStrike" dirty="0" err="1">
                          <a:effectLst/>
                        </a:rPr>
                        <a:t>Kaggle’s</a:t>
                      </a:r>
                      <a:r>
                        <a:rPr lang="en-US" sz="1400" u="none" strike="noStrike" dirty="0">
                          <a:effectLst/>
                        </a:rPr>
                        <a:t> open-source.</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49" marR="8149" marT="8149" marB="0" anchor="ctr"/>
                </a:tc>
                <a:extLst>
                  <a:ext uri="{0D108BD9-81ED-4DB2-BD59-A6C34878D82A}">
                    <a16:rowId xmlns:a16="http://schemas.microsoft.com/office/drawing/2014/main" val="555625835"/>
                  </a:ext>
                </a:extLst>
              </a:tr>
              <a:tr h="1047136">
                <a:tc>
                  <a:txBody>
                    <a:bodyPr/>
                    <a:lstStyle/>
                    <a:p>
                      <a:pPr lvl="8" algn="l" fontAlgn="ctr"/>
                      <a:r>
                        <a:rPr lang="en-US" sz="1400" u="none" strike="noStrike" dirty="0">
                          <a:effectLst/>
                        </a:rPr>
                        <a:t>Automated Process Monitoring in 3D Printing Using Supervised Machine Learning</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49" marR="8149" marT="8149" marB="0" anchor="ctr"/>
                </a:tc>
                <a:tc>
                  <a:txBody>
                    <a:bodyPr/>
                    <a:lstStyle/>
                    <a:p>
                      <a:pPr lvl="8" algn="l" fontAlgn="ctr"/>
                      <a:r>
                        <a:rPr lang="en-IN" sz="1400" u="none" strike="noStrike" dirty="0" err="1">
                          <a:effectLst/>
                        </a:rPr>
                        <a:t>Delli</a:t>
                      </a:r>
                      <a:r>
                        <a:rPr lang="en-IN" sz="1400" u="none" strike="noStrike" dirty="0">
                          <a:effectLst/>
                        </a:rPr>
                        <a:t> &amp; Chang</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49" marR="8149" marT="8149" marB="0" anchor="ctr"/>
                </a:tc>
                <a:tc>
                  <a:txBody>
                    <a:bodyPr/>
                    <a:lstStyle/>
                    <a:p>
                      <a:pPr lvl="8" algn="l" fontAlgn="ctr"/>
                      <a:r>
                        <a:rPr lang="en-US" sz="1400" u="none" strike="noStrike" dirty="0">
                          <a:effectLst/>
                        </a:rPr>
                        <a:t>Layer thickness, material (ABS/PLA), checkpoints, image analysis</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49" marR="8149" marT="8149" marB="0" anchor="ctr"/>
                </a:tc>
                <a:tc>
                  <a:txBody>
                    <a:bodyPr/>
                    <a:lstStyle/>
                    <a:p>
                      <a:pPr lvl="8" algn="l" fontAlgn="ctr"/>
                      <a:r>
                        <a:rPr lang="en-IN" sz="1400" u="none" strike="noStrike" dirty="0">
                          <a:effectLst/>
                        </a:rPr>
                        <a:t>SVM (classification)</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49" marR="8149" marT="8149" marB="0" anchor="ctr"/>
                </a:tc>
                <a:tc>
                  <a:txBody>
                    <a:bodyPr/>
                    <a:lstStyle/>
                    <a:p>
                      <a:pPr lvl="8" algn="l" fontAlgn="ctr"/>
                      <a:r>
                        <a:rPr lang="en-US" sz="1400" u="none" strike="noStrike" dirty="0">
                          <a:effectLst/>
                        </a:rPr>
                        <a:t>Detects structural and completion defects with 93-100% accuracy. Reduces material waste by early defect detection.</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49" marR="8149" marT="8149" marB="0" anchor="ctr"/>
                </a:tc>
                <a:tc>
                  <a:txBody>
                    <a:bodyPr/>
                    <a:lstStyle/>
                    <a:p>
                      <a:pPr lvl="8" algn="l" fontAlgn="ctr"/>
                      <a:r>
                        <a:rPr lang="en-US" sz="1400" u="none" strike="noStrike" dirty="0">
                          <a:effectLst/>
                        </a:rPr>
                        <a:t>Requires pausing printing; limited to top-view defect detection.</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149" marR="8149" marT="8149" marB="0" anchor="ctr"/>
                </a:tc>
                <a:extLst>
                  <a:ext uri="{0D108BD9-81ED-4DB2-BD59-A6C34878D82A}">
                    <a16:rowId xmlns:a16="http://schemas.microsoft.com/office/drawing/2014/main" val="2946390427"/>
                  </a:ext>
                </a:extLst>
              </a:tr>
            </a:tbl>
          </a:graphicData>
        </a:graphic>
      </p:graphicFrame>
      <p:sp>
        <p:nvSpPr>
          <p:cNvPr id="4" name="TextBox 3"/>
          <p:cNvSpPr txBox="1"/>
          <p:nvPr/>
        </p:nvSpPr>
        <p:spPr>
          <a:xfrm>
            <a:off x="983673" y="133173"/>
            <a:ext cx="6941127" cy="46166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sz="2400" b="1" dirty="0" smtClean="0">
                <a:ln/>
                <a:solidFill>
                  <a:schemeClr val="accent4"/>
                </a:solidFill>
              </a:rPr>
              <a:t>Literature Survey</a:t>
            </a:r>
            <a:endParaRPr lang="en-IN" sz="2400" b="1" dirty="0">
              <a:ln/>
              <a:solidFill>
                <a:schemeClr val="accent4"/>
              </a:solidFill>
            </a:endParaRPr>
          </a:p>
        </p:txBody>
      </p:sp>
    </p:spTree>
    <p:extLst>
      <p:ext uri="{BB962C8B-B14F-4D97-AF65-F5344CB8AC3E}">
        <p14:creationId xmlns:p14="http://schemas.microsoft.com/office/powerpoint/2010/main" val="889648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r>
              <a:rPr lang="en-US" smtClean="0"/>
              <a:t>|</a:t>
            </a:r>
            <a:r>
              <a:rPr lang="en-US" b="0" smtClean="0"/>
              <a:t>  </a:t>
            </a:r>
            <a:fld id="{00000000-1234-1234-1234-123412341234}" type="slidenum">
              <a:rPr lang="en-US" b="0" smtClean="0"/>
              <a:t>4</a:t>
            </a:fld>
            <a:endParaRPr b="0"/>
          </a:p>
        </p:txBody>
      </p:sp>
      <p:graphicFrame>
        <p:nvGraphicFramePr>
          <p:cNvPr id="3" name="Table 2"/>
          <p:cNvGraphicFramePr>
            <a:graphicFrameLocks noGrp="1"/>
          </p:cNvGraphicFramePr>
          <p:nvPr>
            <p:extLst>
              <p:ext uri="{D42A27DB-BD31-4B8C-83A1-F6EECF244321}">
                <p14:modId xmlns:p14="http://schemas.microsoft.com/office/powerpoint/2010/main" val="1238537864"/>
              </p:ext>
            </p:extLst>
          </p:nvPr>
        </p:nvGraphicFramePr>
        <p:xfrm>
          <a:off x="568035" y="1083330"/>
          <a:ext cx="11346875" cy="2324629"/>
        </p:xfrm>
        <a:graphic>
          <a:graphicData uri="http://schemas.openxmlformats.org/drawingml/2006/table">
            <a:tbl>
              <a:tblPr>
                <a:tableStyleId>{69CF1AB2-1976-4502-BF36-3FF5EA218861}</a:tableStyleId>
              </a:tblPr>
              <a:tblGrid>
                <a:gridCol w="2530857">
                  <a:extLst>
                    <a:ext uri="{9D8B030D-6E8A-4147-A177-3AD203B41FA5}">
                      <a16:colId xmlns:a16="http://schemas.microsoft.com/office/drawing/2014/main" val="2448223459"/>
                    </a:ext>
                  </a:extLst>
                </a:gridCol>
                <a:gridCol w="1279662">
                  <a:extLst>
                    <a:ext uri="{9D8B030D-6E8A-4147-A177-3AD203B41FA5}">
                      <a16:colId xmlns:a16="http://schemas.microsoft.com/office/drawing/2014/main" val="3504563220"/>
                    </a:ext>
                  </a:extLst>
                </a:gridCol>
                <a:gridCol w="2399214">
                  <a:extLst>
                    <a:ext uri="{9D8B030D-6E8A-4147-A177-3AD203B41FA5}">
                      <a16:colId xmlns:a16="http://schemas.microsoft.com/office/drawing/2014/main" val="2580055451"/>
                    </a:ext>
                  </a:extLst>
                </a:gridCol>
                <a:gridCol w="1216305">
                  <a:extLst>
                    <a:ext uri="{9D8B030D-6E8A-4147-A177-3AD203B41FA5}">
                      <a16:colId xmlns:a16="http://schemas.microsoft.com/office/drawing/2014/main" val="156099938"/>
                    </a:ext>
                  </a:extLst>
                </a:gridCol>
                <a:gridCol w="2043805">
                  <a:extLst>
                    <a:ext uri="{9D8B030D-6E8A-4147-A177-3AD203B41FA5}">
                      <a16:colId xmlns:a16="http://schemas.microsoft.com/office/drawing/2014/main" val="3417037360"/>
                    </a:ext>
                  </a:extLst>
                </a:gridCol>
                <a:gridCol w="1877032">
                  <a:extLst>
                    <a:ext uri="{9D8B030D-6E8A-4147-A177-3AD203B41FA5}">
                      <a16:colId xmlns:a16="http://schemas.microsoft.com/office/drawing/2014/main" val="1433613398"/>
                    </a:ext>
                  </a:extLst>
                </a:gridCol>
              </a:tblGrid>
              <a:tr h="627132">
                <a:tc>
                  <a:txBody>
                    <a:bodyPr/>
                    <a:lstStyle/>
                    <a:p>
                      <a:pPr lvl="8" algn="ctr" fontAlgn="ctr"/>
                      <a:r>
                        <a:rPr lang="en-IN" sz="2400" u="none" strike="noStrike" dirty="0" smtClean="0">
                          <a:effectLst/>
                        </a:rPr>
                        <a:t>Title  </a:t>
                      </a:r>
                      <a:endParaRPr lang="en-IN"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49" marR="8149" marT="8149" marB="0" anchor="ctr"/>
                </a:tc>
                <a:tc>
                  <a:txBody>
                    <a:bodyPr/>
                    <a:lstStyle/>
                    <a:p>
                      <a:pPr lvl="8" algn="ctr" fontAlgn="ctr"/>
                      <a:r>
                        <a:rPr lang="en-IN" sz="2400" u="none" strike="noStrike" dirty="0">
                          <a:effectLst/>
                        </a:rPr>
                        <a:t>Authors</a:t>
                      </a:r>
                      <a:endParaRPr lang="en-IN"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49" marR="8149" marT="8149" marB="0" anchor="ctr"/>
                </a:tc>
                <a:tc>
                  <a:txBody>
                    <a:bodyPr/>
                    <a:lstStyle/>
                    <a:p>
                      <a:pPr lvl="8" algn="ctr" fontAlgn="ctr"/>
                      <a:r>
                        <a:rPr lang="en-IN" sz="2400" u="none" strike="noStrike" dirty="0">
                          <a:effectLst/>
                        </a:rPr>
                        <a:t>Key Parameters</a:t>
                      </a:r>
                      <a:endParaRPr lang="en-IN"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49" marR="8149" marT="8149" marB="0" anchor="ctr"/>
                </a:tc>
                <a:tc>
                  <a:txBody>
                    <a:bodyPr/>
                    <a:lstStyle/>
                    <a:p>
                      <a:pPr lvl="8" algn="ctr" fontAlgn="ctr"/>
                      <a:r>
                        <a:rPr lang="en-IN" sz="2400" u="none" strike="noStrike" dirty="0">
                          <a:effectLst/>
                        </a:rPr>
                        <a:t>ML Methods</a:t>
                      </a:r>
                      <a:endParaRPr lang="en-IN"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49" marR="8149" marT="8149" marB="0" anchor="ctr"/>
                </a:tc>
                <a:tc>
                  <a:txBody>
                    <a:bodyPr/>
                    <a:lstStyle/>
                    <a:p>
                      <a:pPr lvl="8" algn="ctr" fontAlgn="ctr"/>
                      <a:r>
                        <a:rPr lang="en-IN" sz="2400" u="none" strike="noStrike" dirty="0">
                          <a:effectLst/>
                        </a:rPr>
                        <a:t>Main Findings</a:t>
                      </a:r>
                      <a:endParaRPr lang="en-IN"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49" marR="8149" marT="8149" marB="0" anchor="ctr"/>
                </a:tc>
                <a:tc>
                  <a:txBody>
                    <a:bodyPr/>
                    <a:lstStyle/>
                    <a:p>
                      <a:pPr lvl="8" algn="ctr" fontAlgn="ctr"/>
                      <a:r>
                        <a:rPr lang="en-IN" sz="2400" u="none" strike="noStrike" dirty="0">
                          <a:effectLst/>
                        </a:rPr>
                        <a:t>Limitations</a:t>
                      </a:r>
                      <a:endParaRPr lang="en-IN"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149" marR="8149" marT="8149" marB="0" anchor="ctr"/>
                </a:tc>
                <a:extLst>
                  <a:ext uri="{0D108BD9-81ED-4DB2-BD59-A6C34878D82A}">
                    <a16:rowId xmlns:a16="http://schemas.microsoft.com/office/drawing/2014/main" val="2313064279"/>
                  </a:ext>
                </a:extLst>
              </a:tr>
              <a:tr h="1270397">
                <a:tc>
                  <a:txBody>
                    <a:bodyPr/>
                    <a:lstStyle/>
                    <a:p>
                      <a:r>
                        <a:rPr lang="en-US" b="1" dirty="0">
                          <a:effectLst/>
                        </a:rPr>
                        <a:t>Detecting Malicious Defects in 3D Printing Process Using Machine Learning and Image Classification</a:t>
                      </a:r>
                      <a:endParaRPr lang="en-US" dirty="0">
                        <a:effectLst/>
                      </a:endParaRPr>
                    </a:p>
                  </a:txBody>
                  <a:tcPr anchor="ctr"/>
                </a:tc>
                <a:tc>
                  <a:txBody>
                    <a:bodyPr/>
                    <a:lstStyle/>
                    <a:p>
                      <a:r>
                        <a:rPr lang="en-IN">
                          <a:effectLst/>
                        </a:rPr>
                        <a:t>Wu et al.</a:t>
                      </a:r>
                    </a:p>
                  </a:txBody>
                  <a:tcPr anchor="ctr"/>
                </a:tc>
                <a:tc>
                  <a:txBody>
                    <a:bodyPr/>
                    <a:lstStyle/>
                    <a:p>
                      <a:r>
                        <a:rPr lang="en-IN" dirty="0">
                          <a:effectLst/>
                        </a:rPr>
                        <a:t>Infill patterns (honeycomb, concentric, etc.), defect types (seam, irregular polygon, circle, rectangle, triangle), grayscale features (mean, SD, pixel count)</a:t>
                      </a:r>
                    </a:p>
                  </a:txBody>
                  <a:tcPr anchor="ctr"/>
                </a:tc>
                <a:tc>
                  <a:txBody>
                    <a:bodyPr/>
                    <a:lstStyle/>
                    <a:p>
                      <a:r>
                        <a:rPr lang="en-US">
                          <a:effectLst/>
                        </a:rPr>
                        <a:t>Naive Bayes Classifier, J48 Decision Trees</a:t>
                      </a:r>
                    </a:p>
                  </a:txBody>
                  <a:tcPr anchor="ctr"/>
                </a:tc>
                <a:tc>
                  <a:txBody>
                    <a:bodyPr/>
                    <a:lstStyle/>
                    <a:p>
                      <a:r>
                        <a:rPr lang="en-US">
                          <a:effectLst/>
                        </a:rPr>
                        <a:t>J48 achieved 95.51% accuracy in detecting malicious infill defects. Features extracted from simulated layer-by-layer images.</a:t>
                      </a:r>
                    </a:p>
                  </a:txBody>
                  <a:tcPr anchor="ctr"/>
                </a:tc>
                <a:tc>
                  <a:txBody>
                    <a:bodyPr/>
                    <a:lstStyle/>
                    <a:p>
                      <a:r>
                        <a:rPr lang="en-US" dirty="0">
                          <a:effectLst/>
                        </a:rPr>
                        <a:t>Tested only on simulated images; limited to honeycomb infill patterns; defects not validated in physical environments.</a:t>
                      </a:r>
                    </a:p>
                  </a:txBody>
                  <a:tcPr anchor="ctr"/>
                </a:tc>
                <a:extLst>
                  <a:ext uri="{0D108BD9-81ED-4DB2-BD59-A6C34878D82A}">
                    <a16:rowId xmlns:a16="http://schemas.microsoft.com/office/drawing/2014/main" val="3617522871"/>
                  </a:ext>
                </a:extLst>
              </a:tr>
            </a:tbl>
          </a:graphicData>
        </a:graphic>
      </p:graphicFrame>
      <p:sp>
        <p:nvSpPr>
          <p:cNvPr id="4" name="TextBox 3"/>
          <p:cNvSpPr txBox="1"/>
          <p:nvPr/>
        </p:nvSpPr>
        <p:spPr>
          <a:xfrm>
            <a:off x="568035" y="424119"/>
            <a:ext cx="6941127" cy="46166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sz="2400" b="1" dirty="0" smtClean="0">
                <a:ln/>
                <a:solidFill>
                  <a:schemeClr val="accent4"/>
                </a:solidFill>
              </a:rPr>
              <a:t>Literature Survey</a:t>
            </a:r>
            <a:endParaRPr lang="en-IN" sz="2400" b="1" dirty="0">
              <a:ln/>
              <a:solidFill>
                <a:schemeClr val="accent4"/>
              </a:solidFill>
            </a:endParaRPr>
          </a:p>
        </p:txBody>
      </p:sp>
    </p:spTree>
    <p:extLst>
      <p:ext uri="{BB962C8B-B14F-4D97-AF65-F5344CB8AC3E}">
        <p14:creationId xmlns:p14="http://schemas.microsoft.com/office/powerpoint/2010/main" val="16201736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r>
              <a:rPr lang="en-US" smtClean="0"/>
              <a:t>|</a:t>
            </a:r>
            <a:r>
              <a:rPr lang="en-US" b="0" smtClean="0"/>
              <a:t>  </a:t>
            </a:r>
            <a:fld id="{00000000-1234-1234-1234-123412341234}" type="slidenum">
              <a:rPr lang="en-US" b="0" smtClean="0"/>
              <a:t>5</a:t>
            </a:fld>
            <a:endParaRPr b="0"/>
          </a:p>
        </p:txBody>
      </p:sp>
      <p:graphicFrame>
        <p:nvGraphicFramePr>
          <p:cNvPr id="3" name="Table 2"/>
          <p:cNvGraphicFramePr>
            <a:graphicFrameLocks noGrp="1"/>
          </p:cNvGraphicFramePr>
          <p:nvPr>
            <p:extLst>
              <p:ext uri="{D42A27DB-BD31-4B8C-83A1-F6EECF244321}">
                <p14:modId xmlns:p14="http://schemas.microsoft.com/office/powerpoint/2010/main" val="2555269871"/>
              </p:ext>
            </p:extLst>
          </p:nvPr>
        </p:nvGraphicFramePr>
        <p:xfrm>
          <a:off x="789709" y="651162"/>
          <a:ext cx="10564090" cy="5043051"/>
        </p:xfrm>
        <a:graphic>
          <a:graphicData uri="http://schemas.openxmlformats.org/drawingml/2006/table">
            <a:tbl>
              <a:tblPr>
                <a:tableStyleId>{616DA210-FB5B-4158-B5E0-FEB733F419BA}</a:tableStyleId>
              </a:tblPr>
              <a:tblGrid>
                <a:gridCol w="3141360">
                  <a:extLst>
                    <a:ext uri="{9D8B030D-6E8A-4147-A177-3AD203B41FA5}">
                      <a16:colId xmlns:a16="http://schemas.microsoft.com/office/drawing/2014/main" val="1105726722"/>
                    </a:ext>
                  </a:extLst>
                </a:gridCol>
                <a:gridCol w="7422730">
                  <a:extLst>
                    <a:ext uri="{9D8B030D-6E8A-4147-A177-3AD203B41FA5}">
                      <a16:colId xmlns:a16="http://schemas.microsoft.com/office/drawing/2014/main" val="4067237477"/>
                    </a:ext>
                  </a:extLst>
                </a:gridCol>
              </a:tblGrid>
              <a:tr h="393150">
                <a:tc>
                  <a:txBody>
                    <a:bodyPr/>
                    <a:lstStyle/>
                    <a:p>
                      <a:pPr algn="ctr" fontAlgn="b"/>
                      <a:r>
                        <a:rPr lang="en-IN" sz="2000" u="none" strike="noStrike" dirty="0">
                          <a:effectLst/>
                        </a:rPr>
                        <a:t>Aspect</a:t>
                      </a:r>
                      <a:endParaRPr lang="en-IN"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IN" sz="2000" u="none" strike="noStrike" dirty="0">
                          <a:effectLst/>
                        </a:rPr>
                        <a:t>Details</a:t>
                      </a:r>
                      <a:endParaRPr lang="en-IN"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528041127"/>
                  </a:ext>
                </a:extLst>
              </a:tr>
              <a:tr h="375280">
                <a:tc>
                  <a:txBody>
                    <a:bodyPr/>
                    <a:lstStyle/>
                    <a:p>
                      <a:pPr algn="ctr" fontAlgn="b"/>
                      <a:r>
                        <a:rPr lang="en-IN" sz="1800" u="none" strike="noStrike" dirty="0">
                          <a:effectLst/>
                        </a:rPr>
                        <a:t>Dataset Source</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800" u="none" strike="noStrike" dirty="0">
                          <a:effectLst/>
                        </a:rPr>
                        <a:t>Experimental data collected from </a:t>
                      </a:r>
                      <a:r>
                        <a:rPr lang="en-US" sz="1800" u="none" strike="noStrike" dirty="0" err="1" smtClean="0">
                          <a:effectLst/>
                        </a:rPr>
                        <a:t>kaggle</a:t>
                      </a:r>
                      <a:r>
                        <a:rPr lang="en-US" sz="1800" u="none" strike="noStrike" baseline="0" dirty="0" smtClean="0">
                          <a:effectLst/>
                        </a:rPr>
                        <a:t> and </a:t>
                      </a:r>
                      <a:r>
                        <a:rPr lang="en-US" sz="1800" u="none" strike="noStrike" dirty="0" smtClean="0">
                          <a:effectLst/>
                        </a:rPr>
                        <a:t>Research papers</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249138848"/>
                  </a:ext>
                </a:extLst>
              </a:tr>
              <a:tr h="357410">
                <a:tc rowSpan="7">
                  <a:txBody>
                    <a:bodyPr/>
                    <a:lstStyle/>
                    <a:p>
                      <a:pPr algn="ctr" fontAlgn="ctr"/>
                      <a:r>
                        <a:rPr lang="en-IN" sz="1800" u="none" strike="noStrike">
                          <a:effectLst/>
                        </a:rPr>
                        <a:t>Features Considered</a:t>
                      </a:r>
                      <a:endParaRPr lang="en-IN" sz="18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b"/>
                      <a:r>
                        <a:rPr lang="en-IN" sz="1800" u="none" strike="noStrike" dirty="0">
                          <a:effectLst/>
                        </a:rPr>
                        <a:t>- Wall Thickness</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393756807"/>
                  </a:ext>
                </a:extLst>
              </a:tr>
              <a:tr h="357410">
                <a:tc vMerge="1">
                  <a:txBody>
                    <a:bodyPr/>
                    <a:lstStyle/>
                    <a:p>
                      <a:endParaRPr lang="en-IN"/>
                    </a:p>
                  </a:txBody>
                  <a:tcPr/>
                </a:tc>
                <a:tc>
                  <a:txBody>
                    <a:bodyPr/>
                    <a:lstStyle/>
                    <a:p>
                      <a:pPr algn="l" fontAlgn="b"/>
                      <a:r>
                        <a:rPr lang="en-IN" sz="1800" u="none" strike="noStrike" dirty="0">
                          <a:effectLst/>
                        </a:rPr>
                        <a:t>- Infill Density</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931429852"/>
                  </a:ext>
                </a:extLst>
              </a:tr>
              <a:tr h="357410">
                <a:tc vMerge="1">
                  <a:txBody>
                    <a:bodyPr/>
                    <a:lstStyle/>
                    <a:p>
                      <a:endParaRPr lang="en-IN"/>
                    </a:p>
                  </a:txBody>
                  <a:tcPr/>
                </a:tc>
                <a:tc>
                  <a:txBody>
                    <a:bodyPr/>
                    <a:lstStyle/>
                    <a:p>
                      <a:pPr algn="l" fontAlgn="b"/>
                      <a:r>
                        <a:rPr lang="en-IN" sz="1800" u="none" strike="noStrike" dirty="0">
                          <a:effectLst/>
                        </a:rPr>
                        <a:t>- Layer Height</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922159344"/>
                  </a:ext>
                </a:extLst>
              </a:tr>
              <a:tr h="357410">
                <a:tc vMerge="1">
                  <a:txBody>
                    <a:bodyPr/>
                    <a:lstStyle/>
                    <a:p>
                      <a:endParaRPr lang="en-IN"/>
                    </a:p>
                  </a:txBody>
                  <a:tcPr/>
                </a:tc>
                <a:tc>
                  <a:txBody>
                    <a:bodyPr/>
                    <a:lstStyle/>
                    <a:p>
                      <a:pPr algn="l" fontAlgn="b"/>
                      <a:r>
                        <a:rPr lang="en-IN" sz="1800" u="none" strike="noStrike" dirty="0">
                          <a:effectLst/>
                        </a:rPr>
                        <a:t>- Bed Temperature</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778892184"/>
                  </a:ext>
                </a:extLst>
              </a:tr>
              <a:tr h="357410">
                <a:tc vMerge="1">
                  <a:txBody>
                    <a:bodyPr/>
                    <a:lstStyle/>
                    <a:p>
                      <a:endParaRPr lang="en-IN"/>
                    </a:p>
                  </a:txBody>
                  <a:tcPr/>
                </a:tc>
                <a:tc>
                  <a:txBody>
                    <a:bodyPr/>
                    <a:lstStyle/>
                    <a:p>
                      <a:pPr algn="l" fontAlgn="b"/>
                      <a:r>
                        <a:rPr lang="en-IN" sz="1800" u="none" strike="noStrike" dirty="0">
                          <a:effectLst/>
                        </a:rPr>
                        <a:t>- Nozzle Temperature</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95001664"/>
                  </a:ext>
                </a:extLst>
              </a:tr>
              <a:tr h="357410">
                <a:tc vMerge="1">
                  <a:txBody>
                    <a:bodyPr/>
                    <a:lstStyle/>
                    <a:p>
                      <a:endParaRPr lang="en-IN"/>
                    </a:p>
                  </a:txBody>
                  <a:tcPr/>
                </a:tc>
                <a:tc>
                  <a:txBody>
                    <a:bodyPr/>
                    <a:lstStyle/>
                    <a:p>
                      <a:pPr algn="l" fontAlgn="b"/>
                      <a:r>
                        <a:rPr lang="en-IN" sz="1800" u="none" strike="noStrike" dirty="0">
                          <a:effectLst/>
                        </a:rPr>
                        <a:t>- Fan Speed</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320935509"/>
                  </a:ext>
                </a:extLst>
              </a:tr>
              <a:tr h="375280">
                <a:tc vMerge="1">
                  <a:txBody>
                    <a:bodyPr/>
                    <a:lstStyle/>
                    <a:p>
                      <a:endParaRPr lang="en-IN"/>
                    </a:p>
                  </a:txBody>
                  <a:tcPr/>
                </a:tc>
                <a:tc>
                  <a:txBody>
                    <a:bodyPr/>
                    <a:lstStyle/>
                    <a:p>
                      <a:pPr algn="l" fontAlgn="b"/>
                      <a:r>
                        <a:rPr lang="en-IN" sz="1800" u="none" strike="noStrike" dirty="0">
                          <a:effectLst/>
                        </a:rPr>
                        <a:t>- Print Speed</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710424448"/>
                  </a:ext>
                </a:extLst>
              </a:tr>
              <a:tr h="375280">
                <a:tc>
                  <a:txBody>
                    <a:bodyPr/>
                    <a:lstStyle/>
                    <a:p>
                      <a:pPr algn="ctr" fontAlgn="b"/>
                      <a:r>
                        <a:rPr lang="en-IN" sz="1800" u="none" strike="noStrike" dirty="0">
                          <a:effectLst/>
                        </a:rPr>
                        <a:t>Target Variable</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IN" sz="1800" u="none" strike="noStrike" dirty="0">
                          <a:effectLst/>
                        </a:rPr>
                        <a:t>Tensile Strength</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4161843216"/>
                  </a:ext>
                </a:extLst>
              </a:tr>
              <a:tr h="357410">
                <a:tc rowSpan="3">
                  <a:txBody>
                    <a:bodyPr/>
                    <a:lstStyle/>
                    <a:p>
                      <a:pPr algn="ctr" fontAlgn="ctr"/>
                      <a:r>
                        <a:rPr lang="en-IN" sz="1800" u="none" strike="noStrike" dirty="0">
                          <a:effectLst/>
                        </a:rPr>
                        <a:t>Data </a:t>
                      </a:r>
                      <a:r>
                        <a:rPr lang="en-IN" sz="1800" u="none" strike="noStrike" dirty="0" smtClean="0">
                          <a:effectLst/>
                        </a:rPr>
                        <a:t>Pre-processing </a:t>
                      </a:r>
                      <a:r>
                        <a:rPr lang="en-IN" sz="1800" u="none" strike="noStrike" dirty="0">
                          <a:effectLst/>
                        </a:rPr>
                        <a:t>Steps</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b"/>
                      <a:r>
                        <a:rPr lang="en-IN" sz="1800" u="none" strike="noStrike" dirty="0">
                          <a:effectLst/>
                        </a:rPr>
                        <a:t>- Removed non-numeric data</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750222774"/>
                  </a:ext>
                </a:extLst>
              </a:tr>
              <a:tr h="646911">
                <a:tc vMerge="1">
                  <a:txBody>
                    <a:bodyPr/>
                    <a:lstStyle/>
                    <a:p>
                      <a:endParaRPr lang="en-IN"/>
                    </a:p>
                  </a:txBody>
                  <a:tcPr/>
                </a:tc>
                <a:tc>
                  <a:txBody>
                    <a:bodyPr/>
                    <a:lstStyle/>
                    <a:p>
                      <a:pPr algn="l" fontAlgn="b"/>
                      <a:r>
                        <a:rPr lang="en-US" sz="1800" u="none" strike="noStrike" dirty="0">
                          <a:effectLst/>
                        </a:rPr>
                        <a:t>- Handled missing values by imputing with the column mean</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4170361062"/>
                  </a:ext>
                </a:extLst>
              </a:tr>
              <a:tr h="375280">
                <a:tc vMerge="1">
                  <a:txBody>
                    <a:bodyPr/>
                    <a:lstStyle/>
                    <a:p>
                      <a:endParaRPr lang="en-IN"/>
                    </a:p>
                  </a:txBody>
                  <a:tcPr/>
                </a:tc>
                <a:tc>
                  <a:txBody>
                    <a:bodyPr/>
                    <a:lstStyle/>
                    <a:p>
                      <a:pPr algn="l" fontAlgn="b"/>
                      <a:r>
                        <a:rPr lang="en-US" sz="1800" u="none" strike="noStrike" dirty="0">
                          <a:effectLst/>
                        </a:rPr>
                        <a:t>- Split data into training (80%) and testing (20%) sets</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026651204"/>
                  </a:ext>
                </a:extLst>
              </a:tr>
            </a:tbl>
          </a:graphicData>
        </a:graphic>
      </p:graphicFrame>
      <p:sp>
        <p:nvSpPr>
          <p:cNvPr id="4" name="TextBox 3"/>
          <p:cNvSpPr txBox="1"/>
          <p:nvPr/>
        </p:nvSpPr>
        <p:spPr>
          <a:xfrm>
            <a:off x="789709" y="60700"/>
            <a:ext cx="6954982" cy="400110"/>
          </a:xfrm>
          <a:prstGeom prst="rect">
            <a:avLst/>
          </a:prstGeom>
          <a:noFill/>
        </p:spPr>
        <p:txBody>
          <a:bodyPr wrap="square" rtlCol="0">
            <a:spAutoFit/>
          </a:bodyPr>
          <a:lstStyle/>
          <a:p>
            <a:pPr lvl="2"/>
            <a:r>
              <a:rPr lang="en-US" sz="2000" dirty="0" smtClean="0">
                <a:ln w="0"/>
                <a:solidFill>
                  <a:schemeClr val="accent1"/>
                </a:solidFill>
                <a:effectLst>
                  <a:outerShdw blurRad="38100" dist="25400" dir="5400000" algn="ctr" rotWithShape="0">
                    <a:srgbClr val="6E747A">
                      <a:alpha val="43000"/>
                    </a:srgbClr>
                  </a:outerShdw>
                </a:effectLst>
              </a:rPr>
              <a:t>Dataset Discussion</a:t>
            </a:r>
            <a:endParaRPr lang="en-IN" sz="20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015984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03" y="266700"/>
            <a:ext cx="10515600" cy="482483"/>
          </a:xfrm>
        </p:spPr>
        <p:txBody>
          <a:bodyPr>
            <a:normAutofit fontScale="90000"/>
          </a:bodyPr>
          <a:lstStyle/>
          <a:p>
            <a:r>
              <a:rPr lang="en-US" dirty="0" smtClean="0"/>
              <a:t>My </a:t>
            </a:r>
            <a:r>
              <a:rPr lang="en-US" dirty="0" smtClean="0"/>
              <a:t>approach </a:t>
            </a:r>
            <a:endParaRPr lang="en-IN" dirty="0"/>
          </a:p>
        </p:txBody>
      </p:sp>
      <p:sp>
        <p:nvSpPr>
          <p:cNvPr id="3" name="Text Placeholder 2"/>
          <p:cNvSpPr>
            <a:spLocks noGrp="1"/>
          </p:cNvSpPr>
          <p:nvPr>
            <p:ph type="body" idx="1"/>
          </p:nvPr>
        </p:nvSpPr>
        <p:spPr>
          <a:xfrm>
            <a:off x="582427" y="886691"/>
            <a:ext cx="10515600" cy="5233597"/>
          </a:xfrm>
        </p:spPr>
        <p:txBody>
          <a:bodyPr>
            <a:normAutofit/>
          </a:bodyPr>
          <a:lstStyle/>
          <a:p>
            <a:pPr>
              <a:lnSpc>
                <a:spcPct val="100000"/>
              </a:lnSpc>
            </a:pPr>
            <a:r>
              <a:rPr lang="en-US" dirty="0" smtClean="0"/>
              <a:t>Selecting best ML best hypothesis out of </a:t>
            </a:r>
            <a:r>
              <a:rPr lang="en-IN" dirty="0"/>
              <a:t>Linear </a:t>
            </a:r>
            <a:r>
              <a:rPr lang="en-IN" dirty="0" smtClean="0"/>
              <a:t>Regression </a:t>
            </a:r>
            <a:r>
              <a:rPr lang="en-IN" dirty="0" err="1" smtClean="0"/>
              <a:t>AdaBoost</a:t>
            </a:r>
            <a:r>
              <a:rPr lang="en-IN" dirty="0" smtClean="0"/>
              <a:t> </a:t>
            </a:r>
            <a:r>
              <a:rPr lang="en-IN" dirty="0"/>
              <a:t>Regression </a:t>
            </a:r>
            <a:r>
              <a:rPr lang="en-IN" dirty="0" err="1" smtClean="0"/>
              <a:t>XGBoost</a:t>
            </a:r>
            <a:r>
              <a:rPr lang="en-IN" dirty="0" smtClean="0"/>
              <a:t> </a:t>
            </a:r>
            <a:r>
              <a:rPr lang="en-IN" dirty="0"/>
              <a:t>Regression </a:t>
            </a:r>
            <a:r>
              <a:rPr lang="en-IN" dirty="0" smtClean="0"/>
              <a:t>,Gradient </a:t>
            </a:r>
            <a:r>
              <a:rPr lang="en-IN" dirty="0"/>
              <a:t>Boosting Regression </a:t>
            </a:r>
            <a:r>
              <a:rPr lang="en-IN" dirty="0" smtClean="0"/>
              <a:t>Random </a:t>
            </a:r>
            <a:r>
              <a:rPr lang="en-IN" dirty="0"/>
              <a:t>Forest Regression </a:t>
            </a:r>
            <a:r>
              <a:rPr lang="en-IN" dirty="0" smtClean="0"/>
              <a:t>by comparing performance parameters like mean square error and R square </a:t>
            </a:r>
            <a:r>
              <a:rPr lang="en-IN" dirty="0" smtClean="0"/>
              <a:t>value</a:t>
            </a:r>
          </a:p>
          <a:p>
            <a:pPr>
              <a:lnSpc>
                <a:spcPct val="100000"/>
              </a:lnSpc>
              <a:buFont typeface="Wingdings" panose="05000000000000000000" pitchFamily="2" charset="2"/>
              <a:buChar char="Ø"/>
            </a:pPr>
            <a:r>
              <a:rPr lang="en-IN" sz="1600" dirty="0">
                <a:solidFill>
                  <a:schemeClr val="bg2"/>
                </a:solidFill>
              </a:rPr>
              <a:t>Linear Regression - MSE: 24.5873, R2 Score: 0.5923</a:t>
            </a:r>
          </a:p>
          <a:p>
            <a:pPr>
              <a:lnSpc>
                <a:spcPct val="100000"/>
              </a:lnSpc>
              <a:buFont typeface="Wingdings" panose="05000000000000000000" pitchFamily="2" charset="2"/>
              <a:buChar char="Ø"/>
            </a:pPr>
            <a:r>
              <a:rPr lang="en-IN" sz="1600" dirty="0" err="1">
                <a:solidFill>
                  <a:schemeClr val="bg2"/>
                </a:solidFill>
              </a:rPr>
              <a:t>AdaBoost</a:t>
            </a:r>
            <a:r>
              <a:rPr lang="en-IN" sz="1600" dirty="0">
                <a:solidFill>
                  <a:schemeClr val="bg2"/>
                </a:solidFill>
              </a:rPr>
              <a:t> Regression - MSE: 19.8158, R2 Score: 0.6714</a:t>
            </a:r>
          </a:p>
          <a:p>
            <a:pPr>
              <a:lnSpc>
                <a:spcPct val="100000"/>
              </a:lnSpc>
              <a:buFont typeface="Wingdings" panose="05000000000000000000" pitchFamily="2" charset="2"/>
              <a:buChar char="Ø"/>
            </a:pPr>
            <a:r>
              <a:rPr lang="en-IN" sz="1600" dirty="0" err="1">
                <a:solidFill>
                  <a:schemeClr val="bg2"/>
                </a:solidFill>
              </a:rPr>
              <a:t>XGBoost</a:t>
            </a:r>
            <a:r>
              <a:rPr lang="en-IN" sz="1600" dirty="0">
                <a:solidFill>
                  <a:schemeClr val="bg2"/>
                </a:solidFill>
              </a:rPr>
              <a:t> Regression - MSE: 19.1901, R2 Score: 0.6818</a:t>
            </a:r>
          </a:p>
          <a:p>
            <a:pPr>
              <a:lnSpc>
                <a:spcPct val="100000"/>
              </a:lnSpc>
              <a:buFont typeface="Wingdings" panose="05000000000000000000" pitchFamily="2" charset="2"/>
              <a:buChar char="Ø"/>
            </a:pPr>
            <a:r>
              <a:rPr lang="en-IN" sz="1600" dirty="0">
                <a:solidFill>
                  <a:schemeClr val="bg2"/>
                </a:solidFill>
              </a:rPr>
              <a:t>Gradient Boosting Regression - MSE: 17.8845, R2 Score: 0.7035</a:t>
            </a:r>
          </a:p>
          <a:p>
            <a:pPr>
              <a:lnSpc>
                <a:spcPct val="100000"/>
              </a:lnSpc>
              <a:buFont typeface="Wingdings" panose="05000000000000000000" pitchFamily="2" charset="2"/>
              <a:buChar char="Ø"/>
            </a:pPr>
            <a:r>
              <a:rPr lang="en-IN" sz="1600" dirty="0">
                <a:solidFill>
                  <a:schemeClr val="bg2"/>
                </a:solidFill>
              </a:rPr>
              <a:t>Random Forest Regression - MSE: 14.0622, R2 Score: 0.7668</a:t>
            </a:r>
            <a:endParaRPr lang="en-IN" sz="1600" dirty="0" smtClean="0">
              <a:solidFill>
                <a:schemeClr val="bg2"/>
              </a:solidFill>
            </a:endParaRPr>
          </a:p>
          <a:p>
            <a:pPr>
              <a:lnSpc>
                <a:spcPct val="100000"/>
              </a:lnSpc>
            </a:pPr>
            <a:r>
              <a:rPr lang="en-US" dirty="0" smtClean="0"/>
              <a:t>Used </a:t>
            </a:r>
            <a:r>
              <a:rPr lang="en-US" dirty="0"/>
              <a:t>Random Forest Regression for predicting tensile strength</a:t>
            </a:r>
            <a:r>
              <a:rPr lang="en-US" dirty="0" smtClean="0"/>
              <a:t>.</a:t>
            </a:r>
          </a:p>
          <a:p>
            <a:pPr>
              <a:lnSpc>
                <a:spcPct val="100000"/>
              </a:lnSpc>
            </a:pPr>
            <a:endParaRPr lang="en-US" dirty="0"/>
          </a:p>
          <a:p>
            <a:pPr>
              <a:lnSpc>
                <a:spcPct val="100000"/>
              </a:lnSpc>
            </a:pPr>
            <a:endParaRPr lang="en-US" dirty="0" smtClean="0"/>
          </a:p>
          <a:p>
            <a:pPr>
              <a:lnSpc>
                <a:spcPct val="100000"/>
              </a:lnSpc>
            </a:pPr>
            <a:endParaRPr lang="en-US" dirty="0" smtClean="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a:t>
            </a:r>
            <a:r>
              <a:rPr lang="en-US" b="0" smtClean="0"/>
              <a:t>  </a:t>
            </a:r>
            <a:fld id="{00000000-1234-1234-1234-123412341234}" type="slidenum">
              <a:rPr lang="en-US" b="0" smtClean="0"/>
              <a:t>6</a:t>
            </a:fld>
            <a:endParaRPr b="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818" y="4835236"/>
            <a:ext cx="5167745" cy="1826865"/>
          </a:xfrm>
          <a:prstGeom prst="rect">
            <a:avLst/>
          </a:prstGeom>
        </p:spPr>
      </p:pic>
    </p:spTree>
    <p:extLst>
      <p:ext uri="{BB962C8B-B14F-4D97-AF65-F5344CB8AC3E}">
        <p14:creationId xmlns:p14="http://schemas.microsoft.com/office/powerpoint/2010/main" val="20506054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r>
              <a:rPr lang="en-US" smtClean="0"/>
              <a:t>|</a:t>
            </a:r>
            <a:r>
              <a:rPr lang="en-US" b="0" smtClean="0"/>
              <a:t>  </a:t>
            </a:r>
            <a:fld id="{00000000-1234-1234-1234-123412341234}" type="slidenum">
              <a:rPr lang="en-US" b="0" smtClean="0"/>
              <a:t>7</a:t>
            </a:fld>
            <a:endParaRPr b="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996545" cy="583276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4457" y="276946"/>
            <a:ext cx="4901194" cy="5347999"/>
          </a:xfrm>
          <a:prstGeom prst="rect">
            <a:avLst/>
          </a:prstGeom>
        </p:spPr>
      </p:pic>
    </p:spTree>
    <p:extLst>
      <p:ext uri="{BB962C8B-B14F-4D97-AF65-F5344CB8AC3E}">
        <p14:creationId xmlns:p14="http://schemas.microsoft.com/office/powerpoint/2010/main" val="7305094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endParaRPr lang="en-IN" dirty="0"/>
          </a:p>
        </p:txBody>
      </p:sp>
      <p:sp>
        <p:nvSpPr>
          <p:cNvPr id="3" name="Text Placeholder 2"/>
          <p:cNvSpPr>
            <a:spLocks noGrp="1"/>
          </p:cNvSpPr>
          <p:nvPr>
            <p:ph type="body" idx="1"/>
          </p:nvPr>
        </p:nvSpPr>
        <p:spPr/>
        <p:txBody>
          <a:bodyPr>
            <a:normAutofit/>
          </a:bodyPr>
          <a:lstStyle/>
          <a:p>
            <a:r>
              <a:rPr lang="en-US" dirty="0"/>
              <a:t>Perform </a:t>
            </a:r>
            <a:r>
              <a:rPr lang="en-US" dirty="0" err="1"/>
              <a:t>hyperparameter</a:t>
            </a:r>
            <a:r>
              <a:rPr lang="en-US" dirty="0"/>
              <a:t> tuning on </a:t>
            </a:r>
            <a:r>
              <a:rPr lang="en-US" dirty="0" err="1"/>
              <a:t>AdaBoost</a:t>
            </a:r>
            <a:r>
              <a:rPr lang="en-US" dirty="0"/>
              <a:t> Regression, </a:t>
            </a:r>
            <a:r>
              <a:rPr lang="en-US" dirty="0" err="1"/>
              <a:t>XGBoost</a:t>
            </a:r>
            <a:r>
              <a:rPr lang="en-US" dirty="0"/>
              <a:t> Regression, Gradient Boosting Regression, and Random Forest Regression to evaluate their impact on Mean Squared Error (MSE) and the coefficient of determination (R²).</a:t>
            </a:r>
          </a:p>
          <a:p>
            <a:r>
              <a:rPr lang="en-US" dirty="0"/>
              <a:t>Utilize additional data from the literature to enhance tensile strength predictions and integrate this data with the existing dataset. Retrain the model and analyze the subsequent changes in MSE and R² values.</a:t>
            </a:r>
          </a:p>
          <a:p>
            <a:r>
              <a:rPr lang="en-US" dirty="0"/>
              <a:t>Employ various feature importance techniques and compare the observed trends with findings from existing literature.</a:t>
            </a:r>
          </a:p>
          <a:p>
            <a:pPr marL="76200" indent="0">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a:t>
            </a:r>
            <a:r>
              <a:rPr lang="en-US" b="0" smtClean="0"/>
              <a:t>  </a:t>
            </a:r>
            <a:fld id="{00000000-1234-1234-1234-123412341234}" type="slidenum">
              <a:rPr lang="en-US" b="0" smtClean="0"/>
              <a:t>8</a:t>
            </a:fld>
            <a:endParaRPr b="0"/>
          </a:p>
        </p:txBody>
      </p:sp>
    </p:spTree>
    <p:extLst>
      <p:ext uri="{BB962C8B-B14F-4D97-AF65-F5344CB8AC3E}">
        <p14:creationId xmlns:p14="http://schemas.microsoft.com/office/powerpoint/2010/main" val="10043481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Text Placeholder 2"/>
          <p:cNvSpPr>
            <a:spLocks noGrp="1"/>
          </p:cNvSpPr>
          <p:nvPr>
            <p:ph type="body" idx="1"/>
          </p:nvPr>
        </p:nvSpPr>
        <p:spPr/>
        <p:txBody>
          <a:bodyPr>
            <a:normAutofit fontScale="92500" lnSpcReduction="20000"/>
          </a:bodyPr>
          <a:lstStyle/>
          <a:p>
            <a:r>
              <a:rPr lang="en-IN" dirty="0" err="1"/>
              <a:t>Delli</a:t>
            </a:r>
            <a:r>
              <a:rPr lang="en-IN" dirty="0"/>
              <a:t>, U., &amp; Chang, S. (2018). Automated process monitoring in 3D printing using supervised machine learning. Procedia Manufacturing, 26, 865–870. </a:t>
            </a:r>
            <a:r>
              <a:rPr lang="en-IN" dirty="0">
                <a:hlinkClick r:id="rId2"/>
              </a:rPr>
              <a:t>https://</a:t>
            </a:r>
            <a:r>
              <a:rPr lang="en-IN" dirty="0" smtClean="0">
                <a:hlinkClick r:id="rId2"/>
              </a:rPr>
              <a:t>doi.org/10.1016/j.promfg.2018.07.111</a:t>
            </a:r>
            <a:endParaRPr lang="en-IN" dirty="0" smtClean="0"/>
          </a:p>
          <a:p>
            <a:r>
              <a:rPr lang="en-IN" dirty="0" err="1" smtClean="0"/>
              <a:t>Jayasudha</a:t>
            </a:r>
            <a:r>
              <a:rPr lang="en-IN" dirty="0"/>
              <a:t>, M., </a:t>
            </a:r>
            <a:r>
              <a:rPr lang="en-IN" dirty="0" err="1"/>
              <a:t>Elangovan</a:t>
            </a:r>
            <a:r>
              <a:rPr lang="en-IN" dirty="0"/>
              <a:t>, M., </a:t>
            </a:r>
            <a:r>
              <a:rPr lang="en-IN" dirty="0" err="1"/>
              <a:t>Mahdal</a:t>
            </a:r>
            <a:r>
              <a:rPr lang="en-IN" dirty="0"/>
              <a:t>, M., &amp; </a:t>
            </a:r>
            <a:r>
              <a:rPr lang="en-IN" dirty="0" err="1"/>
              <a:t>Priyadarshini</a:t>
            </a:r>
            <a:r>
              <a:rPr lang="en-IN" dirty="0"/>
              <a:t>, J. (2022). Accurate estimation of tensile strength of 3D printed parts using machine learning algorithms. Processes, 10(6), 1158. </a:t>
            </a:r>
            <a:r>
              <a:rPr lang="en-IN" dirty="0">
                <a:hlinkClick r:id="rId3"/>
              </a:rPr>
              <a:t>https://</a:t>
            </a:r>
            <a:r>
              <a:rPr lang="en-IN" dirty="0" smtClean="0">
                <a:hlinkClick r:id="rId3"/>
              </a:rPr>
              <a:t>doi.org/10.3390/pr10061158</a:t>
            </a:r>
            <a:endParaRPr lang="en-IN" dirty="0" smtClean="0"/>
          </a:p>
          <a:p>
            <a:r>
              <a:rPr lang="en-IN" dirty="0" smtClean="0"/>
              <a:t>Tatar</a:t>
            </a:r>
            <a:r>
              <a:rPr lang="en-IN" dirty="0"/>
              <a:t>, A. B. (2025). Predicting three-dimensional (3D) printing product quality with machine learning-based regression methods. </a:t>
            </a:r>
            <a:r>
              <a:rPr lang="en-IN" dirty="0" err="1"/>
              <a:t>Fırat</a:t>
            </a:r>
            <a:r>
              <a:rPr lang="en-IN" dirty="0"/>
              <a:t> University Journal of Experimental and Computational Engineering, 4(1), 206–225. </a:t>
            </a:r>
            <a:r>
              <a:rPr lang="en-IN" dirty="0">
                <a:hlinkClick r:id="rId4"/>
              </a:rPr>
              <a:t>https://</a:t>
            </a:r>
            <a:r>
              <a:rPr lang="en-IN" dirty="0" smtClean="0">
                <a:hlinkClick r:id="rId4"/>
              </a:rPr>
              <a:t>doi.org/10.62520/fujece.1604379</a:t>
            </a:r>
            <a:endParaRPr lang="en-IN" dirty="0" smtClean="0"/>
          </a:p>
          <a:p>
            <a:r>
              <a:rPr lang="en-IN" dirty="0" smtClean="0"/>
              <a:t>Sharma</a:t>
            </a:r>
            <a:r>
              <a:rPr lang="en-IN" dirty="0"/>
              <a:t>, P., </a:t>
            </a:r>
            <a:r>
              <a:rPr lang="en-IN" dirty="0" err="1"/>
              <a:t>Vaid</a:t>
            </a:r>
            <a:r>
              <a:rPr lang="en-IN" dirty="0"/>
              <a:t>, H., </a:t>
            </a:r>
            <a:r>
              <a:rPr lang="en-IN" dirty="0" err="1"/>
              <a:t>Vajpeyi</a:t>
            </a:r>
            <a:r>
              <a:rPr lang="en-IN" dirty="0"/>
              <a:t>, R., </a:t>
            </a:r>
            <a:r>
              <a:rPr lang="en-IN" dirty="0" err="1"/>
              <a:t>Shubham</a:t>
            </a:r>
            <a:r>
              <a:rPr lang="en-IN" dirty="0"/>
              <a:t>, P., Agarwal, K. M., &amp; Bhatia, D. (2022). Predicting the dimensional variation of geometries produced through FDM 3D printing employing supervised machine learning. Sensors International, 3, 100194. https://doi.org/10.1016/j.sintl.2022.100194</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a:t>
            </a:r>
            <a:r>
              <a:rPr lang="en-US" b="0" smtClean="0"/>
              <a:t>  </a:t>
            </a:r>
            <a:fld id="{00000000-1234-1234-1234-123412341234}" type="slidenum">
              <a:rPr lang="en-US" b="0" smtClean="0"/>
              <a:t>9</a:t>
            </a:fld>
            <a:endParaRPr b="0"/>
          </a:p>
        </p:txBody>
      </p:sp>
    </p:spTree>
    <p:extLst>
      <p:ext uri="{BB962C8B-B14F-4D97-AF65-F5344CB8AC3E}">
        <p14:creationId xmlns:p14="http://schemas.microsoft.com/office/powerpoint/2010/main" val="32281826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hmedabad University ">
      <a:dk1>
        <a:srgbClr val="000000"/>
      </a:dk1>
      <a:lt1>
        <a:srgbClr val="FFFFFF"/>
      </a:lt1>
      <a:dk2>
        <a:srgbClr val="7D1916"/>
      </a:dk2>
      <a:lt2>
        <a:srgbClr val="F2F1EE"/>
      </a:lt2>
      <a:accent1>
        <a:srgbClr val="894C00"/>
      </a:accent1>
      <a:accent2>
        <a:srgbClr val="7F4700"/>
      </a:accent2>
      <a:accent3>
        <a:srgbClr val="A5A5A5"/>
      </a:accent3>
      <a:accent4>
        <a:srgbClr val="BC933E"/>
      </a:accent4>
      <a:accent5>
        <a:srgbClr val="000000"/>
      </a:accent5>
      <a:accent6>
        <a:srgbClr val="FEFFFF"/>
      </a:accent6>
      <a:hlink>
        <a:srgbClr val="000000"/>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2915</TotalTime>
  <Words>954</Words>
  <Application>Microsoft Office PowerPoint</Application>
  <PresentationFormat>Widescreen</PresentationFormat>
  <Paragraphs>95</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Helvetica Neue</vt:lpstr>
      <vt:lpstr>Calibri</vt:lpstr>
      <vt:lpstr>Wingdings</vt:lpstr>
      <vt:lpstr>Helvetica Neue Light</vt:lpstr>
      <vt:lpstr>Arial</vt:lpstr>
      <vt:lpstr>Times New Roman</vt:lpstr>
      <vt:lpstr>Office Theme</vt:lpstr>
      <vt:lpstr>Course Name: Machine Learning for Theory and Practices(CSE 623) Group Details: Rampal Singh (AU 2449006)</vt:lpstr>
      <vt:lpstr>Problem statement</vt:lpstr>
      <vt:lpstr>PowerPoint Presentation</vt:lpstr>
      <vt:lpstr>PowerPoint Presentation</vt:lpstr>
      <vt:lpstr>PowerPoint Presentation</vt:lpstr>
      <vt:lpstr>My approach </vt:lpstr>
      <vt:lpstr>PowerPoint Presentation</vt:lpstr>
      <vt:lpstr>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Regression and Regularisation</dc:title>
  <dc:creator>Admin</dc:creator>
  <cp:lastModifiedBy>Admin</cp:lastModifiedBy>
  <cp:revision>29</cp:revision>
  <dcterms:modified xsi:type="dcterms:W3CDTF">2025-03-22T03:58:49Z</dcterms:modified>
</cp:coreProperties>
</file>