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A25DD2-972D-4606-8F80-13ECB9EF6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i-FI" sz="3600" dirty="0" err="1"/>
              <a:t>Informing</a:t>
            </a:r>
            <a:r>
              <a:rPr lang="fi-FI" sz="3600" dirty="0"/>
              <a:t> a </a:t>
            </a:r>
            <a:r>
              <a:rPr lang="fi-FI" sz="3600" dirty="0" err="1"/>
              <a:t>Discord</a:t>
            </a:r>
            <a:r>
              <a:rPr lang="fi-FI" sz="3600" dirty="0"/>
              <a:t> </a:t>
            </a:r>
            <a:r>
              <a:rPr lang="fi-FI" sz="3600" dirty="0" err="1"/>
              <a:t>channel</a:t>
            </a:r>
            <a:r>
              <a:rPr lang="fi-FI" sz="3600" dirty="0"/>
              <a:t> of GitHub </a:t>
            </a:r>
            <a:r>
              <a:rPr lang="fi-FI" sz="3600" dirty="0" err="1"/>
              <a:t>commits</a:t>
            </a:r>
            <a:r>
              <a:rPr lang="fi-FI" sz="3600" dirty="0"/>
              <a:t> </a:t>
            </a:r>
            <a:r>
              <a:rPr lang="fi-FI" sz="3600" dirty="0" err="1"/>
              <a:t>with</a:t>
            </a:r>
            <a:r>
              <a:rPr lang="fi-FI" sz="3600" dirty="0"/>
              <a:t> an </a:t>
            </a:r>
            <a:r>
              <a:rPr lang="fi-FI" sz="3600" dirty="0" err="1"/>
              <a:t>Azure</a:t>
            </a:r>
            <a:r>
              <a:rPr lang="fi-FI" sz="3600" dirty="0"/>
              <a:t> </a:t>
            </a:r>
            <a:r>
              <a:rPr lang="fi-FI" sz="3600" dirty="0" err="1"/>
              <a:t>Cloud</a:t>
            </a:r>
            <a:r>
              <a:rPr lang="fi-FI" sz="3600" dirty="0"/>
              <a:t> </a:t>
            </a:r>
            <a:r>
              <a:rPr lang="fi-FI" sz="3600" dirty="0" err="1"/>
              <a:t>Function</a:t>
            </a:r>
            <a:endParaRPr lang="fi-FI" sz="36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E0793F1-FEE9-46C9-9D43-92439D2CA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Rami Pasanen</a:t>
            </a:r>
          </a:p>
        </p:txBody>
      </p:sp>
    </p:spTree>
    <p:extLst>
      <p:ext uri="{BB962C8B-B14F-4D97-AF65-F5344CB8AC3E}">
        <p14:creationId xmlns:p14="http://schemas.microsoft.com/office/powerpoint/2010/main" val="221220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05B8E62-4CAB-4253-AB9D-3AD71758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43" y="2851969"/>
            <a:ext cx="9404723" cy="1400530"/>
          </a:xfrm>
        </p:spPr>
        <p:txBody>
          <a:bodyPr/>
          <a:lstStyle/>
          <a:p>
            <a:r>
              <a:rPr lang="fi-FI" dirty="0" err="1"/>
              <a:t>Demonstration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EDE6AD-435A-46B3-A9B2-4C68257DC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901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68A8FC-2D57-4D07-94E1-8BEE892F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Security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D33A47C-E93A-45EC-9756-700F10E6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40" y="1367406"/>
            <a:ext cx="7898075" cy="4797105"/>
          </a:xfrm>
        </p:spPr>
        <p:txBody>
          <a:bodyPr>
            <a:normAutofit fontScale="92500" lnSpcReduction="10000"/>
          </a:bodyPr>
          <a:lstStyle/>
          <a:p>
            <a:r>
              <a:rPr lang="fi-FI" dirty="0" err="1"/>
              <a:t>Discord</a:t>
            </a:r>
            <a:r>
              <a:rPr lang="fi-FI" dirty="0"/>
              <a:t> </a:t>
            </a:r>
            <a:r>
              <a:rPr lang="fi-FI" dirty="0" err="1"/>
              <a:t>requires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a </a:t>
            </a:r>
            <a:r>
              <a:rPr lang="fi-FI" dirty="0" err="1"/>
              <a:t>token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URL to </a:t>
            </a:r>
            <a:r>
              <a:rPr lang="fi-FI" dirty="0" err="1"/>
              <a:t>prevent</a:t>
            </a:r>
            <a:r>
              <a:rPr lang="fi-FI" dirty="0"/>
              <a:t> </a:t>
            </a:r>
            <a:r>
              <a:rPr lang="fi-FI" dirty="0" err="1"/>
              <a:t>unauthorized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webhook</a:t>
            </a:r>
            <a:endParaRPr lang="fi-FI" dirty="0"/>
          </a:p>
          <a:p>
            <a:pPr lvl="1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webhook</a:t>
            </a:r>
            <a:r>
              <a:rPr lang="fi-FI" dirty="0"/>
              <a:t> and </a:t>
            </a:r>
            <a:r>
              <a:rPr lang="fi-FI" dirty="0" err="1"/>
              <a:t>use</a:t>
            </a:r>
            <a:r>
              <a:rPr lang="fi-FI" dirty="0"/>
              <a:t> it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sending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.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can’t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unless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it to </a:t>
            </a:r>
            <a:r>
              <a:rPr lang="fi-FI" dirty="0" err="1"/>
              <a:t>them</a:t>
            </a:r>
            <a:r>
              <a:rPr lang="fi-FI" dirty="0"/>
              <a:t> – </a:t>
            </a:r>
            <a:r>
              <a:rPr lang="fi-FI" dirty="0" err="1"/>
              <a:t>meaning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can’t</a:t>
            </a:r>
            <a:r>
              <a:rPr lang="fi-FI" dirty="0"/>
              <a:t> </a:t>
            </a:r>
            <a:r>
              <a:rPr lang="fi-FI" dirty="0" err="1"/>
              <a:t>directly</a:t>
            </a:r>
            <a:r>
              <a:rPr lang="fi-FI" dirty="0"/>
              <a:t> </a:t>
            </a:r>
            <a:r>
              <a:rPr lang="fi-FI" dirty="0" err="1"/>
              <a:t>utilize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webhook</a:t>
            </a:r>
            <a:r>
              <a:rPr lang="fi-FI" dirty="0"/>
              <a:t> to </a:t>
            </a:r>
            <a:r>
              <a:rPr lang="fi-FI" dirty="0" err="1"/>
              <a:t>deliver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channel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r>
              <a:rPr lang="fi-FI" dirty="0"/>
              <a:t>GitHub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optionally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configured</a:t>
            </a:r>
            <a:r>
              <a:rPr lang="fi-FI" dirty="0"/>
              <a:t> to </a:t>
            </a:r>
            <a:r>
              <a:rPr lang="fi-FI" dirty="0" err="1"/>
              <a:t>send</a:t>
            </a:r>
            <a:r>
              <a:rPr lang="fi-FI" dirty="0"/>
              <a:t> a </a:t>
            </a:r>
            <a:r>
              <a:rPr lang="fi-FI" dirty="0" err="1"/>
              <a:t>hashed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 </a:t>
            </a:r>
            <a:r>
              <a:rPr lang="fi-FI" dirty="0" err="1"/>
              <a:t>notification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verify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GitHub </a:t>
            </a:r>
            <a:r>
              <a:rPr lang="fi-FI" dirty="0" err="1"/>
              <a:t>really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 </a:t>
            </a:r>
            <a:r>
              <a:rPr lang="fi-FI" dirty="0" err="1"/>
              <a:t>notification</a:t>
            </a:r>
            <a:r>
              <a:rPr lang="fi-FI" dirty="0"/>
              <a:t> – </a:t>
            </a:r>
            <a:r>
              <a:rPr lang="fi-FI" dirty="0" err="1"/>
              <a:t>prevents</a:t>
            </a:r>
            <a:r>
              <a:rPr lang="fi-FI" dirty="0"/>
              <a:t> </a:t>
            </a:r>
            <a:r>
              <a:rPr lang="fi-FI" dirty="0" err="1"/>
              <a:t>someone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manually</a:t>
            </a:r>
            <a:r>
              <a:rPr lang="fi-FI" dirty="0"/>
              <a:t> </a:t>
            </a:r>
            <a:r>
              <a:rPr lang="fi-FI" dirty="0" err="1"/>
              <a:t>sending</a:t>
            </a:r>
            <a:r>
              <a:rPr lang="fi-FI" dirty="0"/>
              <a:t> </a:t>
            </a:r>
            <a:r>
              <a:rPr lang="fi-FI" dirty="0" err="1"/>
              <a:t>false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 </a:t>
            </a:r>
            <a:r>
              <a:rPr lang="fi-FI" dirty="0" err="1"/>
              <a:t>notifications</a:t>
            </a:r>
            <a:r>
              <a:rPr lang="fi-FI" dirty="0"/>
              <a:t> to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Discord</a:t>
            </a:r>
            <a:r>
              <a:rPr lang="fi-FI" dirty="0"/>
              <a:t> </a:t>
            </a:r>
            <a:r>
              <a:rPr lang="fi-FI" dirty="0" err="1"/>
              <a:t>channel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r>
              <a:rPr lang="fi-FI" dirty="0" err="1"/>
              <a:t>Azure</a:t>
            </a:r>
            <a:r>
              <a:rPr lang="fi-FI" dirty="0"/>
              <a:t> URL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adds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layer</a:t>
            </a:r>
            <a:r>
              <a:rPr lang="fi-FI" dirty="0"/>
              <a:t> of </a:t>
            </a:r>
            <a:r>
              <a:rPr lang="fi-FI" dirty="0" err="1"/>
              <a:t>security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4433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7BADA8-B79E-4C30-9224-5A2A9CD4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Challenges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2F298FF-84AF-4109-9E54-D037280C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47" y="1591523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dirty="0" err="1"/>
              <a:t>Almost</a:t>
            </a:r>
            <a:r>
              <a:rPr lang="fi-FI" dirty="0"/>
              <a:t> </a:t>
            </a:r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went</a:t>
            </a:r>
            <a:r>
              <a:rPr lang="fi-FI" dirty="0"/>
              <a:t> </a:t>
            </a:r>
            <a:r>
              <a:rPr lang="fi-FI" dirty="0" err="1"/>
              <a:t>smoothly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/>
              <a:t>Microsoft </a:t>
            </a:r>
            <a:r>
              <a:rPr lang="fi-FI" dirty="0" err="1"/>
              <a:t>Azure</a:t>
            </a:r>
            <a:r>
              <a:rPr lang="fi-FI" dirty="0"/>
              <a:t>, GitHub and </a:t>
            </a:r>
            <a:r>
              <a:rPr lang="fi-FI" dirty="0" err="1"/>
              <a:t>Discord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well-written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complex</a:t>
            </a:r>
            <a:r>
              <a:rPr lang="fi-FI" dirty="0"/>
              <a:t> </a:t>
            </a:r>
            <a:r>
              <a:rPr lang="fi-FI" dirty="0" err="1"/>
              <a:t>thing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figuring</a:t>
            </a:r>
            <a:r>
              <a:rPr lang="fi-FI" dirty="0"/>
              <a:t> out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format</a:t>
            </a:r>
            <a:r>
              <a:rPr lang="fi-FI" dirty="0"/>
              <a:t> of </a:t>
            </a:r>
            <a:r>
              <a:rPr lang="fi-FI" dirty="0" err="1"/>
              <a:t>GitHub’s</a:t>
            </a:r>
            <a:r>
              <a:rPr lang="fi-FI" dirty="0"/>
              <a:t> JSON </a:t>
            </a:r>
            <a:r>
              <a:rPr lang="fi-FI" dirty="0" err="1"/>
              <a:t>response</a:t>
            </a:r>
            <a:r>
              <a:rPr lang="fi-FI" dirty="0"/>
              <a:t> and </a:t>
            </a:r>
            <a:r>
              <a:rPr lang="fi-FI" dirty="0" err="1"/>
              <a:t>parsing</a:t>
            </a:r>
            <a:r>
              <a:rPr lang="fi-FI" dirty="0"/>
              <a:t> it in C# as </a:t>
            </a:r>
            <a:r>
              <a:rPr lang="fi-FI" dirty="0" err="1"/>
              <a:t>well</a:t>
            </a:r>
            <a:r>
              <a:rPr lang="fi-FI" dirty="0"/>
              <a:t> as </a:t>
            </a:r>
            <a:r>
              <a:rPr lang="fi-FI" dirty="0" err="1"/>
              <a:t>figuring</a:t>
            </a:r>
            <a:r>
              <a:rPr lang="fi-FI" dirty="0"/>
              <a:t> out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GitHub and </a:t>
            </a:r>
            <a:r>
              <a:rPr lang="fi-FI" dirty="0" err="1"/>
              <a:t>Discord</a:t>
            </a:r>
            <a:r>
              <a:rPr lang="fi-FI" dirty="0"/>
              <a:t> </a:t>
            </a:r>
            <a:r>
              <a:rPr lang="fi-FI" dirty="0" err="1"/>
              <a:t>APIs</a:t>
            </a:r>
            <a:r>
              <a:rPr lang="fi-FI" dirty="0"/>
              <a:t> </a:t>
            </a:r>
            <a:r>
              <a:rPr lang="fi-FI" dirty="0" err="1"/>
              <a:t>work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6725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4FD936-5933-4FAA-9CDD-786F9111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Challenges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06E46E-ADAA-46EE-95D5-5AEEC8DF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14" y="1658635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i-FI" dirty="0"/>
              <a:t>One </a:t>
            </a:r>
            <a:r>
              <a:rPr lang="fi-FI" dirty="0" err="1"/>
              <a:t>surprise</a:t>
            </a:r>
            <a:r>
              <a:rPr lang="fi-FI" dirty="0"/>
              <a:t> – </a:t>
            </a:r>
            <a:r>
              <a:rPr lang="fi-FI" dirty="0" err="1"/>
              <a:t>published</a:t>
            </a:r>
            <a:r>
              <a:rPr lang="fi-FI" dirty="0"/>
              <a:t>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locally</a:t>
            </a:r>
            <a:r>
              <a:rPr lang="fi-FI" dirty="0"/>
              <a:t> it </a:t>
            </a:r>
            <a:r>
              <a:rPr lang="fi-FI" dirty="0" err="1"/>
              <a:t>doesn’t</a:t>
            </a:r>
            <a:endParaRPr lang="fi-FI" dirty="0"/>
          </a:p>
          <a:p>
            <a:pPr lvl="1">
              <a:lnSpc>
                <a:spcPct val="150000"/>
              </a:lnSpc>
            </a:pP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</a:t>
            </a:r>
            <a:r>
              <a:rPr lang="fi-FI" dirty="0" err="1"/>
              <a:t>perfectly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debugged</a:t>
            </a:r>
            <a:r>
              <a:rPr lang="fi-FI" dirty="0"/>
              <a:t> on 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VS2017</a:t>
            </a:r>
          </a:p>
          <a:p>
            <a:pPr lvl="1">
              <a:lnSpc>
                <a:spcPct val="150000"/>
              </a:lnSpc>
            </a:pPr>
            <a:r>
              <a:rPr lang="fi-FI" dirty="0" err="1"/>
              <a:t>After</a:t>
            </a:r>
            <a:r>
              <a:rPr lang="fi-FI" dirty="0"/>
              <a:t> publishing it </a:t>
            </a:r>
            <a:r>
              <a:rPr lang="fi-FI" dirty="0" err="1"/>
              <a:t>returned</a:t>
            </a:r>
            <a:r>
              <a:rPr lang="fi-FI" dirty="0"/>
              <a:t> 401 </a:t>
            </a:r>
            <a:r>
              <a:rPr lang="fi-FI" dirty="0" err="1"/>
              <a:t>Unauthorized</a:t>
            </a:r>
            <a:r>
              <a:rPr lang="fi-FI" dirty="0"/>
              <a:t> to </a:t>
            </a:r>
            <a:r>
              <a:rPr lang="fi-FI" dirty="0" err="1"/>
              <a:t>both</a:t>
            </a:r>
            <a:r>
              <a:rPr lang="fi-FI" dirty="0"/>
              <a:t> GitHub and my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browser</a:t>
            </a:r>
            <a:r>
              <a:rPr lang="fi-FI" dirty="0"/>
              <a:t> </a:t>
            </a:r>
            <a:r>
              <a:rPr lang="fi-FI" dirty="0" err="1"/>
              <a:t>despite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configuring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mechanism</a:t>
            </a:r>
            <a:endParaRPr lang="fi-FI" dirty="0"/>
          </a:p>
          <a:p>
            <a:pPr lvl="1">
              <a:lnSpc>
                <a:spcPct val="150000"/>
              </a:lnSpc>
            </a:pPr>
            <a:r>
              <a:rPr lang="fi-FI" dirty="0"/>
              <a:t>By </a:t>
            </a:r>
            <a:r>
              <a:rPr lang="fi-FI" dirty="0" err="1"/>
              <a:t>navigating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website</a:t>
            </a:r>
            <a:r>
              <a:rPr lang="fi-FI" dirty="0"/>
              <a:t> I </a:t>
            </a:r>
            <a:r>
              <a:rPr lang="fi-FI" dirty="0" err="1"/>
              <a:t>found</a:t>
            </a:r>
            <a:r>
              <a:rPr lang="fi-FI" dirty="0"/>
              <a:t> a ”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URL” </a:t>
            </a:r>
            <a:r>
              <a:rPr lang="fi-FI" dirty="0" err="1"/>
              <a:t>link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an </a:t>
            </a:r>
            <a:r>
              <a:rPr lang="fi-FI" dirty="0" err="1"/>
              <a:t>additional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URL – I </a:t>
            </a:r>
            <a:r>
              <a:rPr lang="fi-FI" dirty="0" err="1"/>
              <a:t>had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URL in GitHub to </a:t>
            </a:r>
            <a:r>
              <a:rPr lang="fi-FI" dirty="0" err="1"/>
              <a:t>succesfully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published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>
              <a:lnSpc>
                <a:spcPct val="150000"/>
              </a:lnSpc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530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CEE127-7204-421A-8ADB-CBA167B9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Function</a:t>
            </a:r>
            <a:r>
              <a:rPr lang="fi-FI" dirty="0"/>
              <a:t> URL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1E1DB5C-1FE9-406F-84FA-8F89E6C6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78A9EF4-D5CF-4D96-A63C-A66427B2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4" y="2350073"/>
            <a:ext cx="9243042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82591DC-9695-4FF7-A07B-4D600B19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24" y="2728735"/>
            <a:ext cx="9404723" cy="1400530"/>
          </a:xfrm>
        </p:spPr>
        <p:txBody>
          <a:bodyPr/>
          <a:lstStyle/>
          <a:p>
            <a:r>
              <a:rPr lang="fi-FI" dirty="0" err="1"/>
              <a:t>Questions</a:t>
            </a:r>
            <a:r>
              <a:rPr lang="fi-FI" dirty="0"/>
              <a:t>, </a:t>
            </a:r>
            <a:r>
              <a:rPr lang="fi-FI" dirty="0" err="1"/>
              <a:t>comments</a:t>
            </a:r>
            <a:r>
              <a:rPr lang="fi-FI" dirty="0"/>
              <a:t>, etc.?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5BCB2B-07F0-411A-92B3-D83A647B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474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E9FCA6-A7DB-4043-80CB-CF65FE5D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71625E5D-F7AC-4103-BA81-AFB665373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883" y="2761507"/>
            <a:ext cx="883509" cy="883509"/>
          </a:xfrm>
        </p:spPr>
      </p:pic>
      <p:sp>
        <p:nvSpPr>
          <p:cNvPr id="6" name="Suorakulmio 5">
            <a:extLst>
              <a:ext uri="{FF2B5EF4-FFF2-40B4-BE49-F238E27FC236}">
                <a16:creationId xmlns:a16="http://schemas.microsoft.com/office/drawing/2014/main" id="{33885D76-2F5E-4250-86D1-22C31C6B5D7C}"/>
              </a:ext>
            </a:extLst>
          </p:cNvPr>
          <p:cNvSpPr/>
          <p:nvPr/>
        </p:nvSpPr>
        <p:spPr>
          <a:xfrm>
            <a:off x="293615" y="2790869"/>
            <a:ext cx="1669409" cy="8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User </a:t>
            </a:r>
            <a:r>
              <a:rPr lang="fi-FI" dirty="0" err="1"/>
              <a:t>pushes</a:t>
            </a:r>
            <a:r>
              <a:rPr lang="fi-FI" dirty="0"/>
              <a:t> </a:t>
            </a:r>
            <a:r>
              <a:rPr lang="fi-FI" dirty="0" err="1"/>
              <a:t>commit</a:t>
            </a:r>
            <a:r>
              <a:rPr lang="fi-FI" dirty="0"/>
              <a:t>(s) to GitHub</a:t>
            </a:r>
          </a:p>
        </p:txBody>
      </p: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4BBE586A-E78A-4DF1-9A2D-A5083465F09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963024" y="3203262"/>
            <a:ext cx="69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iruutu 8">
            <a:extLst>
              <a:ext uri="{FF2B5EF4-FFF2-40B4-BE49-F238E27FC236}">
                <a16:creationId xmlns:a16="http://schemas.microsoft.com/office/drawing/2014/main" id="{602F8678-C439-417D-B457-0BC8D7747241}"/>
              </a:ext>
            </a:extLst>
          </p:cNvPr>
          <p:cNvSpPr txBox="1"/>
          <p:nvPr/>
        </p:nvSpPr>
        <p:spPr>
          <a:xfrm>
            <a:off x="2618171" y="361565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GitHub</a:t>
            </a:r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BCC9688C-8116-4850-BA4E-F547324B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704" y="2910796"/>
            <a:ext cx="2023977" cy="584930"/>
          </a:xfrm>
          <a:prstGeom prst="rect">
            <a:avLst/>
          </a:prstGeom>
        </p:spPr>
      </p:pic>
      <p:cxnSp>
        <p:nvCxnSpPr>
          <p:cNvPr id="14" name="Suora nuoliyhdysviiva 13">
            <a:extLst>
              <a:ext uri="{FF2B5EF4-FFF2-40B4-BE49-F238E27FC236}">
                <a16:creationId xmlns:a16="http://schemas.microsoft.com/office/drawing/2014/main" id="{F77F3C4D-4841-4B10-BA24-7F1AFC1E63C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543392" y="3203261"/>
            <a:ext cx="7083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iruutu 15">
            <a:extLst>
              <a:ext uri="{FF2B5EF4-FFF2-40B4-BE49-F238E27FC236}">
                <a16:creationId xmlns:a16="http://schemas.microsoft.com/office/drawing/2014/main" id="{7C6DED72-661B-4208-A401-C945F11B0497}"/>
              </a:ext>
            </a:extLst>
          </p:cNvPr>
          <p:cNvSpPr txBox="1"/>
          <p:nvPr/>
        </p:nvSpPr>
        <p:spPr>
          <a:xfrm>
            <a:off x="3957913" y="3495726"/>
            <a:ext cx="21984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GitHub </a:t>
            </a:r>
            <a:r>
              <a:rPr lang="fi-FI" sz="1600" dirty="0" err="1"/>
              <a:t>webhook</a:t>
            </a:r>
            <a:r>
              <a:rPr lang="fi-FI" sz="1600" dirty="0"/>
              <a:t> </a:t>
            </a:r>
            <a:r>
              <a:rPr lang="fi-FI" sz="1600" dirty="0" err="1"/>
              <a:t>call</a:t>
            </a:r>
            <a:r>
              <a:rPr lang="fi-FI" sz="1600" dirty="0"/>
              <a:t> -&gt; </a:t>
            </a:r>
            <a:r>
              <a:rPr lang="fi-FI" sz="1600" dirty="0" err="1"/>
              <a:t>sends</a:t>
            </a:r>
            <a:r>
              <a:rPr lang="fi-FI" sz="1600" dirty="0"/>
              <a:t> </a:t>
            </a:r>
            <a:r>
              <a:rPr lang="fi-FI" sz="1600" dirty="0" err="1"/>
              <a:t>information</a:t>
            </a:r>
            <a:endParaRPr lang="fi-FI" sz="1600" dirty="0"/>
          </a:p>
          <a:p>
            <a:pPr algn="ctr"/>
            <a:r>
              <a:rPr lang="fi-FI" sz="1600" dirty="0" err="1"/>
              <a:t>about</a:t>
            </a:r>
            <a:r>
              <a:rPr lang="fi-FI" sz="1600" dirty="0"/>
              <a:t> </a:t>
            </a:r>
            <a:r>
              <a:rPr lang="fi-FI" sz="1600" dirty="0" err="1"/>
              <a:t>pushed</a:t>
            </a:r>
            <a:r>
              <a:rPr lang="fi-FI" sz="1600" dirty="0"/>
              <a:t> </a:t>
            </a:r>
            <a:r>
              <a:rPr lang="fi-FI" sz="1600" dirty="0" err="1"/>
              <a:t>commits</a:t>
            </a:r>
            <a:r>
              <a:rPr lang="fi-FI" sz="1600" dirty="0"/>
              <a:t> </a:t>
            </a:r>
          </a:p>
          <a:p>
            <a:pPr algn="ctr"/>
            <a:r>
              <a:rPr lang="fi-FI" sz="1600" dirty="0"/>
              <a:t>to </a:t>
            </a:r>
            <a:r>
              <a:rPr lang="fi-FI" sz="1600" dirty="0" err="1"/>
              <a:t>our</a:t>
            </a:r>
            <a:r>
              <a:rPr lang="fi-FI" sz="1600" dirty="0"/>
              <a:t> </a:t>
            </a: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cloud</a:t>
            </a:r>
            <a:r>
              <a:rPr lang="fi-FI" sz="1600" dirty="0"/>
              <a:t> </a:t>
            </a:r>
            <a:r>
              <a:rPr lang="fi-FI" sz="1600" dirty="0" err="1"/>
              <a:t>function</a:t>
            </a:r>
            <a:endParaRPr lang="fi-FI" sz="1600" dirty="0"/>
          </a:p>
        </p:txBody>
      </p:sp>
      <p:pic>
        <p:nvPicPr>
          <p:cNvPr id="1028" name="Picture 4" descr="Kuvahaun tulos haulle discord logo">
            <a:extLst>
              <a:ext uri="{FF2B5EF4-FFF2-40B4-BE49-F238E27FC236}">
                <a16:creationId xmlns:a16="http://schemas.microsoft.com/office/drawing/2014/main" id="{887BF83D-4AC9-4C60-A918-EF1AD00A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473" y="2804552"/>
            <a:ext cx="815378" cy="79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uora nuoliyhdysviiva 20">
            <a:extLst>
              <a:ext uri="{FF2B5EF4-FFF2-40B4-BE49-F238E27FC236}">
                <a16:creationId xmlns:a16="http://schemas.microsoft.com/office/drawing/2014/main" id="{AEF3FC84-2624-4A67-88CA-FCD6DA4FA844}"/>
              </a:ext>
            </a:extLst>
          </p:cNvPr>
          <p:cNvCxnSpPr>
            <a:stCxn id="12" idx="3"/>
            <a:endCxn id="1028" idx="1"/>
          </p:cNvCxnSpPr>
          <p:nvPr/>
        </p:nvCxnSpPr>
        <p:spPr>
          <a:xfrm>
            <a:off x="6275681" y="3203261"/>
            <a:ext cx="1617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C58A71FF-99D3-4953-8EC4-924A48909F04}"/>
              </a:ext>
            </a:extLst>
          </p:cNvPr>
          <p:cNvSpPr txBox="1"/>
          <p:nvPr/>
        </p:nvSpPr>
        <p:spPr>
          <a:xfrm>
            <a:off x="6826395" y="3541892"/>
            <a:ext cx="3130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</a:p>
          <a:p>
            <a:pPr algn="ctr"/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Discord</a:t>
            </a:r>
            <a:r>
              <a:rPr lang="fi-FI" dirty="0"/>
              <a:t> </a:t>
            </a:r>
            <a:r>
              <a:rPr lang="fi-FI" dirty="0" err="1"/>
              <a:t>Webhook</a:t>
            </a:r>
            <a:r>
              <a:rPr lang="fi-FI" dirty="0"/>
              <a:t> API</a:t>
            </a:r>
          </a:p>
          <a:p>
            <a:pPr algn="ctr"/>
            <a:r>
              <a:rPr lang="fi-FI" dirty="0"/>
              <a:t>to </a:t>
            </a:r>
            <a:r>
              <a:rPr lang="fi-FI" dirty="0" err="1"/>
              <a:t>post</a:t>
            </a:r>
            <a:r>
              <a:rPr lang="fi-FI" dirty="0"/>
              <a:t> </a:t>
            </a:r>
            <a:r>
              <a:rPr lang="fi-FI" dirty="0" err="1"/>
              <a:t>commit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 to</a:t>
            </a:r>
          </a:p>
          <a:p>
            <a:pPr algn="ctr"/>
            <a:r>
              <a:rPr lang="fi-FI" dirty="0"/>
              <a:t> a </a:t>
            </a:r>
            <a:r>
              <a:rPr lang="fi-FI" dirty="0" err="1"/>
              <a:t>Discord</a:t>
            </a:r>
            <a:r>
              <a:rPr lang="fi-FI" dirty="0"/>
              <a:t> </a:t>
            </a:r>
            <a:r>
              <a:rPr lang="fi-FI" dirty="0" err="1"/>
              <a:t>channel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673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4C7FDF-2C03-4306-93E0-BC197C0E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Implementation</a:t>
            </a:r>
            <a:r>
              <a:rPr lang="fi-FI" dirty="0"/>
              <a:t> </a:t>
            </a:r>
            <a:r>
              <a:rPr lang="fi-FI" dirty="0" err="1"/>
              <a:t>process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C4122C-0552-4537-A36C-63E0F43F5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644" y="2052918"/>
            <a:ext cx="8946541" cy="4195481"/>
          </a:xfrm>
        </p:spPr>
        <p:txBody>
          <a:bodyPr>
            <a:normAutofit/>
          </a:bodyPr>
          <a:lstStyle/>
          <a:p>
            <a:r>
              <a:rPr lang="fi-FI" sz="1600" dirty="0"/>
              <a:t>1. </a:t>
            </a:r>
            <a:r>
              <a:rPr lang="fi-FI" sz="1600" dirty="0" err="1"/>
              <a:t>Create</a:t>
            </a:r>
            <a:r>
              <a:rPr lang="fi-FI" sz="1600" dirty="0"/>
              <a:t> </a:t>
            </a: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account</a:t>
            </a:r>
            <a:endParaRPr lang="fi-FI" sz="1600" dirty="0"/>
          </a:p>
          <a:p>
            <a:r>
              <a:rPr lang="fi-FI" sz="1600" dirty="0"/>
              <a:t>2. </a:t>
            </a:r>
            <a:r>
              <a:rPr lang="fi-FI" sz="1600" dirty="0" err="1"/>
              <a:t>Create</a:t>
            </a:r>
            <a:r>
              <a:rPr lang="fi-FI" sz="1600" dirty="0"/>
              <a:t> a </a:t>
            </a:r>
            <a:r>
              <a:rPr lang="fi-FI" sz="1600" dirty="0" err="1"/>
              <a:t>new</a:t>
            </a:r>
            <a:r>
              <a:rPr lang="fi-FI" sz="1600" dirty="0"/>
              <a:t> </a:t>
            </a: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Function</a:t>
            </a:r>
            <a:r>
              <a:rPr lang="fi-FI" sz="1600" dirty="0"/>
              <a:t> </a:t>
            </a:r>
            <a:r>
              <a:rPr lang="fi-FI" sz="1600" dirty="0" err="1"/>
              <a:t>App</a:t>
            </a:r>
            <a:r>
              <a:rPr lang="fi-FI" sz="1600" dirty="0"/>
              <a:t> on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website</a:t>
            </a:r>
            <a:endParaRPr lang="fi-FI" sz="1600" dirty="0"/>
          </a:p>
          <a:p>
            <a:r>
              <a:rPr lang="fi-FI" sz="1600" dirty="0"/>
              <a:t>3.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Azure</a:t>
            </a:r>
            <a:r>
              <a:rPr lang="fi-FI" sz="1600" dirty="0"/>
              <a:t> SDK for Visual Studio 2017, </a:t>
            </a:r>
            <a:r>
              <a:rPr lang="fi-FI" sz="1600" dirty="0" err="1"/>
              <a:t>included</a:t>
            </a:r>
            <a:r>
              <a:rPr lang="fi-FI" sz="1600" dirty="0"/>
              <a:t> in VS2017 </a:t>
            </a:r>
            <a:r>
              <a:rPr lang="fi-FI" sz="1600" dirty="0" err="1"/>
              <a:t>installer</a:t>
            </a:r>
            <a:endParaRPr lang="fi-FI" sz="1600" dirty="0"/>
          </a:p>
          <a:p>
            <a:r>
              <a:rPr lang="fi-FI" sz="1600" dirty="0"/>
              <a:t>4. </a:t>
            </a:r>
            <a:r>
              <a:rPr lang="fi-FI" sz="1600" dirty="0" err="1"/>
              <a:t>Create</a:t>
            </a:r>
            <a:r>
              <a:rPr lang="fi-FI" sz="1600" dirty="0"/>
              <a:t> a </a:t>
            </a:r>
            <a:r>
              <a:rPr lang="fi-FI" sz="1600" dirty="0" err="1"/>
              <a:t>new</a:t>
            </a:r>
            <a:r>
              <a:rPr lang="fi-FI" sz="1600" dirty="0"/>
              <a:t> </a:t>
            </a: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Functions</a:t>
            </a:r>
            <a:r>
              <a:rPr lang="fi-FI" sz="1600" dirty="0"/>
              <a:t> </a:t>
            </a:r>
            <a:r>
              <a:rPr lang="fi-FI" sz="1600" dirty="0" err="1"/>
              <a:t>project</a:t>
            </a:r>
            <a:r>
              <a:rPr lang="fi-FI" sz="1600" dirty="0"/>
              <a:t> in VS2017</a:t>
            </a:r>
          </a:p>
          <a:p>
            <a:r>
              <a:rPr lang="fi-FI" sz="1600" dirty="0"/>
              <a:t>5. Write </a:t>
            </a:r>
            <a:r>
              <a:rPr lang="fi-FI" sz="1600" dirty="0" err="1"/>
              <a:t>function</a:t>
            </a:r>
            <a:r>
              <a:rPr lang="fi-FI" sz="1600" dirty="0"/>
              <a:t> </a:t>
            </a:r>
            <a:r>
              <a:rPr lang="fi-FI" sz="1600" dirty="0" err="1"/>
              <a:t>code</a:t>
            </a:r>
            <a:endParaRPr lang="fi-FI" sz="1600" dirty="0"/>
          </a:p>
          <a:p>
            <a:pPr lvl="1"/>
            <a:r>
              <a:rPr lang="fi-FI" sz="1600" dirty="0" err="1"/>
              <a:t>Create</a:t>
            </a:r>
            <a:r>
              <a:rPr lang="fi-FI" sz="1600" dirty="0"/>
              <a:t> a </a:t>
            </a:r>
            <a:r>
              <a:rPr lang="fi-FI" sz="1600" dirty="0" err="1"/>
              <a:t>webhook</a:t>
            </a:r>
            <a:r>
              <a:rPr lang="fi-FI" sz="1600" dirty="0"/>
              <a:t> for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Discord</a:t>
            </a:r>
            <a:r>
              <a:rPr lang="fi-FI" sz="1600" dirty="0"/>
              <a:t> </a:t>
            </a:r>
            <a:r>
              <a:rPr lang="fi-FI" sz="1600" dirty="0" err="1"/>
              <a:t>server</a:t>
            </a:r>
            <a:endParaRPr lang="fi-FI" sz="1600" dirty="0"/>
          </a:p>
          <a:p>
            <a:pPr lvl="1"/>
            <a:r>
              <a:rPr lang="fi-FI" sz="1600" dirty="0" err="1"/>
              <a:t>Parse</a:t>
            </a:r>
            <a:r>
              <a:rPr lang="fi-FI" sz="1600" dirty="0"/>
              <a:t> JSON data </a:t>
            </a:r>
            <a:r>
              <a:rPr lang="fi-FI" sz="1600" dirty="0" err="1"/>
              <a:t>sent</a:t>
            </a:r>
            <a:r>
              <a:rPr lang="fi-FI" sz="1600" dirty="0"/>
              <a:t> </a:t>
            </a:r>
            <a:r>
              <a:rPr lang="fi-FI" sz="1600" dirty="0" err="1"/>
              <a:t>from</a:t>
            </a:r>
            <a:r>
              <a:rPr lang="fi-FI" sz="1600" dirty="0"/>
              <a:t> GitHub </a:t>
            </a:r>
            <a:r>
              <a:rPr lang="fi-FI" sz="1600" dirty="0" err="1"/>
              <a:t>webhook</a:t>
            </a:r>
            <a:endParaRPr lang="fi-FI" sz="1600" dirty="0"/>
          </a:p>
          <a:p>
            <a:pPr lvl="1"/>
            <a:r>
              <a:rPr lang="fi-FI" sz="1600" dirty="0" err="1"/>
              <a:t>Use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URL </a:t>
            </a:r>
            <a:r>
              <a:rPr lang="fi-FI" sz="1600" dirty="0" err="1"/>
              <a:t>address</a:t>
            </a:r>
            <a:r>
              <a:rPr lang="fi-FI" sz="1600" dirty="0"/>
              <a:t> </a:t>
            </a:r>
            <a:r>
              <a:rPr lang="fi-FI" sz="1600" dirty="0" err="1"/>
              <a:t>generated</a:t>
            </a:r>
            <a:r>
              <a:rPr lang="fi-FI" sz="1600" dirty="0"/>
              <a:t> for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Discord</a:t>
            </a:r>
            <a:r>
              <a:rPr lang="fi-FI" sz="1600" dirty="0"/>
              <a:t> </a:t>
            </a:r>
            <a:r>
              <a:rPr lang="fi-FI" sz="1600" dirty="0" err="1"/>
              <a:t>webhook</a:t>
            </a:r>
            <a:r>
              <a:rPr lang="fi-FI" sz="1600" dirty="0"/>
              <a:t> to </a:t>
            </a:r>
            <a:r>
              <a:rPr lang="fi-FI" sz="1600" dirty="0" err="1"/>
              <a:t>post</a:t>
            </a:r>
            <a:r>
              <a:rPr lang="fi-FI" sz="1600" dirty="0"/>
              <a:t> a </a:t>
            </a:r>
            <a:r>
              <a:rPr lang="fi-FI" sz="1600" dirty="0" err="1"/>
              <a:t>message</a:t>
            </a:r>
            <a:r>
              <a:rPr lang="fi-FI" sz="1600" dirty="0"/>
              <a:t> to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channel</a:t>
            </a:r>
            <a:endParaRPr lang="fi-FI" sz="1600" dirty="0"/>
          </a:p>
          <a:p>
            <a:r>
              <a:rPr lang="fi-FI" sz="1600" dirty="0"/>
              <a:t>6. </a:t>
            </a:r>
            <a:r>
              <a:rPr lang="fi-FI" sz="1600" dirty="0" err="1"/>
              <a:t>Publish</a:t>
            </a:r>
            <a:r>
              <a:rPr lang="fi-FI" sz="1600" dirty="0"/>
              <a:t> </a:t>
            </a:r>
            <a:r>
              <a:rPr lang="fi-FI" sz="1600" dirty="0" err="1"/>
              <a:t>function</a:t>
            </a:r>
            <a:r>
              <a:rPr lang="fi-FI" sz="1600" dirty="0"/>
              <a:t> to </a:t>
            </a: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by</a:t>
            </a:r>
            <a:r>
              <a:rPr lang="fi-FI" sz="1600" dirty="0"/>
              <a:t> </a:t>
            </a:r>
            <a:r>
              <a:rPr lang="fi-FI" sz="1600" dirty="0" err="1"/>
              <a:t>right-clicking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project</a:t>
            </a:r>
            <a:r>
              <a:rPr lang="fi-FI" sz="1600" dirty="0"/>
              <a:t> in Visual Studio</a:t>
            </a:r>
          </a:p>
          <a:p>
            <a:r>
              <a:rPr lang="fi-FI" sz="1600" dirty="0"/>
              <a:t>7. Make GitHub </a:t>
            </a:r>
            <a:r>
              <a:rPr lang="fi-FI" sz="1600" dirty="0" err="1"/>
              <a:t>call</a:t>
            </a:r>
            <a:r>
              <a:rPr lang="fi-FI" sz="1600" dirty="0"/>
              <a:t> </a:t>
            </a:r>
            <a:r>
              <a:rPr lang="fi-FI" sz="1600" dirty="0" err="1"/>
              <a:t>our</a:t>
            </a:r>
            <a:r>
              <a:rPr lang="fi-FI" sz="1600" dirty="0"/>
              <a:t> </a:t>
            </a: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function</a:t>
            </a:r>
            <a:r>
              <a:rPr lang="fi-FI" sz="1600" dirty="0"/>
              <a:t> </a:t>
            </a:r>
            <a:r>
              <a:rPr lang="fi-FI" sz="1600" dirty="0" err="1"/>
              <a:t>through</a:t>
            </a:r>
            <a:r>
              <a:rPr lang="fi-FI" sz="1600" dirty="0"/>
              <a:t> a </a:t>
            </a:r>
            <a:r>
              <a:rPr lang="fi-FI" sz="1600" dirty="0" err="1"/>
              <a:t>webhook</a:t>
            </a:r>
            <a:r>
              <a:rPr lang="fi-FI" sz="1600" dirty="0"/>
              <a:t> </a:t>
            </a:r>
            <a:r>
              <a:rPr lang="fi-FI" sz="1600" dirty="0" err="1"/>
              <a:t>each</a:t>
            </a:r>
            <a:r>
              <a:rPr lang="fi-FI" sz="1600" dirty="0"/>
              <a:t> </a:t>
            </a:r>
            <a:r>
              <a:rPr lang="fi-FI" sz="1600" dirty="0" err="1"/>
              <a:t>time</a:t>
            </a:r>
            <a:r>
              <a:rPr lang="fi-FI" sz="1600" dirty="0"/>
              <a:t> </a:t>
            </a:r>
            <a:r>
              <a:rPr lang="fi-FI" sz="1600" dirty="0" err="1"/>
              <a:t>commits</a:t>
            </a:r>
            <a:r>
              <a:rPr lang="fi-FI" sz="1600" dirty="0"/>
              <a:t> </a:t>
            </a:r>
            <a:r>
              <a:rPr lang="fi-FI" sz="1600" dirty="0" err="1"/>
              <a:t>are</a:t>
            </a:r>
            <a:r>
              <a:rPr lang="fi-FI" sz="1600" dirty="0"/>
              <a:t> </a:t>
            </a:r>
            <a:r>
              <a:rPr lang="fi-FI" sz="1600" dirty="0" err="1"/>
              <a:t>pushed</a:t>
            </a:r>
            <a:r>
              <a:rPr lang="fi-FI" sz="1600" dirty="0"/>
              <a:t> to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repository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78179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35AD3A-7CFC-431C-A13F-97BDA448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625B8A-DA82-402D-96C5-B70BB36D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C9725945-851D-479C-9F3F-8EC77B14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7" y="1324867"/>
            <a:ext cx="4712846" cy="5036854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5FFEE883-77E0-40EF-BB55-4B9EDED1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58" y="1324795"/>
            <a:ext cx="2161772" cy="5036782"/>
          </a:xfrm>
          <a:prstGeom prst="rect">
            <a:avLst/>
          </a:prstGeom>
        </p:spPr>
      </p:pic>
      <p:cxnSp>
        <p:nvCxnSpPr>
          <p:cNvPr id="7" name="Suora nuoliyhdysviiva 6">
            <a:extLst>
              <a:ext uri="{FF2B5EF4-FFF2-40B4-BE49-F238E27FC236}">
                <a16:creationId xmlns:a16="http://schemas.microsoft.com/office/drawing/2014/main" id="{DF26C794-B412-4408-8220-2C21DB0DF58B}"/>
              </a:ext>
            </a:extLst>
          </p:cNvPr>
          <p:cNvCxnSpPr/>
          <p:nvPr/>
        </p:nvCxnSpPr>
        <p:spPr>
          <a:xfrm>
            <a:off x="5125673" y="3011648"/>
            <a:ext cx="690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F6DA7521-E6C4-409D-88FC-C18C934BD469}"/>
              </a:ext>
            </a:extLst>
          </p:cNvPr>
          <p:cNvCxnSpPr/>
          <p:nvPr/>
        </p:nvCxnSpPr>
        <p:spPr>
          <a:xfrm>
            <a:off x="5125673" y="4723002"/>
            <a:ext cx="690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D5798E74-11E1-4D9D-B346-80C70A77F5F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125673" y="3843186"/>
            <a:ext cx="690485" cy="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4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F714C3-E04C-4679-B3C9-23FA39A2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Creating</a:t>
            </a:r>
            <a:r>
              <a:rPr lang="fi-FI" dirty="0"/>
              <a:t> an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in VS2017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8DA5CF5-29A9-41DD-AC9F-2538E5EFE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126" y="1985526"/>
            <a:ext cx="604626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23EECF-87A7-4C56-AC2E-2C705412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/>
              <a:t>Create</a:t>
            </a:r>
            <a:r>
              <a:rPr lang="fi-FI" sz="3600" dirty="0"/>
              <a:t> </a:t>
            </a:r>
            <a:r>
              <a:rPr lang="fi-FI" sz="3600" dirty="0" err="1"/>
              <a:t>webhook</a:t>
            </a:r>
            <a:r>
              <a:rPr lang="fi-FI" sz="3600" dirty="0"/>
              <a:t> for </a:t>
            </a:r>
            <a:r>
              <a:rPr lang="fi-FI" sz="3600" dirty="0" err="1"/>
              <a:t>Discord</a:t>
            </a:r>
            <a:r>
              <a:rPr lang="fi-FI" sz="3600" dirty="0"/>
              <a:t> </a:t>
            </a:r>
            <a:r>
              <a:rPr lang="fi-FI" sz="3600" dirty="0" err="1"/>
              <a:t>channel</a:t>
            </a:r>
            <a:r>
              <a:rPr lang="fi-FI" sz="3600" dirty="0"/>
              <a:t>, </a:t>
            </a:r>
            <a:r>
              <a:rPr lang="fi-FI" sz="3600" dirty="0" err="1"/>
              <a:t>use</a:t>
            </a:r>
            <a:r>
              <a:rPr lang="fi-FI" sz="3600" dirty="0"/>
              <a:t> URL in </a:t>
            </a:r>
            <a:r>
              <a:rPr lang="fi-FI" sz="3600" dirty="0" err="1"/>
              <a:t>function</a:t>
            </a:r>
            <a:r>
              <a:rPr lang="fi-FI" sz="3600" dirty="0"/>
              <a:t> </a:t>
            </a:r>
            <a:r>
              <a:rPr lang="fi-FI" sz="3600" dirty="0" err="1"/>
              <a:t>code</a:t>
            </a:r>
            <a:r>
              <a:rPr lang="fi-FI" sz="3600" dirty="0"/>
              <a:t> to </a:t>
            </a:r>
            <a:r>
              <a:rPr lang="fi-FI" sz="3600" dirty="0" err="1"/>
              <a:t>push</a:t>
            </a:r>
            <a:r>
              <a:rPr lang="fi-FI" sz="3600" dirty="0"/>
              <a:t> </a:t>
            </a:r>
            <a:r>
              <a:rPr lang="fi-FI" sz="3600" dirty="0" err="1"/>
              <a:t>message</a:t>
            </a:r>
            <a:r>
              <a:rPr lang="fi-FI" sz="3600" dirty="0"/>
              <a:t> to </a:t>
            </a:r>
            <a:r>
              <a:rPr lang="fi-FI" sz="3600" dirty="0" err="1"/>
              <a:t>Discord</a:t>
            </a:r>
            <a:r>
              <a:rPr lang="fi-FI" sz="3600" dirty="0"/>
              <a:t> </a:t>
            </a:r>
            <a:r>
              <a:rPr lang="fi-FI" sz="3600" dirty="0" err="1"/>
              <a:t>channel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72A4423-3A70-41A9-8880-FDFF1850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3D0D4544-3D15-43BB-AABD-F43BD640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82248"/>
            <a:ext cx="3421751" cy="4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3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26ADC4-3B2B-4522-B8B2-826314C5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Write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CE82A8-E454-4D6C-91E0-8B8E32D4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09A86E9-610D-4300-8596-DE5984D9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9" y="1551132"/>
            <a:ext cx="104870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B905A3D-8F39-4C24-9B75-E4B32F73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Publish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Azure</a:t>
            </a:r>
            <a:r>
              <a:rPr lang="fi-FI" dirty="0"/>
              <a:t>, </a:t>
            </a:r>
            <a:r>
              <a:rPr lang="fi-FI" dirty="0" err="1"/>
              <a:t>right-click</a:t>
            </a:r>
            <a:r>
              <a:rPr lang="fi-FI" dirty="0"/>
              <a:t> on VS </a:t>
            </a:r>
            <a:r>
              <a:rPr lang="fi-FI" dirty="0" err="1"/>
              <a:t>project</a:t>
            </a:r>
            <a:r>
              <a:rPr lang="fi-FI" dirty="0"/>
              <a:t> -&gt; </a:t>
            </a:r>
            <a:r>
              <a:rPr lang="fi-FI" dirty="0" err="1"/>
              <a:t>Publish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4D1D980-E3E9-4968-8B72-C8D33684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8F624F11-7DB8-4C49-BD0B-C9443FAA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2" y="2052918"/>
            <a:ext cx="4679659" cy="3509744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F03184C9-1659-43A1-8F51-B677AC27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780554"/>
            <a:ext cx="3893391" cy="2054471"/>
          </a:xfrm>
          <a:prstGeom prst="rect">
            <a:avLst/>
          </a:prstGeom>
        </p:spPr>
      </p:pic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9200956B-D268-48DD-BA40-D0507A4F6F6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65711" y="3807790"/>
            <a:ext cx="2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2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EC944DE-CD85-4F4B-A37A-A9C5CB36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/>
              <a:t>Set </a:t>
            </a:r>
            <a:r>
              <a:rPr lang="fi-FI" sz="3600" dirty="0" err="1"/>
              <a:t>up</a:t>
            </a:r>
            <a:r>
              <a:rPr lang="fi-FI" sz="3600" dirty="0"/>
              <a:t> GitHub </a:t>
            </a:r>
            <a:r>
              <a:rPr lang="fi-FI" sz="3600" dirty="0" err="1"/>
              <a:t>webhook</a:t>
            </a:r>
            <a:r>
              <a:rPr lang="fi-FI" sz="3600" dirty="0"/>
              <a:t> to </a:t>
            </a:r>
            <a:r>
              <a:rPr lang="fi-FI" sz="3600" dirty="0" err="1"/>
              <a:t>call</a:t>
            </a:r>
            <a:r>
              <a:rPr lang="fi-FI" sz="3600" dirty="0"/>
              <a:t> </a:t>
            </a:r>
            <a:r>
              <a:rPr lang="fi-FI" sz="3600" dirty="0" err="1"/>
              <a:t>our</a:t>
            </a:r>
            <a:r>
              <a:rPr lang="fi-FI" sz="3600" dirty="0"/>
              <a:t> </a:t>
            </a:r>
            <a:r>
              <a:rPr lang="fi-FI" sz="3600" dirty="0" err="1"/>
              <a:t>function</a:t>
            </a:r>
            <a:r>
              <a:rPr lang="fi-FI" sz="3600" dirty="0"/>
              <a:t> </a:t>
            </a:r>
            <a:r>
              <a:rPr lang="fi-FI" sz="3600" dirty="0" err="1"/>
              <a:t>when</a:t>
            </a:r>
            <a:r>
              <a:rPr lang="fi-FI" sz="3600" dirty="0"/>
              <a:t> </a:t>
            </a:r>
            <a:r>
              <a:rPr lang="fi-FI" sz="3600" dirty="0" err="1"/>
              <a:t>repository</a:t>
            </a:r>
            <a:r>
              <a:rPr lang="fi-FI" sz="3600" dirty="0"/>
              <a:t> is </a:t>
            </a:r>
            <a:r>
              <a:rPr lang="fi-FI" sz="3600" dirty="0" err="1"/>
              <a:t>pushed</a:t>
            </a:r>
            <a:r>
              <a:rPr lang="fi-FI" sz="3600" dirty="0"/>
              <a:t> 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5863EE9-645A-406A-B802-D02E4E0E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280DBE8C-7B92-4C7F-8D99-6287FBFB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77797"/>
            <a:ext cx="6313847" cy="472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492</Words>
  <Application>Microsoft Office PowerPoint</Application>
  <PresentationFormat>Laajakuva</PresentationFormat>
  <Paragraphs>49</Paragraphs>
  <Slides>15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Ioni</vt:lpstr>
      <vt:lpstr>Informing a Discord channel of GitHub commits with an Azure Cloud Function</vt:lpstr>
      <vt:lpstr>Idea</vt:lpstr>
      <vt:lpstr>Implementation process</vt:lpstr>
      <vt:lpstr>Azure function app creation</vt:lpstr>
      <vt:lpstr>Creating an Azure Functions project in VS2017</vt:lpstr>
      <vt:lpstr>Create webhook for Discord channel, use URL in function code to push message to Discord channel</vt:lpstr>
      <vt:lpstr>Write function code</vt:lpstr>
      <vt:lpstr>Publish function to Azure, right-click on VS project -&gt; Publish</vt:lpstr>
      <vt:lpstr>Set up GitHub webhook to call our function when repository is pushed to</vt:lpstr>
      <vt:lpstr>Demonstration</vt:lpstr>
      <vt:lpstr>Security</vt:lpstr>
      <vt:lpstr>Challenges</vt:lpstr>
      <vt:lpstr>Challenges</vt:lpstr>
      <vt:lpstr>Function URL with authorization code</vt:lpstr>
      <vt:lpstr>Questions, comments, etc.?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Informing a Discord channel of GitHub commits with an Azure Cloud Function</dc:title>
  <dc:creator>Rami Pasanen</dc:creator>
  <cp:lastModifiedBy>Rami Pasanen</cp:lastModifiedBy>
  <cp:revision>7</cp:revision>
  <dcterms:created xsi:type="dcterms:W3CDTF">2018-10-17T22:50:32Z</dcterms:created>
  <dcterms:modified xsi:type="dcterms:W3CDTF">2018-10-17T23:32:34Z</dcterms:modified>
</cp:coreProperties>
</file>