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estr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cc1f16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cc1f1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3cc1f167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3cc1f16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cc1f167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3cc1f16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fi-FI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fi-FI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es4560demo1.azurewebsites.net/" TargetMode="External"/><Relationship Id="rId4" Type="http://schemas.openxmlformats.org/officeDocument/2006/relationships/hyperlink" Target="https://docs.microsoft.com/en-gb/azure/app-service/app-service-web-get-started-java" TargetMode="External"/><Relationship Id="rId5" Type="http://schemas.openxmlformats.org/officeDocument/2006/relationships/hyperlink" Target="http://www.eclipse.org/downloads/" TargetMode="External"/><Relationship Id="rId6" Type="http://schemas.openxmlformats.org/officeDocument/2006/relationships/hyperlink" Target="https://docs.microsoft.com/en-us/java/azure/eclipse/azure-toolkit-for-eclipse-install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en-gb/azure/app-service/azure-web-sites-web-hosting-plans-in-depth-overview" TargetMode="External"/><Relationship Id="rId4" Type="http://schemas.openxmlformats.org/officeDocument/2006/relationships/hyperlink" Target="https://docs.microsoft.com/en-gb/azure/azure-resource-manager/resource-group-overview#terminology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sole.bluemix.net/docs/starters/upload_app.html" TargetMode="External"/><Relationship Id="rId4" Type="http://schemas.openxmlformats.org/officeDocument/2006/relationships/hyperlink" Target="https://console.bluemix.net/docs/manageapps/eclipsetools/eclipsetools.html" TargetMode="External"/><Relationship Id="rId5" Type="http://schemas.openxmlformats.org/officeDocument/2006/relationships/hyperlink" Target="https://console.bluemix.net/docs/cli/index.html#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center.heroku.com/articles/java-webapp-runn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fi-FI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5.1 </a:t>
            </a: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b="0" i="0" lang="fi-FI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 DEPLOYMENT TO A CLOUD</a:t>
            </a:r>
            <a:endParaRPr b="0" i="0" sz="4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b="0" i="0" lang="fi-FI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JERE HONKA</a:t>
            </a:r>
            <a:endParaRPr b="0" i="0" sz="1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b="0" i="0" lang="fi-FI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RAMI PASANEN</a:t>
            </a:r>
            <a:endParaRPr b="0" i="0" sz="1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b="0" i="0" lang="fi-FI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JANITA SALLANKO</a:t>
            </a:r>
            <a:endParaRPr b="0" i="0" sz="1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b="0" i="0" lang="fi-FI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JARO VÄISÄNEN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USED CLOUD PLATFORMS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Google Cloud Platform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IBM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Heroku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Deployed Task1 to Azure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https://ties4560demo1.azurewebsites.net/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Easy to deploy </a:t>
            </a:r>
            <a:r>
              <a:rPr b="1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 based web applications </a:t>
            </a: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Azure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https://docs.microsoft.com/en-gb/azure/app-service/app-service-web-get-started-java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1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Prerequisites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free </a:t>
            </a:r>
            <a:r>
              <a:rPr b="0" i="0" lang="fi-FI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Eclipse IDE for Java EE Developers</a:t>
            </a: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0" i="0" lang="fi-FI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Azure Toolkit for Eclipse</a:t>
            </a: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(for other IDEs also?)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1141412" y="2249486"/>
            <a:ext cx="9905999" cy="3989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99"/>
              <a:buFont typeface="Arial"/>
              <a:buChar char="•"/>
            </a:pPr>
            <a:r>
              <a:rPr b="0" i="0" lang="fi-FI" sz="1679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Right click your project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Publish as </a:t>
            </a:r>
            <a:r>
              <a:rPr b="1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 Web App</a:t>
            </a: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Font typeface="Arial"/>
              <a:buChar char="•"/>
            </a:pPr>
            <a:r>
              <a:rPr b="0" i="0" lang="fi-FI" sz="1679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new </a:t>
            </a:r>
            <a:r>
              <a:rPr b="1" i="0" lang="fi-FI" sz="1679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service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new </a:t>
            </a:r>
            <a:r>
              <a:rPr b="1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service plan </a:t>
            </a: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one doesn’t exist already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 Web container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 an Azure subscription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</a:t>
            </a:r>
            <a:r>
              <a:rPr b="0" i="0" lang="fi-FI" sz="14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App Service plan</a:t>
            </a: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specifies the location, size, and features of the web server farm that hosts your app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 can save money when hosting multiple apps by configuring the web apps to share a single App Service plan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3"/>
              <a:buFont typeface="Arial"/>
              <a:buChar char="•"/>
            </a:pPr>
            <a:r>
              <a:rPr b="0" i="0" lang="fi-FI" sz="13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0" i="0" lang="fi-FI" sz="133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resource group</a:t>
            </a:r>
            <a:r>
              <a:rPr b="0" i="0" lang="fi-FI" sz="133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a logical container into which Azure resources like web apps, databases, and storage accounts are deployed and managed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the </a:t>
            </a:r>
            <a:r>
              <a:rPr b="1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 Web App</a:t>
            </a:r>
            <a:r>
              <a:rPr b="0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dialog box, select </a:t>
            </a:r>
            <a:r>
              <a:rPr b="1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 to root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b="1" i="0" lang="fi-FI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</a:t>
            </a:r>
            <a:endParaRPr b="0" i="0" sz="133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6580" y="812879"/>
            <a:ext cx="3890831" cy="348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IBM 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Deployed Task 1 to IBM Cloud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https://ties4560task1.eu-gb.mybluemix.net/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Although couldn’t get the application running on cloud due to issues with heap memory…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Straightforward documentation</a:t>
            </a: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supports both Tomcat and Java web apps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fi-FI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Prequisities</a:t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Free Eclipse IDE for Java Developers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b="0" i="0" lang="fi-FI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Free IBM Cloud support tools </a:t>
            </a:r>
            <a:r>
              <a:rPr b="0" i="0" lang="fi-FI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 </a:t>
            </a:r>
            <a:r>
              <a:rPr b="0" i="0" lang="fi-FI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support for IBM Cloud CLI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Arial"/>
              <a:buChar char="•"/>
            </a:pPr>
            <a:r>
              <a:rPr b="0" i="0" lang="fi-FI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Register to IBM Cloud and create new resource</a:t>
            </a:r>
            <a:endParaRPr b="0" i="0" sz="186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Choose the type of application to run on the server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 a name to the application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Choose domain and region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Users are offered memory up to 256 MB for free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Arial"/>
              <a:buChar char="•"/>
            </a:pPr>
            <a:r>
              <a:rPr b="0" i="0" lang="fi-FI" sz="186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Open command prompt and connect to the IBM Cloud</a:t>
            </a:r>
            <a:endParaRPr b="0" i="0" sz="186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You can access the cloud with either bluemix (i.e. </a:t>
            </a:r>
            <a:r>
              <a:rPr b="0" i="0" lang="fi-FI" sz="1550" u="none" cap="none" strike="noStrik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bluemix api https://api.eu-de.bluemix.net</a:t>
            </a: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) or cf commands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Login with your username and password (i.e. </a:t>
            </a:r>
            <a:r>
              <a:rPr b="0" i="0" lang="fi-FI" sz="1550" u="none" cap="none" strike="noStrik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bluemix login –u username</a:t>
            </a: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Specify the region, organization and space on your account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 the app push command with using either </a:t>
            </a:r>
            <a:r>
              <a:rPr b="0" i="0" lang="fi-FI" sz="1550" u="none" cap="none" strike="noStrik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bluemix app push app.war </a:t>
            </a: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 </a:t>
            </a:r>
            <a:r>
              <a:rPr b="0" i="0" lang="fi-FI" sz="1550" u="none" cap="none" strike="noStrik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cf push –p app.war </a:t>
            </a:r>
            <a:r>
              <a:rPr b="0" i="0" lang="fi-FI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you are pushing with a war file</a:t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05568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2D3F4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Courier"/>
              <a:buAutoNum type="arabicPeriod"/>
            </a:pPr>
            <a:r>
              <a:rPr b="0" i="0" lang="fi-FI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bluemix api https://api.eu-de.bluemix.net</a:t>
            </a:r>
            <a:endParaRPr b="0" i="0" sz="1000" u="none" cap="none" strike="noStrike">
              <a:solidFill>
                <a:srgbClr val="394B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Questrial"/>
              <a:buAutoNum type="arabicPeriod"/>
            </a:pPr>
            <a:br>
              <a:rPr b="0" i="0" lang="fi-FI" sz="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2D3F4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Courier"/>
              <a:buAutoNum type="arabicPeriod"/>
            </a:pPr>
            <a:r>
              <a:rPr b="0" i="0" lang="fi-FI" sz="1000" u="none" cap="none" strike="noStrik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bluemix api https://api.eu-de.bluemix.net</a:t>
            </a:r>
            <a:endParaRPr b="0" i="0" sz="1000" u="none" cap="none" strike="noStrike">
              <a:solidFill>
                <a:srgbClr val="394B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Questrial"/>
              <a:buAutoNum type="arabicPeriod"/>
            </a:pPr>
            <a:br>
              <a:rPr b="0" i="0" lang="fi-FI" sz="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Task 4 to Heroku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1143000" y="1980125"/>
            <a:ext cx="9906000" cy="45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Task-4 was deployed with Basic authentication to https://ties4560-task4.herokuapp.com/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Deployment steps: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An account was created to heroku, then a login from heroku CLI using ”heroku login”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New app called ”ties4560-task4” was created with ”heroku create ties4560-task4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CLI deploy plugin was installed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/>
              <a:t>Authentication user &amp; password (tomcat:tomcat) were defined using WEBAPP_RUNNER_OPTS -environment variable like so: heroku:set WEBAPP_RUNNER_OPTS=”--enable_basic_auth --basic_auth_user tomcat --basic_auth_pw tomcat”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Webapp runner, which is responsible for running tomcat  uses WEBAPP_RUNNER_OPTS as command line parameters for configuration purposes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/>
              <a:t>Deployment was finished using ”heroku deploy”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Main resources used for task 4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Lecture notes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https://github.com/jsimone/webapp-runner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 u="sng">
                <a:solidFill>
                  <a:schemeClr val="hlink"/>
                </a:solidFill>
                <a:hlinkClick r:id="rId3"/>
              </a:rPr>
              <a:t>https://devcenter.heroku.com/articles/java-webapp-runner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/>
              <a:t>https://devcenter.heroku.com/articles/war-deployment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Problems with task 4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/>
              <a:t>Couldn't get authentication to work with tomcat-users.xml; parsing the xml-file failed during deployment for unknown reason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/>
              <a:t>Instead, authentication is now done by giving ”basic-auth-user” and ”basic-auth-pw” CLI parameters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