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37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99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5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5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0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2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0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4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6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29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azure/app-service/app-service-web-get-started-java" TargetMode="External"/><Relationship Id="rId2" Type="http://schemas.openxmlformats.org/officeDocument/2006/relationships/hyperlink" Target="https://ties4560demo1.azurewebsite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java/azure/eclipse/azure-toolkit-for-eclipse-installation" TargetMode="External"/><Relationship Id="rId4" Type="http://schemas.openxmlformats.org/officeDocument/2006/relationships/hyperlink" Target="http://www.eclipse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gb/azure/azure-resource-manager/resource-group-overview#terminology" TargetMode="External"/><Relationship Id="rId2" Type="http://schemas.openxmlformats.org/officeDocument/2006/relationships/hyperlink" Target="https://docs.microsoft.com/en-gb/azure/app-service/azure-web-sites-web-hosting-plans-in-depth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manageapps/eclipsetools/eclipsetools.html" TargetMode="External"/><Relationship Id="rId2" Type="http://schemas.openxmlformats.org/officeDocument/2006/relationships/hyperlink" Target="https://console.bluemix.net/docs/starters/upload_ap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bluemix.net/docs/cli/index.html#over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269E-459F-4EAC-B1C2-409115B8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Task 5.1 </a:t>
            </a:r>
            <a:r>
              <a:rPr lang="en-US" sz="2400" dirty="0"/>
              <a:t>-</a:t>
            </a:r>
            <a:r>
              <a:rPr lang="en-US" dirty="0"/>
              <a:t> </a:t>
            </a:r>
            <a:r>
              <a:rPr lang="en-US" sz="2400" dirty="0"/>
              <a:t>Application deployment to a Cloud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75020-8ABC-4132-BCC5-E3521B33E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1400" dirty="0"/>
              <a:t>	Jere </a:t>
            </a:r>
            <a:r>
              <a:rPr lang="en-US" sz="1400" dirty="0" err="1"/>
              <a:t>honka</a:t>
            </a:r>
            <a:endParaRPr lang="en-US" sz="1400" dirty="0"/>
          </a:p>
          <a:p>
            <a:r>
              <a:rPr lang="en-US" sz="1400" dirty="0"/>
              <a:t>	Rami </a:t>
            </a:r>
            <a:r>
              <a:rPr lang="en-US" sz="1400" dirty="0" err="1"/>
              <a:t>pasanen</a:t>
            </a:r>
            <a:endParaRPr lang="en-US" sz="1400" dirty="0"/>
          </a:p>
          <a:p>
            <a:r>
              <a:rPr lang="en-US" sz="1400" dirty="0"/>
              <a:t>	Janita </a:t>
            </a:r>
            <a:r>
              <a:rPr lang="en-US" sz="1400" dirty="0" err="1"/>
              <a:t>sallanko</a:t>
            </a:r>
            <a:endParaRPr lang="en-US" sz="1400" dirty="0"/>
          </a:p>
          <a:p>
            <a:r>
              <a:rPr lang="en-US" sz="1400" dirty="0"/>
              <a:t>	Jaro Väisänen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9289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4646-A0EE-4FF4-B092-F1A39947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FCA5-F414-4D3F-A54E-D8CAE1DA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  <a:p>
            <a:r>
              <a:rPr lang="en-US" dirty="0"/>
              <a:t>Google Cloud Platform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Heroku</a:t>
            </a:r>
          </a:p>
        </p:txBody>
      </p:sp>
    </p:spTree>
    <p:extLst>
      <p:ext uri="{BB962C8B-B14F-4D97-AF65-F5344CB8AC3E}">
        <p14:creationId xmlns:p14="http://schemas.microsoft.com/office/powerpoint/2010/main" val="346371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727-C121-424F-A9C9-274B9DF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1AA1B-5415-4459-9085-865923B8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Deployed Task1 to Azure</a:t>
            </a:r>
          </a:p>
          <a:p>
            <a:pPr lvl="1"/>
            <a:r>
              <a:rPr lang="en-US" dirty="0">
                <a:hlinkClick r:id="rId2"/>
              </a:rPr>
              <a:t>https://ties4560demo1.azurewebsites.net/</a:t>
            </a:r>
            <a:endParaRPr lang="en-US" dirty="0"/>
          </a:p>
          <a:p>
            <a:r>
              <a:rPr lang="en-US" dirty="0"/>
              <a:t>Easy to deploy </a:t>
            </a:r>
            <a:r>
              <a:rPr lang="en-US" b="1" dirty="0"/>
              <a:t>Java based web applications </a:t>
            </a:r>
            <a:r>
              <a:rPr lang="en-US" dirty="0"/>
              <a:t>to Azure</a:t>
            </a:r>
          </a:p>
          <a:p>
            <a:pPr lvl="1"/>
            <a:r>
              <a:rPr lang="en-US" dirty="0">
                <a:hlinkClick r:id="rId3"/>
              </a:rPr>
              <a:t>https://docs.microsoft.com/en-gb/azure/app-service/app-service-web-get-started-java</a:t>
            </a:r>
            <a:endParaRPr lang="en-US" dirty="0"/>
          </a:p>
          <a:p>
            <a:r>
              <a:rPr lang="en-US" b="1" dirty="0"/>
              <a:t>Prerequisites</a:t>
            </a:r>
          </a:p>
          <a:p>
            <a:pPr lvl="1"/>
            <a:r>
              <a:rPr lang="en-US" dirty="0"/>
              <a:t>The free </a:t>
            </a:r>
            <a:r>
              <a:rPr lang="en-US" dirty="0">
                <a:hlinkClick r:id="rId4"/>
              </a:rPr>
              <a:t>Eclipse IDE for Java EE Developers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5"/>
              </a:rPr>
              <a:t>Azure Toolkit for Eclipse</a:t>
            </a:r>
            <a:r>
              <a:rPr lang="en-US" dirty="0"/>
              <a:t> (for other IDEs also?)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0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BD1A-CA98-453E-8F67-F4B49B93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5450-8B6F-4852-83DF-C6390F811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Right click your project </a:t>
            </a:r>
          </a:p>
          <a:p>
            <a:pPr lvl="1"/>
            <a:r>
              <a:rPr lang="en-US" dirty="0"/>
              <a:t>Publish as </a:t>
            </a:r>
            <a:r>
              <a:rPr lang="en-US" b="1" dirty="0"/>
              <a:t>Azure Web App</a:t>
            </a:r>
            <a:r>
              <a:rPr lang="en-US" dirty="0"/>
              <a:t>…</a:t>
            </a:r>
          </a:p>
          <a:p>
            <a:r>
              <a:rPr lang="en-US" dirty="0"/>
              <a:t>Create a new </a:t>
            </a:r>
            <a:r>
              <a:rPr lang="en-US" b="1" dirty="0"/>
              <a:t>App service</a:t>
            </a:r>
          </a:p>
          <a:p>
            <a:pPr lvl="1"/>
            <a:r>
              <a:rPr lang="en-US" dirty="0"/>
              <a:t>Create a new </a:t>
            </a:r>
            <a:r>
              <a:rPr lang="en-US" b="1" dirty="0"/>
              <a:t>App service plan </a:t>
            </a:r>
            <a:r>
              <a:rPr lang="en-US" dirty="0"/>
              <a:t>if one doesn’t exist already</a:t>
            </a:r>
          </a:p>
          <a:p>
            <a:pPr lvl="1"/>
            <a:r>
              <a:rPr lang="en-US" dirty="0"/>
              <a:t>Select Web container</a:t>
            </a:r>
          </a:p>
          <a:p>
            <a:pPr lvl="1"/>
            <a:r>
              <a:rPr lang="en-US" dirty="0"/>
              <a:t>Select an Azure subscription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000" dirty="0"/>
              <a:t>An </a:t>
            </a:r>
            <a:r>
              <a:rPr lang="en-US" sz="2000" dirty="0">
                <a:hlinkClick r:id="rId2"/>
              </a:rPr>
              <a:t>App Service plan</a:t>
            </a:r>
            <a:r>
              <a:rPr lang="en-US" sz="2000" dirty="0"/>
              <a:t> specifies the location, size, and features of the web server farm that hosts your app</a:t>
            </a:r>
          </a:p>
          <a:p>
            <a:r>
              <a:rPr lang="en-US" sz="2000" dirty="0"/>
              <a:t>You can save money when hosting multiple apps by configuring the web apps to share a single App Service plan</a:t>
            </a:r>
          </a:p>
          <a:p>
            <a:r>
              <a:rPr lang="en-US" sz="1900" dirty="0"/>
              <a:t>A </a:t>
            </a:r>
            <a:r>
              <a:rPr lang="en-US" sz="1900" dirty="0">
                <a:hlinkClick r:id="rId3"/>
              </a:rPr>
              <a:t>resource group</a:t>
            </a:r>
            <a:r>
              <a:rPr lang="en-US" sz="1900" dirty="0"/>
              <a:t> is a logical container into which Azure resources like web apps, databases, and storage accounts are deployed and managed</a:t>
            </a:r>
          </a:p>
          <a:p>
            <a:r>
              <a:rPr lang="en-US" sz="2000" dirty="0"/>
              <a:t>In the </a:t>
            </a:r>
            <a:r>
              <a:rPr lang="en-US" sz="2000" b="1" dirty="0"/>
              <a:t>Deploy Web App</a:t>
            </a:r>
            <a:r>
              <a:rPr lang="en-US" sz="2000" dirty="0"/>
              <a:t> dialog box, select </a:t>
            </a:r>
            <a:r>
              <a:rPr lang="en-US" sz="2000" b="1" dirty="0"/>
              <a:t>Deploy to root</a:t>
            </a:r>
          </a:p>
          <a:p>
            <a:r>
              <a:rPr lang="en-US" sz="2000" b="1" dirty="0"/>
              <a:t>DEPLOY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F026D-B543-4DB8-B7DD-57D485F85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580" y="812879"/>
            <a:ext cx="3890831" cy="34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8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1FD3-7E29-4701-B644-0385FDC1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Ibm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480-47D7-426C-87B3-9ED0C35E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Deployed Task 1 to IBM Cloud</a:t>
            </a:r>
          </a:p>
          <a:p>
            <a:pPr lvl="1"/>
            <a:r>
              <a:rPr lang="en-US" dirty="0"/>
              <a:t>https://ties4560task1.eu-gb.mybluemix.net/</a:t>
            </a:r>
          </a:p>
          <a:p>
            <a:pPr lvl="1"/>
            <a:r>
              <a:rPr lang="en-US" dirty="0"/>
              <a:t>Although couldn’t get the application running on cloud due to issues with heap memory…</a:t>
            </a:r>
          </a:p>
          <a:p>
            <a:r>
              <a:rPr lang="en-US" dirty="0">
                <a:hlinkClick r:id="rId2"/>
              </a:rPr>
              <a:t>Straightforward documentation</a:t>
            </a:r>
            <a:r>
              <a:rPr lang="en-US" dirty="0"/>
              <a:t>, supports both Tomcat and Java web apps</a:t>
            </a:r>
          </a:p>
          <a:p>
            <a:r>
              <a:rPr lang="en-US" dirty="0" err="1"/>
              <a:t>Prequisities</a:t>
            </a:r>
            <a:endParaRPr lang="en-US" dirty="0"/>
          </a:p>
          <a:p>
            <a:pPr lvl="1"/>
            <a:r>
              <a:rPr lang="en-US" dirty="0"/>
              <a:t>Free Eclipse IDE for Java Developers</a:t>
            </a:r>
          </a:p>
          <a:p>
            <a:pPr lvl="1"/>
            <a:r>
              <a:rPr lang="en-US" dirty="0">
                <a:hlinkClick r:id="rId3"/>
              </a:rPr>
              <a:t>Free IBM Cloud support tools </a:t>
            </a:r>
            <a:r>
              <a:rPr lang="en-US" dirty="0"/>
              <a:t>or </a:t>
            </a:r>
            <a:r>
              <a:rPr lang="en-US" dirty="0">
                <a:hlinkClick r:id="rId4"/>
              </a:rPr>
              <a:t>support for IBM Cloud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5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7D382F-05AD-4920-B827-496614D2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5C90EE-F885-4EC4-BB24-48B025F6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 err="1"/>
              <a:t>Register</a:t>
            </a:r>
            <a:r>
              <a:rPr lang="fi-FI" dirty="0"/>
              <a:t> to IBM </a:t>
            </a:r>
            <a:r>
              <a:rPr lang="fi-FI" dirty="0" err="1"/>
              <a:t>Cloud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endParaRPr lang="fi-FI" dirty="0"/>
          </a:p>
          <a:p>
            <a:pPr lvl="1"/>
            <a:r>
              <a:rPr lang="fi-FI" dirty="0" err="1"/>
              <a:t>Choose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application</a:t>
            </a:r>
            <a:r>
              <a:rPr lang="fi-FI" dirty="0"/>
              <a:t> to </a:t>
            </a:r>
            <a:r>
              <a:rPr lang="fi-FI" dirty="0" err="1"/>
              <a:t>run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 err="1"/>
              <a:t>Give</a:t>
            </a:r>
            <a:r>
              <a:rPr lang="fi-FI" dirty="0"/>
              <a:t> a </a:t>
            </a:r>
            <a:r>
              <a:rPr lang="fi-FI" dirty="0" err="1"/>
              <a:t>name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endParaRPr lang="fi-FI" dirty="0"/>
          </a:p>
          <a:p>
            <a:pPr lvl="1"/>
            <a:r>
              <a:rPr lang="fi-FI" dirty="0" err="1"/>
              <a:t>Choose</a:t>
            </a:r>
            <a:r>
              <a:rPr lang="fi-FI" dirty="0"/>
              <a:t> domain and </a:t>
            </a:r>
            <a:r>
              <a:rPr lang="fi-FI" dirty="0" err="1"/>
              <a:t>region</a:t>
            </a:r>
            <a:endParaRPr lang="fi-FI" dirty="0"/>
          </a:p>
          <a:p>
            <a:pPr lvl="1"/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offered</a:t>
            </a:r>
            <a:r>
              <a:rPr lang="fi-FI" dirty="0"/>
              <a:t> 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to 256 MB for </a:t>
            </a:r>
            <a:r>
              <a:rPr lang="fi-FI" dirty="0" err="1"/>
              <a:t>free</a:t>
            </a:r>
            <a:endParaRPr lang="fi-FI" dirty="0"/>
          </a:p>
          <a:p>
            <a:r>
              <a:rPr lang="fi-FI" dirty="0"/>
              <a:t>Open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prompt</a:t>
            </a:r>
            <a:r>
              <a:rPr lang="fi-FI" dirty="0"/>
              <a:t> and </a:t>
            </a:r>
            <a:r>
              <a:rPr lang="fi-FI" dirty="0" err="1"/>
              <a:t>connect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IBM </a:t>
            </a:r>
            <a:r>
              <a:rPr lang="fi-FI" dirty="0" err="1"/>
              <a:t>Cloud</a:t>
            </a:r>
            <a:endParaRPr lang="fi-FI" dirty="0"/>
          </a:p>
          <a:p>
            <a:pPr lvl="1"/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either</a:t>
            </a:r>
            <a:r>
              <a:rPr lang="fi-FI" dirty="0"/>
              <a:t> </a:t>
            </a:r>
            <a:r>
              <a:rPr lang="fi-FI" dirty="0" err="1"/>
              <a:t>bluemix</a:t>
            </a:r>
            <a:r>
              <a:rPr lang="fi-FI" dirty="0"/>
              <a:t> (i.e.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bluemix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api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https://api.eu-de.bluemix.net</a:t>
            </a:r>
            <a:r>
              <a:rPr lang="fi-FI" dirty="0"/>
              <a:t> )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cf</a:t>
            </a:r>
            <a:r>
              <a:rPr lang="fi-FI" dirty="0"/>
              <a:t> </a:t>
            </a:r>
            <a:r>
              <a:rPr lang="fi-FI" dirty="0" err="1"/>
              <a:t>commands</a:t>
            </a:r>
            <a:endParaRPr lang="fi-FI" dirty="0"/>
          </a:p>
          <a:p>
            <a:pPr lvl="1"/>
            <a:r>
              <a:rPr lang="fi-FI" dirty="0" err="1"/>
              <a:t>Login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username</a:t>
            </a:r>
            <a:r>
              <a:rPr lang="fi-FI" dirty="0"/>
              <a:t> and </a:t>
            </a:r>
            <a:r>
              <a:rPr lang="fi-FI" dirty="0" err="1"/>
              <a:t>password</a:t>
            </a:r>
            <a:r>
              <a:rPr lang="fi-FI" dirty="0"/>
              <a:t> (i.e.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bluemix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login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–u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username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Specify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region</a:t>
            </a:r>
            <a:r>
              <a:rPr lang="fi-FI" dirty="0"/>
              <a:t>, </a:t>
            </a:r>
            <a:r>
              <a:rPr lang="fi-FI" dirty="0" err="1"/>
              <a:t>organization</a:t>
            </a:r>
            <a:r>
              <a:rPr lang="fi-FI" dirty="0"/>
              <a:t> and </a:t>
            </a:r>
            <a:r>
              <a:rPr lang="fi-FI" dirty="0" err="1"/>
              <a:t>space</a:t>
            </a:r>
            <a:r>
              <a:rPr lang="fi-FI" dirty="0"/>
              <a:t> on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account</a:t>
            </a:r>
            <a:endParaRPr lang="fi-FI" dirty="0"/>
          </a:p>
          <a:p>
            <a:pPr lvl="1"/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push</a:t>
            </a:r>
            <a:r>
              <a:rPr lang="fi-FI" dirty="0"/>
              <a:t> </a:t>
            </a:r>
            <a:r>
              <a:rPr lang="fi-FI" dirty="0" err="1"/>
              <a:t>command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either</a:t>
            </a:r>
            <a:r>
              <a:rPr lang="fi-FI" dirty="0"/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bluemix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app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push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app.war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cf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push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–p </a:t>
            </a:r>
            <a:r>
              <a:rPr lang="fi-FI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app.war</a:t>
            </a:r>
            <a:r>
              <a:rPr lang="fi-FI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pushing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 </a:t>
            </a:r>
            <a:r>
              <a:rPr lang="fi-FI" dirty="0" err="1"/>
              <a:t>war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lvl="1"/>
            <a:endParaRPr lang="fi-FI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282E6B-AE94-4665-86C1-EC0212788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2D3F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urier"/>
              </a:rPr>
              <a:t>bluemix api https://api.eu-de.bluemix.net</a:t>
            </a:r>
            <a:endParaRPr kumimoji="0" lang="fi-FI" altLang="fi-FI" sz="1000" b="0" i="0" u="none" strike="noStrike" cap="none" normalizeH="0" baseline="0">
              <a:ln>
                <a:noFill/>
              </a:ln>
              <a:solidFill>
                <a:srgbClr val="394B5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fi-FI" altLang="fi-FI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i-FI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D307B9-0A40-4FFB-BF4C-EE2490E3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2D3F4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Courier"/>
              </a:rPr>
              <a:t>bluemix api https://api.eu-de.bluemix.net</a:t>
            </a:r>
            <a:endParaRPr kumimoji="0" lang="fi-FI" altLang="fi-FI" sz="1000" b="0" i="0" u="none" strike="noStrike" cap="none" normalizeH="0" baseline="0">
              <a:ln>
                <a:noFill/>
              </a:ln>
              <a:solidFill>
                <a:srgbClr val="394B5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br>
              <a:rPr kumimoji="0" lang="fi-FI" altLang="fi-FI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i-FI" altLang="fi-F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3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</TotalTime>
  <Words>401</Words>
  <Application>Microsoft Office PowerPoint</Application>
  <PresentationFormat>Laajakuva</PresentationFormat>
  <Paragraphs>55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2" baseType="lpstr">
      <vt:lpstr>Arial</vt:lpstr>
      <vt:lpstr>Courier</vt:lpstr>
      <vt:lpstr>inherit</vt:lpstr>
      <vt:lpstr>Trebuchet MS</vt:lpstr>
      <vt:lpstr>Tw Cen MT</vt:lpstr>
      <vt:lpstr>Circuit</vt:lpstr>
      <vt:lpstr>Task 5.1 - Application deployment to a Cloud</vt:lpstr>
      <vt:lpstr>Used cloud platforms</vt:lpstr>
      <vt:lpstr>Azure</vt:lpstr>
      <vt:lpstr>Azure</vt:lpstr>
      <vt:lpstr>Ibm 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5.1 - Application deployment to a Cloud</dc:title>
  <dc:creator>Väisänen, Jaro</dc:creator>
  <cp:lastModifiedBy>Janita Sallanko</cp:lastModifiedBy>
  <cp:revision>8</cp:revision>
  <dcterms:created xsi:type="dcterms:W3CDTF">2018-10-09T16:00:48Z</dcterms:created>
  <dcterms:modified xsi:type="dcterms:W3CDTF">2018-10-10T15:30:18Z</dcterms:modified>
</cp:coreProperties>
</file>