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9911" autoAdjust="0"/>
  </p:normalViewPr>
  <p:slideViewPr>
    <p:cSldViewPr snapToGrid="0">
      <p:cViewPr varScale="1">
        <p:scale>
          <a:sx n="107" d="100"/>
          <a:sy n="107" d="100"/>
        </p:scale>
        <p:origin x="126" y="71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2F5470-9300-4F01-BAE4-EC85CF7D996E}" type="datetime1">
              <a:rPr lang="fi-FI" smtClean="0"/>
              <a:t>17.9.2018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7AAC5D-D132-405C-B1C3-7E7300BBD67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 dirty="0"/>
              <a:t>Muokkaa tekstin perustyylejä napsauttamalla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i-FI" smtClean="0"/>
              <a:t>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Miten esitys hyödyttää yleisöä: aikuisopiskelijat kiinnostuvat aiheesta enemmän, jos he tietävät, miten tai miksi se on heille tärkeä.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i-FI" dirty="0"/>
              <a:t>Esittäjän asiantuntemus: kerro lyhyesti asiantuntemuksesi aihealueella tai selitä, miksi osallistujien kannattaisi kuunnella sinua.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i-FI" smtClean="0"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D6E8FD-F7D7-41B4-8999-F346B70E2546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401003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6412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B4F8-557B-43CB-ACA7-6C92F8E4E51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66289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6F87A2-C6E6-483E-8C00-4E1495CB4C6E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8018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2CDCD2-0EBA-4DFC-88B9-04B2757FE87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22929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281AC1-AAB7-4E6C-971E-4E33DDF198C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5982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91315A-3B04-4B60-B9D9-94D874790851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1022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77B2761-9052-47E7-A879-08FC02F16AE2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351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</p:spTree>
    <p:extLst>
      <p:ext uri="{BB962C8B-B14F-4D97-AF65-F5344CB8AC3E}">
        <p14:creationId xmlns:p14="http://schemas.microsoft.com/office/powerpoint/2010/main" val="41010805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603DF7-87BD-4AFD-B0D8-FF7DA1FF7693}" type="datetime1">
              <a:rPr lang="fi-FI" noProof="0" smtClean="0"/>
              <a:t>17.9.2018</a:t>
            </a:fld>
            <a:endParaRPr lang="fi-FI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 noProof="0"/>
              <a:t>Lisää alatunniste</a:t>
            </a:r>
            <a:endParaRPr lang="fi-FI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i-FI" noProof="0" smtClean="0"/>
              <a:t>‹#›</a:t>
            </a:fld>
            <a:endParaRPr lang="fi-FI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i-FI" dirty="0"/>
              <a:t>TIES4560 </a:t>
            </a:r>
            <a:r>
              <a:rPr lang="fi-FI" dirty="0" err="1"/>
              <a:t>Task</a:t>
            </a:r>
            <a:r>
              <a:rPr lang="fi-FI" dirty="0"/>
              <a:t> 2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i-FI" dirty="0"/>
              <a:t>Janita Sallanko, </a:t>
            </a:r>
            <a:r>
              <a:rPr lang="fi-FI" dirty="0" err="1"/>
              <a:t>jere</a:t>
            </a:r>
            <a:r>
              <a:rPr lang="fi-FI" dirty="0"/>
              <a:t> honka, </a:t>
            </a:r>
            <a:r>
              <a:rPr lang="fi-FI" dirty="0" err="1"/>
              <a:t>rami</a:t>
            </a:r>
            <a:r>
              <a:rPr lang="fi-FI" dirty="0"/>
              <a:t> </a:t>
            </a:r>
            <a:r>
              <a:rPr lang="fi-FI" dirty="0" err="1"/>
              <a:t>pasanen</a:t>
            </a:r>
            <a:r>
              <a:rPr lang="fi-FI" dirty="0"/>
              <a:t> ja </a:t>
            </a:r>
            <a:r>
              <a:rPr lang="fi-FI" dirty="0" err="1"/>
              <a:t>jaro</a:t>
            </a:r>
            <a:r>
              <a:rPr lang="fi-FI" dirty="0"/>
              <a:t> </a:t>
            </a:r>
            <a:r>
              <a:rPr lang="fi-FI" dirty="0" err="1"/>
              <a:t>väisänen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E9E390-357F-4371-8E31-96D5EA4C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r>
              <a:rPr lang="fi-FI" dirty="0"/>
              <a:t> 2.1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F8469A-0BF1-45DB-A241-8F85E3B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 dirty="0" err="1"/>
              <a:t>Task</a:t>
            </a:r>
            <a:r>
              <a:rPr lang="fi-FI" dirty="0"/>
              <a:t> 2.2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09600" y="2249424"/>
            <a:ext cx="11198578" cy="4325112"/>
          </a:xfrm>
        </p:spPr>
        <p:txBody>
          <a:bodyPr rtlCol="0"/>
          <a:lstStyle/>
          <a:p>
            <a:pPr marL="0" indent="0" rtl="0">
              <a:buNone/>
            </a:pPr>
            <a:r>
              <a:rPr lang="fi-FI"/>
              <a:t> Project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web </a:t>
            </a:r>
            <a:r>
              <a:rPr lang="fi-FI" dirty="0" err="1"/>
              <a:t>service</a:t>
            </a:r>
            <a:r>
              <a:rPr lang="fi-FI" dirty="0"/>
              <a:t> to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requests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UI</a:t>
            </a:r>
          </a:p>
          <a:p>
            <a:pPr marL="0" indent="0" rtl="0">
              <a:buNone/>
            </a:pPr>
            <a:r>
              <a:rPr lang="fi-FI" dirty="0"/>
              <a:t> </a:t>
            </a:r>
            <a:r>
              <a:rPr lang="fi-FI" dirty="0" err="1"/>
              <a:t>Application’s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token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POST </a:t>
            </a:r>
            <a:r>
              <a:rPr lang="fi-FI" dirty="0" err="1"/>
              <a:t>methods</a:t>
            </a:r>
            <a:r>
              <a:rPr lang="fi-FI" dirty="0"/>
              <a:t> via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lvl="1"/>
            <a:r>
              <a:rPr lang="fi-FI" dirty="0" err="1"/>
              <a:t>Creates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to </a:t>
            </a:r>
            <a:r>
              <a:rPr lang="fi-FI" dirty="0" err="1"/>
              <a:t>DropBox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Fetches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pPr lvl="1"/>
            <a:r>
              <a:rPr lang="fi-FI" dirty="0" err="1"/>
              <a:t>Sends</a:t>
            </a:r>
            <a:r>
              <a:rPr lang="fi-FI" dirty="0"/>
              <a:t> a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DropBox</a:t>
            </a:r>
            <a:endParaRPr lang="fi-FI" dirty="0"/>
          </a:p>
          <a:p>
            <a:pPr marL="201168" lvl="1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">
  <a:themeElements>
    <a:clrScheme name="Retr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TM02900769[[fn=Retro]]</Template>
  <TotalTime>22</TotalTime>
  <Words>100</Words>
  <Application>Microsoft Office PowerPoint</Application>
  <PresentationFormat>Laajakuva</PresentationFormat>
  <Paragraphs>14</Paragraphs>
  <Slides>3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</vt:lpstr>
      <vt:lpstr>TIES4560 Task 2</vt:lpstr>
      <vt:lpstr>Task 2.1</vt:lpstr>
      <vt:lpstr>Task 2.2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2</dc:title>
  <dc:creator>Janita Sallanko</dc:creator>
  <cp:lastModifiedBy>Janita Sallanko</cp:lastModifiedBy>
  <cp:revision>3</cp:revision>
  <dcterms:created xsi:type="dcterms:W3CDTF">2018-09-17T15:21:55Z</dcterms:created>
  <dcterms:modified xsi:type="dcterms:W3CDTF">2018-09-17T15:44:32Z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