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Pasanen" userId="312aadca14e9d211" providerId="Windows Live" clId="Web-{17BAB2BD-7A54-488D-8370-1662618836FE}"/>
    <pc:docChg chg="modSld">
      <pc:chgData name="Rami Pasanen" userId="312aadca14e9d211" providerId="Windows Live" clId="Web-{17BAB2BD-7A54-488D-8370-1662618836FE}" dt="2018-09-26T13:36:23.133" v="51"/>
      <pc:docMkLst>
        <pc:docMk/>
      </pc:docMkLst>
      <pc:sldChg chg="modSp">
        <pc:chgData name="Rami Pasanen" userId="312aadca14e9d211" providerId="Windows Live" clId="Web-{17BAB2BD-7A54-488D-8370-1662618836FE}" dt="2018-09-26T13:35:47.788" v="47"/>
        <pc:sldMkLst>
          <pc:docMk/>
          <pc:sldMk cId="533445128" sldId="257"/>
        </pc:sldMkLst>
        <pc:graphicFrameChg chg="mod modGraphic">
          <ac:chgData name="Rami Pasanen" userId="312aadca14e9d211" providerId="Windows Live" clId="Web-{17BAB2BD-7A54-488D-8370-1662618836FE}" dt="2018-09-26T13:35:47.788" v="47"/>
          <ac:graphicFrameMkLst>
            <pc:docMk/>
            <pc:sldMk cId="533445128" sldId="257"/>
            <ac:graphicFrameMk id="4" creationId="{ABE940A2-B3B7-4F7D-AD89-B4FE6925ADD8}"/>
          </ac:graphicFrameMkLst>
        </pc:graphicFrameChg>
      </pc:sldChg>
      <pc:sldChg chg="modSp">
        <pc:chgData name="Rami Pasanen" userId="312aadca14e9d211" providerId="Windows Live" clId="Web-{17BAB2BD-7A54-488D-8370-1662618836FE}" dt="2018-09-26T13:36:23.133" v="51"/>
        <pc:sldMkLst>
          <pc:docMk/>
          <pc:sldMk cId="3951625645" sldId="258"/>
        </pc:sldMkLst>
        <pc:graphicFrameChg chg="mod modGraphic">
          <ac:chgData name="Rami Pasanen" userId="312aadca14e9d211" providerId="Windows Live" clId="Web-{17BAB2BD-7A54-488D-8370-1662618836FE}" dt="2018-09-26T13:36:23.133" v="51"/>
          <ac:graphicFrameMkLst>
            <pc:docMk/>
            <pc:sldMk cId="3951625645" sldId="258"/>
            <ac:graphicFrameMk id="4" creationId="{AF06E764-AC5C-4783-8998-C8897A52DE3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95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5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96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021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9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33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5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1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92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21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E324A0-8BFE-4AC2-B8AC-DA4EE1072CBD}" type="datetimeFigureOut">
              <a:rPr lang="fi-FI" smtClean="0"/>
              <a:t>26.9.2018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13DD4C-378A-458A-9961-2D2C571365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7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5C2602-84F2-4D39-8C8D-F5EC7F670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3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5BBFD99-B493-409F-B43E-B9DEAC81F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Jere Honka, Rami Pasanen, Jaro Väisänen ja Janita Sallanko</a:t>
            </a:r>
          </a:p>
        </p:txBody>
      </p:sp>
    </p:spTree>
    <p:extLst>
      <p:ext uri="{BB962C8B-B14F-4D97-AF65-F5344CB8AC3E}">
        <p14:creationId xmlns:p14="http://schemas.microsoft.com/office/powerpoint/2010/main" val="145856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00A3DA-BC51-4844-9EB1-CBC4E3F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9B25DED-CFC1-4432-A751-4B87EFF8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Application </a:t>
            </a:r>
            <a:r>
              <a:rPr lang="fi-FI" dirty="0" err="1"/>
              <a:t>functions</a:t>
            </a:r>
            <a:r>
              <a:rPr lang="fi-FI" dirty="0"/>
              <a:t> as a REST web </a:t>
            </a:r>
            <a:r>
              <a:rPr lang="fi-FI" dirty="0" err="1"/>
              <a:t>service</a:t>
            </a:r>
            <a:r>
              <a:rPr lang="fi-FI" dirty="0"/>
              <a:t> for a music </a:t>
            </a:r>
            <a:r>
              <a:rPr lang="fi-FI" dirty="0" err="1"/>
              <a:t>store</a:t>
            </a:r>
            <a:r>
              <a:rPr lang="fi-FI" dirty="0"/>
              <a:t>.</a:t>
            </a:r>
          </a:p>
          <a:p>
            <a:pPr marL="0" indent="0">
              <a:buNone/>
            </a:pPr>
            <a:r>
              <a:rPr lang="fi-FI" dirty="0"/>
              <a:t>As a </a:t>
            </a:r>
            <a:r>
              <a:rPr lang="fi-FI" dirty="0" err="1"/>
              <a:t>user</a:t>
            </a:r>
            <a:r>
              <a:rPr lang="fi-FI" dirty="0"/>
              <a:t> I </a:t>
            </a:r>
            <a:r>
              <a:rPr lang="fi-FI" dirty="0" err="1"/>
              <a:t>can</a:t>
            </a:r>
            <a:endParaRPr lang="fi-FI" dirty="0"/>
          </a:p>
          <a:p>
            <a:pPr lvl="1"/>
            <a:r>
              <a:rPr lang="fi-FI" sz="1800" dirty="0" err="1"/>
              <a:t>create</a:t>
            </a:r>
            <a:r>
              <a:rPr lang="fi-FI" sz="1800" dirty="0"/>
              <a:t> </a:t>
            </a:r>
            <a:r>
              <a:rPr lang="fi-FI" sz="1800" dirty="0" err="1"/>
              <a:t>orders</a:t>
            </a:r>
            <a:endParaRPr lang="fi-FI" sz="1800" dirty="0"/>
          </a:p>
          <a:p>
            <a:pPr lvl="1"/>
            <a:r>
              <a:rPr lang="fi-FI" sz="1800" dirty="0" err="1"/>
              <a:t>modify</a:t>
            </a:r>
            <a:r>
              <a:rPr lang="fi-FI" sz="1800" dirty="0"/>
              <a:t> </a:t>
            </a:r>
            <a:r>
              <a:rPr lang="fi-FI" sz="1800" dirty="0" err="1"/>
              <a:t>them</a:t>
            </a:r>
            <a:endParaRPr lang="fi-FI" sz="1800" dirty="0"/>
          </a:p>
          <a:p>
            <a:pPr lvl="1"/>
            <a:r>
              <a:rPr lang="fi-FI" sz="1800" dirty="0" err="1"/>
              <a:t>delete</a:t>
            </a:r>
            <a:r>
              <a:rPr lang="fi-FI" sz="1800" dirty="0"/>
              <a:t> </a:t>
            </a:r>
            <a:r>
              <a:rPr lang="fi-FI" sz="1800" dirty="0" err="1"/>
              <a:t>them</a:t>
            </a:r>
            <a:endParaRPr lang="fi-FI" sz="1800" dirty="0"/>
          </a:p>
          <a:p>
            <a:pPr lvl="1"/>
            <a:r>
              <a:rPr lang="fi-FI" sz="1800" dirty="0" err="1"/>
              <a:t>fetch</a:t>
            </a:r>
            <a:r>
              <a:rPr lang="fi-FI" sz="1800" dirty="0"/>
              <a:t> an </a:t>
            </a:r>
            <a:r>
              <a:rPr lang="fi-FI" sz="1800" dirty="0" err="1"/>
              <a:t>order</a:t>
            </a:r>
            <a:r>
              <a:rPr lang="fi-FI" sz="1800" dirty="0"/>
              <a:t> </a:t>
            </a:r>
            <a:r>
              <a:rPr lang="fi-FI" sz="1800" dirty="0" err="1"/>
              <a:t>by</a:t>
            </a:r>
            <a:r>
              <a:rPr lang="fi-FI" sz="1800" dirty="0"/>
              <a:t> ID</a:t>
            </a:r>
          </a:p>
          <a:p>
            <a:pPr lvl="1"/>
            <a:r>
              <a:rPr lang="fi-FI" sz="1800" dirty="0" err="1"/>
              <a:t>fetch</a:t>
            </a:r>
            <a:r>
              <a:rPr lang="fi-FI" sz="1800" dirty="0"/>
              <a:t> products </a:t>
            </a:r>
            <a:r>
              <a:rPr lang="fi-FI" sz="1800" dirty="0" err="1"/>
              <a:t>by</a:t>
            </a:r>
            <a:r>
              <a:rPr lang="fi-FI" sz="1800" dirty="0"/>
              <a:t> </a:t>
            </a:r>
            <a:r>
              <a:rPr lang="fi-FI" sz="1800" dirty="0" err="1"/>
              <a:t>category</a:t>
            </a:r>
            <a:endParaRPr lang="fi-FI" sz="1800" dirty="0"/>
          </a:p>
          <a:p>
            <a:pPr lvl="1"/>
            <a:r>
              <a:rPr lang="fi-FI" sz="1800" dirty="0" err="1"/>
              <a:t>fetch</a:t>
            </a:r>
            <a:r>
              <a:rPr lang="fi-FI" sz="1800" dirty="0"/>
              <a:t> </a:t>
            </a:r>
            <a:r>
              <a:rPr lang="fi-FI" sz="1800" dirty="0" err="1"/>
              <a:t>product</a:t>
            </a:r>
            <a:r>
              <a:rPr lang="fi-FI" sz="1800" dirty="0"/>
              <a:t> </a:t>
            </a:r>
            <a:r>
              <a:rPr lang="fi-FI" sz="1800" dirty="0" err="1"/>
              <a:t>by</a:t>
            </a:r>
            <a:r>
              <a:rPr lang="fi-FI" sz="1800" dirty="0"/>
              <a:t> ID</a:t>
            </a:r>
          </a:p>
          <a:p>
            <a:pPr lvl="1"/>
            <a:r>
              <a:rPr lang="fi-FI" sz="1800" dirty="0" err="1"/>
              <a:t>create</a:t>
            </a:r>
            <a:r>
              <a:rPr lang="fi-FI" sz="1800" dirty="0"/>
              <a:t> products       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494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C0D023-87DF-456A-967F-5B10F9F8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- </a:t>
            </a:r>
            <a:r>
              <a:rPr lang="fi-FI" dirty="0" err="1"/>
              <a:t>Orders</a:t>
            </a:r>
            <a:endParaRPr lang="fi-FI" dirty="0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ABE940A2-B3B7-4F7D-AD89-B4FE6925A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061254"/>
              </p:ext>
            </p:extLst>
          </p:nvPr>
        </p:nvGraphicFramePr>
        <p:xfrm>
          <a:off x="480646" y="1828799"/>
          <a:ext cx="10473864" cy="367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31">
                  <a:extLst>
                    <a:ext uri="{9D8B030D-6E8A-4147-A177-3AD203B41FA5}">
                      <a16:colId xmlns:a16="http://schemas.microsoft.com/office/drawing/2014/main" val="1170364944"/>
                    </a:ext>
                  </a:extLst>
                </a:gridCol>
                <a:gridCol w="1392857">
                  <a:extLst>
                    <a:ext uri="{9D8B030D-6E8A-4147-A177-3AD203B41FA5}">
                      <a16:colId xmlns:a16="http://schemas.microsoft.com/office/drawing/2014/main" val="2085056966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1447790786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3603160439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2915626400"/>
                    </a:ext>
                  </a:extLst>
                </a:gridCol>
                <a:gridCol w="1745644">
                  <a:extLst>
                    <a:ext uri="{9D8B030D-6E8A-4147-A177-3AD203B41FA5}">
                      <a16:colId xmlns:a16="http://schemas.microsoft.com/office/drawing/2014/main" val="1414381491"/>
                    </a:ext>
                  </a:extLst>
                </a:gridCol>
              </a:tblGrid>
              <a:tr h="1208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with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example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14000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/{</a:t>
                      </a:r>
                      <a:r>
                        <a:rPr lang="fi-FI" dirty="0" err="1"/>
                        <a:t>orderId</a:t>
                      </a:r>
                      <a:r>
                        <a:rPr lang="fi-F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orderId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2560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201 </a:t>
                      </a:r>
                      <a:r>
                        <a:rPr lang="fi-FI" dirty="0" err="1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15236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/</a:t>
                      </a:r>
                      <a:r>
                        <a:rPr lang="fi-FI" err="1"/>
                        <a:t>orders</a:t>
                      </a:r>
                      <a:r>
                        <a:rPr lang="fi-FI" dirty="0"/>
                        <a:t>/{</a:t>
                      </a:r>
                      <a:r>
                        <a:rPr lang="fi-FI" err="1"/>
                        <a:t>orderId</a:t>
                      </a:r>
                      <a:r>
                        <a:rPr lang="fi-F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err="1"/>
                        <a:t>orderId</a:t>
                      </a:r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88994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/</a:t>
                      </a:r>
                      <a:r>
                        <a:rPr lang="fi-FI" dirty="0" err="1"/>
                        <a:t>orders</a:t>
                      </a:r>
                      <a:r>
                        <a:rPr lang="fi-FI" dirty="0"/>
                        <a:t>/</a:t>
                      </a:r>
                      <a:r>
                        <a:rPr lang="fi-FI" sz="1800" b="0" i="0" u="none" strike="noStrike" noProof="0" dirty="0">
                          <a:solidFill>
                            <a:srgbClr val="000000"/>
                          </a:solidFill>
                          <a:latin typeface="Century Schoolbook"/>
                        </a:rPr>
                        <a:t>{</a:t>
                      </a:r>
                      <a:r>
                        <a:rPr lang="fi-FI" sz="1800" b="0" i="0" u="none" strike="noStrike" noProof="0" dirty="0" err="1">
                          <a:solidFill>
                            <a:srgbClr val="000000"/>
                          </a:solidFill>
                          <a:latin typeface="Century Schoolbook"/>
                        </a:rPr>
                        <a:t>orderId</a:t>
                      </a:r>
                      <a:r>
                        <a:rPr lang="fi-FI" sz="1800" b="0" i="0" u="none" strike="noStrike" noProof="0" dirty="0">
                          <a:solidFill>
                            <a:srgbClr val="000000"/>
                          </a:solidFill>
                          <a:latin typeface="Century Schoolbook"/>
                        </a:rPr>
                        <a:t>}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err="1"/>
                        <a:t>orderId</a:t>
                      </a:r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404 </a:t>
                      </a:r>
                      <a:r>
                        <a:rPr lang="fi-FI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err="1"/>
                        <a:t>found</a:t>
                      </a:r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A38543-B965-4021-A777-A09A9851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- Products</a:t>
            </a:r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AF06E764-AC5C-4783-8998-C8897A52D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542978"/>
              </p:ext>
            </p:extLst>
          </p:nvPr>
        </p:nvGraphicFramePr>
        <p:xfrm>
          <a:off x="410308" y="1828800"/>
          <a:ext cx="10544203" cy="270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6984834"/>
                    </a:ext>
                  </a:extLst>
                </a:gridCol>
                <a:gridCol w="1076335">
                  <a:extLst>
                    <a:ext uri="{9D8B030D-6E8A-4147-A177-3AD203B41FA5}">
                      <a16:colId xmlns:a16="http://schemas.microsoft.com/office/drawing/2014/main" val="1834152863"/>
                    </a:ext>
                  </a:extLst>
                </a:gridCol>
                <a:gridCol w="1757367">
                  <a:extLst>
                    <a:ext uri="{9D8B030D-6E8A-4147-A177-3AD203B41FA5}">
                      <a16:colId xmlns:a16="http://schemas.microsoft.com/office/drawing/2014/main" val="2632075787"/>
                    </a:ext>
                  </a:extLst>
                </a:gridCol>
                <a:gridCol w="1813604">
                  <a:extLst>
                    <a:ext uri="{9D8B030D-6E8A-4147-A177-3AD203B41FA5}">
                      <a16:colId xmlns:a16="http://schemas.microsoft.com/office/drawing/2014/main" val="2172873775"/>
                    </a:ext>
                  </a:extLst>
                </a:gridCol>
                <a:gridCol w="1701130">
                  <a:extLst>
                    <a:ext uri="{9D8B030D-6E8A-4147-A177-3AD203B41FA5}">
                      <a16:colId xmlns:a16="http://schemas.microsoft.com/office/drawing/2014/main" val="1932079293"/>
                    </a:ext>
                  </a:extLst>
                </a:gridCol>
                <a:gridCol w="1757367">
                  <a:extLst>
                    <a:ext uri="{9D8B030D-6E8A-4147-A177-3AD203B41FA5}">
                      <a16:colId xmlns:a16="http://schemas.microsoft.com/office/drawing/2014/main" val="4229832980"/>
                    </a:ext>
                  </a:extLst>
                </a:gridCol>
              </a:tblGrid>
              <a:tr h="12216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with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example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92887"/>
                  </a:ext>
                </a:extLst>
              </a:tr>
              <a:tr h="495454">
                <a:tc>
                  <a:txBody>
                    <a:bodyPr/>
                    <a:lstStyle/>
                    <a:p>
                      <a:r>
                        <a:rPr lang="fi-FI" dirty="0"/>
                        <a:t>/products/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/>
                        <a:t>category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22265"/>
                  </a:ext>
                </a:extLst>
              </a:tr>
              <a:tr h="495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/products/{</a:t>
                      </a:r>
                      <a:r>
                        <a:rPr lang="fi-FI" dirty="0" err="1"/>
                        <a:t>productId</a:t>
                      </a:r>
                      <a:r>
                        <a:rPr lang="fi-F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err="1"/>
                        <a:t>productId</a:t>
                      </a:r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404 </a:t>
                      </a:r>
                      <a:r>
                        <a:rPr lang="fi-FI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err="1"/>
                        <a:t>found</a:t>
                      </a:r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00165"/>
                  </a:ext>
                </a:extLst>
              </a:tr>
              <a:tr h="495454">
                <a:tc>
                  <a:txBody>
                    <a:bodyPr/>
                    <a:lstStyle/>
                    <a:p>
                      <a:r>
                        <a:rPr lang="fi-FI" dirty="0"/>
                        <a:t>/products/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dirty="0"/>
                        <a:t>201 </a:t>
                      </a:r>
                      <a:r>
                        <a:rPr lang="fi-FI" err="1"/>
                        <a:t>Created</a:t>
                      </a:r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0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25645"/>
      </p:ext>
    </p:extLst>
  </p:cSld>
  <p:clrMapOvr>
    <a:masterClrMapping/>
  </p:clrMapOvr>
</p:sld>
</file>

<file path=ppt/theme/theme1.xml><?xml version="1.0" encoding="utf-8"?>
<a:theme xmlns:a="http://schemas.openxmlformats.org/drawingml/2006/main" name="Näytä">
  <a:themeElements>
    <a:clrScheme name="Näyt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äytä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ytä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TM03457515[[fn=Näkymä]]</Template>
  <TotalTime>60</TotalTime>
  <Words>134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Näytä</vt:lpstr>
      <vt:lpstr>TIES4560 Task 3</vt:lpstr>
      <vt:lpstr> </vt:lpstr>
      <vt:lpstr>API - Orders</vt:lpstr>
      <vt:lpstr>API -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3</dc:title>
  <dc:creator>Janita Sallanko</dc:creator>
  <cp:lastModifiedBy>Janita Sallanko</cp:lastModifiedBy>
  <cp:revision>21</cp:revision>
  <dcterms:created xsi:type="dcterms:W3CDTF">2018-09-25T14:45:10Z</dcterms:created>
  <dcterms:modified xsi:type="dcterms:W3CDTF">2018-09-26T13:36:28Z</dcterms:modified>
</cp:coreProperties>
</file>