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handoutMasterIdLst>
    <p:handoutMasterId r:id="rId8"/>
  </p:handoutMasterIdLst>
  <p:sldIdLst>
    <p:sldId id="257" r:id="rId2"/>
    <p:sldId id="259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letusosa" id="{13AF3E40-3CFF-4B27-81F9-A9F88BAB2BFE}">
          <p14:sldIdLst>
            <p14:sldId id="257"/>
          </p14:sldIdLst>
        </p14:section>
        <p14:section name="Nimetön osa" id="{5F153FE1-BC1F-4E38-A214-A9B93996DE66}">
          <p14:sldIdLst>
            <p14:sldId id="259"/>
            <p14:sldId id="261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89911" autoAdjust="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2F5470-9300-4F01-BAE4-EC85CF7D996E}" type="datetime1">
              <a:rPr lang="fi-FI" smtClean="0"/>
              <a:t>19.9.2018</a:t>
            </a:fld>
            <a:endParaRPr lang="fi-FI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i-FI" dirty="0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i-FI" noProof="0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D7AAC5D-D132-405C-B1C3-7E7300BBD672}" type="datetime1">
              <a:rPr lang="fi-FI" noProof="0" smtClean="0"/>
              <a:t>19.9.2018</a:t>
            </a:fld>
            <a:endParaRPr lang="fi-FI" noProof="0" dirty="0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i-FI" noProof="0" dirty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i-FI" noProof="0" dirty="0"/>
              <a:t>Muokkaa tekstin perustyylejä napsauttamalla</a:t>
            </a:r>
          </a:p>
          <a:p>
            <a:pPr lvl="1" rtl="0"/>
            <a:r>
              <a:rPr lang="fi-FI" noProof="0" dirty="0"/>
              <a:t>Toinen taso</a:t>
            </a:r>
          </a:p>
          <a:p>
            <a:pPr lvl="2" rtl="0"/>
            <a:r>
              <a:rPr lang="fi-FI" noProof="0" dirty="0"/>
              <a:t>Kolmas taso</a:t>
            </a:r>
          </a:p>
          <a:p>
            <a:pPr lvl="3" rtl="0"/>
            <a:r>
              <a:rPr lang="fi-FI" noProof="0" dirty="0"/>
              <a:t>Neljäs taso</a:t>
            </a:r>
          </a:p>
          <a:p>
            <a:pPr lvl="4" rtl="0"/>
            <a:r>
              <a:rPr lang="fi-FI" noProof="0" dirty="0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i-FI" noProof="0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fi-FI" smtClean="0"/>
              <a:t>1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i-FI" dirty="0"/>
              <a:t>Miten esitys hyödyttää yleisöä: aikuisopiskelijat kiinnostuvat aiheesta enemmän, jos he tietävät, miten tai miksi se on heille tärkeä.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i-FI" dirty="0"/>
              <a:t>Esittäjän asiantuntemus: kerro lyhyesti asiantuntemuksesi aihealueella tai selitä, miksi osallistujien kannattaisi kuunnella sinua.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fi-FI" smtClean="0"/>
              <a:t>4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D6E8FD-F7D7-41B4-8999-F346B70E2546}" type="datetime1">
              <a:rPr lang="fi-FI" noProof="0" smtClean="0"/>
              <a:t>19.9.2018</a:t>
            </a:fld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7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603DF7-87BD-4AFD-B0D8-FF7DA1FF7693}" type="datetime1">
              <a:rPr lang="fi-FI" noProof="0" smtClean="0"/>
              <a:t>19.9.2018</a:t>
            </a:fld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24010038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603DF7-87BD-4AFD-B0D8-FF7DA1FF7693}" type="datetime1">
              <a:rPr lang="fi-FI" noProof="0" smtClean="0"/>
              <a:t>19.9.2018</a:t>
            </a:fld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26412755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6ECB4F8-557B-43CB-ACA7-6C92F8E4E511}" type="datetime1">
              <a:rPr lang="fi-FI" noProof="0" smtClean="0"/>
              <a:t>19.9.2018</a:t>
            </a:fld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66289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603DF7-87BD-4AFD-B0D8-FF7DA1FF7693}" type="datetime1">
              <a:rPr lang="fi-FI" noProof="0" smtClean="0"/>
              <a:t>19.9.2018</a:t>
            </a:fld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7411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A6F87A2-C6E6-483E-8C00-4E1495CB4C6E}" type="datetime1">
              <a:rPr lang="fi-FI" noProof="0" smtClean="0"/>
              <a:t>19.9.2018</a:t>
            </a:fld>
            <a:endParaRPr lang="fi-FI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80184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2CDCD2-0EBA-4DFC-88B9-04B2757FE872}" type="datetime1">
              <a:rPr lang="fi-FI" noProof="0" smtClean="0"/>
              <a:t>19.9.2018</a:t>
            </a:fld>
            <a:endParaRPr lang="fi-FI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229291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9281AC1-AAB7-4E6C-971E-4E33DDF198C1}" type="datetime1">
              <a:rPr lang="fi-FI" noProof="0" smtClean="0"/>
              <a:t>19.9.2018</a:t>
            </a:fld>
            <a:endParaRPr lang="fi-FI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59828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91315A-3B04-4B60-B9D9-94D874790851}" type="datetime1">
              <a:rPr lang="fi-FI" noProof="0" smtClean="0"/>
              <a:t>19.9.2018</a:t>
            </a:fld>
            <a:endParaRPr lang="fi-FI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10222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177B2761-9052-47E7-A879-08FC02F16AE2}" type="datetime1">
              <a:rPr lang="fi-FI" noProof="0" smtClean="0"/>
              <a:t>19.9.2018</a:t>
            </a:fld>
            <a:endParaRPr lang="fi-FI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43515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603DF7-87BD-4AFD-B0D8-FF7DA1FF7693}" type="datetime1">
              <a:rPr lang="fi-FI" noProof="0" smtClean="0"/>
              <a:t>19.9.2018</a:t>
            </a:fld>
            <a:endParaRPr lang="fi-FI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41010805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09603DF7-87BD-4AFD-B0D8-FF7DA1FF7693}" type="datetime1">
              <a:rPr lang="fi-FI" noProof="0" smtClean="0"/>
              <a:t>19.9.2018</a:t>
            </a:fld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95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i-FI" dirty="0"/>
              <a:t>TIES4560 </a:t>
            </a:r>
            <a:r>
              <a:rPr lang="fi-FI" dirty="0" err="1"/>
              <a:t>Task</a:t>
            </a:r>
            <a:r>
              <a:rPr lang="fi-FI" dirty="0"/>
              <a:t> 2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947956" y="4455620"/>
            <a:ext cx="10210495" cy="1143000"/>
          </a:xfrm>
        </p:spPr>
        <p:txBody>
          <a:bodyPr rtlCol="0"/>
          <a:lstStyle/>
          <a:p>
            <a:pPr rtl="0"/>
            <a:r>
              <a:rPr lang="fi-FI" dirty="0"/>
              <a:t>Janita Sallanko, </a:t>
            </a:r>
            <a:r>
              <a:rPr lang="fi-FI" dirty="0" err="1"/>
              <a:t>jere</a:t>
            </a:r>
            <a:r>
              <a:rPr lang="fi-FI" dirty="0"/>
              <a:t> honka, </a:t>
            </a:r>
            <a:r>
              <a:rPr lang="fi-FI" dirty="0" err="1"/>
              <a:t>rami</a:t>
            </a:r>
            <a:r>
              <a:rPr lang="fi-FI" dirty="0"/>
              <a:t> </a:t>
            </a:r>
            <a:r>
              <a:rPr lang="fi-FI" dirty="0" err="1"/>
              <a:t>pasanen</a:t>
            </a:r>
            <a:r>
              <a:rPr lang="fi-FI" dirty="0"/>
              <a:t> AND </a:t>
            </a:r>
            <a:r>
              <a:rPr lang="fi-FI" dirty="0" err="1"/>
              <a:t>jaro</a:t>
            </a:r>
            <a:r>
              <a:rPr lang="fi-FI" dirty="0"/>
              <a:t> </a:t>
            </a:r>
            <a:r>
              <a:rPr lang="fi-FI" dirty="0" err="1"/>
              <a:t>väisänen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0E9E390-357F-4371-8E31-96D5EA4C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Task</a:t>
            </a:r>
            <a:r>
              <a:rPr lang="fi-FI" dirty="0"/>
              <a:t> 2.1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3F8469A-0BF1-45DB-A241-8F85E3BC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consists</a:t>
            </a:r>
            <a:r>
              <a:rPr lang="fi-FI" dirty="0"/>
              <a:t> of a </a:t>
            </a:r>
            <a:r>
              <a:rPr lang="fi-FI" dirty="0" err="1"/>
              <a:t>Jetty</a:t>
            </a:r>
            <a:r>
              <a:rPr lang="fi-FI" dirty="0"/>
              <a:t> Web Server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Servlets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utilize</a:t>
            </a:r>
            <a:r>
              <a:rPr lang="fi-FI" dirty="0"/>
              <a:t> a SOAP web </a:t>
            </a:r>
            <a:r>
              <a:rPr lang="fi-FI" dirty="0" err="1"/>
              <a:t>service</a:t>
            </a:r>
            <a:r>
              <a:rPr lang="fi-FI" dirty="0"/>
              <a:t> to </a:t>
            </a:r>
            <a:r>
              <a:rPr lang="fi-FI" dirty="0" err="1"/>
              <a:t>generate</a:t>
            </a:r>
            <a:r>
              <a:rPr lang="fi-FI" dirty="0"/>
              <a:t> </a:t>
            </a:r>
            <a:r>
              <a:rPr lang="fi-FI" dirty="0" err="1"/>
              <a:t>fictional</a:t>
            </a:r>
            <a:r>
              <a:rPr lang="fi-FI" dirty="0"/>
              <a:t> </a:t>
            </a:r>
            <a:r>
              <a:rPr lang="fi-FI" dirty="0" err="1"/>
              <a:t>names</a:t>
            </a:r>
            <a:r>
              <a:rPr lang="fi-FI" dirty="0"/>
              <a:t> for </a:t>
            </a:r>
            <a:r>
              <a:rPr lang="fi-FI" dirty="0" err="1"/>
              <a:t>fantasy</a:t>
            </a:r>
            <a:r>
              <a:rPr lang="fi-FI" dirty="0"/>
              <a:t> </a:t>
            </a:r>
            <a:r>
              <a:rPr lang="fi-FI" dirty="0" err="1"/>
              <a:t>characters</a:t>
            </a:r>
            <a:r>
              <a:rPr lang="fi-FI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i-FI" dirty="0"/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SOAP web </a:t>
            </a:r>
            <a:r>
              <a:rPr lang="fi-FI" dirty="0" err="1"/>
              <a:t>service</a:t>
            </a:r>
            <a:r>
              <a:rPr lang="fi-FI" dirty="0"/>
              <a:t> </a:t>
            </a:r>
            <a:r>
              <a:rPr lang="fi-FI" dirty="0" err="1"/>
              <a:t>generates</a:t>
            </a:r>
            <a:r>
              <a:rPr lang="fi-FI" dirty="0"/>
              <a:t> </a:t>
            </a:r>
            <a:r>
              <a:rPr lang="fi-FI" dirty="0" err="1"/>
              <a:t>names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on </a:t>
            </a:r>
            <a:r>
              <a:rPr lang="fi-FI" dirty="0" err="1"/>
              <a:t>given</a:t>
            </a:r>
            <a:r>
              <a:rPr lang="fi-FI" dirty="0"/>
              <a:t> </a:t>
            </a:r>
            <a:r>
              <a:rPr lang="fi-FI" dirty="0" err="1"/>
              <a:t>parameters</a:t>
            </a:r>
            <a:r>
              <a:rPr lang="fi-FI" dirty="0"/>
              <a:t> (</a:t>
            </a:r>
            <a:r>
              <a:rPr lang="fi-FI" dirty="0" err="1"/>
              <a:t>gender</a:t>
            </a:r>
            <a:r>
              <a:rPr lang="fi-FI" dirty="0"/>
              <a:t> and </a:t>
            </a:r>
            <a:r>
              <a:rPr lang="fi-FI" dirty="0" err="1"/>
              <a:t>length</a:t>
            </a:r>
            <a:r>
              <a:rPr lang="fi-FI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Jetty</a:t>
            </a:r>
            <a:r>
              <a:rPr lang="fi-FI" dirty="0"/>
              <a:t> Web Server </a:t>
            </a:r>
            <a:r>
              <a:rPr lang="fi-FI" dirty="0" err="1"/>
              <a:t>sends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parameters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SOAP WS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requests</a:t>
            </a:r>
            <a:r>
              <a:rPr lang="fi-FI" dirty="0"/>
              <a:t> a </a:t>
            </a:r>
            <a:r>
              <a:rPr lang="fi-FI" dirty="0" err="1"/>
              <a:t>name</a:t>
            </a:r>
            <a:endParaRPr lang="fi-FI" dirty="0"/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modify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parameters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editing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parameters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Jetty</a:t>
            </a:r>
            <a:r>
              <a:rPr lang="fi-FI" dirty="0"/>
              <a:t> Web Server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873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1677EB3-7152-42D6-AC05-412D9EB6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Task</a:t>
            </a:r>
            <a:r>
              <a:rPr lang="fi-FI" dirty="0"/>
              <a:t> 2.1: API</a:t>
            </a:r>
          </a:p>
        </p:txBody>
      </p:sp>
      <p:graphicFrame>
        <p:nvGraphicFramePr>
          <p:cNvPr id="5" name="Sisällön paikkamerkki 4">
            <a:extLst>
              <a:ext uri="{FF2B5EF4-FFF2-40B4-BE49-F238E27FC236}">
                <a16:creationId xmlns:a16="http://schemas.microsoft.com/office/drawing/2014/main" id="{4178E7CF-4CCD-4ED1-A024-85640C839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932250"/>
              </p:ext>
            </p:extLst>
          </p:nvPr>
        </p:nvGraphicFramePr>
        <p:xfrm>
          <a:off x="1096963" y="1846263"/>
          <a:ext cx="10058400" cy="3205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993197755"/>
                    </a:ext>
                  </a:extLst>
                </a:gridCol>
                <a:gridCol w="1547247">
                  <a:extLst>
                    <a:ext uri="{9D8B030D-6E8A-4147-A177-3AD203B41FA5}">
                      <a16:colId xmlns:a16="http://schemas.microsoft.com/office/drawing/2014/main" val="820797706"/>
                    </a:ext>
                  </a:extLst>
                </a:gridCol>
                <a:gridCol w="1912690">
                  <a:extLst>
                    <a:ext uri="{9D8B030D-6E8A-4147-A177-3AD203B41FA5}">
                      <a16:colId xmlns:a16="http://schemas.microsoft.com/office/drawing/2014/main" val="1109499023"/>
                    </a:ext>
                  </a:extLst>
                </a:gridCol>
                <a:gridCol w="2575103">
                  <a:extLst>
                    <a:ext uri="{9D8B030D-6E8A-4147-A177-3AD203B41FA5}">
                      <a16:colId xmlns:a16="http://schemas.microsoft.com/office/drawing/2014/main" val="425312428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59713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err="1"/>
                        <a:t>path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method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parameters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response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failures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04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/</a:t>
                      </a:r>
                      <a:r>
                        <a:rPr lang="fi-FI" dirty="0" err="1"/>
                        <a:t>getFullName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GET and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gender</a:t>
                      </a:r>
                      <a:r>
                        <a:rPr lang="fi-FI" dirty="0"/>
                        <a:t> (</a:t>
                      </a:r>
                      <a:r>
                        <a:rPr lang="fi-FI" dirty="0" err="1"/>
                        <a:t>optional</a:t>
                      </a:r>
                      <a:r>
                        <a:rPr lang="fi-FI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200 and </a:t>
                      </a:r>
                      <a:r>
                        <a:rPr lang="fi-FI" dirty="0" err="1"/>
                        <a:t>generated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name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400 and an </a:t>
                      </a:r>
                      <a:r>
                        <a:rPr lang="fi-FI" dirty="0" err="1"/>
                        <a:t>error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message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7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/</a:t>
                      </a:r>
                      <a:r>
                        <a:rPr lang="fi-FI" dirty="0" err="1"/>
                        <a:t>getFirstName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GET and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gender</a:t>
                      </a:r>
                      <a:r>
                        <a:rPr lang="fi-FI" dirty="0"/>
                        <a:t>, </a:t>
                      </a:r>
                      <a:r>
                        <a:rPr lang="fi-FI" dirty="0" err="1"/>
                        <a:t>syllableCount</a:t>
                      </a:r>
                      <a:r>
                        <a:rPr lang="fi-FI" dirty="0"/>
                        <a:t> (</a:t>
                      </a:r>
                      <a:r>
                        <a:rPr lang="fi-FI" dirty="0" err="1"/>
                        <a:t>both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optional</a:t>
                      </a:r>
                      <a:r>
                        <a:rPr lang="fi-FI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200 and </a:t>
                      </a:r>
                      <a:r>
                        <a:rPr lang="fi-FI" dirty="0" err="1"/>
                        <a:t>generated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name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400 and an </a:t>
                      </a:r>
                      <a:r>
                        <a:rPr lang="fi-FI" dirty="0" err="1"/>
                        <a:t>error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message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697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/</a:t>
                      </a:r>
                      <a:r>
                        <a:rPr lang="fi-FI" dirty="0" err="1"/>
                        <a:t>getLastName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GET and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syllableCount</a:t>
                      </a:r>
                      <a:r>
                        <a:rPr lang="fi-FI" dirty="0"/>
                        <a:t> (</a:t>
                      </a:r>
                      <a:r>
                        <a:rPr lang="fi-FI" dirty="0" err="1"/>
                        <a:t>optional</a:t>
                      </a:r>
                      <a:r>
                        <a:rPr lang="fi-FI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200 and </a:t>
                      </a:r>
                      <a:r>
                        <a:rPr lang="fi-FI" dirty="0" err="1"/>
                        <a:t>generated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name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400 and an </a:t>
                      </a:r>
                      <a:r>
                        <a:rPr lang="fi-FI" dirty="0" err="1"/>
                        <a:t>error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message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/</a:t>
                      </a:r>
                      <a:r>
                        <a:rPr lang="fi-FI" dirty="0" err="1"/>
                        <a:t>getNameHistory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GET and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none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always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fails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501 </a:t>
                      </a:r>
                      <a:r>
                        <a:rPr lang="fi-FI" dirty="0" err="1"/>
                        <a:t>Not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Implemented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98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62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i-FI" dirty="0" err="1"/>
              <a:t>Task</a:t>
            </a:r>
            <a:r>
              <a:rPr lang="fi-FI" dirty="0"/>
              <a:t> 2.2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09600" y="2249424"/>
            <a:ext cx="11198578" cy="4325112"/>
          </a:xfrm>
        </p:spPr>
        <p:txBody>
          <a:bodyPr rtlCol="0"/>
          <a:lstStyle/>
          <a:p>
            <a:pPr marL="0" indent="0" rtl="0">
              <a:buNone/>
            </a:pPr>
            <a:r>
              <a:rPr lang="fi-FI" dirty="0"/>
              <a:t> Project </a:t>
            </a:r>
            <a:r>
              <a:rPr lang="fi-FI" dirty="0" err="1"/>
              <a:t>uses</a:t>
            </a:r>
            <a:r>
              <a:rPr lang="fi-FI" dirty="0"/>
              <a:t> </a:t>
            </a:r>
            <a:r>
              <a:rPr lang="fi-FI" dirty="0" err="1"/>
              <a:t>RESTful</a:t>
            </a:r>
            <a:r>
              <a:rPr lang="fi-FI" dirty="0"/>
              <a:t> web </a:t>
            </a:r>
            <a:r>
              <a:rPr lang="fi-FI" dirty="0" err="1"/>
              <a:t>service</a:t>
            </a:r>
            <a:r>
              <a:rPr lang="fi-FI" dirty="0"/>
              <a:t> to </a:t>
            </a:r>
            <a:r>
              <a:rPr lang="fi-FI" dirty="0" err="1"/>
              <a:t>handle</a:t>
            </a:r>
            <a:r>
              <a:rPr lang="fi-FI" dirty="0"/>
              <a:t> </a:t>
            </a:r>
            <a:r>
              <a:rPr lang="fi-FI" dirty="0" err="1"/>
              <a:t>requests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UI</a:t>
            </a:r>
          </a:p>
          <a:p>
            <a:pPr marL="0" indent="0" rtl="0">
              <a:buNone/>
            </a:pPr>
            <a:r>
              <a:rPr lang="fi-FI" dirty="0"/>
              <a:t> </a:t>
            </a:r>
          </a:p>
          <a:p>
            <a:pPr marL="0" indent="0" rtl="0">
              <a:buNone/>
            </a:pPr>
            <a:r>
              <a:rPr lang="fi-FI" dirty="0" err="1"/>
              <a:t>Application’s</a:t>
            </a:r>
            <a:r>
              <a:rPr lang="fi-FI" dirty="0"/>
              <a:t> </a:t>
            </a:r>
            <a:r>
              <a:rPr lang="fi-FI" dirty="0" err="1"/>
              <a:t>functionality</a:t>
            </a:r>
            <a:endParaRPr lang="fi-FI" dirty="0"/>
          </a:p>
          <a:p>
            <a:pPr lvl="1"/>
            <a:r>
              <a:rPr lang="fi-FI" dirty="0" err="1"/>
              <a:t>Fetches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</a:t>
            </a:r>
            <a:r>
              <a:rPr lang="fi-FI" dirty="0" err="1"/>
              <a:t>token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for POST </a:t>
            </a:r>
            <a:r>
              <a:rPr lang="fi-FI" dirty="0" err="1"/>
              <a:t>methods</a:t>
            </a:r>
            <a:r>
              <a:rPr lang="fi-FI" dirty="0"/>
              <a:t> via </a:t>
            </a:r>
            <a:r>
              <a:rPr lang="fi-FI" dirty="0" err="1"/>
              <a:t>RESTful</a:t>
            </a:r>
            <a:r>
              <a:rPr lang="fi-FI" dirty="0"/>
              <a:t> </a:t>
            </a:r>
            <a:r>
              <a:rPr lang="fi-FI" dirty="0" err="1"/>
              <a:t>service</a:t>
            </a:r>
            <a:endParaRPr lang="fi-FI" dirty="0"/>
          </a:p>
          <a:p>
            <a:pPr lvl="1"/>
            <a:r>
              <a:rPr lang="fi-FI" dirty="0" err="1"/>
              <a:t>Creates</a:t>
            </a:r>
            <a:r>
              <a:rPr lang="fi-FI" dirty="0"/>
              <a:t> a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 to </a:t>
            </a:r>
            <a:r>
              <a:rPr lang="fi-FI" dirty="0" err="1"/>
              <a:t>DropBox</a:t>
            </a:r>
            <a:r>
              <a:rPr lang="fi-FI" dirty="0"/>
              <a:t> </a:t>
            </a:r>
            <a:r>
              <a:rPr lang="fi-FI" dirty="0" err="1"/>
              <a:t>account</a:t>
            </a:r>
            <a:endParaRPr lang="fi-FI" dirty="0"/>
          </a:p>
          <a:p>
            <a:pPr lvl="1"/>
            <a:r>
              <a:rPr lang="fi-FI" dirty="0" err="1"/>
              <a:t>Fetches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account</a:t>
            </a:r>
            <a:r>
              <a:rPr lang="fi-FI" dirty="0"/>
              <a:t> </a:t>
            </a:r>
            <a:r>
              <a:rPr lang="fi-FI" dirty="0" err="1"/>
              <a:t>information</a:t>
            </a:r>
            <a:endParaRPr lang="fi-FI" dirty="0"/>
          </a:p>
          <a:p>
            <a:pPr lvl="1"/>
            <a:r>
              <a:rPr lang="fi-FI" dirty="0" err="1"/>
              <a:t>Sends</a:t>
            </a:r>
            <a:r>
              <a:rPr lang="fi-FI" dirty="0"/>
              <a:t> a </a:t>
            </a:r>
            <a:r>
              <a:rPr lang="fi-FI" dirty="0" err="1"/>
              <a:t>file</a:t>
            </a:r>
            <a:r>
              <a:rPr lang="fi-FI" dirty="0"/>
              <a:t> to </a:t>
            </a:r>
            <a:r>
              <a:rPr lang="fi-FI" dirty="0" err="1"/>
              <a:t>DropBox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013CCF3-0669-44ED-8A62-A76AB5BD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Business </a:t>
            </a:r>
            <a:r>
              <a:rPr lang="fi-FI" dirty="0" err="1"/>
              <a:t>logic</a:t>
            </a:r>
            <a:endParaRPr lang="fi-FI" dirty="0"/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117D84A5-DED9-4F62-B713-B688B6CA7F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3048642"/>
            <a:ext cx="4938712" cy="1617966"/>
          </a:xfrm>
        </p:spPr>
      </p:pic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B7DE638C-EA9B-4B30-BA41-80FE215354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i-FI" dirty="0"/>
              <a:t>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</a:t>
            </a:r>
            <a:r>
              <a:rPr lang="fi-FI" dirty="0" err="1"/>
              <a:t>token</a:t>
            </a:r>
            <a:endParaRPr lang="fi-FI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i-FI" dirty="0" err="1"/>
              <a:t>Redirects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to </a:t>
            </a:r>
            <a:r>
              <a:rPr lang="fi-FI" dirty="0" err="1"/>
              <a:t>DropBox</a:t>
            </a:r>
            <a:r>
              <a:rPr lang="fi-FI" dirty="0"/>
              <a:t> </a:t>
            </a:r>
            <a:r>
              <a:rPr lang="fi-FI" dirty="0" err="1"/>
              <a:t>authorization</a:t>
            </a:r>
            <a:r>
              <a:rPr lang="fi-FI" dirty="0"/>
              <a:t> and </a:t>
            </a:r>
            <a:r>
              <a:rPr lang="fi-FI" dirty="0" err="1"/>
              <a:t>fetches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</a:t>
            </a:r>
            <a:r>
              <a:rPr lang="fi-FI" dirty="0" err="1"/>
              <a:t>token</a:t>
            </a:r>
            <a:endParaRPr lang="fi-FI" dirty="0"/>
          </a:p>
          <a:p>
            <a:pPr>
              <a:buFont typeface="Wingdings" panose="05000000000000000000" pitchFamily="2" charset="2"/>
              <a:buChar char="§"/>
            </a:pP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</a:t>
            </a:r>
            <a:r>
              <a:rPr lang="fi-FI" dirty="0" err="1"/>
              <a:t>token</a:t>
            </a:r>
            <a:endParaRPr lang="fi-FI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i-FI" dirty="0" err="1"/>
              <a:t>Retuns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</a:t>
            </a:r>
            <a:r>
              <a:rPr lang="fi-FI" dirty="0" err="1"/>
              <a:t>token</a:t>
            </a:r>
            <a:r>
              <a:rPr lang="fi-FI" dirty="0"/>
              <a:t> to UI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see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it 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i-FI" dirty="0"/>
              <a:t>Show </a:t>
            </a:r>
            <a:r>
              <a:rPr lang="fi-FI" dirty="0" err="1"/>
              <a:t>user</a:t>
            </a:r>
            <a:r>
              <a:rPr lang="fi-FI" dirty="0"/>
              <a:t> info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i-FI" dirty="0" err="1"/>
              <a:t>Retrieves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infomation</a:t>
            </a:r>
            <a:endParaRPr lang="fi-FI" dirty="0"/>
          </a:p>
          <a:p>
            <a:pPr>
              <a:buFont typeface="Wingdings" panose="05000000000000000000" pitchFamily="2" charset="2"/>
              <a:buChar char="§"/>
            </a:pPr>
            <a:r>
              <a:rPr lang="fi-FI" dirty="0" err="1"/>
              <a:t>Upload</a:t>
            </a:r>
            <a:r>
              <a:rPr lang="fi-FI" dirty="0"/>
              <a:t> </a:t>
            </a:r>
            <a:r>
              <a:rPr lang="fi-FI" dirty="0" err="1"/>
              <a:t>file</a:t>
            </a:r>
            <a:endParaRPr lang="fi-FI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i-FI" dirty="0" err="1"/>
              <a:t>Uploads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 </a:t>
            </a:r>
            <a:r>
              <a:rPr lang="fi-FI" dirty="0" err="1"/>
              <a:t>located</a:t>
            </a:r>
            <a:r>
              <a:rPr lang="fi-FI" dirty="0"/>
              <a:t> in </a:t>
            </a:r>
            <a:r>
              <a:rPr lang="fi-FI" dirty="0" err="1"/>
              <a:t>given</a:t>
            </a:r>
            <a:r>
              <a:rPr lang="fi-FI" dirty="0"/>
              <a:t> </a:t>
            </a:r>
            <a:r>
              <a:rPr lang="fi-FI" dirty="0" err="1"/>
              <a:t>address</a:t>
            </a:r>
            <a:endParaRPr lang="fi-FI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i-FI" dirty="0" err="1"/>
              <a:t>Expects</a:t>
            </a:r>
            <a:r>
              <a:rPr lang="fi-FI" dirty="0"/>
              <a:t> input to </a:t>
            </a:r>
            <a:r>
              <a:rPr lang="fi-FI" dirty="0" err="1"/>
              <a:t>be</a:t>
            </a:r>
            <a:r>
              <a:rPr lang="fi-FI" dirty="0"/>
              <a:t> a </a:t>
            </a:r>
            <a:r>
              <a:rPr lang="fi-FI" dirty="0" err="1"/>
              <a:t>full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 </a:t>
            </a:r>
            <a:r>
              <a:rPr lang="fi-FI" dirty="0" err="1"/>
              <a:t>path</a:t>
            </a:r>
            <a:r>
              <a:rPr lang="fi-FI" dirty="0"/>
              <a:t>, for </a:t>
            </a:r>
            <a:r>
              <a:rPr lang="fi-FI" dirty="0" err="1"/>
              <a:t>example</a:t>
            </a:r>
            <a:r>
              <a:rPr lang="fi-FI" dirty="0"/>
              <a:t> ”C:\</a:t>
            </a:r>
            <a:r>
              <a:rPr lang="fi-FI" dirty="0" err="1"/>
              <a:t>Pictures</a:t>
            </a:r>
            <a:r>
              <a:rPr lang="fi-FI" dirty="0"/>
              <a:t>\panda.png”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folder</a:t>
            </a:r>
            <a:endParaRPr lang="fi-FI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i-FI" dirty="0" err="1"/>
              <a:t>Creates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given</a:t>
            </a:r>
            <a:r>
              <a:rPr lang="fi-FI" dirty="0"/>
              <a:t>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i-FI" dirty="0" err="1"/>
              <a:t>Example</a:t>
            </a:r>
            <a:r>
              <a:rPr lang="fi-FI" dirty="0"/>
              <a:t> input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”/</a:t>
            </a:r>
            <a:r>
              <a:rPr lang="fi-FI" dirty="0" err="1"/>
              <a:t>folder_name</a:t>
            </a:r>
            <a:r>
              <a:rPr lang="fi-FI" dirty="0"/>
              <a:t>/</a:t>
            </a:r>
            <a:r>
              <a:rPr lang="fi-FI" dirty="0" err="1"/>
              <a:t>test_folder</a:t>
            </a:r>
            <a:r>
              <a:rPr lang="fi-FI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253640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">
  <a:themeElements>
    <a:clrScheme name="Retr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eema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TM02900769[[fn=Retro]]</Template>
  <TotalTime>2922</TotalTime>
  <Words>343</Words>
  <Application>Microsoft Office PowerPoint</Application>
  <PresentationFormat>Laajakuva</PresentationFormat>
  <Paragraphs>59</Paragraphs>
  <Slides>5</Slides>
  <Notes>2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Retro</vt:lpstr>
      <vt:lpstr>TIES4560 Task 2</vt:lpstr>
      <vt:lpstr>Task 2.1</vt:lpstr>
      <vt:lpstr>Task 2.1: API</vt:lpstr>
      <vt:lpstr>Task 2.2</vt:lpstr>
      <vt:lpstr>Business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TIES4560 Task 2</dc:title>
  <dc:creator>Janita Sallanko</dc:creator>
  <cp:lastModifiedBy>Rami Pasanen</cp:lastModifiedBy>
  <cp:revision>9</cp:revision>
  <dcterms:created xsi:type="dcterms:W3CDTF">2018-09-17T15:21:55Z</dcterms:created>
  <dcterms:modified xsi:type="dcterms:W3CDTF">2018-09-19T21:09:52Z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