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13AF3E40-3CFF-4B27-81F9-A9F88BAB2BFE}">
          <p14:sldIdLst>
            <p14:sldId id="257"/>
          </p14:sldIdLst>
        </p14:section>
        <p14:section name="Nimetön osa" id="{5F153FE1-BC1F-4E38-A214-A9B93996DE66}">
          <p14:sldIdLst>
            <p14:sldId id="259"/>
            <p14:sldId id="261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Pasanen" userId="312aadca14e9d211" providerId="Windows Live" clId="Web-{FF55FC64-9F92-4685-BF27-5D21B3767242}"/>
    <pc:docChg chg="modSld">
      <pc:chgData name="Rami Pasanen" userId="312aadca14e9d211" providerId="Windows Live" clId="Web-{FF55FC64-9F92-4685-BF27-5D21B3767242}" dt="2018-09-20T07:26:02.683" v="92"/>
      <pc:docMkLst>
        <pc:docMk/>
      </pc:docMkLst>
      <pc:sldChg chg="addSp modSp">
        <pc:chgData name="Rami Pasanen" userId="312aadca14e9d211" providerId="Windows Live" clId="Web-{FF55FC64-9F92-4685-BF27-5D21B3767242}" dt="2018-09-20T07:26:02.683" v="92"/>
        <pc:sldMkLst>
          <pc:docMk/>
          <pc:sldMk cId="787354707" sldId="259"/>
        </pc:sldMkLst>
        <pc:spChg chg="add mod">
          <ac:chgData name="Rami Pasanen" userId="312aadca14e9d211" providerId="Windows Live" clId="Web-{FF55FC64-9F92-4685-BF27-5D21B3767242}" dt="2018-09-20T07:18:30.065" v="7" actId="14100"/>
          <ac:spMkLst>
            <pc:docMk/>
            <pc:sldMk cId="787354707" sldId="259"/>
            <ac:spMk id="4" creationId="{0F60DF0A-333A-433C-B3A8-72471F3ACC0B}"/>
          </ac:spMkLst>
        </pc:spChg>
        <pc:spChg chg="add mod">
          <ac:chgData name="Rami Pasanen" userId="312aadca14e9d211" providerId="Windows Live" clId="Web-{FF55FC64-9F92-4685-BF27-5D21B3767242}" dt="2018-09-20T07:20:14.192" v="23" actId="14100"/>
          <ac:spMkLst>
            <pc:docMk/>
            <pc:sldMk cId="787354707" sldId="259"/>
            <ac:spMk id="5" creationId="{6D848895-56C8-42E1-9A7C-99F2961197A9}"/>
          </ac:spMkLst>
        </pc:spChg>
        <pc:spChg chg="add mod">
          <ac:chgData name="Rami Pasanen" userId="312aadca14e9d211" providerId="Windows Live" clId="Web-{FF55FC64-9F92-4685-BF27-5D21B3767242}" dt="2018-09-20T07:20:26.286" v="29" actId="14100"/>
          <ac:spMkLst>
            <pc:docMk/>
            <pc:sldMk cId="787354707" sldId="259"/>
            <ac:spMk id="6" creationId="{CF712439-5D05-41A8-A726-229627D89EEC}"/>
          </ac:spMkLst>
        </pc:spChg>
        <pc:spChg chg="add mod">
          <ac:chgData name="Rami Pasanen" userId="312aadca14e9d211" providerId="Windows Live" clId="Web-{FF55FC64-9F92-4685-BF27-5D21B3767242}" dt="2018-09-20T07:21:19.849" v="46" actId="1076"/>
          <ac:spMkLst>
            <pc:docMk/>
            <pc:sldMk cId="787354707" sldId="259"/>
            <ac:spMk id="7" creationId="{2F5516C8-39B4-4BE8-958B-7A0D20DEFCCF}"/>
          </ac:spMkLst>
        </pc:spChg>
        <pc:spChg chg="add mod">
          <ac:chgData name="Rami Pasanen" userId="312aadca14e9d211" providerId="Windows Live" clId="Web-{FF55FC64-9F92-4685-BF27-5D21B3767242}" dt="2018-09-20T07:25:07.479" v="76" actId="1076"/>
          <ac:spMkLst>
            <pc:docMk/>
            <pc:sldMk cId="787354707" sldId="259"/>
            <ac:spMk id="12" creationId="{544041C6-6199-4881-9AAD-751B378C124D}"/>
          </ac:spMkLst>
        </pc:spChg>
        <pc:spChg chg="add mod">
          <ac:chgData name="Rami Pasanen" userId="312aadca14e9d211" providerId="Windows Live" clId="Web-{FF55FC64-9F92-4685-BF27-5D21B3767242}" dt="2018-09-20T07:25:34.542" v="81" actId="20577"/>
          <ac:spMkLst>
            <pc:docMk/>
            <pc:sldMk cId="787354707" sldId="259"/>
            <ac:spMk id="13" creationId="{FC049080-6BC2-4B89-BD37-AEFE4FFDA8C0}"/>
          </ac:spMkLst>
        </pc:spChg>
        <pc:spChg chg="add mod">
          <ac:chgData name="Rami Pasanen" userId="312aadca14e9d211" providerId="Windows Live" clId="Web-{FF55FC64-9F92-4685-BF27-5D21B3767242}" dt="2018-09-20T07:25:58.808" v="91" actId="1076"/>
          <ac:spMkLst>
            <pc:docMk/>
            <pc:sldMk cId="787354707" sldId="259"/>
            <ac:spMk id="14" creationId="{47103882-D100-45E5-8BB9-9E8AC5464710}"/>
          </ac:spMkLst>
        </pc:spChg>
        <pc:spChg chg="add">
          <ac:chgData name="Rami Pasanen" userId="312aadca14e9d211" providerId="Windows Live" clId="Web-{FF55FC64-9F92-4685-BF27-5D21B3767242}" dt="2018-09-20T07:26:02.683" v="92"/>
          <ac:spMkLst>
            <pc:docMk/>
            <pc:sldMk cId="787354707" sldId="259"/>
            <ac:spMk id="15" creationId="{60567619-4AB1-4446-9BFC-D2930DB56F85}"/>
          </ac:spMkLst>
        </pc:spChg>
        <pc:cxnChg chg="add mod">
          <ac:chgData name="Rami Pasanen" userId="312aadca14e9d211" providerId="Windows Live" clId="Web-{FF55FC64-9F92-4685-BF27-5D21B3767242}" dt="2018-09-20T07:23:15.273" v="62"/>
          <ac:cxnSpMkLst>
            <pc:docMk/>
            <pc:sldMk cId="787354707" sldId="259"/>
            <ac:cxnSpMk id="8" creationId="{F1043DD1-D9F7-463C-B1B0-A4C72040168C}"/>
          </ac:cxnSpMkLst>
        </pc:cxnChg>
        <pc:cxnChg chg="add mod">
          <ac:chgData name="Rami Pasanen" userId="312aadca14e9d211" providerId="Windows Live" clId="Web-{FF55FC64-9F92-4685-BF27-5D21B3767242}" dt="2018-09-20T07:23:54.462" v="68" actId="14100"/>
          <ac:cxnSpMkLst>
            <pc:docMk/>
            <pc:sldMk cId="787354707" sldId="259"/>
            <ac:cxnSpMk id="9" creationId="{8C309630-E772-4A57-9BCF-74332973856D}"/>
          </ac:cxnSpMkLst>
        </pc:cxnChg>
        <pc:cxnChg chg="add mod">
          <ac:chgData name="Rami Pasanen" userId="312aadca14e9d211" providerId="Windows Live" clId="Web-{FF55FC64-9F92-4685-BF27-5D21B3767242}" dt="2018-09-20T07:23:42.930" v="67" actId="14100"/>
          <ac:cxnSpMkLst>
            <pc:docMk/>
            <pc:sldMk cId="787354707" sldId="259"/>
            <ac:cxnSpMk id="10" creationId="{89736132-3347-4047-A0CB-97B2FA3194E6}"/>
          </ac:cxnSpMkLst>
        </pc:cxnChg>
        <pc:cxnChg chg="add mod">
          <ac:chgData name="Rami Pasanen" userId="312aadca14e9d211" providerId="Windows Live" clId="Web-{FF55FC64-9F92-4685-BF27-5D21B3767242}" dt="2018-09-20T07:23:26.899" v="66" actId="14100"/>
          <ac:cxnSpMkLst>
            <pc:docMk/>
            <pc:sldMk cId="787354707" sldId="259"/>
            <ac:cxnSpMk id="11" creationId="{68F3F351-CCBA-42D0-8C80-E19C1E9ED7A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2F5470-9300-4F01-BAE4-EC85CF7D996E}" type="datetime1">
              <a:rPr lang="fi-FI" smtClean="0"/>
              <a:t>20.9.2018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7AAC5D-D132-405C-B1C3-7E7300BBD672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 dirty="0"/>
              <a:t>Muokkaa tekstin perustyylejä napsauttamalla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i-FI" smtClean="0"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Miten esitys hyödyttää yleisöä: aikuisopiskelijat kiinnostuvat aiheesta enemmän, jos he tietävät, miten tai miksi se on heille tärkeä.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Esittäjän asiantuntemus: kerro lyhyesti asiantuntemuksesi aihealueella tai selitä, miksi osallistujien kannattaisi kuunnella sinua.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i-FI" smtClean="0"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D6E8FD-F7D7-41B4-8999-F346B70E2546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401003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641275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ECB4F8-557B-43CB-ACA7-6C92F8E4E511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6628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6F87A2-C6E6-483E-8C00-4E1495CB4C6E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8018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2CDCD2-0EBA-4DFC-88B9-04B2757FE872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2929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281AC1-AAB7-4E6C-971E-4E33DDF198C1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5982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91315A-3B04-4B60-B9D9-94D874790851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022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77B2761-9052-47E7-A879-08FC02F16AE2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351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1010805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i-FI" dirty="0"/>
              <a:t>TIES4560 </a:t>
            </a:r>
            <a:r>
              <a:rPr lang="fi-FI" dirty="0" err="1"/>
              <a:t>Task</a:t>
            </a:r>
            <a:r>
              <a:rPr lang="fi-FI" dirty="0"/>
              <a:t> 2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947956" y="4455620"/>
            <a:ext cx="10210495" cy="1143000"/>
          </a:xfrm>
        </p:spPr>
        <p:txBody>
          <a:bodyPr rtlCol="0"/>
          <a:lstStyle/>
          <a:p>
            <a:pPr rtl="0"/>
            <a:r>
              <a:rPr lang="fi-FI" dirty="0"/>
              <a:t>Janita Sallanko, </a:t>
            </a:r>
            <a:r>
              <a:rPr lang="fi-FI" dirty="0" err="1"/>
              <a:t>jere</a:t>
            </a:r>
            <a:r>
              <a:rPr lang="fi-FI" dirty="0"/>
              <a:t> honka, </a:t>
            </a:r>
            <a:r>
              <a:rPr lang="fi-FI" dirty="0" err="1"/>
              <a:t>rami</a:t>
            </a:r>
            <a:r>
              <a:rPr lang="fi-FI" dirty="0"/>
              <a:t> </a:t>
            </a:r>
            <a:r>
              <a:rPr lang="fi-FI" dirty="0" err="1"/>
              <a:t>pasanen</a:t>
            </a:r>
            <a:r>
              <a:rPr lang="fi-FI" dirty="0"/>
              <a:t> AND </a:t>
            </a:r>
            <a:r>
              <a:rPr lang="fi-FI" dirty="0" err="1"/>
              <a:t>jaro</a:t>
            </a:r>
            <a:r>
              <a:rPr lang="fi-FI" dirty="0"/>
              <a:t> </a:t>
            </a:r>
            <a:r>
              <a:rPr lang="fi-FI" dirty="0" err="1"/>
              <a:t>väisänen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E9E390-357F-4371-8E31-96D5EA4C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2.1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3F8469A-0BF1-45DB-A241-8F85E3BC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consists</a:t>
            </a:r>
            <a:r>
              <a:rPr lang="fi-FI" dirty="0"/>
              <a:t> of a </a:t>
            </a:r>
            <a:r>
              <a:rPr lang="fi-FI" dirty="0" err="1"/>
              <a:t>Jetty</a:t>
            </a:r>
            <a:r>
              <a:rPr lang="fi-FI" dirty="0"/>
              <a:t> Web Server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Servlets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utilize</a:t>
            </a:r>
            <a:r>
              <a:rPr lang="fi-FI" dirty="0"/>
              <a:t> a SOAP web </a:t>
            </a:r>
            <a:r>
              <a:rPr lang="fi-FI" dirty="0" err="1"/>
              <a:t>service</a:t>
            </a:r>
            <a:r>
              <a:rPr lang="fi-FI" dirty="0"/>
              <a:t> to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fictional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for </a:t>
            </a:r>
            <a:r>
              <a:rPr lang="fi-FI" dirty="0" err="1"/>
              <a:t>fantasy</a:t>
            </a:r>
            <a:r>
              <a:rPr lang="fi-FI" dirty="0"/>
              <a:t> </a:t>
            </a:r>
            <a:r>
              <a:rPr lang="fi-FI" dirty="0" err="1"/>
              <a:t>characters</a:t>
            </a:r>
            <a:r>
              <a:rPr lang="fi-FI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SOAP web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generates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given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(</a:t>
            </a:r>
            <a:r>
              <a:rPr lang="fi-FI" dirty="0" err="1"/>
              <a:t>gender</a:t>
            </a:r>
            <a:r>
              <a:rPr lang="fi-FI" dirty="0"/>
              <a:t> and </a:t>
            </a:r>
            <a:r>
              <a:rPr lang="fi-FI" dirty="0" err="1"/>
              <a:t>length</a:t>
            </a:r>
            <a:r>
              <a:rPr lang="fi-FI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Jetty</a:t>
            </a:r>
            <a:r>
              <a:rPr lang="fi-FI" dirty="0"/>
              <a:t> Web Server </a:t>
            </a:r>
            <a:r>
              <a:rPr lang="fi-FI" dirty="0" err="1"/>
              <a:t>sends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SOAP WS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 a </a:t>
            </a:r>
            <a:r>
              <a:rPr lang="fi-FI" dirty="0" err="1"/>
              <a:t>name</a:t>
            </a: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modify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editing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Jetty</a:t>
            </a:r>
            <a:r>
              <a:rPr lang="fi-FI" dirty="0"/>
              <a:t> Web Server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60DF0A-333A-433C-B3A8-72471F3ACC0B}"/>
              </a:ext>
            </a:extLst>
          </p:cNvPr>
          <p:cNvSpPr/>
          <p:nvPr/>
        </p:nvSpPr>
        <p:spPr>
          <a:xfrm>
            <a:off x="1052423" y="4862423"/>
            <a:ext cx="900023" cy="7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848895-56C8-42E1-9A7C-99F2961197A9}"/>
              </a:ext>
            </a:extLst>
          </p:cNvPr>
          <p:cNvSpPr/>
          <p:nvPr/>
        </p:nvSpPr>
        <p:spPr>
          <a:xfrm>
            <a:off x="4086045" y="4459856"/>
            <a:ext cx="2596550" cy="1561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Jetty Web Server</a:t>
            </a:r>
            <a:endParaRPr lang="en-US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712439-5D05-41A8-A726-229627D89EEC}"/>
              </a:ext>
            </a:extLst>
          </p:cNvPr>
          <p:cNvSpPr/>
          <p:nvPr/>
        </p:nvSpPr>
        <p:spPr>
          <a:xfrm>
            <a:off x="4416723" y="4948686"/>
            <a:ext cx="18633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Servlet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5516C8-39B4-4BE8-958B-7A0D20DEFCCF}"/>
              </a:ext>
            </a:extLst>
          </p:cNvPr>
          <p:cNvSpPr/>
          <p:nvPr/>
        </p:nvSpPr>
        <p:spPr>
          <a:xfrm>
            <a:off x="8212347" y="4459857"/>
            <a:ext cx="2352135" cy="15613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Name generator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SOAP Web Service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043DD1-D9F7-463C-B1B0-A4C72040168C}"/>
              </a:ext>
            </a:extLst>
          </p:cNvPr>
          <p:cNvCxnSpPr/>
          <p:nvPr/>
        </p:nvCxnSpPr>
        <p:spPr>
          <a:xfrm flipV="1">
            <a:off x="1958195" y="5014822"/>
            <a:ext cx="2122098" cy="5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309630-E772-4A57-9BCF-74332973856D}"/>
              </a:ext>
            </a:extLst>
          </p:cNvPr>
          <p:cNvCxnSpPr>
            <a:cxnSpLocks/>
          </p:cNvCxnSpPr>
          <p:nvPr/>
        </p:nvCxnSpPr>
        <p:spPr>
          <a:xfrm>
            <a:off x="6717099" y="4862422"/>
            <a:ext cx="1475118" cy="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36132-3347-4047-A0CB-97B2FA3194E6}"/>
              </a:ext>
            </a:extLst>
          </p:cNvPr>
          <p:cNvCxnSpPr>
            <a:cxnSpLocks/>
          </p:cNvCxnSpPr>
          <p:nvPr/>
        </p:nvCxnSpPr>
        <p:spPr>
          <a:xfrm flipH="1">
            <a:off x="6711349" y="5480649"/>
            <a:ext cx="1486620" cy="23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F3F351-CCBA-42D0-8C80-E19C1E9ED7A9}"/>
              </a:ext>
            </a:extLst>
          </p:cNvPr>
          <p:cNvCxnSpPr>
            <a:cxnSpLocks/>
          </p:cNvCxnSpPr>
          <p:nvPr/>
        </p:nvCxnSpPr>
        <p:spPr>
          <a:xfrm flipH="1">
            <a:off x="1966820" y="5322498"/>
            <a:ext cx="2104847" cy="8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041C6-6199-4881-9AAD-751B378C124D}"/>
              </a:ext>
            </a:extLst>
          </p:cNvPr>
          <p:cNvSpPr txBox="1"/>
          <p:nvPr/>
        </p:nvSpPr>
        <p:spPr>
          <a:xfrm>
            <a:off x="1460739" y="46021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49080-6BC2-4B89-BD37-AEFE4FFDA8C0}"/>
              </a:ext>
            </a:extLst>
          </p:cNvPr>
          <p:cNvSpPr txBox="1"/>
          <p:nvPr/>
        </p:nvSpPr>
        <p:spPr>
          <a:xfrm>
            <a:off x="6090249" y="44584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03882-D100-45E5-8BB9-9E8AC5464710}"/>
              </a:ext>
            </a:extLst>
          </p:cNvPr>
          <p:cNvSpPr txBox="1"/>
          <p:nvPr/>
        </p:nvSpPr>
        <p:spPr>
          <a:xfrm>
            <a:off x="1460739" y="530668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67619-4AB1-4446-9BFC-D2930DB56F85}"/>
              </a:ext>
            </a:extLst>
          </p:cNvPr>
          <p:cNvSpPr txBox="1"/>
          <p:nvPr/>
        </p:nvSpPr>
        <p:spPr>
          <a:xfrm>
            <a:off x="5860211" y="4343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873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677EB3-7152-42D6-AC05-412D9EB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2.1: API</a:t>
            </a:r>
          </a:p>
        </p:txBody>
      </p:sp>
      <p:graphicFrame>
        <p:nvGraphicFramePr>
          <p:cNvPr id="5" name="Sisällön paikkamerkki 4">
            <a:extLst>
              <a:ext uri="{FF2B5EF4-FFF2-40B4-BE49-F238E27FC236}">
                <a16:creationId xmlns:a16="http://schemas.microsoft.com/office/drawing/2014/main" id="{4178E7CF-4CCD-4ED1-A024-85640C839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932250"/>
              </p:ext>
            </p:extLst>
          </p:nvPr>
        </p:nvGraphicFramePr>
        <p:xfrm>
          <a:off x="1096963" y="1846263"/>
          <a:ext cx="10058400" cy="3205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993197755"/>
                    </a:ext>
                  </a:extLst>
                </a:gridCol>
                <a:gridCol w="1547247">
                  <a:extLst>
                    <a:ext uri="{9D8B030D-6E8A-4147-A177-3AD203B41FA5}">
                      <a16:colId xmlns:a16="http://schemas.microsoft.com/office/drawing/2014/main" val="820797706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1109499023"/>
                    </a:ext>
                  </a:extLst>
                </a:gridCol>
                <a:gridCol w="2575103">
                  <a:extLst>
                    <a:ext uri="{9D8B030D-6E8A-4147-A177-3AD203B41FA5}">
                      <a16:colId xmlns:a16="http://schemas.microsoft.com/office/drawing/2014/main" val="425312428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59713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path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method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parameters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response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failures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4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getFullName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gender</a:t>
                      </a:r>
                      <a:r>
                        <a:rPr lang="fi-FI" dirty="0"/>
                        <a:t> (</a:t>
                      </a:r>
                      <a:r>
                        <a:rPr lang="fi-FI" dirty="0" err="1"/>
                        <a:t>optional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and </a:t>
                      </a:r>
                      <a:r>
                        <a:rPr lang="fi-FI" dirty="0" err="1"/>
                        <a:t>generated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and an </a:t>
                      </a:r>
                      <a:r>
                        <a:rPr lang="fi-FI" dirty="0" err="1"/>
                        <a:t>error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message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getFirstName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gender</a:t>
                      </a:r>
                      <a:r>
                        <a:rPr lang="fi-FI" dirty="0"/>
                        <a:t>, </a:t>
                      </a:r>
                      <a:r>
                        <a:rPr lang="fi-FI" dirty="0" err="1"/>
                        <a:t>syllableCount</a:t>
                      </a:r>
                      <a:r>
                        <a:rPr lang="fi-FI" dirty="0"/>
                        <a:t> (</a:t>
                      </a:r>
                      <a:r>
                        <a:rPr lang="fi-FI" dirty="0" err="1"/>
                        <a:t>both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optional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and </a:t>
                      </a:r>
                      <a:r>
                        <a:rPr lang="fi-FI" dirty="0" err="1"/>
                        <a:t>generated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and an </a:t>
                      </a:r>
                      <a:r>
                        <a:rPr lang="fi-FI" dirty="0" err="1"/>
                        <a:t>error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message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9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getLastName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syllableCount</a:t>
                      </a:r>
                      <a:r>
                        <a:rPr lang="fi-FI" dirty="0"/>
                        <a:t> (</a:t>
                      </a:r>
                      <a:r>
                        <a:rPr lang="fi-FI" dirty="0" err="1"/>
                        <a:t>optional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and </a:t>
                      </a:r>
                      <a:r>
                        <a:rPr lang="fi-FI" dirty="0" err="1"/>
                        <a:t>generated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and an </a:t>
                      </a:r>
                      <a:r>
                        <a:rPr lang="fi-FI" dirty="0" err="1"/>
                        <a:t>error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message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getNameHistory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none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always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fails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501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Implemented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 err="1"/>
              <a:t>Task</a:t>
            </a:r>
            <a:r>
              <a:rPr lang="fi-FI" dirty="0"/>
              <a:t> 2.2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9600" y="2249424"/>
            <a:ext cx="11198578" cy="4325112"/>
          </a:xfrm>
        </p:spPr>
        <p:txBody>
          <a:bodyPr rtlCol="0"/>
          <a:lstStyle/>
          <a:p>
            <a:pPr marL="0" indent="0" rtl="0">
              <a:buNone/>
            </a:pPr>
            <a:r>
              <a:rPr lang="fi-FI" dirty="0"/>
              <a:t> Project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RESTful</a:t>
            </a:r>
            <a:r>
              <a:rPr lang="fi-FI" dirty="0"/>
              <a:t> web </a:t>
            </a:r>
            <a:r>
              <a:rPr lang="fi-FI" dirty="0" err="1"/>
              <a:t>service</a:t>
            </a:r>
            <a:r>
              <a:rPr lang="fi-FI" dirty="0"/>
              <a:t> to </a:t>
            </a:r>
            <a:r>
              <a:rPr lang="fi-FI" dirty="0" err="1"/>
              <a:t>handle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UI</a:t>
            </a:r>
          </a:p>
          <a:p>
            <a:pPr marL="0" indent="0" rtl="0">
              <a:buNone/>
            </a:pPr>
            <a:r>
              <a:rPr lang="fi-FI" dirty="0"/>
              <a:t> </a:t>
            </a:r>
          </a:p>
          <a:p>
            <a:pPr marL="0" indent="0" rtl="0">
              <a:buNone/>
            </a:pPr>
            <a:r>
              <a:rPr lang="fi-FI" dirty="0" err="1"/>
              <a:t>Application’s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POST </a:t>
            </a:r>
            <a:r>
              <a:rPr lang="fi-FI" dirty="0" err="1"/>
              <a:t>methods</a:t>
            </a:r>
            <a:r>
              <a:rPr lang="fi-FI" dirty="0"/>
              <a:t> via </a:t>
            </a:r>
            <a:r>
              <a:rPr lang="fi-FI" dirty="0" err="1"/>
              <a:t>RESTful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pPr lvl="1"/>
            <a:r>
              <a:rPr lang="fi-FI" dirty="0" err="1"/>
              <a:t>Creates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to </a:t>
            </a:r>
            <a:r>
              <a:rPr lang="fi-FI" dirty="0" err="1"/>
              <a:t>DropBox</a:t>
            </a:r>
            <a:r>
              <a:rPr lang="fi-FI" dirty="0"/>
              <a:t> </a:t>
            </a:r>
            <a:r>
              <a:rPr lang="fi-FI" dirty="0" err="1"/>
              <a:t>account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pPr lvl="1"/>
            <a:r>
              <a:rPr lang="fi-FI" dirty="0" err="1"/>
              <a:t>Sends</a:t>
            </a:r>
            <a:r>
              <a:rPr lang="fi-FI" dirty="0"/>
              <a:t> a </a:t>
            </a:r>
            <a:r>
              <a:rPr lang="fi-FI" dirty="0" err="1"/>
              <a:t>file</a:t>
            </a:r>
            <a:r>
              <a:rPr lang="fi-FI" dirty="0"/>
              <a:t> to </a:t>
            </a:r>
            <a:r>
              <a:rPr lang="fi-FI" dirty="0" err="1"/>
              <a:t>DropBox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13CCF3-0669-44ED-8A62-A76AB5BD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Business </a:t>
            </a:r>
            <a:r>
              <a:rPr lang="fi-FI" dirty="0" err="1"/>
              <a:t>logic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17D84A5-DED9-4F62-B713-B688B6CA7F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048642"/>
            <a:ext cx="4938712" cy="1617966"/>
          </a:xfrm>
        </p:spPr>
      </p:pic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7DE638C-EA9B-4B30-BA41-80FE21535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Redirects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to </a:t>
            </a:r>
            <a:r>
              <a:rPr lang="fi-FI" dirty="0" err="1"/>
              <a:t>DropBox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and </a:t>
            </a:r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Retuns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to UI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it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dirty="0"/>
              <a:t>Show </a:t>
            </a:r>
            <a:r>
              <a:rPr lang="fi-FI" dirty="0" err="1"/>
              <a:t>user</a:t>
            </a:r>
            <a:r>
              <a:rPr lang="fi-FI" dirty="0"/>
              <a:t> info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Retrieves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infomation</a:t>
            </a:r>
            <a:endParaRPr lang="fi-FI" dirty="0"/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Uploads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located</a:t>
            </a:r>
            <a:r>
              <a:rPr lang="fi-FI" dirty="0"/>
              <a:t> in </a:t>
            </a:r>
            <a:r>
              <a:rPr lang="fi-FI" dirty="0" err="1"/>
              <a:t>given</a:t>
            </a:r>
            <a:r>
              <a:rPr lang="fi-FI" dirty="0"/>
              <a:t> </a:t>
            </a:r>
            <a:r>
              <a:rPr lang="fi-FI" dirty="0" err="1"/>
              <a:t>address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Expects</a:t>
            </a:r>
            <a:r>
              <a:rPr lang="fi-FI" dirty="0"/>
              <a:t> input to </a:t>
            </a:r>
            <a:r>
              <a:rPr lang="fi-FI" dirty="0" err="1"/>
              <a:t>be</a:t>
            </a:r>
            <a:r>
              <a:rPr lang="fi-FI" dirty="0"/>
              <a:t> a </a:t>
            </a:r>
            <a:r>
              <a:rPr lang="fi-FI" dirty="0" err="1"/>
              <a:t>full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, for </a:t>
            </a:r>
            <a:r>
              <a:rPr lang="fi-FI" dirty="0" err="1"/>
              <a:t>example</a:t>
            </a:r>
            <a:r>
              <a:rPr lang="fi-FI" dirty="0"/>
              <a:t> ”C:\</a:t>
            </a:r>
            <a:r>
              <a:rPr lang="fi-FI" dirty="0" err="1"/>
              <a:t>Pictures</a:t>
            </a:r>
            <a:r>
              <a:rPr lang="fi-FI" dirty="0"/>
              <a:t>\panda.png”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Example</a:t>
            </a:r>
            <a:r>
              <a:rPr lang="fi-FI" dirty="0"/>
              <a:t> input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”/</a:t>
            </a:r>
            <a:r>
              <a:rPr lang="fi-FI" dirty="0" err="1"/>
              <a:t>folder_name</a:t>
            </a:r>
            <a:r>
              <a:rPr lang="fi-FI" dirty="0"/>
              <a:t>/</a:t>
            </a:r>
            <a:r>
              <a:rPr lang="fi-FI" dirty="0" err="1"/>
              <a:t>test_folder</a:t>
            </a:r>
            <a:r>
              <a:rPr lang="fi-FI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364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">
  <a:themeElements>
    <a:clrScheme name="Retr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TM02900769[[fn=Retro]]</Template>
  <TotalTime>2922</TotalTime>
  <Words>343</Words>
  <Application>Microsoft Office PowerPoint</Application>
  <PresentationFormat>Widescreen</PresentationFormat>
  <Paragraphs>59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</vt:lpstr>
      <vt:lpstr>TIES4560 Task 2</vt:lpstr>
      <vt:lpstr>Task 2.1</vt:lpstr>
      <vt:lpstr>Task 2.1: API</vt:lpstr>
      <vt:lpstr>Task 2.2</vt:lpstr>
      <vt:lpstr>Business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Task 2</dc:title>
  <dc:creator>Janita Sallanko</dc:creator>
  <cp:lastModifiedBy>Rami Pasanen</cp:lastModifiedBy>
  <cp:revision>73</cp:revision>
  <dcterms:created xsi:type="dcterms:W3CDTF">2018-09-17T15:21:55Z</dcterms:created>
  <dcterms:modified xsi:type="dcterms:W3CDTF">2018-09-20T07:26:05Z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