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33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2F5470-9300-4F01-BAE4-EC85CF7D996E}" type="datetime1">
              <a:rPr lang="fi-FI" smtClean="0"/>
              <a:t>17.9.2018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7AAC5D-D132-405C-B1C3-7E7300BBD67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Miten esitys hyödyttää yleisöä: aikuisopiskelijat kiinnostuvat aiheesta enemmän, jos he tietävät, miten tai miksi se on heille tärkeä.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Esittäjän asiantuntemus: kerro lyhyesti asiantuntemuksesi aihealueella tai selitä, miksi osallistujien kannattaisi kuunnella sinua.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i-FI" smtClean="0"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6E8FD-F7D7-41B4-8999-F346B70E2546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401003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6412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B4F8-557B-43CB-ACA7-6C92F8E4E51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6628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6F87A2-C6E6-483E-8C00-4E1495CB4C6E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8018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2CDCD2-0EBA-4DFC-88B9-04B2757FE87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929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281AC1-AAB7-4E6C-971E-4E33DDF198C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5982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1315A-3B04-4B60-B9D9-94D87479085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022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77B2761-9052-47E7-A879-08FC02F16AE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35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101080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i-FI" dirty="0"/>
              <a:t>Janita Sallanko, </a:t>
            </a:r>
            <a:r>
              <a:rPr lang="fi-FI" dirty="0" err="1"/>
              <a:t>jere</a:t>
            </a:r>
            <a:r>
              <a:rPr lang="fi-FI" dirty="0"/>
              <a:t> honka, </a:t>
            </a:r>
            <a:r>
              <a:rPr lang="fi-FI" dirty="0" err="1"/>
              <a:t>rami</a:t>
            </a:r>
            <a:r>
              <a:rPr lang="fi-FI" dirty="0"/>
              <a:t> </a:t>
            </a:r>
            <a:r>
              <a:rPr lang="fi-FI" dirty="0" err="1"/>
              <a:t>pasanen</a:t>
            </a:r>
            <a:r>
              <a:rPr lang="fi-FI" dirty="0"/>
              <a:t> ja </a:t>
            </a:r>
            <a:r>
              <a:rPr lang="fi-FI" dirty="0" err="1"/>
              <a:t>jaro</a:t>
            </a:r>
            <a:r>
              <a:rPr lang="fi-FI" dirty="0"/>
              <a:t> </a:t>
            </a:r>
            <a:r>
              <a:rPr lang="fi-FI" dirty="0" err="1"/>
              <a:t>väisänen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9E390-357F-4371-8E31-96D5EA4C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F8469A-0BF1-45DB-A241-8F85E3B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Task</a:t>
            </a:r>
            <a:r>
              <a:rPr lang="fi-FI" dirty="0"/>
              <a:t> 2.2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249424"/>
            <a:ext cx="11198578" cy="4325112"/>
          </a:xfrm>
        </p:spPr>
        <p:txBody>
          <a:bodyPr rtlCol="0"/>
          <a:lstStyle/>
          <a:p>
            <a:pPr marL="0" indent="0" rtl="0">
              <a:buNone/>
            </a:pPr>
            <a:r>
              <a:rPr lang="fi-FI" dirty="0"/>
              <a:t> Project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UI</a:t>
            </a:r>
          </a:p>
          <a:p>
            <a:pPr marL="0" indent="0" rtl="0">
              <a:buNone/>
            </a:pPr>
            <a:r>
              <a:rPr lang="fi-FI" dirty="0"/>
              <a:t> </a:t>
            </a:r>
          </a:p>
          <a:p>
            <a:pPr marL="0" indent="0" rtl="0">
              <a:buNone/>
            </a:pPr>
            <a:r>
              <a:rPr lang="fi-FI" dirty="0" err="1"/>
              <a:t>Application’s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POST </a:t>
            </a:r>
            <a:r>
              <a:rPr lang="fi-FI" dirty="0" err="1"/>
              <a:t>methods</a:t>
            </a:r>
            <a:r>
              <a:rPr lang="fi-FI" dirty="0"/>
              <a:t> via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lvl="1"/>
            <a:r>
              <a:rPr lang="fi-FI" dirty="0" err="1"/>
              <a:t>Creates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Sends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DropBox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13CCF3-0669-44ED-8A62-A76AB5B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Business </a:t>
            </a:r>
            <a:r>
              <a:rPr lang="fi-FI" dirty="0" err="1"/>
              <a:t>logic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17D84A5-DED9-4F62-B713-B688B6CA7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48642"/>
            <a:ext cx="4938712" cy="1617966"/>
          </a:xfrm>
        </p:spPr>
      </p:pic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7DE638C-EA9B-4B30-BA41-80FE21535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Redirects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and </a:t>
            </a:r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Retuns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UI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it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/>
              <a:t>Show </a:t>
            </a:r>
            <a:r>
              <a:rPr lang="fi-FI" dirty="0" err="1"/>
              <a:t>user</a:t>
            </a:r>
            <a:r>
              <a:rPr lang="fi-FI" dirty="0"/>
              <a:t>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Retrieves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infomation</a:t>
            </a:r>
            <a:endParaRPr lang="fi-FI" dirty="0"/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Uploads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located</a:t>
            </a:r>
            <a:r>
              <a:rPr lang="fi-FI" dirty="0"/>
              <a:t> in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address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Expects</a:t>
            </a:r>
            <a:r>
              <a:rPr lang="fi-FI" dirty="0"/>
              <a:t> input to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”C:\</a:t>
            </a:r>
            <a:r>
              <a:rPr lang="fi-FI" dirty="0" err="1"/>
              <a:t>Pictures</a:t>
            </a:r>
            <a:r>
              <a:rPr lang="fi-FI" dirty="0"/>
              <a:t>\panda.png”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err="1"/>
              <a:t>Example</a:t>
            </a:r>
            <a:r>
              <a:rPr lang="fi-FI" dirty="0"/>
              <a:t> input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”/</a:t>
            </a:r>
            <a:r>
              <a:rPr lang="fi-FI" dirty="0" err="1"/>
              <a:t>folder_name</a:t>
            </a:r>
            <a:r>
              <a:rPr lang="fi-FI" dirty="0"/>
              <a:t>/</a:t>
            </a:r>
            <a:r>
              <a:rPr lang="fi-FI" dirty="0" err="1"/>
              <a:t>test_folder</a:t>
            </a:r>
            <a:r>
              <a:rPr lang="fi-FI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36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TM02900769[[fn=Retro]]</Template>
  <TotalTime>2911</TotalTime>
  <Words>189</Words>
  <Application>Microsoft Office PowerPoint</Application>
  <PresentationFormat>Laajakuva</PresentationFormat>
  <Paragraphs>28</Paragraphs>
  <Slides>4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</vt:lpstr>
      <vt:lpstr>TIES4560 Task 2</vt:lpstr>
      <vt:lpstr>Task 2.1</vt:lpstr>
      <vt:lpstr>Task 2.2</vt:lpstr>
      <vt:lpstr>Business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2</dc:title>
  <dc:creator>Janita Sallanko</dc:creator>
  <cp:lastModifiedBy>Janita Sallanko</cp:lastModifiedBy>
  <cp:revision>6</cp:revision>
  <dcterms:created xsi:type="dcterms:W3CDTF">2018-09-17T15:21:55Z</dcterms:created>
  <dcterms:modified xsi:type="dcterms:W3CDTF">2018-09-19T15:53:16Z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