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9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2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app-service/app-service-web-get-started-java" TargetMode="External"/><Relationship Id="rId2" Type="http://schemas.openxmlformats.org/officeDocument/2006/relationships/hyperlink" Target="https://ties4560demo1.azurewebsite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java/azure/eclipse/azure-toolkit-for-eclipse-installation" TargetMode="External"/><Relationship Id="rId4" Type="http://schemas.openxmlformats.org/officeDocument/2006/relationships/hyperlink" Target="http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azure-resource-manager/resource-group-overview#terminology" TargetMode="External"/><Relationship Id="rId2" Type="http://schemas.openxmlformats.org/officeDocument/2006/relationships/hyperlink" Target="https://docs.microsoft.com/en-gb/azure/app-service/azure-web-sites-web-hosting-plans-in-depth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69E-459F-4EAC-B1C2-409115B8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Task 5.1 </a:t>
            </a:r>
            <a:r>
              <a:rPr lang="en-US" sz="2400" dirty="0"/>
              <a:t>-</a:t>
            </a:r>
            <a:r>
              <a:rPr lang="en-US" dirty="0"/>
              <a:t> </a:t>
            </a:r>
            <a:r>
              <a:rPr lang="en-US" sz="2400" dirty="0"/>
              <a:t>Application deployment to a Cloud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75020-8ABC-4132-BCC5-E3521B33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1400" dirty="0"/>
              <a:t>	Jere </a:t>
            </a:r>
            <a:r>
              <a:rPr lang="en-US" sz="1400" dirty="0" err="1"/>
              <a:t>honka</a:t>
            </a:r>
            <a:endParaRPr lang="en-US" sz="1400" dirty="0"/>
          </a:p>
          <a:p>
            <a:r>
              <a:rPr lang="en-US" sz="1400" dirty="0"/>
              <a:t>	Rami </a:t>
            </a:r>
            <a:r>
              <a:rPr lang="en-US" sz="1400" dirty="0" err="1"/>
              <a:t>pasanen</a:t>
            </a:r>
            <a:endParaRPr lang="en-US" sz="1400" dirty="0"/>
          </a:p>
          <a:p>
            <a:r>
              <a:rPr lang="en-US" sz="1400" dirty="0"/>
              <a:t>	Janita </a:t>
            </a:r>
            <a:r>
              <a:rPr lang="en-US" sz="1400" dirty="0" err="1"/>
              <a:t>sallanko</a:t>
            </a:r>
            <a:endParaRPr lang="en-US" sz="1400" dirty="0"/>
          </a:p>
          <a:p>
            <a:r>
              <a:rPr lang="en-US" sz="1400" dirty="0"/>
              <a:t>	Jaro Väisänen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8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4646-A0EE-4FF4-B092-F1A39947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FCA5-F414-4D3F-A54E-D8CAE1DA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Google Cloud Platform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46371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27-C121-424F-A9C9-274B9DF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AA1B-5415-4459-9085-865923B8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Task1 to Azure</a:t>
            </a:r>
          </a:p>
          <a:p>
            <a:pPr lvl="1"/>
            <a:r>
              <a:rPr lang="en-US" dirty="0">
                <a:hlinkClick r:id="rId2"/>
              </a:rPr>
              <a:t>https://ties4560demo1.azurewebsites.net/</a:t>
            </a:r>
            <a:endParaRPr lang="en-US" dirty="0"/>
          </a:p>
          <a:p>
            <a:r>
              <a:rPr lang="en-US" dirty="0"/>
              <a:t>Easy to deploy </a:t>
            </a:r>
            <a:r>
              <a:rPr lang="en-US" b="1" dirty="0"/>
              <a:t>Java based web applications </a:t>
            </a:r>
            <a:r>
              <a:rPr lang="en-US" dirty="0"/>
              <a:t>to Azure</a:t>
            </a:r>
          </a:p>
          <a:p>
            <a:pPr lvl="1"/>
            <a:r>
              <a:rPr lang="en-US" dirty="0">
                <a:hlinkClick r:id="rId3"/>
              </a:rPr>
              <a:t>https://docs.microsoft.com/en-gb/azure/app-service/app-service-web-get-started-java</a:t>
            </a:r>
            <a:endParaRPr lang="en-US" dirty="0"/>
          </a:p>
          <a:p>
            <a:r>
              <a:rPr lang="en-US" b="1" dirty="0"/>
              <a:t>Prerequisites</a:t>
            </a:r>
          </a:p>
          <a:p>
            <a:pPr lvl="1"/>
            <a:r>
              <a:rPr lang="en-US" dirty="0"/>
              <a:t>The free </a:t>
            </a:r>
            <a:r>
              <a:rPr lang="en-US" dirty="0">
                <a:hlinkClick r:id="rId4"/>
              </a:rPr>
              <a:t>Eclipse IDE for Java EE Developers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/>
              </a:rPr>
              <a:t>Azure Toolkit for Eclipse</a:t>
            </a:r>
            <a:r>
              <a:rPr lang="en-US" dirty="0"/>
              <a:t> (for other IDEs also?)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BD1A-CA98-453E-8F67-F4B49B93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5450-8B6F-4852-83DF-C6390F81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Right click your project </a:t>
            </a:r>
          </a:p>
          <a:p>
            <a:pPr lvl="1"/>
            <a:r>
              <a:rPr lang="en-US" dirty="0"/>
              <a:t>Publish as </a:t>
            </a:r>
            <a:r>
              <a:rPr lang="en-US" b="1" dirty="0"/>
              <a:t>Azure Web App</a:t>
            </a:r>
            <a:r>
              <a:rPr lang="en-US" dirty="0"/>
              <a:t>…</a:t>
            </a:r>
          </a:p>
          <a:p>
            <a:r>
              <a:rPr lang="en-US" dirty="0"/>
              <a:t>Create a new </a:t>
            </a:r>
            <a:r>
              <a:rPr lang="en-US" b="1" dirty="0"/>
              <a:t>App service</a:t>
            </a:r>
          </a:p>
          <a:p>
            <a:pPr lvl="1"/>
            <a:r>
              <a:rPr lang="en-US" dirty="0"/>
              <a:t>Create a new </a:t>
            </a:r>
            <a:r>
              <a:rPr lang="en-US" b="1" dirty="0"/>
              <a:t>App service plan </a:t>
            </a:r>
            <a:r>
              <a:rPr lang="en-US" dirty="0"/>
              <a:t>if one doesn’t exist already</a:t>
            </a:r>
          </a:p>
          <a:p>
            <a:pPr lvl="1"/>
            <a:r>
              <a:rPr lang="en-US" dirty="0"/>
              <a:t>Select Web container</a:t>
            </a:r>
          </a:p>
          <a:p>
            <a:pPr lvl="1"/>
            <a:r>
              <a:rPr lang="en-US" dirty="0"/>
              <a:t>Select an Azure subscription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An </a:t>
            </a:r>
            <a:r>
              <a:rPr lang="en-US" sz="2000" dirty="0">
                <a:hlinkClick r:id="rId2"/>
              </a:rPr>
              <a:t>App Service plan</a:t>
            </a:r>
            <a:r>
              <a:rPr lang="en-US" sz="2000" dirty="0"/>
              <a:t> specifies the location, size, and features of the web server farm that hosts your app</a:t>
            </a:r>
          </a:p>
          <a:p>
            <a:r>
              <a:rPr lang="en-US" sz="2000" dirty="0"/>
              <a:t>You can save money when hosting multiple apps by configuring the web apps to share a single App Service plan</a:t>
            </a:r>
          </a:p>
          <a:p>
            <a:r>
              <a:rPr lang="en-US" sz="1900" dirty="0"/>
              <a:t>A </a:t>
            </a:r>
            <a:r>
              <a:rPr lang="en-US" sz="1900" dirty="0">
                <a:hlinkClick r:id="rId3"/>
              </a:rPr>
              <a:t>resource group</a:t>
            </a:r>
            <a:r>
              <a:rPr lang="en-US" sz="1900" dirty="0"/>
              <a:t> is a logical container into which Azure resources like web apps, databases, and storage accounts are deployed and managed</a:t>
            </a:r>
          </a:p>
          <a:p>
            <a:r>
              <a:rPr lang="en-US" sz="2000" dirty="0"/>
              <a:t>In the </a:t>
            </a:r>
            <a:r>
              <a:rPr lang="en-US" sz="2000" b="1" dirty="0"/>
              <a:t>Deploy Web App</a:t>
            </a:r>
            <a:r>
              <a:rPr lang="en-US" sz="2000" dirty="0"/>
              <a:t> dialog box, select </a:t>
            </a:r>
            <a:r>
              <a:rPr lang="en-US" sz="2000" b="1" dirty="0"/>
              <a:t>Deploy to root</a:t>
            </a:r>
          </a:p>
          <a:p>
            <a:r>
              <a:rPr lang="en-US" sz="2000" b="1" dirty="0"/>
              <a:t>DEPLOY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026D-B543-4DB8-B7DD-57D485F8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80" y="812879"/>
            <a:ext cx="3890831" cy="34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FD3-7E29-4701-B644-0385FDC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480-47D7-426C-87B3-9ED0C35E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288</TotalTime>
  <Words>186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Task 5.1 - Application deployment to a Cloud</vt:lpstr>
      <vt:lpstr>Used cloud platforms</vt:lpstr>
      <vt:lpstr>Azure</vt:lpstr>
      <vt:lpstr>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5.1 - Application deployment to a Cloud</dc:title>
  <dc:creator>Väisänen, Jaro</dc:creator>
  <cp:lastModifiedBy>Väisänen, Jaro</cp:lastModifiedBy>
  <cp:revision>5</cp:revision>
  <dcterms:created xsi:type="dcterms:W3CDTF">2018-10-09T16:00:48Z</dcterms:created>
  <dcterms:modified xsi:type="dcterms:W3CDTF">2018-10-09T20:50:15Z</dcterms:modified>
</cp:coreProperties>
</file>