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65" d="100"/>
          <a:sy n="65" d="100"/>
        </p:scale>
        <p:origin x="5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0E324A0-8BFE-4AC2-B8AC-DA4EE1072CBD}" type="datetimeFigureOut">
              <a:rPr lang="fi-FI" smtClean="0"/>
              <a:t>25.9.2018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A13DD4C-378A-458A-9961-2D2C571365BC}" type="slidenum">
              <a:rPr lang="fi-FI" smtClean="0"/>
              <a:t>‹#›</a:t>
            </a:fld>
            <a:endParaRPr lang="fi-FI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8959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24A0-8BFE-4AC2-B8AC-DA4EE1072CBD}" type="datetimeFigureOut">
              <a:rPr lang="fi-FI" smtClean="0"/>
              <a:t>25.9.2018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DD4C-378A-458A-9961-2D2C571365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3597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24A0-8BFE-4AC2-B8AC-DA4EE1072CBD}" type="datetimeFigureOut">
              <a:rPr lang="fi-FI" smtClean="0"/>
              <a:t>25.9.2018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DD4C-378A-458A-9961-2D2C571365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5967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24A0-8BFE-4AC2-B8AC-DA4EE1072CBD}" type="datetimeFigureOut">
              <a:rPr lang="fi-FI" smtClean="0"/>
              <a:t>25.9.2018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DD4C-378A-458A-9961-2D2C571365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00210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24A0-8BFE-4AC2-B8AC-DA4EE1072CBD}" type="datetimeFigureOut">
              <a:rPr lang="fi-FI" smtClean="0"/>
              <a:t>25.9.2018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DD4C-378A-458A-9961-2D2C571365BC}" type="slidenum">
              <a:rPr lang="fi-FI" smtClean="0"/>
              <a:t>‹#›</a:t>
            </a:fld>
            <a:endParaRPr lang="fi-FI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39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24A0-8BFE-4AC2-B8AC-DA4EE1072CBD}" type="datetimeFigureOut">
              <a:rPr lang="fi-FI" smtClean="0"/>
              <a:t>25.9.2018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DD4C-378A-458A-9961-2D2C571365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2337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24A0-8BFE-4AC2-B8AC-DA4EE1072CBD}" type="datetimeFigureOut">
              <a:rPr lang="fi-FI" smtClean="0"/>
              <a:t>25.9.2018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DD4C-378A-458A-9961-2D2C571365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057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24A0-8BFE-4AC2-B8AC-DA4EE1072CBD}" type="datetimeFigureOut">
              <a:rPr lang="fi-FI" smtClean="0"/>
              <a:t>25.9.2018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DD4C-378A-458A-9961-2D2C571365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39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24A0-8BFE-4AC2-B8AC-DA4EE1072CBD}" type="datetimeFigureOut">
              <a:rPr lang="fi-FI" smtClean="0"/>
              <a:t>25.9.2018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DD4C-378A-458A-9961-2D2C571365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210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24A0-8BFE-4AC2-B8AC-DA4EE1072CBD}" type="datetimeFigureOut">
              <a:rPr lang="fi-FI" smtClean="0"/>
              <a:t>25.9.2018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DD4C-378A-458A-9961-2D2C571365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19286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24A0-8BFE-4AC2-B8AC-DA4EE1072CBD}" type="datetimeFigureOut">
              <a:rPr lang="fi-FI" smtClean="0"/>
              <a:t>25.9.2018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DD4C-378A-458A-9961-2D2C571365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6621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0E324A0-8BFE-4AC2-B8AC-DA4EE1072CBD}" type="datetimeFigureOut">
              <a:rPr lang="fi-FI" smtClean="0"/>
              <a:t>25.9.2018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A13DD4C-378A-458A-9961-2D2C571365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776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85C2602-84F2-4D39-8C8D-F5EC7F670A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TIES4560 </a:t>
            </a:r>
            <a:r>
              <a:rPr lang="fi-FI" dirty="0" err="1"/>
              <a:t>Task</a:t>
            </a:r>
            <a:r>
              <a:rPr lang="fi-FI" dirty="0"/>
              <a:t> 3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65BBFD99-B493-409F-B43E-B9DEAC81F6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Jere Honka, Rami Pasanen, Jaro Väisänen ja Janita Sallanko</a:t>
            </a:r>
          </a:p>
        </p:txBody>
      </p:sp>
    </p:spTree>
    <p:extLst>
      <p:ext uri="{BB962C8B-B14F-4D97-AF65-F5344CB8AC3E}">
        <p14:creationId xmlns:p14="http://schemas.microsoft.com/office/powerpoint/2010/main" val="145856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D00A3DA-BC51-4844-9EB1-CBC4E3FB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 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9B25DED-CFC1-4432-A751-4B87EFF8C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Application </a:t>
            </a:r>
            <a:r>
              <a:rPr lang="fi-FI" dirty="0" err="1"/>
              <a:t>functions</a:t>
            </a:r>
            <a:r>
              <a:rPr lang="fi-FI" dirty="0"/>
              <a:t> as a REST web </a:t>
            </a:r>
            <a:r>
              <a:rPr lang="fi-FI" dirty="0" err="1"/>
              <a:t>service</a:t>
            </a:r>
            <a:r>
              <a:rPr lang="fi-FI" dirty="0"/>
              <a:t> for a music </a:t>
            </a:r>
            <a:r>
              <a:rPr lang="fi-FI" dirty="0" err="1"/>
              <a:t>store</a:t>
            </a:r>
            <a:r>
              <a:rPr lang="fi-FI" dirty="0"/>
              <a:t>.</a:t>
            </a:r>
          </a:p>
          <a:p>
            <a:pPr marL="0" indent="0">
              <a:buNone/>
            </a:pPr>
            <a:r>
              <a:rPr lang="fi-FI" dirty="0"/>
              <a:t>As a </a:t>
            </a:r>
            <a:r>
              <a:rPr lang="fi-FI" dirty="0" err="1"/>
              <a:t>user</a:t>
            </a:r>
            <a:r>
              <a:rPr lang="fi-FI" dirty="0"/>
              <a:t> I </a:t>
            </a:r>
            <a:r>
              <a:rPr lang="fi-FI" dirty="0" err="1"/>
              <a:t>can</a:t>
            </a:r>
            <a:endParaRPr lang="fi-FI" dirty="0"/>
          </a:p>
          <a:p>
            <a:pPr lvl="1"/>
            <a:r>
              <a:rPr lang="fi-FI" sz="1800" dirty="0" err="1"/>
              <a:t>create</a:t>
            </a:r>
            <a:r>
              <a:rPr lang="fi-FI" sz="1800" dirty="0"/>
              <a:t> </a:t>
            </a:r>
            <a:r>
              <a:rPr lang="fi-FI" sz="1800" dirty="0" err="1"/>
              <a:t>orders</a:t>
            </a:r>
            <a:endParaRPr lang="fi-FI" sz="1800" dirty="0"/>
          </a:p>
          <a:p>
            <a:pPr lvl="1"/>
            <a:r>
              <a:rPr lang="fi-FI" sz="1800" dirty="0" err="1"/>
              <a:t>modify</a:t>
            </a:r>
            <a:r>
              <a:rPr lang="fi-FI" sz="1800" dirty="0"/>
              <a:t> </a:t>
            </a:r>
            <a:r>
              <a:rPr lang="fi-FI" sz="1800" dirty="0" err="1"/>
              <a:t>them</a:t>
            </a:r>
            <a:endParaRPr lang="fi-FI" sz="1800" dirty="0"/>
          </a:p>
          <a:p>
            <a:pPr lvl="1"/>
            <a:r>
              <a:rPr lang="fi-FI" sz="1800" dirty="0" err="1"/>
              <a:t>delete</a:t>
            </a:r>
            <a:r>
              <a:rPr lang="fi-FI" sz="1800" dirty="0"/>
              <a:t> </a:t>
            </a:r>
            <a:r>
              <a:rPr lang="fi-FI" sz="1800" dirty="0" err="1"/>
              <a:t>them</a:t>
            </a:r>
            <a:endParaRPr lang="fi-FI" sz="1800" dirty="0"/>
          </a:p>
          <a:p>
            <a:pPr lvl="1"/>
            <a:r>
              <a:rPr lang="fi-FI" sz="1800" dirty="0" err="1"/>
              <a:t>fetch</a:t>
            </a:r>
            <a:r>
              <a:rPr lang="fi-FI" sz="1800" dirty="0"/>
              <a:t> an </a:t>
            </a:r>
            <a:r>
              <a:rPr lang="fi-FI" sz="1800" dirty="0" err="1"/>
              <a:t>order</a:t>
            </a:r>
            <a:r>
              <a:rPr lang="fi-FI" sz="1800" dirty="0"/>
              <a:t> </a:t>
            </a:r>
            <a:r>
              <a:rPr lang="fi-FI" sz="1800" dirty="0" err="1"/>
              <a:t>by</a:t>
            </a:r>
            <a:r>
              <a:rPr lang="fi-FI" sz="1800" dirty="0"/>
              <a:t> ID</a:t>
            </a:r>
          </a:p>
          <a:p>
            <a:pPr lvl="1"/>
            <a:r>
              <a:rPr lang="fi-FI" sz="1800" dirty="0" err="1"/>
              <a:t>fetch</a:t>
            </a:r>
            <a:r>
              <a:rPr lang="fi-FI" sz="1800" dirty="0"/>
              <a:t> products </a:t>
            </a:r>
            <a:r>
              <a:rPr lang="fi-FI" sz="1800" dirty="0" err="1"/>
              <a:t>by</a:t>
            </a:r>
            <a:r>
              <a:rPr lang="fi-FI" sz="1800" dirty="0"/>
              <a:t> </a:t>
            </a:r>
            <a:r>
              <a:rPr lang="fi-FI" sz="1800" dirty="0" err="1"/>
              <a:t>category</a:t>
            </a:r>
            <a:endParaRPr lang="fi-FI" sz="1800" dirty="0"/>
          </a:p>
          <a:p>
            <a:pPr lvl="1"/>
            <a:r>
              <a:rPr lang="fi-FI" sz="1800" dirty="0" err="1"/>
              <a:t>fetch</a:t>
            </a:r>
            <a:r>
              <a:rPr lang="fi-FI" sz="1800" dirty="0"/>
              <a:t> </a:t>
            </a:r>
            <a:r>
              <a:rPr lang="fi-FI" sz="1800" dirty="0" err="1"/>
              <a:t>product</a:t>
            </a:r>
            <a:r>
              <a:rPr lang="fi-FI" sz="1800" dirty="0"/>
              <a:t> </a:t>
            </a:r>
            <a:r>
              <a:rPr lang="fi-FI" sz="1800" dirty="0" err="1"/>
              <a:t>by</a:t>
            </a:r>
            <a:r>
              <a:rPr lang="fi-FI" sz="1800" dirty="0"/>
              <a:t> ID</a:t>
            </a:r>
          </a:p>
          <a:p>
            <a:pPr lvl="1"/>
            <a:r>
              <a:rPr lang="fi-FI" sz="1800" dirty="0" err="1"/>
              <a:t>create</a:t>
            </a:r>
            <a:r>
              <a:rPr lang="fi-FI" sz="1800" dirty="0"/>
              <a:t> products       </a:t>
            </a:r>
            <a:endParaRPr lang="fi-FI" dirty="0"/>
          </a:p>
          <a:p>
            <a:pPr marL="0" indent="0">
              <a:buNone/>
            </a:pPr>
            <a:r>
              <a:rPr lang="fi-FI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8494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8C0D023-87DF-456A-967F-5B10F9F8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API - </a:t>
            </a:r>
            <a:r>
              <a:rPr lang="fi-FI" dirty="0" err="1"/>
              <a:t>Orders</a:t>
            </a:r>
            <a:endParaRPr lang="fi-FI" dirty="0"/>
          </a:p>
        </p:txBody>
      </p:sp>
      <p:graphicFrame>
        <p:nvGraphicFramePr>
          <p:cNvPr id="4" name="Sisällön paikkamerkki 3">
            <a:extLst>
              <a:ext uri="{FF2B5EF4-FFF2-40B4-BE49-F238E27FC236}">
                <a16:creationId xmlns:a16="http://schemas.microsoft.com/office/drawing/2014/main" id="{ABE940A2-B3B7-4F7D-AD89-B4FE6925AD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145288"/>
              </p:ext>
            </p:extLst>
          </p:nvPr>
        </p:nvGraphicFramePr>
        <p:xfrm>
          <a:off x="480646" y="1828799"/>
          <a:ext cx="10473864" cy="3674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431">
                  <a:extLst>
                    <a:ext uri="{9D8B030D-6E8A-4147-A177-3AD203B41FA5}">
                      <a16:colId xmlns:a16="http://schemas.microsoft.com/office/drawing/2014/main" val="1170364944"/>
                    </a:ext>
                  </a:extLst>
                </a:gridCol>
                <a:gridCol w="1392857">
                  <a:extLst>
                    <a:ext uri="{9D8B030D-6E8A-4147-A177-3AD203B41FA5}">
                      <a16:colId xmlns:a16="http://schemas.microsoft.com/office/drawing/2014/main" val="2085056966"/>
                    </a:ext>
                  </a:extLst>
                </a:gridCol>
                <a:gridCol w="1745644">
                  <a:extLst>
                    <a:ext uri="{9D8B030D-6E8A-4147-A177-3AD203B41FA5}">
                      <a16:colId xmlns:a16="http://schemas.microsoft.com/office/drawing/2014/main" val="1447790786"/>
                    </a:ext>
                  </a:extLst>
                </a:gridCol>
                <a:gridCol w="1745644">
                  <a:extLst>
                    <a:ext uri="{9D8B030D-6E8A-4147-A177-3AD203B41FA5}">
                      <a16:colId xmlns:a16="http://schemas.microsoft.com/office/drawing/2014/main" val="3603160439"/>
                    </a:ext>
                  </a:extLst>
                </a:gridCol>
                <a:gridCol w="1745644">
                  <a:extLst>
                    <a:ext uri="{9D8B030D-6E8A-4147-A177-3AD203B41FA5}">
                      <a16:colId xmlns:a16="http://schemas.microsoft.com/office/drawing/2014/main" val="2915626400"/>
                    </a:ext>
                  </a:extLst>
                </a:gridCol>
                <a:gridCol w="1745644">
                  <a:extLst>
                    <a:ext uri="{9D8B030D-6E8A-4147-A177-3AD203B41FA5}">
                      <a16:colId xmlns:a16="http://schemas.microsoft.com/office/drawing/2014/main" val="1414381491"/>
                    </a:ext>
                  </a:extLst>
                </a:gridCol>
              </a:tblGrid>
              <a:tr h="1208196">
                <a:tc>
                  <a:txBody>
                    <a:bodyPr/>
                    <a:lstStyle/>
                    <a:p>
                      <a:r>
                        <a:rPr lang="fi-FI" dirty="0" err="1"/>
                        <a:t>Path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Parameters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Response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Failures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Description</a:t>
                      </a:r>
                      <a:r>
                        <a:rPr lang="fi-FI" dirty="0"/>
                        <a:t> </a:t>
                      </a:r>
                      <a:r>
                        <a:rPr lang="fi-FI" dirty="0" err="1"/>
                        <a:t>with</a:t>
                      </a:r>
                      <a:r>
                        <a:rPr lang="fi-FI" dirty="0"/>
                        <a:t> </a:t>
                      </a:r>
                      <a:r>
                        <a:rPr lang="fi-FI" dirty="0" err="1"/>
                        <a:t>example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914000"/>
                  </a:ext>
                </a:extLst>
              </a:tr>
              <a:tr h="616490">
                <a:tc>
                  <a:txBody>
                    <a:bodyPr/>
                    <a:lstStyle/>
                    <a:p>
                      <a:r>
                        <a:rPr lang="fi-FI" dirty="0"/>
                        <a:t>/</a:t>
                      </a:r>
                      <a:r>
                        <a:rPr lang="fi-FI" dirty="0" err="1"/>
                        <a:t>orders</a:t>
                      </a:r>
                      <a:r>
                        <a:rPr lang="fi-FI" dirty="0"/>
                        <a:t>/{</a:t>
                      </a:r>
                      <a:r>
                        <a:rPr lang="fi-FI" dirty="0" err="1"/>
                        <a:t>orderId</a:t>
                      </a:r>
                      <a:r>
                        <a:rPr lang="fi-FI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orderId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201 </a:t>
                      </a:r>
                      <a:r>
                        <a:rPr lang="fi-FI" dirty="0" err="1"/>
                        <a:t>Created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482560"/>
                  </a:ext>
                </a:extLst>
              </a:tr>
              <a:tr h="616490">
                <a:tc>
                  <a:txBody>
                    <a:bodyPr/>
                    <a:lstStyle/>
                    <a:p>
                      <a:r>
                        <a:rPr lang="fi-FI" dirty="0"/>
                        <a:t>/</a:t>
                      </a:r>
                      <a:r>
                        <a:rPr lang="fi-FI" dirty="0" err="1"/>
                        <a:t>orders</a:t>
                      </a:r>
                      <a:r>
                        <a:rPr lang="fi-FI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200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115236"/>
                  </a:ext>
                </a:extLst>
              </a:tr>
              <a:tr h="616490">
                <a:tc>
                  <a:txBody>
                    <a:bodyPr/>
                    <a:lstStyle/>
                    <a:p>
                      <a:r>
                        <a:rPr lang="fi-FI" dirty="0"/>
                        <a:t>/</a:t>
                      </a:r>
                      <a:r>
                        <a:rPr lang="fi-FI" dirty="0" err="1"/>
                        <a:t>orders</a:t>
                      </a:r>
                      <a:r>
                        <a:rPr lang="fi-FI" dirty="0"/>
                        <a:t>/{</a:t>
                      </a:r>
                      <a:r>
                        <a:rPr lang="fi-FI" dirty="0" err="1"/>
                        <a:t>orderId</a:t>
                      </a:r>
                      <a:r>
                        <a:rPr lang="fi-FI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orderId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200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988994"/>
                  </a:ext>
                </a:extLst>
              </a:tr>
              <a:tr h="616490">
                <a:tc>
                  <a:txBody>
                    <a:bodyPr/>
                    <a:lstStyle/>
                    <a:p>
                      <a:r>
                        <a:rPr lang="fi-FI" dirty="0"/>
                        <a:t>/</a:t>
                      </a:r>
                      <a:r>
                        <a:rPr lang="fi-FI" dirty="0" err="1"/>
                        <a:t>orders</a:t>
                      </a:r>
                      <a:r>
                        <a:rPr lang="fi-FI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orderId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200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404 </a:t>
                      </a:r>
                      <a:r>
                        <a:rPr lang="fi-FI" dirty="0" err="1"/>
                        <a:t>Not</a:t>
                      </a:r>
                      <a:r>
                        <a:rPr lang="fi-FI" dirty="0"/>
                        <a:t> </a:t>
                      </a:r>
                      <a:r>
                        <a:rPr lang="fi-FI" dirty="0" err="1"/>
                        <a:t>found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985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44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0A38543-B965-4021-A777-A09A98517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API - Products</a:t>
            </a:r>
          </a:p>
        </p:txBody>
      </p:sp>
      <p:graphicFrame>
        <p:nvGraphicFramePr>
          <p:cNvPr id="4" name="Sisällön paikkamerkki 3">
            <a:extLst>
              <a:ext uri="{FF2B5EF4-FFF2-40B4-BE49-F238E27FC236}">
                <a16:creationId xmlns:a16="http://schemas.microsoft.com/office/drawing/2014/main" id="{AF06E764-AC5C-4783-8998-C8897A52DE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6637868"/>
              </p:ext>
            </p:extLst>
          </p:nvPr>
        </p:nvGraphicFramePr>
        <p:xfrm>
          <a:off x="410308" y="1828800"/>
          <a:ext cx="10544203" cy="2708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46984834"/>
                    </a:ext>
                  </a:extLst>
                </a:gridCol>
                <a:gridCol w="1076335">
                  <a:extLst>
                    <a:ext uri="{9D8B030D-6E8A-4147-A177-3AD203B41FA5}">
                      <a16:colId xmlns:a16="http://schemas.microsoft.com/office/drawing/2014/main" val="1834152863"/>
                    </a:ext>
                  </a:extLst>
                </a:gridCol>
                <a:gridCol w="1757367">
                  <a:extLst>
                    <a:ext uri="{9D8B030D-6E8A-4147-A177-3AD203B41FA5}">
                      <a16:colId xmlns:a16="http://schemas.microsoft.com/office/drawing/2014/main" val="2632075787"/>
                    </a:ext>
                  </a:extLst>
                </a:gridCol>
                <a:gridCol w="1813604">
                  <a:extLst>
                    <a:ext uri="{9D8B030D-6E8A-4147-A177-3AD203B41FA5}">
                      <a16:colId xmlns:a16="http://schemas.microsoft.com/office/drawing/2014/main" val="2172873775"/>
                    </a:ext>
                  </a:extLst>
                </a:gridCol>
                <a:gridCol w="1701130">
                  <a:extLst>
                    <a:ext uri="{9D8B030D-6E8A-4147-A177-3AD203B41FA5}">
                      <a16:colId xmlns:a16="http://schemas.microsoft.com/office/drawing/2014/main" val="1932079293"/>
                    </a:ext>
                  </a:extLst>
                </a:gridCol>
                <a:gridCol w="1757367">
                  <a:extLst>
                    <a:ext uri="{9D8B030D-6E8A-4147-A177-3AD203B41FA5}">
                      <a16:colId xmlns:a16="http://schemas.microsoft.com/office/drawing/2014/main" val="4229832980"/>
                    </a:ext>
                  </a:extLst>
                </a:gridCol>
              </a:tblGrid>
              <a:tr h="1221668">
                <a:tc>
                  <a:txBody>
                    <a:bodyPr/>
                    <a:lstStyle/>
                    <a:p>
                      <a:r>
                        <a:rPr lang="fi-FI" dirty="0" err="1"/>
                        <a:t>Path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Parameters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Response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Failures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Description</a:t>
                      </a:r>
                      <a:r>
                        <a:rPr lang="fi-FI" dirty="0"/>
                        <a:t> </a:t>
                      </a:r>
                      <a:r>
                        <a:rPr lang="fi-FI" dirty="0" err="1"/>
                        <a:t>with</a:t>
                      </a:r>
                      <a:r>
                        <a:rPr lang="fi-FI" dirty="0"/>
                        <a:t> </a:t>
                      </a:r>
                      <a:r>
                        <a:rPr lang="fi-FI" dirty="0" err="1"/>
                        <a:t>example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792887"/>
                  </a:ext>
                </a:extLst>
              </a:tr>
              <a:tr h="495454">
                <a:tc>
                  <a:txBody>
                    <a:bodyPr/>
                    <a:lstStyle/>
                    <a:p>
                      <a:r>
                        <a:rPr lang="fi-FI" dirty="0"/>
                        <a:t>/products/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Category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200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222265"/>
                  </a:ext>
                </a:extLst>
              </a:tr>
              <a:tr h="495454">
                <a:tc>
                  <a:txBody>
                    <a:bodyPr/>
                    <a:lstStyle/>
                    <a:p>
                      <a:r>
                        <a:rPr lang="fi-FI" dirty="0"/>
                        <a:t>/products/{</a:t>
                      </a:r>
                      <a:r>
                        <a:rPr lang="fi-FI" dirty="0" err="1"/>
                        <a:t>productId</a:t>
                      </a:r>
                      <a:r>
                        <a:rPr lang="fi-FI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productId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200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404 </a:t>
                      </a:r>
                      <a:r>
                        <a:rPr lang="fi-FI" dirty="0" err="1"/>
                        <a:t>Not</a:t>
                      </a:r>
                      <a:r>
                        <a:rPr lang="fi-FI" dirty="0"/>
                        <a:t> </a:t>
                      </a:r>
                      <a:r>
                        <a:rPr lang="fi-FI" dirty="0" err="1"/>
                        <a:t>found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200165"/>
                  </a:ext>
                </a:extLst>
              </a:tr>
              <a:tr h="495454">
                <a:tc>
                  <a:txBody>
                    <a:bodyPr/>
                    <a:lstStyle/>
                    <a:p>
                      <a:r>
                        <a:rPr lang="fi-FI" dirty="0"/>
                        <a:t>/products/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201 </a:t>
                      </a:r>
                      <a:r>
                        <a:rPr lang="fi-FI" dirty="0" err="1"/>
                        <a:t>Created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001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625645"/>
      </p:ext>
    </p:extLst>
  </p:cSld>
  <p:clrMapOvr>
    <a:masterClrMapping/>
  </p:clrMapOvr>
</p:sld>
</file>

<file path=ppt/theme/theme1.xml><?xml version="1.0" encoding="utf-8"?>
<a:theme xmlns:a="http://schemas.openxmlformats.org/drawingml/2006/main" name="Näytä">
  <a:themeElements>
    <a:clrScheme name="Näytä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Näytä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äytä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TM03457515[[fn=Näkymä]]</Template>
  <TotalTime>60</TotalTime>
  <Words>134</Words>
  <Application>Microsoft Office PowerPoint</Application>
  <PresentationFormat>Laajakuva</PresentationFormat>
  <Paragraphs>55</Paragraphs>
  <Slides>4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4</vt:i4>
      </vt:variant>
    </vt:vector>
  </HeadingPairs>
  <TitlesOfParts>
    <vt:vector size="8" baseType="lpstr">
      <vt:lpstr>Arial</vt:lpstr>
      <vt:lpstr>Century Schoolbook</vt:lpstr>
      <vt:lpstr>Wingdings 2</vt:lpstr>
      <vt:lpstr>Näytä</vt:lpstr>
      <vt:lpstr>TIES4560 Task 3</vt:lpstr>
      <vt:lpstr> </vt:lpstr>
      <vt:lpstr>API - Orders</vt:lpstr>
      <vt:lpstr>API - Products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TIES4560 Task 3</dc:title>
  <dc:creator>Janita Sallanko</dc:creator>
  <cp:lastModifiedBy>Janita Sallanko</cp:lastModifiedBy>
  <cp:revision>5</cp:revision>
  <dcterms:created xsi:type="dcterms:W3CDTF">2018-09-25T14:45:10Z</dcterms:created>
  <dcterms:modified xsi:type="dcterms:W3CDTF">2018-09-25T15:45:32Z</dcterms:modified>
</cp:coreProperties>
</file>