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5" r:id="rId10"/>
    <p:sldId id="266" r:id="rId11"/>
    <p:sldId id="275" r:id="rId12"/>
    <p:sldId id="267" r:id="rId13"/>
    <p:sldId id="268" r:id="rId14"/>
    <p:sldId id="269" r:id="rId15"/>
    <p:sldId id="270" r:id="rId16"/>
    <p:sldId id="257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292"/>
    <a:srgbClr val="159DCD"/>
    <a:srgbClr val="2E8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62" y="16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Postos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gerados</a:t>
            </a:r>
            <a:r>
              <a:rPr lang="en-US" dirty="0" smtClean="0"/>
              <a:t> pela </a:t>
            </a:r>
            <a:r>
              <a:rPr lang="en-US" dirty="0" err="1" smtClean="0"/>
              <a:t>indústria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confecção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Plan1!$C$1</c:f>
              <c:strCache>
                <c:ptCount val="1"/>
                <c:pt idx="0">
                  <c:v>Empregos diretos (em milhares)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Plan1!$C$2:$C$6</c:f>
              <c:numCache>
                <c:formatCode>General</c:formatCode>
                <c:ptCount val="5"/>
                <c:pt idx="0">
                  <c:v>1681</c:v>
                </c:pt>
                <c:pt idx="1">
                  <c:v>1656</c:v>
                </c:pt>
                <c:pt idx="2">
                  <c:v>1640</c:v>
                </c:pt>
                <c:pt idx="3">
                  <c:v>1618</c:v>
                </c:pt>
                <c:pt idx="4">
                  <c:v>1600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54131016"/>
        <c:axId val="254132192"/>
      </c:lineChart>
      <c:catAx>
        <c:axId val="25413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4132192"/>
        <c:crosses val="autoZero"/>
        <c:auto val="1"/>
        <c:lblAlgn val="ctr"/>
        <c:lblOffset val="100"/>
        <c:noMultiLvlLbl val="0"/>
      </c:catAx>
      <c:valAx>
        <c:axId val="254132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4131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accent2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5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988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25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15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4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28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7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1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0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7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2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8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1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BALANCEAM</a:t>
            </a:r>
            <a:r>
              <a:rPr lang="pt-BR" b="1" dirty="0" smtClean="0">
                <a:solidFill>
                  <a:srgbClr val="236292"/>
                </a:solidFill>
              </a:rPr>
              <a:t>ENT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O DE LINHA DE PRODUÇÃO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ALUNO: RUAN VELASQUEZ NICOLINI</a:t>
            </a:r>
            <a:br>
              <a:rPr lang="pt-BR" dirty="0" smtClean="0"/>
            </a:br>
            <a:r>
              <a:rPr lang="pt-BR" dirty="0" smtClean="0"/>
              <a:t>ORIENTADOR: IGOR CARLOS PULINI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6" y="5953709"/>
            <a:ext cx="1360182" cy="8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5" y="1889498"/>
            <a:ext cx="8596668" cy="1826581"/>
          </a:xfrm>
        </p:spPr>
        <p:txBody>
          <a:bodyPr/>
          <a:lstStyle/>
          <a:p>
            <a:r>
              <a:rPr lang="pt-BR" sz="9600" b="1" dirty="0" smtClean="0">
                <a:solidFill>
                  <a:schemeClr val="accent2">
                    <a:lumMod val="75000"/>
                  </a:schemeClr>
                </a:solidFill>
              </a:rPr>
              <a:t>TEAR</a:t>
            </a:r>
            <a:endParaRPr lang="pt-B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677335" y="3780473"/>
            <a:ext cx="8596668" cy="173168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 smtClean="0"/>
              <a:t>Informatização dos processos de cronometragem;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Acompanhamento das Ordens de Produção;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Automação do processo de balanceamento de Linha de Produção;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1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236292"/>
                </a:solidFill>
              </a:rPr>
              <a:t>Tecnologias utilizadas</a:t>
            </a:r>
            <a:endParaRPr lang="pt-BR" sz="4800" b="1" dirty="0">
              <a:solidFill>
                <a:srgbClr val="236292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31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2E83C3"/>
                </a:solidFill>
              </a:rPr>
              <a:t>TEAR</a:t>
            </a:r>
            <a:endParaRPr lang="pt-BR" sz="4800" b="1" dirty="0">
              <a:solidFill>
                <a:srgbClr val="2E83C3"/>
              </a:solidFill>
            </a:endParaRP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6" y="1647825"/>
            <a:ext cx="7815725" cy="43942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975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236292"/>
                </a:solidFill>
              </a:rPr>
              <a:t>Principais interfaces do sistema</a:t>
            </a:r>
            <a:endParaRPr lang="pt-BR" sz="5400" b="1" dirty="0">
              <a:solidFill>
                <a:srgbClr val="236292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0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b="1" dirty="0" smtClean="0">
                <a:solidFill>
                  <a:srgbClr val="236292"/>
                </a:solidFill>
              </a:rPr>
              <a:t>Interface Produto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7" y="1687513"/>
            <a:ext cx="7894114" cy="46102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70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rgbClr val="236292"/>
                </a:solidFill>
              </a:rPr>
              <a:t>Interface Cronometragem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1609858"/>
            <a:ext cx="7611414" cy="46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Interface Ordem </a:t>
            </a:r>
            <a:r>
              <a:rPr lang="pt-BR" sz="4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de Produção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Espaço Reservado para Conteúdo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76" y="1777286"/>
            <a:ext cx="6397632" cy="45591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49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236292"/>
                </a:solidFill>
              </a:rPr>
              <a:t>Interface Balanceamento</a:t>
            </a:r>
            <a:endParaRPr lang="pt-BR" sz="4800" b="1" dirty="0">
              <a:solidFill>
                <a:srgbClr val="236292"/>
              </a:solidFill>
            </a:endParaRP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1855" y="1712913"/>
            <a:ext cx="6468328" cy="4700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8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 smtClean="0">
                <a:solidFill>
                  <a:srgbClr val="236292"/>
                </a:solidFill>
              </a:rPr>
              <a:t>Conclusão</a:t>
            </a:r>
            <a:endParaRPr lang="pt-BR" sz="4800" b="1" dirty="0">
              <a:solidFill>
                <a:srgbClr val="23629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23860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TEAR: Cronometragem, acompanhamento de ordem de produção e balanceamento de linha de produção;</a:t>
            </a:r>
          </a:p>
          <a:p>
            <a:r>
              <a:rPr lang="pt-BR" sz="2400" dirty="0" smtClean="0"/>
              <a:t>Distribuição da carga produtiva de forma empírica;</a:t>
            </a:r>
          </a:p>
          <a:p>
            <a:r>
              <a:rPr lang="pt-BR" sz="2400" dirty="0" smtClean="0"/>
              <a:t>Melhora significativa no processo de distribuição de carga produtiva;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211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BALANCEAM</a:t>
            </a:r>
            <a:r>
              <a:rPr lang="pt-BR" b="1" dirty="0" smtClean="0">
                <a:solidFill>
                  <a:srgbClr val="236292"/>
                </a:solidFill>
              </a:rPr>
              <a:t>ENT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O DE LINHA DE PRODUÇÃO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ALUNO: RUAN VELASQUEZ NICOLINI</a:t>
            </a:r>
            <a:br>
              <a:rPr lang="pt-BR" dirty="0" smtClean="0"/>
            </a:br>
            <a:r>
              <a:rPr lang="pt-BR" dirty="0" smtClean="0"/>
              <a:t>ORIENTADOR: IGOR CARLOS PULINI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6" y="5953709"/>
            <a:ext cx="1360182" cy="8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sz="4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61768"/>
              </p:ext>
            </p:extLst>
          </p:nvPr>
        </p:nvGraphicFramePr>
        <p:xfrm>
          <a:off x="154546" y="180304"/>
          <a:ext cx="11797048" cy="6465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73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“Com a exposição do Brasil à concorrência internacional, a cadeia têxtil-vestuário perdeu participação no mercado devido a deficiências em capacitação tecnológica e gerencial”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Costa, Conte e Conte(2013, p.11)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Métodos utilizados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Pesquisa bibliográfica;</a:t>
            </a:r>
          </a:p>
          <a:p>
            <a:r>
              <a:rPr lang="pt-BR" sz="2400" dirty="0" smtClean="0"/>
              <a:t>Pesquisa qualitativa;</a:t>
            </a:r>
          </a:p>
          <a:p>
            <a:r>
              <a:rPr lang="pt-BR" sz="2400" dirty="0" smtClean="0"/>
              <a:t>Pesquisa de campo;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55" y="2621887"/>
            <a:ext cx="47910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Indústria Têxtil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9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Linha de Produção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751156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Arranjo físico celular (Alta flexibilidade);</a:t>
            </a:r>
          </a:p>
          <a:p>
            <a:r>
              <a:rPr lang="pt-BR" sz="2400" dirty="0" smtClean="0"/>
              <a:t>A composição de máquinas e operadores é realizada de acordo com a intenção das tarefas que deseja-se realizar;</a:t>
            </a:r>
          </a:p>
          <a:p>
            <a:r>
              <a:rPr lang="pt-BR" sz="2400" dirty="0" smtClean="0"/>
              <a:t>Recursos agrupados por funcionalidade;</a:t>
            </a:r>
          </a:p>
          <a:p>
            <a:r>
              <a:rPr lang="pt-BR" sz="2400" dirty="0" smtClean="0"/>
              <a:t>Em média, um profissional de uma linha de produção opera 3 tipos de maquinas diferentes;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209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782" y="705120"/>
            <a:ext cx="6637872" cy="967500"/>
          </a:xfrm>
        </p:spPr>
        <p:txBody>
          <a:bodyPr>
            <a:noAutofit/>
          </a:bodyPr>
          <a:lstStyle/>
          <a:p>
            <a:r>
              <a:rPr lang="pt-BR" sz="5000" b="1" dirty="0" smtClean="0">
                <a:solidFill>
                  <a:schemeClr val="accent2">
                    <a:lumMod val="75000"/>
                  </a:schemeClr>
                </a:solidFill>
                <a:cs typeface="Arabic Typesetting" panose="03020402040406030203" pitchFamily="66" charset="-78"/>
              </a:rPr>
              <a:t>Ordem de Produção</a:t>
            </a:r>
            <a:endParaRPr lang="pt-BR" sz="5000" b="1" dirty="0">
              <a:solidFill>
                <a:schemeClr val="accent2">
                  <a:lumMod val="75000"/>
                </a:schemeClr>
              </a:solidFill>
              <a:cs typeface="Arabic Typesetting" panose="03020402040406030203" pitchFamily="66" charset="-7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782" y="1901280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Sujeita a movimentações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Principal auxilio à distribuição de tarefas;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7291246" y="664964"/>
            <a:ext cx="3978460" cy="55119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C:\Users\Ruan\Desktop\OP-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752" y="792204"/>
            <a:ext cx="3681101" cy="5248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3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Cronometragem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10213"/>
            <a:ext cx="8596668" cy="388077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Novos produtos ou </a:t>
            </a:r>
            <a:r>
              <a:rPr lang="pt-BR" sz="2800" dirty="0" smtClean="0"/>
              <a:t>atualização de dados;</a:t>
            </a:r>
          </a:p>
          <a:p>
            <a:r>
              <a:rPr lang="pt-BR" sz="2800" dirty="0" smtClean="0"/>
              <a:t>Reaproveitamento </a:t>
            </a:r>
            <a:r>
              <a:rPr lang="pt-BR" sz="2800" dirty="0" smtClean="0"/>
              <a:t>de tempo </a:t>
            </a:r>
            <a:r>
              <a:rPr lang="pt-BR" sz="2800" dirty="0" smtClean="0"/>
              <a:t>cronometrado;</a:t>
            </a:r>
            <a:endParaRPr lang="pt-BR" sz="2800" dirty="0" smtClean="0"/>
          </a:p>
          <a:p>
            <a:r>
              <a:rPr lang="pt-BR" sz="2800" dirty="0" smtClean="0"/>
              <a:t>Em média, a tiragem de tempos é realizado 10 vezes para a mesma operação, sendo a média destes tempos o valor aproveitado.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369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Distribuição de Carga </a:t>
            </a:r>
            <a:r>
              <a:rPr lang="pt-BR" sz="48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pt-BR" sz="4800" b="1" dirty="0" smtClean="0">
                <a:solidFill>
                  <a:srgbClr val="236292"/>
                </a:solidFill>
              </a:rPr>
              <a:t>odu</a:t>
            </a:r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tiva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92099"/>
            <a:ext cx="8596668" cy="388077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Cada operação é composta por Ação, Parte e Fase;</a:t>
            </a:r>
          </a:p>
          <a:p>
            <a:r>
              <a:rPr lang="pt-BR" sz="2800" dirty="0" smtClean="0"/>
              <a:t>Precedência das operações;</a:t>
            </a:r>
          </a:p>
          <a:p>
            <a:r>
              <a:rPr lang="pt-BR" sz="2800" dirty="0" smtClean="0"/>
              <a:t>Modo empírico;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01" y="3392488"/>
            <a:ext cx="3351677" cy="22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277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Arabic Typesetting</vt:lpstr>
      <vt:lpstr>Arial</vt:lpstr>
      <vt:lpstr>Times New Roman</vt:lpstr>
      <vt:lpstr>Trebuchet MS</vt:lpstr>
      <vt:lpstr>Wingdings</vt:lpstr>
      <vt:lpstr>Wingdings 3</vt:lpstr>
      <vt:lpstr>Facetado</vt:lpstr>
      <vt:lpstr>BALANCEAMENTO DE LINHA DE PRODUÇÃO</vt:lpstr>
      <vt:lpstr>Apresentação do PowerPoint</vt:lpstr>
      <vt:lpstr>“Com a exposição do Brasil à concorrência internacional, a cadeia têxtil-vestuário perdeu participação no mercado devido a deficiências em capacitação tecnológica e gerencial”</vt:lpstr>
      <vt:lpstr>Métodos utilizados</vt:lpstr>
      <vt:lpstr>Indústria Têxtil</vt:lpstr>
      <vt:lpstr>Linha de Produção</vt:lpstr>
      <vt:lpstr>Ordem de Produção</vt:lpstr>
      <vt:lpstr>Cronometragem</vt:lpstr>
      <vt:lpstr>Distribuição de Carga Produtiva</vt:lpstr>
      <vt:lpstr>TEAR</vt:lpstr>
      <vt:lpstr>Tecnologias utilizadas</vt:lpstr>
      <vt:lpstr>TEAR</vt:lpstr>
      <vt:lpstr>Principais interfaces do sistema</vt:lpstr>
      <vt:lpstr>Interface Produto </vt:lpstr>
      <vt:lpstr>Interface Cronometragem </vt:lpstr>
      <vt:lpstr>Interface Ordem de Produção</vt:lpstr>
      <vt:lpstr>Interface Balanceamento</vt:lpstr>
      <vt:lpstr>Conclusão</vt:lpstr>
      <vt:lpstr>BALANCEAMENTO DE LINHA DE PRODUÇÃO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BALANCEAMENTO DE LINHA DE PRODUÇÃO</dc:title>
  <dc:creator>Ruan Nicolini</dc:creator>
  <cp:lastModifiedBy>Ruan Nicolini</cp:lastModifiedBy>
  <cp:revision>69</cp:revision>
  <dcterms:created xsi:type="dcterms:W3CDTF">2016-12-02T12:55:05Z</dcterms:created>
  <dcterms:modified xsi:type="dcterms:W3CDTF">2016-12-04T17:47:17Z</dcterms:modified>
</cp:coreProperties>
</file>