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D38-A889-44A1-A600-7882219B7E5C}" type="datetimeFigureOut">
              <a:rPr lang="pt-BR" smtClean="0"/>
              <a:t>17/12/2016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CAB9-A09A-44D6-ABDD-5DB5AC069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83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D38-A889-44A1-A600-7882219B7E5C}" type="datetimeFigureOut">
              <a:rPr lang="pt-BR" smtClean="0"/>
              <a:t>17/12/2016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CAB9-A09A-44D6-ABDD-5DB5AC069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82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D38-A889-44A1-A600-7882219B7E5C}" type="datetimeFigureOut">
              <a:rPr lang="pt-BR" smtClean="0"/>
              <a:t>17/12/2016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CAB9-A09A-44D6-ABDD-5DB5AC069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35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D38-A889-44A1-A600-7882219B7E5C}" type="datetimeFigureOut">
              <a:rPr lang="pt-BR" smtClean="0"/>
              <a:t>17/12/2016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CAB9-A09A-44D6-ABDD-5DB5AC069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09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D38-A889-44A1-A600-7882219B7E5C}" type="datetimeFigureOut">
              <a:rPr lang="pt-BR" smtClean="0"/>
              <a:t>17/12/2016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CAB9-A09A-44D6-ABDD-5DB5AC069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98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D38-A889-44A1-A600-7882219B7E5C}" type="datetimeFigureOut">
              <a:rPr lang="pt-BR" smtClean="0"/>
              <a:t>17/12/2016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CAB9-A09A-44D6-ABDD-5DB5AC069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52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D38-A889-44A1-A600-7882219B7E5C}" type="datetimeFigureOut">
              <a:rPr lang="pt-BR" smtClean="0"/>
              <a:t>17/12/2016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CAB9-A09A-44D6-ABDD-5DB5AC069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63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D38-A889-44A1-A600-7882219B7E5C}" type="datetimeFigureOut">
              <a:rPr lang="pt-BR" smtClean="0"/>
              <a:t>17/12/2016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CAB9-A09A-44D6-ABDD-5DB5AC069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79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D38-A889-44A1-A600-7882219B7E5C}" type="datetimeFigureOut">
              <a:rPr lang="pt-BR" smtClean="0"/>
              <a:t>17/12/2016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CAB9-A09A-44D6-ABDD-5DB5AC069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17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D38-A889-44A1-A600-7882219B7E5C}" type="datetimeFigureOut">
              <a:rPr lang="pt-BR" smtClean="0"/>
              <a:t>17/12/2016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CAB9-A09A-44D6-ABDD-5DB5AC069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42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D38-A889-44A1-A600-7882219B7E5C}" type="datetimeFigureOut">
              <a:rPr lang="pt-BR" smtClean="0"/>
              <a:t>17/12/2016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CAB9-A09A-44D6-ABDD-5DB5AC069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28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28D38-A889-44A1-A600-7882219B7E5C}" type="datetimeFigureOut">
              <a:rPr lang="pt-BR" smtClean="0"/>
              <a:t>17/12/2016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4CAB9-A09A-44D6-ABDD-5DB5AC069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01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086385" y="772731"/>
            <a:ext cx="2060620" cy="65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917591" y="772731"/>
            <a:ext cx="2060620" cy="65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748797" y="772731"/>
            <a:ext cx="2060620" cy="65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086385" y="4080455"/>
            <a:ext cx="2060620" cy="65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917591" y="4080455"/>
            <a:ext cx="2060620" cy="65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748797" y="4080454"/>
            <a:ext cx="2060620" cy="65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5765" y="2322482"/>
            <a:ext cx="2060620" cy="65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9809417" y="2322483"/>
            <a:ext cx="2060620" cy="65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4147006" y="2464151"/>
            <a:ext cx="360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ual"/>
              </a:rPr>
              <a:t> PRODUTO</a:t>
            </a:r>
            <a:endParaRPr lang="pt-BR" dirty="0">
              <a:latin typeface="Arual"/>
            </a:endParaRPr>
          </a:p>
        </p:txBody>
      </p:sp>
      <p:sp>
        <p:nvSpPr>
          <p:cNvPr id="3" name="CaixaDeTexto 2"/>
          <p:cNvSpPr txBox="1"/>
          <p:nvPr/>
        </p:nvSpPr>
        <p:spPr>
          <a:xfrm flipH="1">
            <a:off x="2086385" y="930790"/>
            <a:ext cx="204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Torno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906170" y="934886"/>
            <a:ext cx="207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Prensa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748797" y="930790"/>
            <a:ext cx="206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Afiador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5764" y="2508393"/>
            <a:ext cx="206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ESTOQUE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 flipH="1">
            <a:off x="9809417" y="2491766"/>
            <a:ext cx="206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CONSUMIDOR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086385" y="4274290"/>
            <a:ext cx="204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Solda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906170" y="4253022"/>
            <a:ext cx="207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Pintura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 flipH="1">
            <a:off x="7748797" y="4240457"/>
            <a:ext cx="206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Montagem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de seta reta 19"/>
          <p:cNvCxnSpPr>
            <a:stCxn id="10" idx="3"/>
            <a:endCxn id="10" idx="3"/>
          </p:cNvCxnSpPr>
          <p:nvPr/>
        </p:nvCxnSpPr>
        <p:spPr>
          <a:xfrm>
            <a:off x="2086385" y="265089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4" idx="3"/>
          </p:cNvCxnSpPr>
          <p:nvPr/>
        </p:nvCxnSpPr>
        <p:spPr>
          <a:xfrm>
            <a:off x="2086385" y="2693059"/>
            <a:ext cx="3102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3763926" y="1300122"/>
            <a:ext cx="1658679" cy="102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V="1">
            <a:off x="3763926" y="2979305"/>
            <a:ext cx="1658679" cy="110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5942190" y="1300122"/>
            <a:ext cx="0" cy="86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V="1">
            <a:off x="5942190" y="3274828"/>
            <a:ext cx="0" cy="96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flipH="1">
            <a:off x="6570921" y="1365759"/>
            <a:ext cx="1467293" cy="89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H="1" flipV="1">
            <a:off x="6787259" y="2648817"/>
            <a:ext cx="3425760" cy="2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flipH="1" flipV="1">
            <a:off x="6592186" y="2979305"/>
            <a:ext cx="1467293" cy="110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06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01521" y="256040"/>
            <a:ext cx="798490" cy="75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01520" y="1775746"/>
            <a:ext cx="798490" cy="75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26087" y="3295452"/>
            <a:ext cx="798490" cy="75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073621" y="1020794"/>
            <a:ext cx="798490" cy="75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073621" y="3295449"/>
            <a:ext cx="798490" cy="75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pt-BR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eta para baixo 10"/>
          <p:cNvSpPr/>
          <p:nvPr/>
        </p:nvSpPr>
        <p:spPr>
          <a:xfrm>
            <a:off x="2217238" y="1935494"/>
            <a:ext cx="484632" cy="1183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B05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123066" y="248462"/>
            <a:ext cx="798490" cy="75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eta para a direita 12"/>
          <p:cNvSpPr/>
          <p:nvPr/>
        </p:nvSpPr>
        <p:spPr>
          <a:xfrm>
            <a:off x="1952073" y="452516"/>
            <a:ext cx="1061583" cy="375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221728" y="3295448"/>
            <a:ext cx="798490" cy="75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pt-BR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eta para baixo 14"/>
          <p:cNvSpPr/>
          <p:nvPr/>
        </p:nvSpPr>
        <p:spPr>
          <a:xfrm>
            <a:off x="3285928" y="1081845"/>
            <a:ext cx="449624" cy="2081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B050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881226" y="250217"/>
            <a:ext cx="798490" cy="75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881226" y="1775745"/>
            <a:ext cx="798490" cy="75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881226" y="3295447"/>
            <a:ext cx="798490" cy="75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342192" y="3303889"/>
            <a:ext cx="798490" cy="75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pt-BR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eta para a direita 20"/>
          <p:cNvSpPr/>
          <p:nvPr/>
        </p:nvSpPr>
        <p:spPr>
          <a:xfrm>
            <a:off x="4040071" y="428661"/>
            <a:ext cx="1598515" cy="375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a esquerda e para a direita 21"/>
          <p:cNvSpPr/>
          <p:nvPr/>
        </p:nvSpPr>
        <p:spPr>
          <a:xfrm rot="897252">
            <a:off x="2944768" y="1560476"/>
            <a:ext cx="2784470" cy="4078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a esquerda e para a direita 23"/>
          <p:cNvSpPr/>
          <p:nvPr/>
        </p:nvSpPr>
        <p:spPr>
          <a:xfrm rot="18897888">
            <a:off x="5047330" y="2735616"/>
            <a:ext cx="830649" cy="3641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 para a direita 25"/>
          <p:cNvSpPr/>
          <p:nvPr/>
        </p:nvSpPr>
        <p:spPr>
          <a:xfrm rot="5400000">
            <a:off x="5978583" y="2772386"/>
            <a:ext cx="607515" cy="331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3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/>
          <p:cNvSpPr/>
          <p:nvPr/>
        </p:nvSpPr>
        <p:spPr>
          <a:xfrm>
            <a:off x="5387362" y="804250"/>
            <a:ext cx="3288106" cy="20942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1854033" y="804250"/>
            <a:ext cx="3288106" cy="20942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559360" y="804251"/>
            <a:ext cx="566670" cy="4566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 rot="16200000">
            <a:off x="-1440425" y="2902705"/>
            <a:ext cx="456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ESTOQUE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099256" y="1202096"/>
            <a:ext cx="1136288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Torno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099256" y="2037076"/>
            <a:ext cx="1136288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Moinho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837904" y="1202096"/>
            <a:ext cx="1136288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Broca</a:t>
            </a:r>
            <a:endParaRPr lang="pt-BR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768992" y="2024197"/>
            <a:ext cx="1262673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Montagem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576552" y="1202096"/>
            <a:ext cx="1136288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Afiado</a:t>
            </a:r>
            <a:r>
              <a:rPr lang="pt-BR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pt-BR" sz="15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576552" y="2037076"/>
            <a:ext cx="1136288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Solda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7315200" y="2037076"/>
            <a:ext cx="1136288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Pintura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854033" y="3276245"/>
            <a:ext cx="5010406" cy="20942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2043223" y="3674091"/>
            <a:ext cx="1136288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Prensa</a:t>
            </a:r>
            <a:endParaRPr lang="pt-BR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043223" y="4509071"/>
            <a:ext cx="1136288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Afiador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3781871" y="3674091"/>
            <a:ext cx="1136288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Torno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781871" y="4509071"/>
            <a:ext cx="1136288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Broca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520519" y="3674091"/>
            <a:ext cx="1136288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Broca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401209" y="4509071"/>
            <a:ext cx="1374909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Montagem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7133849" y="3276245"/>
            <a:ext cx="3288106" cy="20942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7323039" y="3674091"/>
            <a:ext cx="1136288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Prensa</a:t>
            </a:r>
            <a:endParaRPr lang="pt-BR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7323039" y="4509071"/>
            <a:ext cx="1136288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Broca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8942377" y="3674091"/>
            <a:ext cx="1374909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Montagem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9061687" y="4509071"/>
            <a:ext cx="1136288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Afiador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1143648" y="804249"/>
            <a:ext cx="566670" cy="4566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 rot="16200000">
            <a:off x="9143863" y="2902703"/>
            <a:ext cx="456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CONSUMIDOR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053190" y="42979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Célula 1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6574463" y="419861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Célula</a:t>
            </a:r>
            <a:r>
              <a:rPr lang="pt-BR" dirty="0" smtClean="0"/>
              <a:t> 2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916069" y="5388171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Célula</a:t>
            </a:r>
            <a:r>
              <a:rPr lang="pt-BR" dirty="0" smtClean="0"/>
              <a:t> 3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8363585" y="5389738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Célula</a:t>
            </a:r>
            <a:r>
              <a:rPr lang="pt-BR" dirty="0" smtClean="0"/>
              <a:t> 4</a:t>
            </a:r>
            <a:endParaRPr lang="pt-BR" dirty="0"/>
          </a:p>
        </p:txBody>
      </p:sp>
      <p:sp>
        <p:nvSpPr>
          <p:cNvPr id="72" name="Seta para a direita 71"/>
          <p:cNvSpPr/>
          <p:nvPr/>
        </p:nvSpPr>
        <p:spPr>
          <a:xfrm>
            <a:off x="8703994" y="1291156"/>
            <a:ext cx="2318595" cy="26151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ta para a direita 84"/>
          <p:cNvSpPr/>
          <p:nvPr/>
        </p:nvSpPr>
        <p:spPr>
          <a:xfrm>
            <a:off x="1126030" y="1286127"/>
            <a:ext cx="858330" cy="26151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Seta para a direita 85"/>
          <p:cNvSpPr/>
          <p:nvPr/>
        </p:nvSpPr>
        <p:spPr>
          <a:xfrm>
            <a:off x="1133377" y="3750212"/>
            <a:ext cx="858330" cy="26151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Seta para a direita 87"/>
          <p:cNvSpPr/>
          <p:nvPr/>
        </p:nvSpPr>
        <p:spPr>
          <a:xfrm>
            <a:off x="4974192" y="3748452"/>
            <a:ext cx="514838" cy="263277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Seta para a direita 88"/>
          <p:cNvSpPr/>
          <p:nvPr/>
        </p:nvSpPr>
        <p:spPr>
          <a:xfrm>
            <a:off x="5010654" y="1280778"/>
            <a:ext cx="514838" cy="263277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Seta para a direita 89"/>
          <p:cNvSpPr/>
          <p:nvPr/>
        </p:nvSpPr>
        <p:spPr>
          <a:xfrm>
            <a:off x="6763044" y="2115758"/>
            <a:ext cx="514838" cy="263277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Seta para a direita 90"/>
          <p:cNvSpPr/>
          <p:nvPr/>
        </p:nvSpPr>
        <p:spPr>
          <a:xfrm>
            <a:off x="3237910" y="4588168"/>
            <a:ext cx="514838" cy="263277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Seta para a direita 94"/>
          <p:cNvSpPr/>
          <p:nvPr/>
        </p:nvSpPr>
        <p:spPr>
          <a:xfrm>
            <a:off x="8515967" y="4587753"/>
            <a:ext cx="514838" cy="263277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Seta para a direita 96"/>
          <p:cNvSpPr/>
          <p:nvPr/>
        </p:nvSpPr>
        <p:spPr>
          <a:xfrm>
            <a:off x="10381301" y="3767073"/>
            <a:ext cx="644876" cy="26151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Seta para a direita 98"/>
          <p:cNvSpPr/>
          <p:nvPr/>
        </p:nvSpPr>
        <p:spPr>
          <a:xfrm rot="18882972">
            <a:off x="3217218" y="1837396"/>
            <a:ext cx="709364" cy="26151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Seta para baixo 73"/>
          <p:cNvSpPr/>
          <p:nvPr/>
        </p:nvSpPr>
        <p:spPr>
          <a:xfrm>
            <a:off x="2545780" y="1660353"/>
            <a:ext cx="233563" cy="345417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Seta para baixo 100"/>
          <p:cNvSpPr/>
          <p:nvPr/>
        </p:nvSpPr>
        <p:spPr>
          <a:xfrm>
            <a:off x="2494585" y="4132276"/>
            <a:ext cx="233563" cy="345417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Seta para baixo 101"/>
          <p:cNvSpPr/>
          <p:nvPr/>
        </p:nvSpPr>
        <p:spPr>
          <a:xfrm>
            <a:off x="5968865" y="4133094"/>
            <a:ext cx="233563" cy="345417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Seta para baixo 102"/>
          <p:cNvSpPr/>
          <p:nvPr/>
        </p:nvSpPr>
        <p:spPr>
          <a:xfrm>
            <a:off x="7766562" y="4131293"/>
            <a:ext cx="233563" cy="345417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Seta para baixo 103"/>
          <p:cNvSpPr/>
          <p:nvPr/>
        </p:nvSpPr>
        <p:spPr>
          <a:xfrm>
            <a:off x="6027914" y="1658084"/>
            <a:ext cx="233563" cy="345417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Seta para a direita 104"/>
          <p:cNvSpPr/>
          <p:nvPr/>
        </p:nvSpPr>
        <p:spPr>
          <a:xfrm>
            <a:off x="4425397" y="2790179"/>
            <a:ext cx="6615219" cy="26151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/>
          <p:cNvSpPr/>
          <p:nvPr/>
        </p:nvSpPr>
        <p:spPr>
          <a:xfrm>
            <a:off x="4345324" y="2460190"/>
            <a:ext cx="121447" cy="5260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Seta para a direita 105"/>
          <p:cNvSpPr/>
          <p:nvPr/>
        </p:nvSpPr>
        <p:spPr>
          <a:xfrm>
            <a:off x="6038262" y="5005486"/>
            <a:ext cx="5003748" cy="258475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/>
          <p:cNvSpPr/>
          <p:nvPr/>
        </p:nvSpPr>
        <p:spPr>
          <a:xfrm>
            <a:off x="6038262" y="4951857"/>
            <a:ext cx="121447" cy="2454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/>
          <p:cNvSpPr/>
          <p:nvPr/>
        </p:nvSpPr>
        <p:spPr>
          <a:xfrm>
            <a:off x="1133376" y="3097209"/>
            <a:ext cx="6749968" cy="132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Seta para baixo 109"/>
          <p:cNvSpPr/>
          <p:nvPr/>
        </p:nvSpPr>
        <p:spPr>
          <a:xfrm>
            <a:off x="7766562" y="3086162"/>
            <a:ext cx="233563" cy="556299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Seta para baixo 110"/>
          <p:cNvSpPr/>
          <p:nvPr/>
        </p:nvSpPr>
        <p:spPr>
          <a:xfrm>
            <a:off x="4284428" y="1658083"/>
            <a:ext cx="233563" cy="345417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Seta para cima 112"/>
          <p:cNvSpPr/>
          <p:nvPr/>
        </p:nvSpPr>
        <p:spPr>
          <a:xfrm>
            <a:off x="4268080" y="4131293"/>
            <a:ext cx="233563" cy="345417"/>
          </a:xfrm>
          <a:prstGeom prst="up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Seta para cima 115"/>
          <p:cNvSpPr/>
          <p:nvPr/>
        </p:nvSpPr>
        <p:spPr>
          <a:xfrm>
            <a:off x="7766562" y="1655332"/>
            <a:ext cx="233563" cy="345417"/>
          </a:xfrm>
          <a:prstGeom prst="up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Seta para cima 116"/>
          <p:cNvSpPr/>
          <p:nvPr/>
        </p:nvSpPr>
        <p:spPr>
          <a:xfrm>
            <a:off x="9513049" y="4129128"/>
            <a:ext cx="233563" cy="345417"/>
          </a:xfrm>
          <a:prstGeom prst="up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7253749" y="1205290"/>
            <a:ext cx="1262673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Montagem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669703" y="836366"/>
            <a:ext cx="1558345" cy="69545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AÇÃO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669702" y="1632710"/>
            <a:ext cx="1558345" cy="69545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PARTES	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69702" y="2424393"/>
            <a:ext cx="1558345" cy="69545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FASES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477563" y="1150340"/>
            <a:ext cx="2114281" cy="7963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OPERAÇÃO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3242466" y="3059676"/>
            <a:ext cx="2165796" cy="7941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LINHA DE PRODUÇAO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3352664" y="2105008"/>
            <a:ext cx="2114281" cy="7963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PRODUTO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2300746" y="1185117"/>
            <a:ext cx="1152000" cy="1080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2260530" y="1584440"/>
            <a:ext cx="1152000" cy="3960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2296530" y="1891508"/>
            <a:ext cx="1224000" cy="7920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3268223" y="4012196"/>
            <a:ext cx="2114281" cy="7963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RECURSO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6419088" y="1013179"/>
            <a:ext cx="2114281" cy="7963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TECIDO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6332543" y="3066059"/>
            <a:ext cx="2114281" cy="7963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OPERADOR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6412584" y="2048939"/>
            <a:ext cx="2114281" cy="7963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6363859" y="4101819"/>
            <a:ext cx="2114281" cy="7963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9472504" y="3009441"/>
            <a:ext cx="2334630" cy="100275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>
            <a:off x="5466945" y="3456584"/>
            <a:ext cx="865598" cy="764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V="1">
            <a:off x="8568608" y="3455700"/>
            <a:ext cx="684000" cy="88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endCxn id="24" idx="2"/>
          </p:cNvCxnSpPr>
          <p:nvPr/>
        </p:nvCxnSpPr>
        <p:spPr>
          <a:xfrm>
            <a:off x="5466945" y="4499991"/>
            <a:ext cx="89691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V="1">
            <a:off x="5554227" y="2538241"/>
            <a:ext cx="842710" cy="213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5591844" y="1741918"/>
            <a:ext cx="927372" cy="42403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5384015" y="3600298"/>
            <a:ext cx="792000" cy="6840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5354786" y="3622555"/>
            <a:ext cx="850458" cy="6394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>
            <a:off x="8568608" y="2464788"/>
            <a:ext cx="903896" cy="65506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>
            <a:off x="8539874" y="1737643"/>
            <a:ext cx="1273827" cy="127179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 flipV="1">
            <a:off x="8539874" y="3853872"/>
            <a:ext cx="932630" cy="6571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 flipV="1">
            <a:off x="8539874" y="4012197"/>
            <a:ext cx="1281663" cy="134330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/>
          <p:cNvSpPr txBox="1"/>
          <p:nvPr/>
        </p:nvSpPr>
        <p:spPr>
          <a:xfrm>
            <a:off x="9467461" y="3344522"/>
            <a:ext cx="240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CRONOMETRAGEM</a:t>
            </a:r>
            <a:endParaRPr lang="pt-BR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Elipse 66"/>
          <p:cNvSpPr/>
          <p:nvPr/>
        </p:nvSpPr>
        <p:spPr>
          <a:xfrm>
            <a:off x="6358300" y="5174103"/>
            <a:ext cx="2114281" cy="7963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6358300" y="5398272"/>
            <a:ext cx="227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CRONOMETRISTA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394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67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Arual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Ruan Nicolini</dc:creator>
  <cp:lastModifiedBy>Ruan Nicolini</cp:lastModifiedBy>
  <cp:revision>89</cp:revision>
  <dcterms:created xsi:type="dcterms:W3CDTF">2015-06-26T12:48:09Z</dcterms:created>
  <dcterms:modified xsi:type="dcterms:W3CDTF">2016-12-17T18:53:23Z</dcterms:modified>
</cp:coreProperties>
</file>