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83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2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09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98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5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63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79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17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42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8D38-A889-44A1-A600-7882219B7E5C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28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8D38-A889-44A1-A600-7882219B7E5C}" type="datetimeFigureOut">
              <a:rPr lang="pt-BR" smtClean="0"/>
              <a:t>06/06/2016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CAB9-A09A-44D6-ABDD-5DB5AC0690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0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86385" y="772731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917591" y="772731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748797" y="772731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086385" y="4080455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917591" y="4080455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748797" y="4080454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765" y="2322482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9809417" y="2322483"/>
            <a:ext cx="206062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4147006" y="2464151"/>
            <a:ext cx="360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ual"/>
              </a:rPr>
              <a:t> PRODUTO</a:t>
            </a:r>
            <a:endParaRPr lang="pt-BR" dirty="0">
              <a:latin typeface="Arual"/>
            </a:endParaRPr>
          </a:p>
        </p:txBody>
      </p:sp>
      <p:sp>
        <p:nvSpPr>
          <p:cNvPr id="3" name="CaixaDeTexto 2"/>
          <p:cNvSpPr txBox="1"/>
          <p:nvPr/>
        </p:nvSpPr>
        <p:spPr>
          <a:xfrm flipH="1">
            <a:off x="2086385" y="930790"/>
            <a:ext cx="204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Torno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906170" y="934886"/>
            <a:ext cx="207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Prensa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748797" y="930790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Afiador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764" y="2508393"/>
            <a:ext cx="206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 flipH="1">
            <a:off x="9809417" y="2491766"/>
            <a:ext cx="20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CONSUMIDOR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086385" y="4274290"/>
            <a:ext cx="204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Solda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906170" y="4253022"/>
            <a:ext cx="207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Pintura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flipH="1">
            <a:off x="7748797" y="4240457"/>
            <a:ext cx="20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Montagem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/>
          <p:cNvCxnSpPr>
            <a:stCxn id="10" idx="3"/>
            <a:endCxn id="10" idx="3"/>
          </p:cNvCxnSpPr>
          <p:nvPr/>
        </p:nvCxnSpPr>
        <p:spPr>
          <a:xfrm>
            <a:off x="2086385" y="265089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3"/>
          </p:cNvCxnSpPr>
          <p:nvPr/>
        </p:nvCxnSpPr>
        <p:spPr>
          <a:xfrm>
            <a:off x="2086385" y="2693059"/>
            <a:ext cx="3102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763926" y="1300122"/>
            <a:ext cx="1658679" cy="102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3763926" y="2979305"/>
            <a:ext cx="1658679" cy="110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5942190" y="1300122"/>
            <a:ext cx="0" cy="86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V="1">
            <a:off x="5942190" y="3274828"/>
            <a:ext cx="0" cy="9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flipH="1">
            <a:off x="6570921" y="1365759"/>
            <a:ext cx="1467293" cy="89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H="1" flipV="1">
            <a:off x="6787259" y="2648817"/>
            <a:ext cx="3425760" cy="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H="1" flipV="1">
            <a:off x="6592186" y="2979305"/>
            <a:ext cx="1467293" cy="110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1521" y="256040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01520" y="1775746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26087" y="3295452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73621" y="1020794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73621" y="3295449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2217238" y="1935494"/>
            <a:ext cx="484632" cy="1183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123066" y="248462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eta para a direita 12"/>
          <p:cNvSpPr/>
          <p:nvPr/>
        </p:nvSpPr>
        <p:spPr>
          <a:xfrm>
            <a:off x="1952073" y="452516"/>
            <a:ext cx="1061583" cy="375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221728" y="3295448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eta para baixo 14"/>
          <p:cNvSpPr/>
          <p:nvPr/>
        </p:nvSpPr>
        <p:spPr>
          <a:xfrm>
            <a:off x="3285928" y="1081845"/>
            <a:ext cx="449624" cy="2081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5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881226" y="250217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881226" y="1775745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881226" y="3295447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4342192" y="3303889"/>
            <a:ext cx="798490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eta para a direita 20"/>
          <p:cNvSpPr/>
          <p:nvPr/>
        </p:nvSpPr>
        <p:spPr>
          <a:xfrm>
            <a:off x="4040071" y="428661"/>
            <a:ext cx="1598515" cy="375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esquerda e para a direita 21"/>
          <p:cNvSpPr/>
          <p:nvPr/>
        </p:nvSpPr>
        <p:spPr>
          <a:xfrm rot="897252">
            <a:off x="2944768" y="1560476"/>
            <a:ext cx="2784470" cy="4078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a esquerda e para a direita 23"/>
          <p:cNvSpPr/>
          <p:nvPr/>
        </p:nvSpPr>
        <p:spPr>
          <a:xfrm rot="18897888">
            <a:off x="5047330" y="2735616"/>
            <a:ext cx="830649" cy="364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direita 25"/>
          <p:cNvSpPr/>
          <p:nvPr/>
        </p:nvSpPr>
        <p:spPr>
          <a:xfrm rot="5400000">
            <a:off x="5978583" y="2772386"/>
            <a:ext cx="607515" cy="331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5387362" y="804250"/>
            <a:ext cx="3288106" cy="20942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854033" y="804250"/>
            <a:ext cx="3288106" cy="20942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59360" y="804251"/>
            <a:ext cx="566670" cy="4566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 rot="16200000">
            <a:off x="-1440425" y="2902705"/>
            <a:ext cx="456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099256" y="1202096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099256" y="2037076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Moinho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37904" y="1202096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Broca</a:t>
            </a:r>
            <a:endParaRPr lang="pt-B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68992" y="2024197"/>
            <a:ext cx="1262673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Montagem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576552" y="1202096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Afiado</a:t>
            </a:r>
            <a:r>
              <a:rPr lang="pt-BR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pt-BR" sz="15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576552" y="2037076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315200" y="2037076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Pintura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854033" y="3276245"/>
            <a:ext cx="5010406" cy="20942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043223" y="367409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Prensa</a:t>
            </a:r>
            <a:endParaRPr lang="pt-B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043223" y="450907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Afiador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781871" y="367409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Torno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81871" y="450907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520519" y="367409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Broca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401209" y="4509071"/>
            <a:ext cx="1374909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Montagem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7133849" y="3276245"/>
            <a:ext cx="3288106" cy="20942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7323039" y="367409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Prensa</a:t>
            </a:r>
            <a:endParaRPr lang="pt-BR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7323039" y="450907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Broca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8942377" y="3674091"/>
            <a:ext cx="1374909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Montagem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061687" y="4509071"/>
            <a:ext cx="1136288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Afiador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1143648" y="804249"/>
            <a:ext cx="566670" cy="4566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 rot="16200000">
            <a:off x="9143863" y="2902703"/>
            <a:ext cx="456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CONSUMIDOR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053190" y="4297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Célula 1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74463" y="41986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Célula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916069" y="5388171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Célula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8363585" y="538973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Célula</a:t>
            </a:r>
            <a:r>
              <a:rPr lang="pt-BR" dirty="0" smtClean="0"/>
              <a:t> 4</a:t>
            </a:r>
            <a:endParaRPr lang="pt-BR" dirty="0"/>
          </a:p>
        </p:txBody>
      </p:sp>
      <p:sp>
        <p:nvSpPr>
          <p:cNvPr id="72" name="Seta para a direita 71"/>
          <p:cNvSpPr/>
          <p:nvPr/>
        </p:nvSpPr>
        <p:spPr>
          <a:xfrm>
            <a:off x="8703994" y="1291156"/>
            <a:ext cx="2318595" cy="2615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 para a direita 84"/>
          <p:cNvSpPr/>
          <p:nvPr/>
        </p:nvSpPr>
        <p:spPr>
          <a:xfrm>
            <a:off x="1126030" y="1286127"/>
            <a:ext cx="858330" cy="2615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ta para a direita 85"/>
          <p:cNvSpPr/>
          <p:nvPr/>
        </p:nvSpPr>
        <p:spPr>
          <a:xfrm>
            <a:off x="1133377" y="3750212"/>
            <a:ext cx="858330" cy="2615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 para a direita 87"/>
          <p:cNvSpPr/>
          <p:nvPr/>
        </p:nvSpPr>
        <p:spPr>
          <a:xfrm>
            <a:off x="4974192" y="3748452"/>
            <a:ext cx="514838" cy="26327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Seta para a direita 88"/>
          <p:cNvSpPr/>
          <p:nvPr/>
        </p:nvSpPr>
        <p:spPr>
          <a:xfrm>
            <a:off x="5010654" y="1280778"/>
            <a:ext cx="514838" cy="26327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Seta para a direita 89"/>
          <p:cNvSpPr/>
          <p:nvPr/>
        </p:nvSpPr>
        <p:spPr>
          <a:xfrm>
            <a:off x="6763044" y="2115758"/>
            <a:ext cx="514838" cy="26327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Seta para a direita 90"/>
          <p:cNvSpPr/>
          <p:nvPr/>
        </p:nvSpPr>
        <p:spPr>
          <a:xfrm>
            <a:off x="3237910" y="4588168"/>
            <a:ext cx="514838" cy="26327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Seta para a direita 94"/>
          <p:cNvSpPr/>
          <p:nvPr/>
        </p:nvSpPr>
        <p:spPr>
          <a:xfrm>
            <a:off x="8515967" y="4587753"/>
            <a:ext cx="514838" cy="26327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Seta para a direita 96"/>
          <p:cNvSpPr/>
          <p:nvPr/>
        </p:nvSpPr>
        <p:spPr>
          <a:xfrm>
            <a:off x="10381301" y="3767073"/>
            <a:ext cx="644876" cy="2615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Seta para a direita 98"/>
          <p:cNvSpPr/>
          <p:nvPr/>
        </p:nvSpPr>
        <p:spPr>
          <a:xfrm rot="18882972">
            <a:off x="3217218" y="1837396"/>
            <a:ext cx="709364" cy="2615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Seta para baixo 73"/>
          <p:cNvSpPr/>
          <p:nvPr/>
        </p:nvSpPr>
        <p:spPr>
          <a:xfrm>
            <a:off x="2545780" y="1660353"/>
            <a:ext cx="233563" cy="34541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Seta para baixo 100"/>
          <p:cNvSpPr/>
          <p:nvPr/>
        </p:nvSpPr>
        <p:spPr>
          <a:xfrm>
            <a:off x="2494585" y="4132276"/>
            <a:ext cx="233563" cy="34541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 para baixo 101"/>
          <p:cNvSpPr/>
          <p:nvPr/>
        </p:nvSpPr>
        <p:spPr>
          <a:xfrm>
            <a:off x="5968865" y="4133094"/>
            <a:ext cx="233563" cy="34541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 para baixo 102"/>
          <p:cNvSpPr/>
          <p:nvPr/>
        </p:nvSpPr>
        <p:spPr>
          <a:xfrm>
            <a:off x="7766562" y="4131293"/>
            <a:ext cx="233563" cy="34541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Seta para baixo 103"/>
          <p:cNvSpPr/>
          <p:nvPr/>
        </p:nvSpPr>
        <p:spPr>
          <a:xfrm>
            <a:off x="6027914" y="1658084"/>
            <a:ext cx="233563" cy="34541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Seta para a direita 104"/>
          <p:cNvSpPr/>
          <p:nvPr/>
        </p:nvSpPr>
        <p:spPr>
          <a:xfrm>
            <a:off x="4425397" y="2790179"/>
            <a:ext cx="6615219" cy="261518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4345324" y="2460190"/>
            <a:ext cx="121447" cy="5260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Seta para a direita 105"/>
          <p:cNvSpPr/>
          <p:nvPr/>
        </p:nvSpPr>
        <p:spPr>
          <a:xfrm>
            <a:off x="6038262" y="5005486"/>
            <a:ext cx="5003748" cy="258475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/>
          <p:cNvSpPr/>
          <p:nvPr/>
        </p:nvSpPr>
        <p:spPr>
          <a:xfrm>
            <a:off x="6038262" y="4951857"/>
            <a:ext cx="121447" cy="2454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/>
          <p:cNvSpPr/>
          <p:nvPr/>
        </p:nvSpPr>
        <p:spPr>
          <a:xfrm>
            <a:off x="1133376" y="3097209"/>
            <a:ext cx="6749968" cy="132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Seta para baixo 109"/>
          <p:cNvSpPr/>
          <p:nvPr/>
        </p:nvSpPr>
        <p:spPr>
          <a:xfrm>
            <a:off x="7766562" y="3086162"/>
            <a:ext cx="233563" cy="556299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Seta para baixo 110"/>
          <p:cNvSpPr/>
          <p:nvPr/>
        </p:nvSpPr>
        <p:spPr>
          <a:xfrm>
            <a:off x="4284428" y="1658083"/>
            <a:ext cx="233563" cy="34541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Seta para cima 112"/>
          <p:cNvSpPr/>
          <p:nvPr/>
        </p:nvSpPr>
        <p:spPr>
          <a:xfrm>
            <a:off x="4268080" y="4131293"/>
            <a:ext cx="233563" cy="345417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Seta para cima 115"/>
          <p:cNvSpPr/>
          <p:nvPr/>
        </p:nvSpPr>
        <p:spPr>
          <a:xfrm>
            <a:off x="7766562" y="1655332"/>
            <a:ext cx="233563" cy="345417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Seta para cima 116"/>
          <p:cNvSpPr/>
          <p:nvPr/>
        </p:nvSpPr>
        <p:spPr>
          <a:xfrm>
            <a:off x="9513049" y="4129128"/>
            <a:ext cx="233563" cy="345417"/>
          </a:xfrm>
          <a:prstGeom prst="up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7253749" y="1205290"/>
            <a:ext cx="1262673" cy="420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Montagem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Arual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Nicolini</dc:creator>
  <cp:lastModifiedBy>Ruan Nicolini</cp:lastModifiedBy>
  <cp:revision>64</cp:revision>
  <dcterms:created xsi:type="dcterms:W3CDTF">2015-06-26T12:48:09Z</dcterms:created>
  <dcterms:modified xsi:type="dcterms:W3CDTF">2016-06-06T22:15:59Z</dcterms:modified>
</cp:coreProperties>
</file>