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0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5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6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0FD5-C112-43D9-81EA-3561BAADBFD3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89795" y="-22546"/>
            <a:ext cx="4237150" cy="7389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3928056" y="231819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da Coleção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5698901" y="502275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em um Canto Diagonal 18"/>
          <p:cNvSpPr/>
          <p:nvPr/>
        </p:nvSpPr>
        <p:spPr>
          <a:xfrm>
            <a:off x="3928056" y="746973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do Processo Produtivo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5698901" y="1017429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edondar Retângulo em um Canto Diagonal 22"/>
          <p:cNvSpPr/>
          <p:nvPr/>
        </p:nvSpPr>
        <p:spPr>
          <a:xfrm>
            <a:off x="3928056" y="1262127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de Materiais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eta para baixo 23"/>
          <p:cNvSpPr/>
          <p:nvPr/>
        </p:nvSpPr>
        <p:spPr>
          <a:xfrm>
            <a:off x="5698901" y="1532583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edondar Retângulo em um Canto Diagonal 24"/>
          <p:cNvSpPr/>
          <p:nvPr/>
        </p:nvSpPr>
        <p:spPr>
          <a:xfrm>
            <a:off x="3928056" y="1790160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5698901" y="2060616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redondar Retângulo em um Canto Diagonal 26"/>
          <p:cNvSpPr/>
          <p:nvPr/>
        </p:nvSpPr>
        <p:spPr>
          <a:xfrm>
            <a:off x="3928056" y="2305314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Enfest</a:t>
            </a: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eta para baixo 27"/>
          <p:cNvSpPr/>
          <p:nvPr/>
        </p:nvSpPr>
        <p:spPr>
          <a:xfrm>
            <a:off x="5698901" y="2575770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3928056" y="2833345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Corte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eta para baixo 29"/>
          <p:cNvSpPr/>
          <p:nvPr/>
        </p:nvSpPr>
        <p:spPr>
          <a:xfrm>
            <a:off x="5698901" y="3090924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redondar Retângulo em um Canto Diagonal 30"/>
          <p:cNvSpPr/>
          <p:nvPr/>
        </p:nvSpPr>
        <p:spPr>
          <a:xfrm>
            <a:off x="3928056" y="3348501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Preparação Para Costura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eta para baixo 31"/>
          <p:cNvSpPr/>
          <p:nvPr/>
        </p:nvSpPr>
        <p:spPr>
          <a:xfrm>
            <a:off x="5698901" y="3618959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redondar Retângulo em um Canto Diagonal 36"/>
          <p:cNvSpPr/>
          <p:nvPr/>
        </p:nvSpPr>
        <p:spPr>
          <a:xfrm>
            <a:off x="3928056" y="3857216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Costura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para baixo 37"/>
          <p:cNvSpPr/>
          <p:nvPr/>
        </p:nvSpPr>
        <p:spPr>
          <a:xfrm>
            <a:off x="5698899" y="4127683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redondar Retângulo em um Canto Diagonal 38"/>
          <p:cNvSpPr/>
          <p:nvPr/>
        </p:nvSpPr>
        <p:spPr>
          <a:xfrm>
            <a:off x="3928056" y="4398124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Limpeza da Peça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para baixo 39"/>
          <p:cNvSpPr/>
          <p:nvPr/>
        </p:nvSpPr>
        <p:spPr>
          <a:xfrm>
            <a:off x="5698899" y="4655722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redondar Retângulo em um Canto Diagonal 40"/>
          <p:cNvSpPr/>
          <p:nvPr/>
        </p:nvSpPr>
        <p:spPr>
          <a:xfrm>
            <a:off x="3928056" y="4900416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Passadoria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eta para baixo 41"/>
          <p:cNvSpPr/>
          <p:nvPr/>
        </p:nvSpPr>
        <p:spPr>
          <a:xfrm>
            <a:off x="5698899" y="5170876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Arredondar Retângulo em um Canto Diagonal 42"/>
          <p:cNvSpPr/>
          <p:nvPr/>
        </p:nvSpPr>
        <p:spPr>
          <a:xfrm>
            <a:off x="3928055" y="5444535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Embalagem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eta para baixo 43"/>
          <p:cNvSpPr/>
          <p:nvPr/>
        </p:nvSpPr>
        <p:spPr>
          <a:xfrm>
            <a:off x="5679580" y="5686030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Arredondar Retângulo em um Canto Diagonal 44"/>
          <p:cNvSpPr/>
          <p:nvPr/>
        </p:nvSpPr>
        <p:spPr>
          <a:xfrm>
            <a:off x="3928055" y="5943610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de Produtos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eta para baixo 45"/>
          <p:cNvSpPr/>
          <p:nvPr/>
        </p:nvSpPr>
        <p:spPr>
          <a:xfrm>
            <a:off x="5679580" y="6214063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redondar Retângulo em um Canto Diagonal 46"/>
          <p:cNvSpPr/>
          <p:nvPr/>
        </p:nvSpPr>
        <p:spPr>
          <a:xfrm>
            <a:off x="3928055" y="6458754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Expedição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5679580" y="6729212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Arredondar Retângulo em um Canto Diagonal 48"/>
          <p:cNvSpPr/>
          <p:nvPr/>
        </p:nvSpPr>
        <p:spPr>
          <a:xfrm>
            <a:off x="3908734" y="6996437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66737" y="834190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TORNO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884822" y="834190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PRENSA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202907" y="834190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AFIADOR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566737" y="3408948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SOLDA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884822" y="3408948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PINTURA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202907" y="3408948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MONTAGEM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6063" y="2121569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983581" y="2121569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49253" y="2210272"/>
            <a:ext cx="145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 para a direita 14"/>
          <p:cNvSpPr/>
          <p:nvPr/>
        </p:nvSpPr>
        <p:spPr>
          <a:xfrm rot="1738137">
            <a:off x="3731300" y="1617066"/>
            <a:ext cx="945839" cy="3787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768052" y="2210273"/>
            <a:ext cx="1579359" cy="40011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9884982">
            <a:off x="3766806" y="2830050"/>
            <a:ext cx="981782" cy="39882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5490788" y="2906198"/>
            <a:ext cx="557373" cy="44812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5400000">
            <a:off x="5490788" y="1475478"/>
            <a:ext cx="557373" cy="44812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0800000">
            <a:off x="7188814" y="2208138"/>
            <a:ext cx="1579359" cy="40011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12733177">
            <a:off x="6804318" y="2852557"/>
            <a:ext cx="981782" cy="39882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 rot="8883247">
            <a:off x="6857835" y="1617066"/>
            <a:ext cx="945839" cy="3787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130574" y="2238916"/>
            <a:ext cx="109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9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9179" y="545432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9179" y="1828800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9179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04209" y="1187116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04210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759243" y="545432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759242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914274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69306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069306" y="1828800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069305" y="545432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1307431" y="689811"/>
            <a:ext cx="1299410" cy="3529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1796714" y="1941094"/>
            <a:ext cx="320842" cy="102669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2951744" y="1315452"/>
            <a:ext cx="304803" cy="165233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617493" y="689811"/>
            <a:ext cx="1299410" cy="3529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5253788" y="2590799"/>
            <a:ext cx="336885" cy="42511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esquerda e para a direita 19"/>
          <p:cNvSpPr/>
          <p:nvPr/>
        </p:nvSpPr>
        <p:spPr>
          <a:xfrm rot="843838">
            <a:off x="2464496" y="1612231"/>
            <a:ext cx="2354122" cy="433136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e para a direita 20"/>
          <p:cNvSpPr/>
          <p:nvPr/>
        </p:nvSpPr>
        <p:spPr>
          <a:xfrm rot="19116073">
            <a:off x="4172928" y="2545507"/>
            <a:ext cx="836016" cy="299316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28337" y="176463"/>
            <a:ext cx="6031831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2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294214" y="2163650"/>
            <a:ext cx="2601532" cy="1339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Avaliação: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Aplicamos a função de avaliação a cada indivíduo desta geração</a:t>
            </a:r>
          </a:p>
        </p:txBody>
      </p:sp>
      <p:sp>
        <p:nvSpPr>
          <p:cNvPr id="3" name="Elipse 2"/>
          <p:cNvSpPr/>
          <p:nvPr/>
        </p:nvSpPr>
        <p:spPr>
          <a:xfrm>
            <a:off x="7889386" y="2163650"/>
            <a:ext cx="2565043" cy="1315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de população: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Definimos a nova população a partir da geração existente e dos filhos gerados</a:t>
            </a:r>
          </a:p>
        </p:txBody>
      </p:sp>
      <p:sp>
        <p:nvSpPr>
          <p:cNvPr id="6" name="Elipse 5"/>
          <p:cNvSpPr/>
          <p:nvPr/>
        </p:nvSpPr>
        <p:spPr>
          <a:xfrm>
            <a:off x="7889383" y="108398"/>
            <a:ext cx="2565043" cy="1315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Operadores Genéticos:</a:t>
            </a:r>
            <a:b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Aplicamos os operadores de recombinação e mutação aos indivíduos escolhidos para pais</a:t>
            </a:r>
          </a:p>
        </p:txBody>
      </p:sp>
      <p:sp>
        <p:nvSpPr>
          <p:cNvPr id="7" name="Elipse 6"/>
          <p:cNvSpPr/>
          <p:nvPr/>
        </p:nvSpPr>
        <p:spPr>
          <a:xfrm>
            <a:off x="2318197" y="167427"/>
            <a:ext cx="2565043" cy="1315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Seleção: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Escolhemos os indivíduos que participarão do processo reprodutório</a:t>
            </a:r>
          </a:p>
        </p:txBody>
      </p:sp>
      <p:sp>
        <p:nvSpPr>
          <p:cNvPr id="8" name="Losango 7"/>
          <p:cNvSpPr/>
          <p:nvPr/>
        </p:nvSpPr>
        <p:spPr>
          <a:xfrm>
            <a:off x="4868213" y="3606085"/>
            <a:ext cx="2910625" cy="20219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Satisfazemos o critério de parada? (Por nº de gerações ou qualidade das soluções)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235259" y="6316075"/>
            <a:ext cx="2176529" cy="4507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5228821" y="612884"/>
            <a:ext cx="2421228" cy="296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baixo 17"/>
          <p:cNvSpPr/>
          <p:nvPr/>
        </p:nvSpPr>
        <p:spPr>
          <a:xfrm>
            <a:off x="9067670" y="3659208"/>
            <a:ext cx="259984" cy="5655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esquerda 19"/>
          <p:cNvSpPr/>
          <p:nvPr/>
        </p:nvSpPr>
        <p:spPr>
          <a:xfrm rot="19412480">
            <a:off x="7759846" y="3814443"/>
            <a:ext cx="978408" cy="31069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 rot="2480176">
            <a:off x="3807375" y="3900694"/>
            <a:ext cx="978408" cy="31069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6185156" y="5705872"/>
            <a:ext cx="276737" cy="5269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508965" y="374684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 flipH="1">
            <a:off x="6461893" y="5712208"/>
            <a:ext cx="56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726460" y="2222779"/>
            <a:ext cx="11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Indivíduos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luxograma: Operação manual 28"/>
          <p:cNvSpPr/>
          <p:nvPr/>
        </p:nvSpPr>
        <p:spPr>
          <a:xfrm>
            <a:off x="8992019" y="4441667"/>
            <a:ext cx="363539" cy="53399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9322614" y="3659208"/>
            <a:ext cx="147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Indivíduos que </a:t>
            </a:r>
            <a:b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não nos interessam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eta para baixo 21"/>
          <p:cNvSpPr/>
          <p:nvPr/>
        </p:nvSpPr>
        <p:spPr>
          <a:xfrm>
            <a:off x="9041912" y="1463898"/>
            <a:ext cx="259984" cy="5655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3470726" y="1557269"/>
            <a:ext cx="259984" cy="5655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9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36372" y="9530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1574926" y="1137703"/>
            <a:ext cx="940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15084" y="944520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Alguma solução inicial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36372" y="13308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  <a:endPara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236370" y="2715882"/>
                <a:ext cx="406972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700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7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sz="17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≥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pt-BR" sz="17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0" y="2715882"/>
                <a:ext cx="4069726" cy="353943"/>
              </a:xfrm>
              <a:prstGeom prst="rect">
                <a:avLst/>
              </a:prstGeom>
              <a:blipFill rotWithShape="0">
                <a:blip r:embed="rId2"/>
                <a:stretch>
                  <a:fillRect l="-1049" t="-6897" b="-22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51904" y="1700219"/>
                <a:ext cx="30265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Gerar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então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04" y="1700219"/>
                <a:ext cx="302653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815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/>
          <p:cNvCxnSpPr/>
          <p:nvPr/>
        </p:nvCxnSpPr>
        <p:spPr>
          <a:xfrm>
            <a:off x="1712890" y="2331174"/>
            <a:ext cx="0" cy="3436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51986" y="1706007"/>
            <a:ext cx="0" cy="9805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6864440" y="708338"/>
            <a:ext cx="4286572" cy="2704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081287" y="9530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37" name="Conector de seta reta 36"/>
          <p:cNvCxnSpPr/>
          <p:nvPr/>
        </p:nvCxnSpPr>
        <p:spPr>
          <a:xfrm flipH="1">
            <a:off x="7419841" y="1137703"/>
            <a:ext cx="940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359999" y="944520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Alguma solução inicial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081287" y="13308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  <a:endPara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7081285" y="2715882"/>
                <a:ext cx="406972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700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7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sz="17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≥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pt-BR" sz="17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285" y="2715882"/>
                <a:ext cx="4069726" cy="353943"/>
              </a:xfrm>
              <a:prstGeom prst="rect">
                <a:avLst/>
              </a:prstGeom>
              <a:blipFill rotWithShape="0">
                <a:blip r:embed="rId4"/>
                <a:stretch>
                  <a:fillRect l="-1049" t="-6897" b="-22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7396819" y="1700219"/>
                <a:ext cx="30265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Gerar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então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19" y="1700219"/>
                <a:ext cx="3026535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610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>
            <a:off x="7557805" y="2331174"/>
            <a:ext cx="0" cy="3436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7196901" y="1706007"/>
            <a:ext cx="0" cy="9805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6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1352282" y="695459"/>
            <a:ext cx="62333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Obtenha a constante </a:t>
            </a:r>
            <a:r>
              <a:rPr lang="el-G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e o numero de repetições NR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S ← So;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T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LS;            // Limite Superior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TMIN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LI      // Limite Inferior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enquanto (T &lt; TMIN) faça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para I de 1 até NR faça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/ /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S’ recebe uma solução gerada na vizinhança S</a:t>
            </a:r>
            <a:endParaRPr lang="pt-BR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gerar uma solução S’ de N(S); 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avaliar a variação de energia;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se ∆E &lt;= 0 então   //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∆E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= f(S’)-f(S)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S ← S’;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senão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gerar rand </a:t>
            </a:r>
            <a:r>
              <a:rPr lang="az-Cyrl-AZ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Randon [0 , 1];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se rand &lt; exp(-∆E/T) então</a:t>
            </a:r>
          </a:p>
          <a:p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S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← S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fimSe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fimSe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fimPara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T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← T * </a:t>
            </a:r>
            <a:r>
              <a:rPr lang="el-G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fimEnquanto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81826" y="695459"/>
            <a:ext cx="5769736" cy="515154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92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266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Nicolini</dc:creator>
  <cp:lastModifiedBy>Ruan Nicolini</cp:lastModifiedBy>
  <cp:revision>77</cp:revision>
  <dcterms:created xsi:type="dcterms:W3CDTF">2016-05-21T19:34:47Z</dcterms:created>
  <dcterms:modified xsi:type="dcterms:W3CDTF">2016-06-02T15:28:00Z</dcterms:modified>
</cp:coreProperties>
</file>