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72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3709"/>
            <a:ext cx="6786900" cy="1373070"/>
          </a:xfrm>
        </p:spPr>
        <p:txBody>
          <a:bodyPr/>
          <a:lstStyle/>
          <a:p>
            <a:r>
              <a:rPr lang="es-MX" dirty="0"/>
              <a:t>Grafico de comparación de precios del producto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Nombre de autor: Ramiro Uribe Garrido</a:t>
            </a:r>
          </a:p>
          <a:p>
            <a:r>
              <a:rPr lang="es-MX" dirty="0"/>
              <a:t>Profesor guía: Pablo Figueroa Plaza</a:t>
            </a:r>
            <a:endParaRPr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50F74AF-6667-4611-A898-A47C1C8F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" y="278573"/>
            <a:ext cx="430888" cy="4924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BF15CC-B230-41C8-B223-C590F2E474AB}"/>
              </a:ext>
            </a:extLst>
          </p:cNvPr>
          <p:cNvSpPr txBox="1"/>
          <p:nvPr/>
        </p:nvSpPr>
        <p:spPr>
          <a:xfrm>
            <a:off x="724485" y="278573"/>
            <a:ext cx="44301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UNIVERSIDAD TECNOLÓGICA METROPOLITANA</a:t>
            </a:r>
          </a:p>
          <a:p>
            <a:r>
              <a:rPr lang="es-MX" sz="1050" dirty="0">
                <a:solidFill>
                  <a:schemeClr val="bg1"/>
                </a:solidFill>
              </a:rPr>
              <a:t>DEPARTAMENTO DE INFORMÁTICA</a:t>
            </a:r>
          </a:p>
          <a:p>
            <a:r>
              <a:rPr lang="es-MX" sz="1050" dirty="0">
                <a:solidFill>
                  <a:schemeClr val="bg1"/>
                </a:solidFill>
              </a:rPr>
              <a:t>INGENIERÍA CIVIL EN COMPUTACIÓN MENCIÓN INFORMÁTICA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</TotalTime>
  <Words>32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Grafico de comparación de precios del producto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Ramiro Andrés Uribe Garrido</dc:creator>
  <cp:keywords/>
  <dc:description>generated using python-pptx</dc:description>
  <cp:lastModifiedBy>Ramiro Andrés Uribe Garrido</cp:lastModifiedBy>
  <cp:revision>6</cp:revision>
  <dcterms:created xsi:type="dcterms:W3CDTF">2013-01-27T09:14:16Z</dcterms:created>
  <dcterms:modified xsi:type="dcterms:W3CDTF">2021-12-31T12:21:32Z</dcterms:modified>
  <cp:category/>
</cp:coreProperties>
</file>